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y="5143500" cx="9144000"/>
  <p:notesSz cx="6858000" cy="9144000"/>
  <p:embeddedFontLst>
    <p:embeddedFont>
      <p:font typeface="Raleway"/>
      <p:regular r:id="rId24"/>
      <p:bold r:id="rId25"/>
      <p:italic r:id="rId26"/>
      <p:boldItalic r:id="rId27"/>
    </p:embeddedFont>
    <p:embeddedFont>
      <p:font typeface="Raleway SemiBold"/>
      <p:regular r:id="rId28"/>
      <p:bold r:id="rId29"/>
      <p:italic r:id="rId30"/>
      <p:boldItalic r:id="rId31"/>
    </p:embeddedFont>
    <p:embeddedFont>
      <p:font typeface="Montserrat Medium"/>
      <p:regular r:id="rId32"/>
      <p:bold r:id="rId33"/>
      <p:italic r:id="rId34"/>
      <p:boldItalic r:id="rId35"/>
    </p:embeddedFont>
    <p:embeddedFont>
      <p:font typeface="Raleway Black"/>
      <p:bold r:id="rId36"/>
      <p:boldItalic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Raleway-regular.fntdata"/><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Raleway-italic.fntdata"/><Relationship Id="rId25" Type="http://schemas.openxmlformats.org/officeDocument/2006/relationships/font" Target="fonts/Raleway-bold.fntdata"/><Relationship Id="rId28" Type="http://schemas.openxmlformats.org/officeDocument/2006/relationships/font" Target="fonts/RalewaySemiBold-regular.fntdata"/><Relationship Id="rId27" Type="http://schemas.openxmlformats.org/officeDocument/2006/relationships/font" Target="fonts/Raleway-bold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RalewaySemiBold-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RalewaySemiBold-boldItalic.fntdata"/><Relationship Id="rId30" Type="http://schemas.openxmlformats.org/officeDocument/2006/relationships/font" Target="fonts/RalewaySemiBold-italic.fntdata"/><Relationship Id="rId11" Type="http://schemas.openxmlformats.org/officeDocument/2006/relationships/slide" Target="slides/slide6.xml"/><Relationship Id="rId33" Type="http://schemas.openxmlformats.org/officeDocument/2006/relationships/font" Target="fonts/MontserratMedium-bold.fntdata"/><Relationship Id="rId10" Type="http://schemas.openxmlformats.org/officeDocument/2006/relationships/slide" Target="slides/slide5.xml"/><Relationship Id="rId32" Type="http://schemas.openxmlformats.org/officeDocument/2006/relationships/font" Target="fonts/MontserratMedium-regular.fntdata"/><Relationship Id="rId13" Type="http://schemas.openxmlformats.org/officeDocument/2006/relationships/slide" Target="slides/slide8.xml"/><Relationship Id="rId35" Type="http://schemas.openxmlformats.org/officeDocument/2006/relationships/font" Target="fonts/MontserratMedium-boldItalic.fntdata"/><Relationship Id="rId12" Type="http://schemas.openxmlformats.org/officeDocument/2006/relationships/slide" Target="slides/slide7.xml"/><Relationship Id="rId34" Type="http://schemas.openxmlformats.org/officeDocument/2006/relationships/font" Target="fonts/MontserratMedium-italic.fntdata"/><Relationship Id="rId15" Type="http://schemas.openxmlformats.org/officeDocument/2006/relationships/slide" Target="slides/slide10.xml"/><Relationship Id="rId37" Type="http://schemas.openxmlformats.org/officeDocument/2006/relationships/font" Target="fonts/RalewayBlack-boldItalic.fntdata"/><Relationship Id="rId14" Type="http://schemas.openxmlformats.org/officeDocument/2006/relationships/slide" Target="slides/slide9.xml"/><Relationship Id="rId36" Type="http://schemas.openxmlformats.org/officeDocument/2006/relationships/font" Target="fonts/RalewayBlack-bold.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g2bcbf350bf4_1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g2bcbf350bf4_1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2bcbf350bf4_1_2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g2bcbf350bf4_1_26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2bcbf350bf4_1_2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g2bcbf350bf4_1_2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2bcbf350bf4_1_2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g2bcbf350bf4_1_28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2bcbf350bf4_1_2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g2bcbf350bf4_1_29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2bcbf350bf4_1_3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g2bcbf350bf4_1_30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2bcbf350bf4_1_3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g2bcbf350bf4_1_33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2bcbf350bf4_1_3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g2bcbf350bf4_1_35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2bcbf350bf4_1_3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g2bcbf350bf4_1_36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g2bcbf350bf4_1_4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g2bcbf350bf4_1_44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2bcbf350bf4_1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g2bcbf350bf4_1_9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2bcbf350bf4_1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g2bcbf350bf4_1_1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2bcbf350bf4_1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g2bcbf350bf4_1_13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2bcbf350bf4_1_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g2bcbf350bf4_1_15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2bcbf350bf4_1_1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g2bcbf350bf4_1_16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2bcbf350bf4_1_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g2bcbf350bf4_1_17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2bcbf350bf4_1_2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g2bcbf350bf4_1_20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2bcbf350bf4_1_2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g2bcbf350bf4_1_23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3" name="Google Shape;13;p2"/>
          <p:cNvSpPr/>
          <p:nvPr/>
        </p:nvSpPr>
        <p:spPr>
          <a:xfrm>
            <a:off x="2" y="3207376"/>
            <a:ext cx="1837557" cy="1936123"/>
          </a:xfrm>
          <a:custGeom>
            <a:rect b="b" l="l" r="r" t="t"/>
            <a:pathLst>
              <a:path extrusionOk="0" h="2736570" w="2597254">
                <a:moveTo>
                  <a:pt x="0" y="0"/>
                </a:moveTo>
                <a:lnTo>
                  <a:pt x="2597255" y="0"/>
                </a:lnTo>
                <a:lnTo>
                  <a:pt x="2597255" y="2736570"/>
                </a:lnTo>
                <a:lnTo>
                  <a:pt x="0" y="2736570"/>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4" name="Shape 14"/>
        <p:cNvGrpSpPr/>
        <p:nvPr/>
      </p:nvGrpSpPr>
      <p:grpSpPr>
        <a:xfrm>
          <a:off x="0" y="0"/>
          <a:ext cx="0" cy="0"/>
          <a:chOff x="0" y="0"/>
          <a:chExt cx="0" cy="0"/>
        </a:xfrm>
      </p:grpSpPr>
      <p:sp>
        <p:nvSpPr>
          <p:cNvPr id="15" name="Google Shape;15;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6" name="Google Shape;16;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17" name="Google Shape;17;p3"/>
          <p:cNvPicPr preferRelativeResize="0"/>
          <p:nvPr/>
        </p:nvPicPr>
        <p:blipFill>
          <a:blip r:embed="rId2">
            <a:alphaModFix/>
          </a:blip>
          <a:stretch>
            <a:fillRect/>
          </a:stretch>
        </p:blipFill>
        <p:spPr>
          <a:xfrm>
            <a:off x="7240775" y="0"/>
            <a:ext cx="1780375" cy="1780375"/>
          </a:xfrm>
          <a:prstGeom prst="rect">
            <a:avLst/>
          </a:prstGeom>
          <a:noFill/>
          <a:ln>
            <a:noFill/>
          </a:ln>
        </p:spPr>
      </p:pic>
      <p:pic>
        <p:nvPicPr>
          <p:cNvPr id="18" name="Google Shape;18;p3"/>
          <p:cNvPicPr preferRelativeResize="0"/>
          <p:nvPr/>
        </p:nvPicPr>
        <p:blipFill>
          <a:blip r:embed="rId2">
            <a:alphaModFix/>
          </a:blip>
          <a:stretch>
            <a:fillRect/>
          </a:stretch>
        </p:blipFill>
        <p:spPr>
          <a:xfrm>
            <a:off x="6301300" y="4108950"/>
            <a:ext cx="1780375" cy="1780375"/>
          </a:xfrm>
          <a:prstGeom prst="rect">
            <a:avLst/>
          </a:prstGeom>
          <a:noFill/>
          <a:ln>
            <a:noFill/>
          </a:ln>
        </p:spPr>
      </p:pic>
      <p:pic>
        <p:nvPicPr>
          <p:cNvPr id="19" name="Google Shape;19;p3"/>
          <p:cNvPicPr preferRelativeResize="0"/>
          <p:nvPr/>
        </p:nvPicPr>
        <p:blipFill>
          <a:blip r:embed="rId3">
            <a:alphaModFix/>
          </a:blip>
          <a:stretch>
            <a:fillRect/>
          </a:stretch>
        </p:blipFill>
        <p:spPr>
          <a:xfrm>
            <a:off x="311688" y="3402576"/>
            <a:ext cx="2057400" cy="914387"/>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 name="Shape 20"/>
        <p:cNvGrpSpPr/>
        <p:nvPr/>
      </p:nvGrpSpPr>
      <p:grpSpPr>
        <a:xfrm>
          <a:off x="0" y="0"/>
          <a:ext cx="0" cy="0"/>
          <a:chOff x="0" y="0"/>
          <a:chExt cx="0" cy="0"/>
        </a:xfrm>
      </p:grpSpPr>
      <p:sp>
        <p:nvSpPr>
          <p:cNvPr id="21" name="Google Shape;21;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3" name="Google Shape;23;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24" name="Google Shape;24;p4"/>
          <p:cNvSpPr/>
          <p:nvPr/>
        </p:nvSpPr>
        <p:spPr>
          <a:xfrm>
            <a:off x="5966448" y="2884436"/>
            <a:ext cx="2646049" cy="2259064"/>
          </a:xfrm>
          <a:custGeom>
            <a:rect b="b" l="l" r="r" t="t"/>
            <a:pathLst>
              <a:path extrusionOk="0" h="2868653" w="3360062">
                <a:moveTo>
                  <a:pt x="0" y="0"/>
                </a:moveTo>
                <a:lnTo>
                  <a:pt x="3360062" y="0"/>
                </a:lnTo>
                <a:lnTo>
                  <a:pt x="3360062" y="2868653"/>
                </a:lnTo>
                <a:lnTo>
                  <a:pt x="0" y="2868653"/>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5" name="Shape 25"/>
        <p:cNvGrpSpPr/>
        <p:nvPr/>
      </p:nvGrpSpPr>
      <p:grpSpPr>
        <a:xfrm>
          <a:off x="0" y="0"/>
          <a:ext cx="0" cy="0"/>
          <a:chOff x="0" y="0"/>
          <a:chExt cx="0" cy="0"/>
        </a:xfrm>
      </p:grpSpPr>
      <p:sp>
        <p:nvSpPr>
          <p:cNvPr id="26" name="Google Shape;26;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8" name="Google Shape;28;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9" name="Google Shape;29;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30" name="Google Shape;30;p5"/>
          <p:cNvPicPr preferRelativeResize="0"/>
          <p:nvPr/>
        </p:nvPicPr>
        <p:blipFill>
          <a:blip r:embed="rId2">
            <a:alphaModFix/>
          </a:blip>
          <a:stretch>
            <a:fillRect/>
          </a:stretch>
        </p:blipFill>
        <p:spPr>
          <a:xfrm>
            <a:off x="7240775" y="171650"/>
            <a:ext cx="1780375" cy="178037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1" name="Shape 31"/>
        <p:cNvGrpSpPr/>
        <p:nvPr/>
      </p:nvGrpSpPr>
      <p:grpSpPr>
        <a:xfrm>
          <a:off x="0" y="0"/>
          <a:ext cx="0" cy="0"/>
          <a:chOff x="0" y="0"/>
          <a:chExt cx="0" cy="0"/>
        </a:xfrm>
      </p:grpSpPr>
      <p:sp>
        <p:nvSpPr>
          <p:cNvPr id="32" name="Google Shape;32;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3" name="Google Shape;33;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34" name="Google Shape;34;p6"/>
          <p:cNvPicPr preferRelativeResize="0"/>
          <p:nvPr/>
        </p:nvPicPr>
        <p:blipFill rotWithShape="1">
          <a:blip r:embed="rId2">
            <a:alphaModFix/>
          </a:blip>
          <a:srcRect b="35421" l="0" r="0" t="0"/>
          <a:stretch/>
        </p:blipFill>
        <p:spPr>
          <a:xfrm>
            <a:off x="0" y="2100375"/>
            <a:ext cx="9144000" cy="3321551"/>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5" name="Shape 35"/>
        <p:cNvGrpSpPr/>
        <p:nvPr/>
      </p:nvGrpSpPr>
      <p:grpSpPr>
        <a:xfrm>
          <a:off x="0" y="0"/>
          <a:ext cx="0" cy="0"/>
          <a:chOff x="0" y="0"/>
          <a:chExt cx="0" cy="0"/>
        </a:xfrm>
      </p:grpSpPr>
      <p:sp>
        <p:nvSpPr>
          <p:cNvPr id="36" name="Google Shape;36;p7"/>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7" name="Google Shape;37;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38" name="Google Shape;38;p7"/>
          <p:cNvGrpSpPr/>
          <p:nvPr/>
        </p:nvGrpSpPr>
        <p:grpSpPr>
          <a:xfrm>
            <a:off x="-170962" y="900130"/>
            <a:ext cx="7106470" cy="3175661"/>
            <a:chOff x="0" y="-38100"/>
            <a:chExt cx="3351318" cy="1497600"/>
          </a:xfrm>
        </p:grpSpPr>
        <p:sp>
          <p:nvSpPr>
            <p:cNvPr id="39" name="Google Shape;39;p7"/>
            <p:cNvSpPr/>
            <p:nvPr/>
          </p:nvSpPr>
          <p:spPr>
            <a:xfrm>
              <a:off x="0" y="0"/>
              <a:ext cx="3351318" cy="1459442"/>
            </a:xfrm>
            <a:custGeom>
              <a:rect b="b" l="l" r="r" t="t"/>
              <a:pathLst>
                <a:path extrusionOk="0" h="1459442" w="3351318">
                  <a:moveTo>
                    <a:pt x="0" y="0"/>
                  </a:moveTo>
                  <a:lnTo>
                    <a:pt x="3351318" y="0"/>
                  </a:lnTo>
                  <a:lnTo>
                    <a:pt x="3351318" y="1459442"/>
                  </a:lnTo>
                  <a:lnTo>
                    <a:pt x="0" y="1459442"/>
                  </a:lnTo>
                  <a:close/>
                </a:path>
              </a:pathLst>
            </a:custGeom>
            <a:solidFill>
              <a:srgbClr val="000000">
                <a:alpha val="0"/>
              </a:srgbClr>
            </a:solidFill>
            <a:ln cap="sq" cmpd="sng" w="38100">
              <a:solidFill>
                <a:srgbClr val="0050F5"/>
              </a:solidFill>
              <a:prstDash val="solid"/>
              <a:miter lim="8000"/>
              <a:headEnd len="sm" w="sm" type="none"/>
              <a:tailEnd len="sm" w="sm" type="none"/>
            </a:ln>
          </p:spPr>
        </p:sp>
        <p:sp>
          <p:nvSpPr>
            <p:cNvPr id="40" name="Google Shape;40;p7"/>
            <p:cNvSpPr txBox="1"/>
            <p:nvPr/>
          </p:nvSpPr>
          <p:spPr>
            <a:xfrm>
              <a:off x="0" y="-38100"/>
              <a:ext cx="3351300" cy="1497600"/>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41" name="Google Shape;41;p7"/>
          <p:cNvPicPr preferRelativeResize="0"/>
          <p:nvPr/>
        </p:nvPicPr>
        <p:blipFill>
          <a:blip r:embed="rId2">
            <a:alphaModFix/>
          </a:blip>
          <a:stretch>
            <a:fillRect/>
          </a:stretch>
        </p:blipFill>
        <p:spPr>
          <a:xfrm>
            <a:off x="7521000" y="-268650"/>
            <a:ext cx="2074100" cy="20741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2" name="Shape 42"/>
        <p:cNvGrpSpPr/>
        <p:nvPr/>
      </p:nvGrpSpPr>
      <p:grpSpPr>
        <a:xfrm>
          <a:off x="0" y="0"/>
          <a:ext cx="0" cy="0"/>
          <a:chOff x="0" y="0"/>
          <a:chExt cx="0" cy="0"/>
        </a:xfrm>
      </p:grpSpPr>
      <p:sp>
        <p:nvSpPr>
          <p:cNvPr id="43" name="Google Shape;43;p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8"/>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5" name="Google Shape;45;p8"/>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6" name="Google Shape;46;p8"/>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7" name="Google Shape;47;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48" name="Google Shape;48;p8"/>
          <p:cNvSpPr/>
          <p:nvPr/>
        </p:nvSpPr>
        <p:spPr>
          <a:xfrm>
            <a:off x="4024004" y="3304400"/>
            <a:ext cx="1863209" cy="1998080"/>
          </a:xfrm>
          <a:custGeom>
            <a:rect b="b" l="l" r="r" t="t"/>
            <a:pathLst>
              <a:path extrusionOk="0" h="2350682" w="2192011">
                <a:moveTo>
                  <a:pt x="0" y="0"/>
                </a:moveTo>
                <a:lnTo>
                  <a:pt x="2192011" y="0"/>
                </a:lnTo>
                <a:lnTo>
                  <a:pt x="2192011" y="2350682"/>
                </a:lnTo>
                <a:lnTo>
                  <a:pt x="0" y="2350682"/>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9" name="Shape 49"/>
        <p:cNvGrpSpPr/>
        <p:nvPr/>
      </p:nvGrpSpPr>
      <p:grpSpPr>
        <a:xfrm>
          <a:off x="0" y="0"/>
          <a:ext cx="0" cy="0"/>
          <a:chOff x="0" y="0"/>
          <a:chExt cx="0" cy="0"/>
        </a:xfrm>
      </p:grpSpPr>
      <p:grpSp>
        <p:nvGrpSpPr>
          <p:cNvPr id="50" name="Google Shape;50;p9"/>
          <p:cNvGrpSpPr/>
          <p:nvPr/>
        </p:nvGrpSpPr>
        <p:grpSpPr>
          <a:xfrm>
            <a:off x="0" y="3241418"/>
            <a:ext cx="6362142" cy="2843044"/>
            <a:chOff x="0" y="-38100"/>
            <a:chExt cx="3351318" cy="1497600"/>
          </a:xfrm>
        </p:grpSpPr>
        <p:sp>
          <p:nvSpPr>
            <p:cNvPr id="51" name="Google Shape;51;p9"/>
            <p:cNvSpPr/>
            <p:nvPr/>
          </p:nvSpPr>
          <p:spPr>
            <a:xfrm>
              <a:off x="0" y="0"/>
              <a:ext cx="3351318" cy="1459442"/>
            </a:xfrm>
            <a:custGeom>
              <a:rect b="b" l="l" r="r" t="t"/>
              <a:pathLst>
                <a:path extrusionOk="0" h="1459442" w="3351318">
                  <a:moveTo>
                    <a:pt x="0" y="0"/>
                  </a:moveTo>
                  <a:lnTo>
                    <a:pt x="3351318" y="0"/>
                  </a:lnTo>
                  <a:lnTo>
                    <a:pt x="3351318" y="1459442"/>
                  </a:lnTo>
                  <a:lnTo>
                    <a:pt x="0" y="1459442"/>
                  </a:lnTo>
                  <a:close/>
                </a:path>
              </a:pathLst>
            </a:custGeom>
            <a:solidFill>
              <a:srgbClr val="000000">
                <a:alpha val="0"/>
              </a:srgbClr>
            </a:solidFill>
            <a:ln cap="sq" cmpd="sng" w="38100">
              <a:solidFill>
                <a:srgbClr val="0050F5"/>
              </a:solidFill>
              <a:prstDash val="solid"/>
              <a:miter lim="8000"/>
              <a:headEnd len="sm" w="sm" type="none"/>
              <a:tailEnd len="sm" w="sm" type="none"/>
            </a:ln>
          </p:spPr>
        </p:sp>
        <p:sp>
          <p:nvSpPr>
            <p:cNvPr id="52" name="Google Shape;52;p9"/>
            <p:cNvSpPr txBox="1"/>
            <p:nvPr/>
          </p:nvSpPr>
          <p:spPr>
            <a:xfrm>
              <a:off x="0" y="-38100"/>
              <a:ext cx="3351300" cy="1497600"/>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53" name="Google Shape;53;p9"/>
          <p:cNvPicPr preferRelativeResize="0"/>
          <p:nvPr/>
        </p:nvPicPr>
        <p:blipFill>
          <a:blip r:embed="rId2">
            <a:alphaModFix/>
          </a:blip>
          <a:stretch>
            <a:fillRect/>
          </a:stretch>
        </p:blipFill>
        <p:spPr>
          <a:xfrm>
            <a:off x="0" y="0"/>
            <a:ext cx="9144000" cy="5143500"/>
          </a:xfrm>
          <a:prstGeom prst="rect">
            <a:avLst/>
          </a:prstGeom>
          <a:noFill/>
          <a:ln>
            <a:noFill/>
          </a:ln>
        </p:spPr>
      </p:pic>
      <p:sp>
        <p:nvSpPr>
          <p:cNvPr id="54" name="Google Shape;54;p9"/>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55" name="Google Shape;55;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6" name="Shape 56"/>
        <p:cNvGrpSpPr/>
        <p:nvPr/>
      </p:nvGrpSpPr>
      <p:grpSpPr>
        <a:xfrm>
          <a:off x="0" y="0"/>
          <a:ext cx="0" cy="0"/>
          <a:chOff x="0" y="0"/>
          <a:chExt cx="0" cy="0"/>
        </a:xfrm>
      </p:grpSpPr>
      <p:sp>
        <p:nvSpPr>
          <p:cNvPr id="57" name="Google Shape;57;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Raleway Black"/>
              <a:buNone/>
              <a:defRPr sz="2800">
                <a:solidFill>
                  <a:schemeClr val="dk1"/>
                </a:solidFill>
                <a:latin typeface="Raleway Black"/>
                <a:ea typeface="Raleway Black"/>
                <a:cs typeface="Raleway Black"/>
                <a:sym typeface="Raleway Black"/>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Raleway Black"/>
              <a:buChar char="●"/>
              <a:defRPr sz="1800">
                <a:solidFill>
                  <a:schemeClr val="dk2"/>
                </a:solidFill>
                <a:latin typeface="Raleway Black"/>
                <a:ea typeface="Raleway Black"/>
                <a:cs typeface="Raleway Black"/>
                <a:sym typeface="Raleway Black"/>
              </a:defRPr>
            </a:lvl1pPr>
            <a:lvl2pPr indent="-317500" lvl="1" marL="914400">
              <a:lnSpc>
                <a:spcPct val="115000"/>
              </a:lnSpc>
              <a:spcBef>
                <a:spcPts val="0"/>
              </a:spcBef>
              <a:spcAft>
                <a:spcPts val="0"/>
              </a:spcAft>
              <a:buClr>
                <a:schemeClr val="dk2"/>
              </a:buClr>
              <a:buSzPts val="1400"/>
              <a:buFont typeface="Raleway"/>
              <a:buChar char="○"/>
              <a:defRPr b="1">
                <a:solidFill>
                  <a:schemeClr val="dk2"/>
                </a:solidFill>
                <a:latin typeface="Raleway"/>
                <a:ea typeface="Raleway"/>
                <a:cs typeface="Raleway"/>
                <a:sym typeface="Raleway"/>
              </a:defRPr>
            </a:lvl2pPr>
            <a:lvl3pPr indent="-317500" lvl="2" marL="1371600">
              <a:lnSpc>
                <a:spcPct val="115000"/>
              </a:lnSpc>
              <a:spcBef>
                <a:spcPts val="0"/>
              </a:spcBef>
              <a:spcAft>
                <a:spcPts val="0"/>
              </a:spcAft>
              <a:buClr>
                <a:schemeClr val="dk2"/>
              </a:buClr>
              <a:buSzPts val="1400"/>
              <a:buFont typeface="Montserrat Medium"/>
              <a:buChar char="■"/>
              <a:defRPr>
                <a:solidFill>
                  <a:schemeClr val="dk2"/>
                </a:solidFill>
                <a:latin typeface="Montserrat Medium"/>
                <a:ea typeface="Montserrat Medium"/>
                <a:cs typeface="Montserrat Medium"/>
                <a:sym typeface="Montserrat Medium"/>
              </a:defRPr>
            </a:lvl3pPr>
            <a:lvl4pPr indent="-317500" lvl="3" marL="1828800">
              <a:lnSpc>
                <a:spcPct val="115000"/>
              </a:lnSpc>
              <a:spcBef>
                <a:spcPts val="0"/>
              </a:spcBef>
              <a:spcAft>
                <a:spcPts val="0"/>
              </a:spcAft>
              <a:buClr>
                <a:schemeClr val="dk2"/>
              </a:buClr>
              <a:buSzPts val="1400"/>
              <a:buFont typeface="Montserrat Medium"/>
              <a:buChar char="●"/>
              <a:defRPr>
                <a:solidFill>
                  <a:schemeClr val="dk2"/>
                </a:solidFill>
                <a:latin typeface="Montserrat Medium"/>
                <a:ea typeface="Montserrat Medium"/>
                <a:cs typeface="Montserrat Medium"/>
                <a:sym typeface="Montserrat Medium"/>
              </a:defRPr>
            </a:lvl4pPr>
            <a:lvl5pPr indent="-317500" lvl="4" marL="2286000">
              <a:lnSpc>
                <a:spcPct val="115000"/>
              </a:lnSpc>
              <a:spcBef>
                <a:spcPts val="0"/>
              </a:spcBef>
              <a:spcAft>
                <a:spcPts val="0"/>
              </a:spcAft>
              <a:buClr>
                <a:schemeClr val="dk2"/>
              </a:buClr>
              <a:buSzPts val="1400"/>
              <a:buFont typeface="Montserrat Medium"/>
              <a:buChar char="○"/>
              <a:defRPr>
                <a:solidFill>
                  <a:schemeClr val="dk2"/>
                </a:solidFill>
                <a:latin typeface="Montserrat Medium"/>
                <a:ea typeface="Montserrat Medium"/>
                <a:cs typeface="Montserrat Medium"/>
                <a:sym typeface="Montserrat Medium"/>
              </a:defRPr>
            </a:lvl5pPr>
            <a:lvl6pPr indent="-317500" lvl="5" marL="2743200">
              <a:lnSpc>
                <a:spcPct val="115000"/>
              </a:lnSpc>
              <a:spcBef>
                <a:spcPts val="0"/>
              </a:spcBef>
              <a:spcAft>
                <a:spcPts val="0"/>
              </a:spcAft>
              <a:buClr>
                <a:schemeClr val="dk2"/>
              </a:buClr>
              <a:buSzPts val="1400"/>
              <a:buFont typeface="Montserrat Medium"/>
              <a:buChar char="■"/>
              <a:defRPr>
                <a:solidFill>
                  <a:schemeClr val="dk2"/>
                </a:solidFill>
                <a:latin typeface="Montserrat Medium"/>
                <a:ea typeface="Montserrat Medium"/>
                <a:cs typeface="Montserrat Medium"/>
                <a:sym typeface="Montserrat Medium"/>
              </a:defRPr>
            </a:lvl6pPr>
            <a:lvl7pPr indent="-317500" lvl="6" marL="3200400">
              <a:lnSpc>
                <a:spcPct val="115000"/>
              </a:lnSpc>
              <a:spcBef>
                <a:spcPts val="0"/>
              </a:spcBef>
              <a:spcAft>
                <a:spcPts val="0"/>
              </a:spcAft>
              <a:buClr>
                <a:schemeClr val="dk2"/>
              </a:buClr>
              <a:buSzPts val="1400"/>
              <a:buFont typeface="Montserrat Medium"/>
              <a:buChar char="●"/>
              <a:defRPr>
                <a:solidFill>
                  <a:schemeClr val="dk2"/>
                </a:solidFill>
                <a:latin typeface="Montserrat Medium"/>
                <a:ea typeface="Montserrat Medium"/>
                <a:cs typeface="Montserrat Medium"/>
                <a:sym typeface="Montserrat Medium"/>
              </a:defRPr>
            </a:lvl7pPr>
            <a:lvl8pPr indent="-317500" lvl="7" marL="3657600">
              <a:lnSpc>
                <a:spcPct val="115000"/>
              </a:lnSpc>
              <a:spcBef>
                <a:spcPts val="0"/>
              </a:spcBef>
              <a:spcAft>
                <a:spcPts val="0"/>
              </a:spcAft>
              <a:buClr>
                <a:schemeClr val="dk2"/>
              </a:buClr>
              <a:buSzPts val="1400"/>
              <a:buFont typeface="Montserrat Medium"/>
              <a:buChar char="○"/>
              <a:defRPr>
                <a:solidFill>
                  <a:schemeClr val="dk2"/>
                </a:solidFill>
                <a:latin typeface="Montserrat Medium"/>
                <a:ea typeface="Montserrat Medium"/>
                <a:cs typeface="Montserrat Medium"/>
                <a:sym typeface="Montserrat Medium"/>
              </a:defRPr>
            </a:lvl8pPr>
            <a:lvl9pPr indent="-317500" lvl="8" marL="4114800">
              <a:lnSpc>
                <a:spcPct val="115000"/>
              </a:lnSpc>
              <a:spcBef>
                <a:spcPts val="0"/>
              </a:spcBef>
              <a:spcAft>
                <a:spcPts val="0"/>
              </a:spcAft>
              <a:buClr>
                <a:schemeClr val="dk2"/>
              </a:buClr>
              <a:buSzPts val="1400"/>
              <a:buFont typeface="Montserrat Medium"/>
              <a:buChar char="■"/>
              <a:defRPr>
                <a:solidFill>
                  <a:schemeClr val="dk2"/>
                </a:solidFill>
                <a:latin typeface="Montserrat Medium"/>
                <a:ea typeface="Montserrat Medium"/>
                <a:cs typeface="Montserrat Medium"/>
                <a:sym typeface="Montserrat Medium"/>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xml"/><Relationship Id="rId3" Type="http://schemas.openxmlformats.org/officeDocument/2006/relationships/image" Target="../media/image19.png"/><Relationship Id="rId4" Type="http://schemas.openxmlformats.org/officeDocument/2006/relationships/image" Target="../media/image6.png"/><Relationship Id="rId5" Type="http://schemas.openxmlformats.org/officeDocument/2006/relationships/image" Target="../media/image2.png"/><Relationship Id="rId6" Type="http://schemas.openxmlformats.org/officeDocument/2006/relationships/image" Target="../media/image11.png"/><Relationship Id="rId7"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20.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29.png"/><Relationship Id="rId4" Type="http://schemas.openxmlformats.org/officeDocument/2006/relationships/image" Target="../media/image8.png"/><Relationship Id="rId5"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60.png"/><Relationship Id="rId4" Type="http://schemas.openxmlformats.org/officeDocument/2006/relationships/image" Target="../media/image67.png"/><Relationship Id="rId5" Type="http://schemas.openxmlformats.org/officeDocument/2006/relationships/image" Target="../media/image78.png"/><Relationship Id="rId6"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20.png"/><Relationship Id="rId4" Type="http://schemas.openxmlformats.org/officeDocument/2006/relationships/image" Target="../media/image5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40.png"/><Relationship Id="rId4" Type="http://schemas.openxmlformats.org/officeDocument/2006/relationships/image" Target="../media/image51.png"/><Relationship Id="rId5"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34.png"/><Relationship Id="rId4" Type="http://schemas.openxmlformats.org/officeDocument/2006/relationships/image" Target="../media/image52.png"/><Relationship Id="rId5" Type="http://schemas.openxmlformats.org/officeDocument/2006/relationships/image" Target="../media/image49.png"/><Relationship Id="rId6" Type="http://schemas.openxmlformats.org/officeDocument/2006/relationships/image" Target="../media/image4.png"/><Relationship Id="rId7" Type="http://schemas.openxmlformats.org/officeDocument/2006/relationships/image" Target="../media/image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20.png"/><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40" Type="http://schemas.openxmlformats.org/officeDocument/2006/relationships/image" Target="../media/image77.png"/><Relationship Id="rId20" Type="http://schemas.openxmlformats.org/officeDocument/2006/relationships/image" Target="../media/image50.png"/><Relationship Id="rId41" Type="http://schemas.openxmlformats.org/officeDocument/2006/relationships/image" Target="../media/image73.png"/><Relationship Id="rId22" Type="http://schemas.openxmlformats.org/officeDocument/2006/relationships/image" Target="../media/image72.png"/><Relationship Id="rId21" Type="http://schemas.openxmlformats.org/officeDocument/2006/relationships/image" Target="../media/image45.png"/><Relationship Id="rId24" Type="http://schemas.openxmlformats.org/officeDocument/2006/relationships/image" Target="../media/image62.png"/><Relationship Id="rId23" Type="http://schemas.openxmlformats.org/officeDocument/2006/relationships/image" Target="../media/image68.png"/><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image" Target="../media/image37.png"/><Relationship Id="rId4" Type="http://schemas.openxmlformats.org/officeDocument/2006/relationships/image" Target="../media/image25.png"/><Relationship Id="rId9" Type="http://schemas.openxmlformats.org/officeDocument/2006/relationships/image" Target="../media/image32.png"/><Relationship Id="rId26" Type="http://schemas.openxmlformats.org/officeDocument/2006/relationships/image" Target="../media/image59.png"/><Relationship Id="rId25" Type="http://schemas.openxmlformats.org/officeDocument/2006/relationships/image" Target="../media/image55.png"/><Relationship Id="rId28" Type="http://schemas.openxmlformats.org/officeDocument/2006/relationships/image" Target="../media/image58.png"/><Relationship Id="rId27" Type="http://schemas.openxmlformats.org/officeDocument/2006/relationships/image" Target="../media/image64.png"/><Relationship Id="rId5" Type="http://schemas.openxmlformats.org/officeDocument/2006/relationships/image" Target="../media/image27.png"/><Relationship Id="rId6" Type="http://schemas.openxmlformats.org/officeDocument/2006/relationships/image" Target="../media/image33.png"/><Relationship Id="rId29" Type="http://schemas.openxmlformats.org/officeDocument/2006/relationships/image" Target="../media/image75.png"/><Relationship Id="rId7" Type="http://schemas.openxmlformats.org/officeDocument/2006/relationships/image" Target="../media/image28.png"/><Relationship Id="rId8" Type="http://schemas.openxmlformats.org/officeDocument/2006/relationships/image" Target="../media/image35.png"/><Relationship Id="rId31" Type="http://schemas.openxmlformats.org/officeDocument/2006/relationships/image" Target="../media/image57.png"/><Relationship Id="rId30" Type="http://schemas.openxmlformats.org/officeDocument/2006/relationships/image" Target="../media/image76.png"/><Relationship Id="rId11" Type="http://schemas.openxmlformats.org/officeDocument/2006/relationships/image" Target="../media/image39.png"/><Relationship Id="rId33" Type="http://schemas.openxmlformats.org/officeDocument/2006/relationships/image" Target="../media/image66.png"/><Relationship Id="rId10" Type="http://schemas.openxmlformats.org/officeDocument/2006/relationships/image" Target="../media/image31.png"/><Relationship Id="rId32" Type="http://schemas.openxmlformats.org/officeDocument/2006/relationships/image" Target="../media/image70.png"/><Relationship Id="rId13" Type="http://schemas.openxmlformats.org/officeDocument/2006/relationships/image" Target="../media/image47.png"/><Relationship Id="rId35" Type="http://schemas.openxmlformats.org/officeDocument/2006/relationships/image" Target="../media/image56.png"/><Relationship Id="rId12" Type="http://schemas.openxmlformats.org/officeDocument/2006/relationships/image" Target="../media/image44.png"/><Relationship Id="rId34" Type="http://schemas.openxmlformats.org/officeDocument/2006/relationships/image" Target="../media/image74.png"/><Relationship Id="rId15" Type="http://schemas.openxmlformats.org/officeDocument/2006/relationships/image" Target="../media/image53.png"/><Relationship Id="rId37" Type="http://schemas.openxmlformats.org/officeDocument/2006/relationships/image" Target="../media/image61.png"/><Relationship Id="rId14" Type="http://schemas.openxmlformats.org/officeDocument/2006/relationships/image" Target="../media/image41.png"/><Relationship Id="rId36" Type="http://schemas.openxmlformats.org/officeDocument/2006/relationships/image" Target="../media/image65.png"/><Relationship Id="rId17" Type="http://schemas.openxmlformats.org/officeDocument/2006/relationships/image" Target="../media/image46.png"/><Relationship Id="rId39" Type="http://schemas.openxmlformats.org/officeDocument/2006/relationships/image" Target="../media/image69.png"/><Relationship Id="rId16" Type="http://schemas.openxmlformats.org/officeDocument/2006/relationships/image" Target="../media/image38.png"/><Relationship Id="rId38" Type="http://schemas.openxmlformats.org/officeDocument/2006/relationships/image" Target="../media/image71.png"/><Relationship Id="rId19" Type="http://schemas.openxmlformats.org/officeDocument/2006/relationships/image" Target="../media/image43.png"/><Relationship Id="rId18" Type="http://schemas.openxmlformats.org/officeDocument/2006/relationships/image" Target="../media/image4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8.xml"/><Relationship Id="rId3" Type="http://schemas.openxmlformats.org/officeDocument/2006/relationships/image" Target="../media/image6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22.png"/><Relationship Id="rId4" Type="http://schemas.openxmlformats.org/officeDocument/2006/relationships/image" Target="../media/image7.png"/><Relationship Id="rId5" Type="http://schemas.openxmlformats.org/officeDocument/2006/relationships/image" Target="../media/image1.png"/><Relationship Id="rId6"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20.png"/><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26.png"/><Relationship Id="rId4" Type="http://schemas.openxmlformats.org/officeDocument/2006/relationships/image" Target="../media/image13.png"/><Relationship Id="rId5"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3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21.png"/><Relationship Id="rId4" Type="http://schemas.openxmlformats.org/officeDocument/2006/relationships/image" Target="../media/image4.png"/><Relationship Id="rId5"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8.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8.png"/><Relationship Id="rId4" Type="http://schemas.openxmlformats.org/officeDocument/2006/relationships/image" Target="../media/image4.png"/><Relationship Id="rId5" Type="http://schemas.openxmlformats.org/officeDocument/2006/relationships/image" Target="../media/image17.png"/><Relationship Id="rId6"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16.png"/><Relationship Id="rId4" Type="http://schemas.openxmlformats.org/officeDocument/2006/relationships/image" Target="../media/image30.png"/><Relationship Id="rId5" Type="http://schemas.openxmlformats.org/officeDocument/2006/relationships/image" Target="../media/image12.png"/><Relationship Id="rId6"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CDCFF"/>
        </a:solidFill>
      </p:bgPr>
    </p:bg>
    <p:spTree>
      <p:nvGrpSpPr>
        <p:cNvPr id="61" name="Shape 61"/>
        <p:cNvGrpSpPr/>
        <p:nvPr/>
      </p:nvGrpSpPr>
      <p:grpSpPr>
        <a:xfrm>
          <a:off x="0" y="0"/>
          <a:ext cx="0" cy="0"/>
          <a:chOff x="0" y="0"/>
          <a:chExt cx="0" cy="0"/>
        </a:xfrm>
      </p:grpSpPr>
      <p:pic>
        <p:nvPicPr>
          <p:cNvPr id="62" name="Google Shape;62;p11"/>
          <p:cNvPicPr preferRelativeResize="0"/>
          <p:nvPr/>
        </p:nvPicPr>
        <p:blipFill>
          <a:blip r:embed="rId3">
            <a:alphaModFix/>
          </a:blip>
          <a:stretch>
            <a:fillRect/>
          </a:stretch>
        </p:blipFill>
        <p:spPr>
          <a:xfrm>
            <a:off x="0" y="0"/>
            <a:ext cx="9144000" cy="5143500"/>
          </a:xfrm>
          <a:prstGeom prst="rect">
            <a:avLst/>
          </a:prstGeom>
          <a:noFill/>
          <a:ln>
            <a:noFill/>
          </a:ln>
        </p:spPr>
      </p:pic>
      <p:sp>
        <p:nvSpPr>
          <p:cNvPr id="63" name="Google Shape;63;p11"/>
          <p:cNvSpPr/>
          <p:nvPr/>
        </p:nvSpPr>
        <p:spPr>
          <a:xfrm flipH="1" rot="-6980834">
            <a:off x="4681663" y="899287"/>
            <a:ext cx="4062688" cy="4425739"/>
          </a:xfrm>
          <a:custGeom>
            <a:rect b="b" l="l" r="r" t="t"/>
            <a:pathLst>
              <a:path extrusionOk="0" h="8851477" w="8125376">
                <a:moveTo>
                  <a:pt x="0" y="8851476"/>
                </a:moveTo>
                <a:lnTo>
                  <a:pt x="8125375" y="8851476"/>
                </a:lnTo>
                <a:lnTo>
                  <a:pt x="8125375" y="0"/>
                </a:lnTo>
                <a:lnTo>
                  <a:pt x="0" y="0"/>
                </a:lnTo>
                <a:lnTo>
                  <a:pt x="0" y="8851476"/>
                </a:lnTo>
                <a:close/>
              </a:path>
            </a:pathLst>
          </a:custGeom>
          <a:blipFill rotWithShape="1">
            <a:blip r:embed="rId4">
              <a:alphaModFix/>
            </a:blip>
            <a:stretch>
              <a:fillRect b="0" l="0" r="-5511" t="-134"/>
            </a:stretch>
          </a:blipFill>
          <a:ln>
            <a:noFill/>
          </a:ln>
        </p:spPr>
      </p:sp>
      <p:sp>
        <p:nvSpPr>
          <p:cNvPr id="64" name="Google Shape;64;p11"/>
          <p:cNvSpPr/>
          <p:nvPr/>
        </p:nvSpPr>
        <p:spPr>
          <a:xfrm>
            <a:off x="6668951" y="0"/>
            <a:ext cx="2310287" cy="2032197"/>
          </a:xfrm>
          <a:custGeom>
            <a:rect b="b" l="l" r="r" t="t"/>
            <a:pathLst>
              <a:path extrusionOk="0" h="4064393" w="4620574">
                <a:moveTo>
                  <a:pt x="0" y="0"/>
                </a:moveTo>
                <a:lnTo>
                  <a:pt x="4620574" y="0"/>
                </a:lnTo>
                <a:lnTo>
                  <a:pt x="4620574" y="4064393"/>
                </a:lnTo>
                <a:lnTo>
                  <a:pt x="0" y="4064393"/>
                </a:lnTo>
                <a:lnTo>
                  <a:pt x="0" y="0"/>
                </a:lnTo>
                <a:close/>
              </a:path>
            </a:pathLst>
          </a:custGeom>
          <a:blipFill rotWithShape="1">
            <a:blip r:embed="rId5">
              <a:alphaModFix/>
            </a:blip>
            <a:stretch>
              <a:fillRect b="0" l="0" r="0" t="0"/>
            </a:stretch>
          </a:blipFill>
          <a:ln>
            <a:noFill/>
          </a:ln>
        </p:spPr>
      </p:sp>
      <p:grpSp>
        <p:nvGrpSpPr>
          <p:cNvPr id="65" name="Google Shape;65;p11"/>
          <p:cNvGrpSpPr/>
          <p:nvPr/>
        </p:nvGrpSpPr>
        <p:grpSpPr>
          <a:xfrm>
            <a:off x="350738" y="1786161"/>
            <a:ext cx="6362269" cy="2842989"/>
            <a:chOff x="0" y="-38100"/>
            <a:chExt cx="3351318" cy="1497542"/>
          </a:xfrm>
        </p:grpSpPr>
        <p:sp>
          <p:nvSpPr>
            <p:cNvPr id="66" name="Google Shape;66;p11"/>
            <p:cNvSpPr/>
            <p:nvPr/>
          </p:nvSpPr>
          <p:spPr>
            <a:xfrm>
              <a:off x="0" y="0"/>
              <a:ext cx="3351318" cy="1459442"/>
            </a:xfrm>
            <a:custGeom>
              <a:rect b="b" l="l" r="r" t="t"/>
              <a:pathLst>
                <a:path extrusionOk="0" h="1459442" w="3351318">
                  <a:moveTo>
                    <a:pt x="0" y="0"/>
                  </a:moveTo>
                  <a:lnTo>
                    <a:pt x="3351318" y="0"/>
                  </a:lnTo>
                  <a:lnTo>
                    <a:pt x="3351318" y="1459442"/>
                  </a:lnTo>
                  <a:lnTo>
                    <a:pt x="0" y="1459442"/>
                  </a:lnTo>
                  <a:close/>
                </a:path>
              </a:pathLst>
            </a:custGeom>
            <a:solidFill>
              <a:srgbClr val="000000">
                <a:alpha val="0"/>
              </a:srgbClr>
            </a:solidFill>
            <a:ln cap="sq" cmpd="sng" w="38100">
              <a:solidFill>
                <a:srgbClr val="0050F5"/>
              </a:solidFill>
              <a:prstDash val="solid"/>
              <a:miter lim="8000"/>
              <a:headEnd len="sm" w="sm" type="none"/>
              <a:tailEnd len="sm" w="sm" type="none"/>
            </a:ln>
          </p:spPr>
        </p:sp>
        <p:sp>
          <p:nvSpPr>
            <p:cNvPr id="67" name="Google Shape;67;p11"/>
            <p:cNvSpPr txBox="1"/>
            <p:nvPr/>
          </p:nvSpPr>
          <p:spPr>
            <a:xfrm>
              <a:off x="0" y="-38100"/>
              <a:ext cx="3351318" cy="1497542"/>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68" name="Google Shape;68;p11"/>
          <p:cNvSpPr txBox="1"/>
          <p:nvPr/>
        </p:nvSpPr>
        <p:spPr>
          <a:xfrm>
            <a:off x="658490" y="2313847"/>
            <a:ext cx="4548373" cy="1456372"/>
          </a:xfrm>
          <a:prstGeom prst="rect">
            <a:avLst/>
          </a:prstGeom>
          <a:noFill/>
          <a:ln>
            <a:noFill/>
          </a:ln>
        </p:spPr>
        <p:txBody>
          <a:bodyPr anchorCtr="0" anchor="t" bIns="0" lIns="0" spcFirstLastPara="1" rIns="0" wrap="square" tIns="0">
            <a:spAutoFit/>
          </a:bodyPr>
          <a:lstStyle/>
          <a:p>
            <a:pPr indent="0" lvl="0" marL="0" marR="0" rtl="0" algn="l">
              <a:lnSpc>
                <a:spcPct val="92000"/>
              </a:lnSpc>
              <a:spcBef>
                <a:spcPts val="0"/>
              </a:spcBef>
              <a:spcAft>
                <a:spcPts val="0"/>
              </a:spcAft>
              <a:buNone/>
            </a:pPr>
            <a:r>
              <a:rPr b="0" i="0" lang="en" sz="6000" u="none" cap="none" strike="noStrike">
                <a:solidFill>
                  <a:srgbClr val="0050F5"/>
                </a:solidFill>
                <a:latin typeface="Raleway Black"/>
                <a:ea typeface="Raleway Black"/>
                <a:cs typeface="Raleway Black"/>
                <a:sym typeface="Raleway Black"/>
              </a:rPr>
              <a:t>monsoon season sale</a:t>
            </a:r>
            <a:endParaRPr sz="700"/>
          </a:p>
        </p:txBody>
      </p:sp>
      <p:sp>
        <p:nvSpPr>
          <p:cNvPr id="69" name="Google Shape;69;p11"/>
          <p:cNvSpPr txBox="1"/>
          <p:nvPr/>
        </p:nvSpPr>
        <p:spPr>
          <a:xfrm>
            <a:off x="668011" y="3932469"/>
            <a:ext cx="4712296" cy="31623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800" u="none" cap="none" strike="noStrike">
                <a:solidFill>
                  <a:srgbClr val="0050F5"/>
                </a:solidFill>
                <a:latin typeface="Raleway SemiBold"/>
                <a:ea typeface="Raleway SemiBold"/>
                <a:cs typeface="Raleway SemiBold"/>
                <a:sym typeface="Raleway SemiBold"/>
              </a:rPr>
              <a:t>Retail Presentation</a:t>
            </a:r>
            <a:endParaRPr sz="700"/>
          </a:p>
        </p:txBody>
      </p:sp>
      <p:pic>
        <p:nvPicPr>
          <p:cNvPr id="70" name="Google Shape;70;p11"/>
          <p:cNvPicPr preferRelativeResize="0"/>
          <p:nvPr/>
        </p:nvPicPr>
        <p:blipFill>
          <a:blip r:embed="rId6">
            <a:alphaModFix/>
          </a:blip>
          <a:stretch>
            <a:fillRect/>
          </a:stretch>
        </p:blipFill>
        <p:spPr>
          <a:xfrm>
            <a:off x="4128076" y="718112"/>
            <a:ext cx="4501575" cy="4425387"/>
          </a:xfrm>
          <a:prstGeom prst="rect">
            <a:avLst/>
          </a:prstGeom>
          <a:noFill/>
          <a:ln>
            <a:noFill/>
          </a:ln>
        </p:spPr>
      </p:pic>
      <p:sp>
        <p:nvSpPr>
          <p:cNvPr id="71" name="Google Shape;71;p11"/>
          <p:cNvSpPr/>
          <p:nvPr/>
        </p:nvSpPr>
        <p:spPr>
          <a:xfrm>
            <a:off x="7388805" y="3601646"/>
            <a:ext cx="2481691" cy="2633094"/>
          </a:xfrm>
          <a:custGeom>
            <a:rect b="b" l="l" r="r" t="t"/>
            <a:pathLst>
              <a:path extrusionOk="0" h="5266187" w="4963382">
                <a:moveTo>
                  <a:pt x="0" y="0"/>
                </a:moveTo>
                <a:lnTo>
                  <a:pt x="4963382" y="0"/>
                </a:lnTo>
                <a:lnTo>
                  <a:pt x="4963382" y="5266187"/>
                </a:lnTo>
                <a:lnTo>
                  <a:pt x="0" y="5266187"/>
                </a:lnTo>
                <a:lnTo>
                  <a:pt x="0" y="0"/>
                </a:lnTo>
                <a:close/>
              </a:path>
            </a:pathLst>
          </a:custGeom>
          <a:blipFill rotWithShape="1">
            <a:blip r:embed="rId7">
              <a:alphaModFix/>
            </a:blip>
            <a:stretch>
              <a:fillRect b="0" l="0" r="0" t="0"/>
            </a:stretch>
          </a:blipFill>
          <a:ln>
            <a:noFill/>
          </a:ln>
        </p:spPr>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CDCFF"/>
        </a:solidFill>
      </p:bgPr>
    </p:bg>
    <p:spTree>
      <p:nvGrpSpPr>
        <p:cNvPr id="249" name="Shape 249"/>
        <p:cNvGrpSpPr/>
        <p:nvPr/>
      </p:nvGrpSpPr>
      <p:grpSpPr>
        <a:xfrm>
          <a:off x="0" y="0"/>
          <a:ext cx="0" cy="0"/>
          <a:chOff x="0" y="0"/>
          <a:chExt cx="0" cy="0"/>
        </a:xfrm>
      </p:grpSpPr>
      <p:pic>
        <p:nvPicPr>
          <p:cNvPr id="250" name="Google Shape;250;p20"/>
          <p:cNvPicPr preferRelativeResize="0"/>
          <p:nvPr/>
        </p:nvPicPr>
        <p:blipFill rotWithShape="1">
          <a:blip r:embed="rId3">
            <a:alphaModFix/>
          </a:blip>
          <a:srcRect b="0" l="36886" r="13213" t="0"/>
          <a:stretch/>
        </p:blipFill>
        <p:spPr>
          <a:xfrm>
            <a:off x="4660550" y="-471650"/>
            <a:ext cx="4769816" cy="5376776"/>
          </a:xfrm>
          <a:prstGeom prst="rect">
            <a:avLst/>
          </a:prstGeom>
          <a:noFill/>
          <a:ln>
            <a:noFill/>
          </a:ln>
        </p:spPr>
      </p:pic>
      <p:pic>
        <p:nvPicPr>
          <p:cNvPr id="251" name="Google Shape;251;p20"/>
          <p:cNvPicPr preferRelativeResize="0"/>
          <p:nvPr/>
        </p:nvPicPr>
        <p:blipFill>
          <a:blip r:embed="rId4">
            <a:alphaModFix/>
          </a:blip>
          <a:stretch>
            <a:fillRect/>
          </a:stretch>
        </p:blipFill>
        <p:spPr>
          <a:xfrm>
            <a:off x="2512266" y="0"/>
            <a:ext cx="4363444" cy="5143501"/>
          </a:xfrm>
          <a:prstGeom prst="rect">
            <a:avLst/>
          </a:prstGeom>
          <a:noFill/>
          <a:ln>
            <a:noFill/>
          </a:ln>
        </p:spPr>
      </p:pic>
      <p:sp>
        <p:nvSpPr>
          <p:cNvPr id="252" name="Google Shape;252;p20"/>
          <p:cNvSpPr txBox="1"/>
          <p:nvPr/>
        </p:nvSpPr>
        <p:spPr>
          <a:xfrm>
            <a:off x="776155" y="2464014"/>
            <a:ext cx="1824131" cy="238315"/>
          </a:xfrm>
          <a:prstGeom prst="rect">
            <a:avLst/>
          </a:prstGeom>
          <a:noFill/>
          <a:ln>
            <a:noFill/>
          </a:ln>
        </p:spPr>
        <p:txBody>
          <a:bodyPr anchorCtr="0" anchor="t" bIns="0" lIns="0" spcFirstLastPara="1" rIns="0" wrap="square" tIns="0">
            <a:spAutoFit/>
          </a:bodyPr>
          <a:lstStyle/>
          <a:p>
            <a:pPr indent="0" lvl="0" marL="0" marR="0" rtl="0" algn="l">
              <a:lnSpc>
                <a:spcPct val="97000"/>
              </a:lnSpc>
              <a:spcBef>
                <a:spcPts val="0"/>
              </a:spcBef>
              <a:spcAft>
                <a:spcPts val="0"/>
              </a:spcAft>
              <a:buNone/>
            </a:pPr>
            <a:r>
              <a:rPr b="1" i="0" lang="en" sz="1800" u="none" cap="none" strike="noStrike">
                <a:solidFill>
                  <a:srgbClr val="0050F5"/>
                </a:solidFill>
                <a:latin typeface="Raleway"/>
                <a:ea typeface="Raleway"/>
                <a:cs typeface="Raleway"/>
                <a:sym typeface="Raleway"/>
              </a:rPr>
              <a:t>topic one</a:t>
            </a:r>
            <a:endParaRPr sz="700"/>
          </a:p>
        </p:txBody>
      </p:sp>
      <p:sp>
        <p:nvSpPr>
          <p:cNvPr id="253" name="Google Shape;253;p20"/>
          <p:cNvSpPr txBox="1"/>
          <p:nvPr/>
        </p:nvSpPr>
        <p:spPr>
          <a:xfrm>
            <a:off x="776155" y="2791013"/>
            <a:ext cx="1624106" cy="31051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900" u="none" cap="none" strike="noStrike">
                <a:solidFill>
                  <a:srgbClr val="152F45"/>
                </a:solidFill>
                <a:latin typeface="Montserrat Medium"/>
                <a:ea typeface="Montserrat Medium"/>
                <a:cs typeface="Montserrat Medium"/>
                <a:sym typeface="Montserrat Medium"/>
              </a:rPr>
              <a:t>Briefly elaborate on what you want to discuss. </a:t>
            </a:r>
            <a:endParaRPr sz="700"/>
          </a:p>
        </p:txBody>
      </p:sp>
      <p:sp>
        <p:nvSpPr>
          <p:cNvPr id="254" name="Google Shape;254;p20"/>
          <p:cNvSpPr txBox="1"/>
          <p:nvPr/>
        </p:nvSpPr>
        <p:spPr>
          <a:xfrm>
            <a:off x="6458890" y="2464014"/>
            <a:ext cx="1874454" cy="238315"/>
          </a:xfrm>
          <a:prstGeom prst="rect">
            <a:avLst/>
          </a:prstGeom>
          <a:noFill/>
          <a:ln>
            <a:noFill/>
          </a:ln>
        </p:spPr>
        <p:txBody>
          <a:bodyPr anchorCtr="0" anchor="t" bIns="0" lIns="0" spcFirstLastPara="1" rIns="0" wrap="square" tIns="0">
            <a:spAutoFit/>
          </a:bodyPr>
          <a:lstStyle/>
          <a:p>
            <a:pPr indent="0" lvl="0" marL="0" marR="0" rtl="0" algn="r">
              <a:lnSpc>
                <a:spcPct val="97000"/>
              </a:lnSpc>
              <a:spcBef>
                <a:spcPts val="0"/>
              </a:spcBef>
              <a:spcAft>
                <a:spcPts val="0"/>
              </a:spcAft>
              <a:buNone/>
            </a:pPr>
            <a:r>
              <a:rPr b="1" i="0" lang="en" sz="1800" u="none" cap="none" strike="noStrike">
                <a:solidFill>
                  <a:srgbClr val="0050F5"/>
                </a:solidFill>
                <a:latin typeface="Raleway"/>
                <a:ea typeface="Raleway"/>
                <a:cs typeface="Raleway"/>
                <a:sym typeface="Raleway"/>
              </a:rPr>
              <a:t>topic two</a:t>
            </a:r>
            <a:endParaRPr sz="700"/>
          </a:p>
        </p:txBody>
      </p:sp>
      <p:sp>
        <p:nvSpPr>
          <p:cNvPr id="255" name="Google Shape;255;p20"/>
          <p:cNvSpPr txBox="1"/>
          <p:nvPr/>
        </p:nvSpPr>
        <p:spPr>
          <a:xfrm>
            <a:off x="6709238" y="2791013"/>
            <a:ext cx="1624106" cy="310515"/>
          </a:xfrm>
          <a:prstGeom prst="rect">
            <a:avLst/>
          </a:prstGeom>
          <a:noFill/>
          <a:ln>
            <a:noFill/>
          </a:ln>
        </p:spPr>
        <p:txBody>
          <a:bodyPr anchorCtr="0" anchor="t" bIns="0" lIns="0" spcFirstLastPara="1" rIns="0" wrap="square" tIns="0">
            <a:spAutoFit/>
          </a:bodyPr>
          <a:lstStyle/>
          <a:p>
            <a:pPr indent="0" lvl="1" marL="0" marR="0" rtl="0" algn="r">
              <a:lnSpc>
                <a:spcPct val="140000"/>
              </a:lnSpc>
              <a:spcBef>
                <a:spcPts val="0"/>
              </a:spcBef>
              <a:spcAft>
                <a:spcPts val="0"/>
              </a:spcAft>
              <a:buNone/>
            </a:pPr>
            <a:r>
              <a:rPr b="0" i="0" lang="en" sz="900" u="none" cap="none" strike="noStrike">
                <a:solidFill>
                  <a:srgbClr val="152F45"/>
                </a:solidFill>
                <a:latin typeface="Montserrat Medium"/>
                <a:ea typeface="Montserrat Medium"/>
                <a:cs typeface="Montserrat Medium"/>
                <a:sym typeface="Montserrat Medium"/>
              </a:rPr>
              <a:t>Briefly elaborate on what you want to discuss. </a:t>
            </a:r>
            <a:endParaRPr sz="700"/>
          </a:p>
        </p:txBody>
      </p:sp>
      <p:sp>
        <p:nvSpPr>
          <p:cNvPr id="256" name="Google Shape;256;p20"/>
          <p:cNvSpPr txBox="1"/>
          <p:nvPr/>
        </p:nvSpPr>
        <p:spPr>
          <a:xfrm>
            <a:off x="6442538" y="3759129"/>
            <a:ext cx="1890806" cy="238315"/>
          </a:xfrm>
          <a:prstGeom prst="rect">
            <a:avLst/>
          </a:prstGeom>
          <a:noFill/>
          <a:ln>
            <a:noFill/>
          </a:ln>
        </p:spPr>
        <p:txBody>
          <a:bodyPr anchorCtr="0" anchor="t" bIns="0" lIns="0" spcFirstLastPara="1" rIns="0" wrap="square" tIns="0">
            <a:spAutoFit/>
          </a:bodyPr>
          <a:lstStyle/>
          <a:p>
            <a:pPr indent="0" lvl="0" marL="0" marR="0" rtl="0" algn="r">
              <a:lnSpc>
                <a:spcPct val="97000"/>
              </a:lnSpc>
              <a:spcBef>
                <a:spcPts val="0"/>
              </a:spcBef>
              <a:spcAft>
                <a:spcPts val="0"/>
              </a:spcAft>
              <a:buNone/>
            </a:pPr>
            <a:r>
              <a:rPr b="1" i="0" lang="en" sz="1800" u="none" cap="none" strike="noStrike">
                <a:solidFill>
                  <a:srgbClr val="0050F5"/>
                </a:solidFill>
                <a:latin typeface="Raleway"/>
                <a:ea typeface="Raleway"/>
                <a:cs typeface="Raleway"/>
                <a:sym typeface="Raleway"/>
              </a:rPr>
              <a:t>topic four</a:t>
            </a:r>
            <a:endParaRPr sz="700"/>
          </a:p>
        </p:txBody>
      </p:sp>
      <p:sp>
        <p:nvSpPr>
          <p:cNvPr id="257" name="Google Shape;257;p20"/>
          <p:cNvSpPr txBox="1"/>
          <p:nvPr/>
        </p:nvSpPr>
        <p:spPr>
          <a:xfrm>
            <a:off x="6709238" y="4086128"/>
            <a:ext cx="1624106" cy="310515"/>
          </a:xfrm>
          <a:prstGeom prst="rect">
            <a:avLst/>
          </a:prstGeom>
          <a:noFill/>
          <a:ln>
            <a:noFill/>
          </a:ln>
        </p:spPr>
        <p:txBody>
          <a:bodyPr anchorCtr="0" anchor="t" bIns="0" lIns="0" spcFirstLastPara="1" rIns="0" wrap="square" tIns="0">
            <a:spAutoFit/>
          </a:bodyPr>
          <a:lstStyle/>
          <a:p>
            <a:pPr indent="0" lvl="1" marL="0" marR="0" rtl="0" algn="r">
              <a:lnSpc>
                <a:spcPct val="140000"/>
              </a:lnSpc>
              <a:spcBef>
                <a:spcPts val="0"/>
              </a:spcBef>
              <a:spcAft>
                <a:spcPts val="0"/>
              </a:spcAft>
              <a:buNone/>
            </a:pPr>
            <a:r>
              <a:rPr b="0" i="0" lang="en" sz="900" u="none" cap="none" strike="noStrike">
                <a:solidFill>
                  <a:srgbClr val="152F45"/>
                </a:solidFill>
                <a:latin typeface="Montserrat Medium"/>
                <a:ea typeface="Montserrat Medium"/>
                <a:cs typeface="Montserrat Medium"/>
                <a:sym typeface="Montserrat Medium"/>
              </a:rPr>
              <a:t>Briefly elaborate on what you want to discuss. </a:t>
            </a:r>
            <a:endParaRPr sz="700"/>
          </a:p>
        </p:txBody>
      </p:sp>
      <p:sp>
        <p:nvSpPr>
          <p:cNvPr id="258" name="Google Shape;258;p20"/>
          <p:cNvSpPr txBox="1"/>
          <p:nvPr/>
        </p:nvSpPr>
        <p:spPr>
          <a:xfrm>
            <a:off x="776155" y="3759129"/>
            <a:ext cx="2024156" cy="238315"/>
          </a:xfrm>
          <a:prstGeom prst="rect">
            <a:avLst/>
          </a:prstGeom>
          <a:noFill/>
          <a:ln>
            <a:noFill/>
          </a:ln>
        </p:spPr>
        <p:txBody>
          <a:bodyPr anchorCtr="0" anchor="t" bIns="0" lIns="0" spcFirstLastPara="1" rIns="0" wrap="square" tIns="0">
            <a:spAutoFit/>
          </a:bodyPr>
          <a:lstStyle/>
          <a:p>
            <a:pPr indent="0" lvl="0" marL="0" marR="0" rtl="0" algn="l">
              <a:lnSpc>
                <a:spcPct val="97000"/>
              </a:lnSpc>
              <a:spcBef>
                <a:spcPts val="0"/>
              </a:spcBef>
              <a:spcAft>
                <a:spcPts val="0"/>
              </a:spcAft>
              <a:buNone/>
            </a:pPr>
            <a:r>
              <a:rPr b="1" i="0" lang="en" sz="1800" u="none" cap="none" strike="noStrike">
                <a:solidFill>
                  <a:srgbClr val="0050F5"/>
                </a:solidFill>
                <a:latin typeface="Raleway"/>
                <a:ea typeface="Raleway"/>
                <a:cs typeface="Raleway"/>
                <a:sym typeface="Raleway"/>
              </a:rPr>
              <a:t>topic three</a:t>
            </a:r>
            <a:endParaRPr sz="700"/>
          </a:p>
        </p:txBody>
      </p:sp>
      <p:sp>
        <p:nvSpPr>
          <p:cNvPr id="259" name="Google Shape;259;p20"/>
          <p:cNvSpPr txBox="1"/>
          <p:nvPr/>
        </p:nvSpPr>
        <p:spPr>
          <a:xfrm>
            <a:off x="776155" y="4086128"/>
            <a:ext cx="1624106" cy="31051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900" u="none" cap="none" strike="noStrike">
                <a:solidFill>
                  <a:srgbClr val="152F45"/>
                </a:solidFill>
                <a:latin typeface="Montserrat Medium"/>
                <a:ea typeface="Montserrat Medium"/>
                <a:cs typeface="Montserrat Medium"/>
                <a:sym typeface="Montserrat Medium"/>
              </a:rPr>
              <a:t>Briefly elaborate on what you want to discuss. </a:t>
            </a:r>
            <a:endParaRPr sz="700"/>
          </a:p>
        </p:txBody>
      </p:sp>
      <p:sp>
        <p:nvSpPr>
          <p:cNvPr id="260" name="Google Shape;260;p20"/>
          <p:cNvSpPr txBox="1"/>
          <p:nvPr/>
        </p:nvSpPr>
        <p:spPr>
          <a:xfrm>
            <a:off x="776155" y="671512"/>
            <a:ext cx="5710714" cy="756285"/>
          </a:xfrm>
          <a:prstGeom prst="rect">
            <a:avLst/>
          </a:prstGeom>
          <a:noFill/>
          <a:ln>
            <a:noFill/>
          </a:ln>
        </p:spPr>
        <p:txBody>
          <a:bodyPr anchorCtr="0" anchor="t" bIns="0" lIns="0" spcFirstLastPara="1" rIns="0" wrap="square" tIns="0">
            <a:spAutoFit/>
          </a:bodyPr>
          <a:lstStyle/>
          <a:p>
            <a:pPr indent="0" lvl="0" marL="0" marR="0" rtl="0" algn="l">
              <a:lnSpc>
                <a:spcPct val="92000"/>
              </a:lnSpc>
              <a:spcBef>
                <a:spcPts val="0"/>
              </a:spcBef>
              <a:spcAft>
                <a:spcPts val="0"/>
              </a:spcAft>
              <a:buNone/>
            </a:pPr>
            <a:r>
              <a:rPr b="0" i="0" lang="en" sz="6000" u="none" cap="none" strike="noStrike">
                <a:solidFill>
                  <a:srgbClr val="0050F5"/>
                </a:solidFill>
                <a:latin typeface="Raleway Black"/>
                <a:ea typeface="Raleway Black"/>
                <a:cs typeface="Raleway Black"/>
                <a:sym typeface="Raleway Black"/>
              </a:rPr>
              <a:t>add title</a:t>
            </a:r>
            <a:endParaRPr sz="700"/>
          </a:p>
        </p:txBody>
      </p:sp>
    </p:spTree>
  </p:cSld>
  <p:clrMapOvr>
    <a:masterClrMapping/>
  </p:clrMapOvr>
  <p:transition>
    <p:push/>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CDCFF"/>
        </a:solidFill>
      </p:bgPr>
    </p:bg>
    <p:spTree>
      <p:nvGrpSpPr>
        <p:cNvPr id="264" name="Shape 264"/>
        <p:cNvGrpSpPr/>
        <p:nvPr/>
      </p:nvGrpSpPr>
      <p:grpSpPr>
        <a:xfrm>
          <a:off x="0" y="0"/>
          <a:ext cx="0" cy="0"/>
          <a:chOff x="0" y="0"/>
          <a:chExt cx="0" cy="0"/>
        </a:xfrm>
      </p:grpSpPr>
      <p:pic>
        <p:nvPicPr>
          <p:cNvPr id="265" name="Google Shape;265;p21"/>
          <p:cNvPicPr preferRelativeResize="0"/>
          <p:nvPr/>
        </p:nvPicPr>
        <p:blipFill>
          <a:blip r:embed="rId3">
            <a:alphaModFix/>
          </a:blip>
          <a:stretch>
            <a:fillRect/>
          </a:stretch>
        </p:blipFill>
        <p:spPr>
          <a:xfrm>
            <a:off x="4323950" y="0"/>
            <a:ext cx="4820050" cy="5262117"/>
          </a:xfrm>
          <a:prstGeom prst="rect">
            <a:avLst/>
          </a:prstGeom>
          <a:noFill/>
          <a:ln>
            <a:noFill/>
          </a:ln>
        </p:spPr>
      </p:pic>
      <p:pic>
        <p:nvPicPr>
          <p:cNvPr id="266" name="Google Shape;266;p21"/>
          <p:cNvPicPr preferRelativeResize="0"/>
          <p:nvPr/>
        </p:nvPicPr>
        <p:blipFill>
          <a:blip r:embed="rId4">
            <a:alphaModFix/>
          </a:blip>
          <a:stretch>
            <a:fillRect/>
          </a:stretch>
        </p:blipFill>
        <p:spPr>
          <a:xfrm>
            <a:off x="-977487" y="-111549"/>
            <a:ext cx="2057400" cy="914387"/>
          </a:xfrm>
          <a:prstGeom prst="rect">
            <a:avLst/>
          </a:prstGeom>
          <a:noFill/>
          <a:ln>
            <a:noFill/>
          </a:ln>
        </p:spPr>
      </p:pic>
      <p:pic>
        <p:nvPicPr>
          <p:cNvPr id="267" name="Google Shape;267;p21"/>
          <p:cNvPicPr preferRelativeResize="0"/>
          <p:nvPr/>
        </p:nvPicPr>
        <p:blipFill>
          <a:blip r:embed="rId5">
            <a:alphaModFix/>
          </a:blip>
          <a:stretch>
            <a:fillRect/>
          </a:stretch>
        </p:blipFill>
        <p:spPr>
          <a:xfrm>
            <a:off x="7787674" y="-349474"/>
            <a:ext cx="2057400" cy="2057400"/>
          </a:xfrm>
          <a:prstGeom prst="rect">
            <a:avLst/>
          </a:prstGeom>
          <a:noFill/>
          <a:ln>
            <a:noFill/>
          </a:ln>
        </p:spPr>
      </p:pic>
      <p:sp>
        <p:nvSpPr>
          <p:cNvPr id="268" name="Google Shape;268;p21"/>
          <p:cNvSpPr txBox="1"/>
          <p:nvPr/>
        </p:nvSpPr>
        <p:spPr>
          <a:xfrm>
            <a:off x="514350" y="726615"/>
            <a:ext cx="3442712" cy="1456373"/>
          </a:xfrm>
          <a:prstGeom prst="rect">
            <a:avLst/>
          </a:prstGeom>
          <a:noFill/>
          <a:ln>
            <a:noFill/>
          </a:ln>
        </p:spPr>
        <p:txBody>
          <a:bodyPr anchorCtr="0" anchor="t" bIns="0" lIns="0" spcFirstLastPara="1" rIns="0" wrap="square" tIns="0">
            <a:spAutoFit/>
          </a:bodyPr>
          <a:lstStyle/>
          <a:p>
            <a:pPr indent="0" lvl="0" marL="0" marR="0" rtl="0" algn="l">
              <a:lnSpc>
                <a:spcPct val="92000"/>
              </a:lnSpc>
              <a:spcBef>
                <a:spcPts val="0"/>
              </a:spcBef>
              <a:spcAft>
                <a:spcPts val="0"/>
              </a:spcAft>
              <a:buNone/>
            </a:pPr>
            <a:r>
              <a:rPr b="0" i="0" lang="en" sz="6000" u="none" cap="none" strike="noStrike">
                <a:solidFill>
                  <a:srgbClr val="0050F5"/>
                </a:solidFill>
                <a:latin typeface="Raleway Black"/>
                <a:ea typeface="Raleway Black"/>
                <a:cs typeface="Raleway Black"/>
                <a:sym typeface="Raleway Black"/>
              </a:rPr>
              <a:t>our project</a:t>
            </a:r>
            <a:endParaRPr sz="700"/>
          </a:p>
        </p:txBody>
      </p:sp>
      <p:sp>
        <p:nvSpPr>
          <p:cNvPr id="269" name="Google Shape;269;p21"/>
          <p:cNvSpPr txBox="1"/>
          <p:nvPr/>
        </p:nvSpPr>
        <p:spPr>
          <a:xfrm>
            <a:off x="514350" y="4116657"/>
            <a:ext cx="2662275" cy="457390"/>
          </a:xfrm>
          <a:prstGeom prst="rect">
            <a:avLst/>
          </a:prstGeom>
          <a:noFill/>
          <a:ln>
            <a:noFill/>
          </a:ln>
        </p:spPr>
        <p:txBody>
          <a:bodyPr anchorCtr="0" anchor="t" bIns="0" lIns="0" spcFirstLastPara="1" rIns="0" wrap="square" tIns="0">
            <a:spAutoFit/>
          </a:bodyPr>
          <a:lstStyle/>
          <a:p>
            <a:pPr indent="0" lvl="0" marL="0" marR="0" rtl="0" algn="l">
              <a:lnSpc>
                <a:spcPct val="97000"/>
              </a:lnSpc>
              <a:spcBef>
                <a:spcPts val="0"/>
              </a:spcBef>
              <a:spcAft>
                <a:spcPts val="0"/>
              </a:spcAft>
              <a:buNone/>
            </a:pPr>
            <a:r>
              <a:rPr b="1" i="0" lang="en" sz="1800" u="none" cap="none" strike="noStrike">
                <a:solidFill>
                  <a:srgbClr val="0050F5"/>
                </a:solidFill>
                <a:latin typeface="Raleway"/>
                <a:ea typeface="Raleway"/>
                <a:cs typeface="Raleway"/>
                <a:sym typeface="Raleway"/>
              </a:rPr>
              <a:t>year: 2024</a:t>
            </a:r>
            <a:endParaRPr sz="700"/>
          </a:p>
          <a:p>
            <a:pPr indent="0" lvl="0" marL="0" marR="0" rtl="0" algn="l">
              <a:lnSpc>
                <a:spcPct val="97000"/>
              </a:lnSpc>
              <a:spcBef>
                <a:spcPts val="0"/>
              </a:spcBef>
              <a:spcAft>
                <a:spcPts val="0"/>
              </a:spcAft>
              <a:buNone/>
            </a:pPr>
            <a:r>
              <a:rPr b="1" i="0" lang="en" sz="1800" u="none" cap="none" strike="noStrike">
                <a:solidFill>
                  <a:srgbClr val="0050F5"/>
                </a:solidFill>
                <a:latin typeface="Raleway"/>
                <a:ea typeface="Raleway"/>
                <a:cs typeface="Raleway"/>
                <a:sym typeface="Raleway"/>
              </a:rPr>
              <a:t>role: write your role</a:t>
            </a:r>
            <a:endParaRPr sz="700"/>
          </a:p>
        </p:txBody>
      </p:sp>
      <p:sp>
        <p:nvSpPr>
          <p:cNvPr id="270" name="Google Shape;270;p21"/>
          <p:cNvSpPr txBox="1"/>
          <p:nvPr/>
        </p:nvSpPr>
        <p:spPr>
          <a:xfrm>
            <a:off x="514350" y="2654046"/>
            <a:ext cx="2794200" cy="8313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900" u="none" cap="none" strike="noStrike">
                <a:solidFill>
                  <a:srgbClr val="152F45"/>
                </a:solidFill>
                <a:latin typeface="Montserrat Medium"/>
                <a:ea typeface="Montserrat Medium"/>
                <a:cs typeface="Montserrat Medium"/>
                <a:sym typeface="Montserrat Medium"/>
              </a:rPr>
              <a:t>Presentations are communication tools that can be used as demonstrations, lectures, speeches, reports, and more. It is mostly presented before an audience. It serves a variety of purposes, making presentations powerful tools for convincing and teaching.</a:t>
            </a:r>
            <a:endParaRPr sz="700"/>
          </a:p>
        </p:txBody>
      </p:sp>
    </p:spTree>
  </p:cSld>
  <p:clrMapOvr>
    <a:masterClrMapping/>
  </p:clrMapOvr>
  <p:transition>
    <p:push/>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CDCFF"/>
        </a:solidFill>
      </p:bgPr>
    </p:bg>
    <p:spTree>
      <p:nvGrpSpPr>
        <p:cNvPr id="274" name="Shape 274"/>
        <p:cNvGrpSpPr/>
        <p:nvPr/>
      </p:nvGrpSpPr>
      <p:grpSpPr>
        <a:xfrm>
          <a:off x="0" y="0"/>
          <a:ext cx="0" cy="0"/>
          <a:chOff x="0" y="0"/>
          <a:chExt cx="0" cy="0"/>
        </a:xfrm>
      </p:grpSpPr>
      <p:pic>
        <p:nvPicPr>
          <p:cNvPr id="275" name="Google Shape;275;p22"/>
          <p:cNvPicPr preferRelativeResize="0"/>
          <p:nvPr/>
        </p:nvPicPr>
        <p:blipFill>
          <a:blip r:embed="rId3">
            <a:alphaModFix/>
          </a:blip>
          <a:stretch>
            <a:fillRect/>
          </a:stretch>
        </p:blipFill>
        <p:spPr>
          <a:xfrm>
            <a:off x="423" y="1711616"/>
            <a:ext cx="2974699" cy="3431885"/>
          </a:xfrm>
          <a:prstGeom prst="rect">
            <a:avLst/>
          </a:prstGeom>
          <a:noFill/>
          <a:ln>
            <a:noFill/>
          </a:ln>
        </p:spPr>
      </p:pic>
      <p:pic>
        <p:nvPicPr>
          <p:cNvPr id="276" name="Google Shape;276;p22"/>
          <p:cNvPicPr preferRelativeResize="0"/>
          <p:nvPr/>
        </p:nvPicPr>
        <p:blipFill>
          <a:blip r:embed="rId4">
            <a:alphaModFix/>
          </a:blip>
          <a:stretch>
            <a:fillRect/>
          </a:stretch>
        </p:blipFill>
        <p:spPr>
          <a:xfrm>
            <a:off x="3084437" y="1712500"/>
            <a:ext cx="2974699" cy="3431890"/>
          </a:xfrm>
          <a:prstGeom prst="rect">
            <a:avLst/>
          </a:prstGeom>
          <a:noFill/>
          <a:ln>
            <a:noFill/>
          </a:ln>
        </p:spPr>
      </p:pic>
      <p:pic>
        <p:nvPicPr>
          <p:cNvPr id="277" name="Google Shape;277;p22"/>
          <p:cNvPicPr preferRelativeResize="0"/>
          <p:nvPr/>
        </p:nvPicPr>
        <p:blipFill>
          <a:blip r:embed="rId5">
            <a:alphaModFix/>
          </a:blip>
          <a:stretch>
            <a:fillRect/>
          </a:stretch>
        </p:blipFill>
        <p:spPr>
          <a:xfrm>
            <a:off x="6168875" y="1712508"/>
            <a:ext cx="2974699" cy="3431893"/>
          </a:xfrm>
          <a:prstGeom prst="rect">
            <a:avLst/>
          </a:prstGeom>
          <a:noFill/>
          <a:ln>
            <a:noFill/>
          </a:ln>
        </p:spPr>
      </p:pic>
      <p:sp>
        <p:nvSpPr>
          <p:cNvPr id="278" name="Google Shape;278;p22"/>
          <p:cNvSpPr txBox="1"/>
          <p:nvPr/>
        </p:nvSpPr>
        <p:spPr>
          <a:xfrm>
            <a:off x="1963510" y="671512"/>
            <a:ext cx="5216979" cy="756285"/>
          </a:xfrm>
          <a:prstGeom prst="rect">
            <a:avLst/>
          </a:prstGeom>
          <a:noFill/>
          <a:ln>
            <a:noFill/>
          </a:ln>
        </p:spPr>
        <p:txBody>
          <a:bodyPr anchorCtr="0" anchor="t" bIns="0" lIns="0" spcFirstLastPara="1" rIns="0" wrap="square" tIns="0">
            <a:spAutoFit/>
          </a:bodyPr>
          <a:lstStyle/>
          <a:p>
            <a:pPr indent="0" lvl="0" marL="0" marR="0" rtl="0" algn="ctr">
              <a:lnSpc>
                <a:spcPct val="92000"/>
              </a:lnSpc>
              <a:spcBef>
                <a:spcPts val="0"/>
              </a:spcBef>
              <a:spcAft>
                <a:spcPts val="0"/>
              </a:spcAft>
              <a:buNone/>
            </a:pPr>
            <a:r>
              <a:rPr b="0" i="0" lang="en" sz="6000" u="none" cap="none" strike="noStrike">
                <a:solidFill>
                  <a:srgbClr val="0050F5"/>
                </a:solidFill>
                <a:latin typeface="Raleway Black"/>
                <a:ea typeface="Raleway Black"/>
                <a:cs typeface="Raleway Black"/>
                <a:sym typeface="Raleway Black"/>
              </a:rPr>
              <a:t>gallery image</a:t>
            </a:r>
            <a:endParaRPr sz="700"/>
          </a:p>
        </p:txBody>
      </p:sp>
      <p:pic>
        <p:nvPicPr>
          <p:cNvPr id="279" name="Google Shape;279;p22"/>
          <p:cNvPicPr preferRelativeResize="0"/>
          <p:nvPr/>
        </p:nvPicPr>
        <p:blipFill>
          <a:blip r:embed="rId6">
            <a:alphaModFix/>
          </a:blip>
          <a:stretch>
            <a:fillRect/>
          </a:stretch>
        </p:blipFill>
        <p:spPr>
          <a:xfrm>
            <a:off x="7863874" y="683701"/>
            <a:ext cx="2057400" cy="2057400"/>
          </a:xfrm>
          <a:prstGeom prst="rect">
            <a:avLst/>
          </a:prstGeom>
          <a:noFill/>
          <a:ln>
            <a:noFill/>
          </a:ln>
        </p:spPr>
      </p:pic>
      <p:pic>
        <p:nvPicPr>
          <p:cNvPr id="280" name="Google Shape;280;p22"/>
          <p:cNvPicPr preferRelativeResize="0"/>
          <p:nvPr/>
        </p:nvPicPr>
        <p:blipFill>
          <a:blip r:embed="rId6">
            <a:alphaModFix/>
          </a:blip>
          <a:stretch>
            <a:fillRect/>
          </a:stretch>
        </p:blipFill>
        <p:spPr>
          <a:xfrm>
            <a:off x="-267876" y="-442874"/>
            <a:ext cx="2057400" cy="2057400"/>
          </a:xfrm>
          <a:prstGeom prst="rect">
            <a:avLst/>
          </a:prstGeom>
          <a:noFill/>
          <a:ln>
            <a:noFill/>
          </a:ln>
        </p:spPr>
      </p:pic>
    </p:spTree>
  </p:cSld>
  <p:clrMapOvr>
    <a:masterClrMapping/>
  </p:clrMapOvr>
  <p:transition>
    <p:push/>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CDCFF"/>
        </a:solidFill>
      </p:bgPr>
    </p:bg>
    <p:spTree>
      <p:nvGrpSpPr>
        <p:cNvPr id="284" name="Shape 284"/>
        <p:cNvGrpSpPr/>
        <p:nvPr/>
      </p:nvGrpSpPr>
      <p:grpSpPr>
        <a:xfrm>
          <a:off x="0" y="0"/>
          <a:ext cx="0" cy="0"/>
          <a:chOff x="0" y="0"/>
          <a:chExt cx="0" cy="0"/>
        </a:xfrm>
      </p:grpSpPr>
      <p:pic>
        <p:nvPicPr>
          <p:cNvPr id="285" name="Google Shape;285;p23"/>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286" name="Google Shape;286;p23"/>
          <p:cNvPicPr preferRelativeResize="0"/>
          <p:nvPr/>
        </p:nvPicPr>
        <p:blipFill>
          <a:blip r:embed="rId4">
            <a:alphaModFix/>
          </a:blip>
          <a:stretch>
            <a:fillRect/>
          </a:stretch>
        </p:blipFill>
        <p:spPr>
          <a:xfrm>
            <a:off x="2945176" y="-923217"/>
            <a:ext cx="6377723" cy="6268719"/>
          </a:xfrm>
          <a:prstGeom prst="rect">
            <a:avLst/>
          </a:prstGeom>
          <a:noFill/>
          <a:ln>
            <a:noFill/>
          </a:ln>
        </p:spPr>
      </p:pic>
      <p:sp>
        <p:nvSpPr>
          <p:cNvPr id="287" name="Google Shape;287;p23"/>
          <p:cNvSpPr txBox="1"/>
          <p:nvPr/>
        </p:nvSpPr>
        <p:spPr>
          <a:xfrm>
            <a:off x="421412" y="3653909"/>
            <a:ext cx="5188113" cy="756285"/>
          </a:xfrm>
          <a:prstGeom prst="rect">
            <a:avLst/>
          </a:prstGeom>
          <a:noFill/>
          <a:ln>
            <a:noFill/>
          </a:ln>
        </p:spPr>
        <p:txBody>
          <a:bodyPr anchorCtr="0" anchor="t" bIns="0" lIns="0" spcFirstLastPara="1" rIns="0" wrap="square" tIns="0">
            <a:spAutoFit/>
          </a:bodyPr>
          <a:lstStyle/>
          <a:p>
            <a:pPr indent="0" lvl="0" marL="0" marR="0" rtl="0" algn="l">
              <a:lnSpc>
                <a:spcPct val="92000"/>
              </a:lnSpc>
              <a:spcBef>
                <a:spcPts val="0"/>
              </a:spcBef>
              <a:spcAft>
                <a:spcPts val="0"/>
              </a:spcAft>
              <a:buNone/>
            </a:pPr>
            <a:r>
              <a:rPr b="0" i="0" lang="en" sz="6000" u="none" cap="none" strike="noStrike">
                <a:solidFill>
                  <a:srgbClr val="0050F5"/>
                </a:solidFill>
                <a:latin typeface="Raleway Black"/>
                <a:ea typeface="Raleway Black"/>
                <a:cs typeface="Raleway Black"/>
                <a:sym typeface="Raleway Black"/>
              </a:rPr>
              <a:t>about us</a:t>
            </a:r>
            <a:endParaRPr sz="700"/>
          </a:p>
        </p:txBody>
      </p:sp>
      <p:grpSp>
        <p:nvGrpSpPr>
          <p:cNvPr id="288" name="Google Shape;288;p23"/>
          <p:cNvGrpSpPr/>
          <p:nvPr/>
        </p:nvGrpSpPr>
        <p:grpSpPr>
          <a:xfrm>
            <a:off x="0" y="3241417"/>
            <a:ext cx="6362269" cy="2842989"/>
            <a:chOff x="0" y="-38100"/>
            <a:chExt cx="3351318" cy="1497542"/>
          </a:xfrm>
        </p:grpSpPr>
        <p:sp>
          <p:nvSpPr>
            <p:cNvPr id="289" name="Google Shape;289;p23"/>
            <p:cNvSpPr/>
            <p:nvPr/>
          </p:nvSpPr>
          <p:spPr>
            <a:xfrm>
              <a:off x="0" y="0"/>
              <a:ext cx="3351318" cy="1459442"/>
            </a:xfrm>
            <a:custGeom>
              <a:rect b="b" l="l" r="r" t="t"/>
              <a:pathLst>
                <a:path extrusionOk="0" h="1459442" w="3351318">
                  <a:moveTo>
                    <a:pt x="0" y="0"/>
                  </a:moveTo>
                  <a:lnTo>
                    <a:pt x="3351318" y="0"/>
                  </a:lnTo>
                  <a:lnTo>
                    <a:pt x="3351318" y="1459442"/>
                  </a:lnTo>
                  <a:lnTo>
                    <a:pt x="0" y="1459442"/>
                  </a:lnTo>
                  <a:close/>
                </a:path>
              </a:pathLst>
            </a:custGeom>
            <a:solidFill>
              <a:srgbClr val="000000">
                <a:alpha val="0"/>
              </a:srgbClr>
            </a:solidFill>
            <a:ln cap="sq" cmpd="sng" w="38100">
              <a:solidFill>
                <a:srgbClr val="0050F5"/>
              </a:solidFill>
              <a:prstDash val="solid"/>
              <a:miter lim="8000"/>
              <a:headEnd len="sm" w="sm" type="none"/>
              <a:tailEnd len="sm" w="sm" type="none"/>
            </a:ln>
          </p:spPr>
        </p:sp>
        <p:sp>
          <p:nvSpPr>
            <p:cNvPr id="290" name="Google Shape;290;p23"/>
            <p:cNvSpPr txBox="1"/>
            <p:nvPr/>
          </p:nvSpPr>
          <p:spPr>
            <a:xfrm>
              <a:off x="0" y="-38100"/>
              <a:ext cx="3351318" cy="1497542"/>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91" name="Google Shape;291;p23"/>
          <p:cNvSpPr txBox="1"/>
          <p:nvPr/>
        </p:nvSpPr>
        <p:spPr>
          <a:xfrm>
            <a:off x="393380" y="4545724"/>
            <a:ext cx="5631882" cy="153353"/>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900" u="none" cap="none" strike="noStrike">
                <a:solidFill>
                  <a:srgbClr val="152F45"/>
                </a:solidFill>
                <a:latin typeface="Montserrat Medium"/>
                <a:ea typeface="Montserrat Medium"/>
                <a:cs typeface="Montserrat Medium"/>
                <a:sym typeface="Montserrat Medium"/>
              </a:rPr>
              <a:t>Elaborate on what you  want to discuss. </a:t>
            </a:r>
            <a:endParaRPr sz="700"/>
          </a:p>
        </p:txBody>
      </p:sp>
    </p:spTree>
  </p:cSld>
  <p:clrMapOvr>
    <a:masterClrMapping/>
  </p:clrMapOvr>
  <p:transition>
    <p:push/>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CDCFF"/>
        </a:solidFill>
      </p:bgPr>
    </p:bg>
    <p:spTree>
      <p:nvGrpSpPr>
        <p:cNvPr id="295" name="Shape 295"/>
        <p:cNvGrpSpPr/>
        <p:nvPr/>
      </p:nvGrpSpPr>
      <p:grpSpPr>
        <a:xfrm>
          <a:off x="0" y="0"/>
          <a:ext cx="0" cy="0"/>
          <a:chOff x="0" y="0"/>
          <a:chExt cx="0" cy="0"/>
        </a:xfrm>
      </p:grpSpPr>
      <p:pic>
        <p:nvPicPr>
          <p:cNvPr id="296" name="Google Shape;296;p24"/>
          <p:cNvPicPr preferRelativeResize="0"/>
          <p:nvPr/>
        </p:nvPicPr>
        <p:blipFill>
          <a:blip r:embed="rId3">
            <a:alphaModFix/>
          </a:blip>
          <a:stretch>
            <a:fillRect/>
          </a:stretch>
        </p:blipFill>
        <p:spPr>
          <a:xfrm>
            <a:off x="7280275" y="364142"/>
            <a:ext cx="1627775" cy="2362407"/>
          </a:xfrm>
          <a:prstGeom prst="rect">
            <a:avLst/>
          </a:prstGeom>
          <a:noFill/>
          <a:ln>
            <a:noFill/>
          </a:ln>
        </p:spPr>
      </p:pic>
      <p:pic>
        <p:nvPicPr>
          <p:cNvPr id="297" name="Google Shape;297;p24"/>
          <p:cNvPicPr preferRelativeResize="0"/>
          <p:nvPr/>
        </p:nvPicPr>
        <p:blipFill>
          <a:blip r:embed="rId4">
            <a:alphaModFix/>
          </a:blip>
          <a:stretch>
            <a:fillRect/>
          </a:stretch>
        </p:blipFill>
        <p:spPr>
          <a:xfrm>
            <a:off x="2815675" y="462283"/>
            <a:ext cx="1756326" cy="2193143"/>
          </a:xfrm>
          <a:prstGeom prst="rect">
            <a:avLst/>
          </a:prstGeom>
          <a:noFill/>
          <a:ln>
            <a:noFill/>
          </a:ln>
        </p:spPr>
      </p:pic>
      <p:grpSp>
        <p:nvGrpSpPr>
          <p:cNvPr id="298" name="Google Shape;298;p24"/>
          <p:cNvGrpSpPr/>
          <p:nvPr/>
        </p:nvGrpSpPr>
        <p:grpSpPr>
          <a:xfrm>
            <a:off x="2815655" y="2551024"/>
            <a:ext cx="1756345" cy="175539"/>
            <a:chOff x="0" y="-38100"/>
            <a:chExt cx="925153" cy="92465"/>
          </a:xfrm>
        </p:grpSpPr>
        <p:sp>
          <p:nvSpPr>
            <p:cNvPr id="299" name="Google Shape;299;p24"/>
            <p:cNvSpPr/>
            <p:nvPr/>
          </p:nvSpPr>
          <p:spPr>
            <a:xfrm>
              <a:off x="0" y="0"/>
              <a:ext cx="925153" cy="54365"/>
            </a:xfrm>
            <a:custGeom>
              <a:rect b="b" l="l" r="r" t="t"/>
              <a:pathLst>
                <a:path extrusionOk="0" h="54365" w="925153">
                  <a:moveTo>
                    <a:pt x="0" y="0"/>
                  </a:moveTo>
                  <a:lnTo>
                    <a:pt x="925153" y="0"/>
                  </a:lnTo>
                  <a:lnTo>
                    <a:pt x="925153" y="54365"/>
                  </a:lnTo>
                  <a:lnTo>
                    <a:pt x="0" y="54365"/>
                  </a:lnTo>
                  <a:close/>
                </a:path>
              </a:pathLst>
            </a:custGeom>
            <a:solidFill>
              <a:srgbClr val="0050F5"/>
            </a:solidFill>
            <a:ln>
              <a:noFill/>
            </a:ln>
          </p:spPr>
        </p:sp>
        <p:sp>
          <p:nvSpPr>
            <p:cNvPr id="300" name="Google Shape;300;p24"/>
            <p:cNvSpPr txBox="1"/>
            <p:nvPr/>
          </p:nvSpPr>
          <p:spPr>
            <a:xfrm>
              <a:off x="0" y="-38100"/>
              <a:ext cx="925153" cy="92465"/>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01" name="Google Shape;301;p24"/>
          <p:cNvSpPr txBox="1"/>
          <p:nvPr/>
        </p:nvSpPr>
        <p:spPr>
          <a:xfrm>
            <a:off x="583822" y="2757218"/>
            <a:ext cx="1236286" cy="238315"/>
          </a:xfrm>
          <a:prstGeom prst="rect">
            <a:avLst/>
          </a:prstGeom>
          <a:noFill/>
          <a:ln>
            <a:noFill/>
          </a:ln>
        </p:spPr>
        <p:txBody>
          <a:bodyPr anchorCtr="0" anchor="t" bIns="0" lIns="0" spcFirstLastPara="1" rIns="0" wrap="square" tIns="0">
            <a:spAutoFit/>
          </a:bodyPr>
          <a:lstStyle/>
          <a:p>
            <a:pPr indent="0" lvl="0" marL="0" marR="0" rtl="0" algn="l">
              <a:lnSpc>
                <a:spcPct val="97000"/>
              </a:lnSpc>
              <a:spcBef>
                <a:spcPts val="0"/>
              </a:spcBef>
              <a:spcAft>
                <a:spcPts val="0"/>
              </a:spcAft>
              <a:buNone/>
            </a:pPr>
            <a:r>
              <a:rPr b="1" i="0" lang="en" sz="1800" u="none" cap="none" strike="noStrike">
                <a:solidFill>
                  <a:srgbClr val="0050F5"/>
                </a:solidFill>
                <a:latin typeface="Raleway"/>
                <a:ea typeface="Raleway"/>
                <a:cs typeface="Raleway"/>
                <a:sym typeface="Raleway"/>
              </a:rPr>
              <a:t>topic one</a:t>
            </a:r>
            <a:endParaRPr sz="700"/>
          </a:p>
        </p:txBody>
      </p:sp>
      <p:sp>
        <p:nvSpPr>
          <p:cNvPr id="302" name="Google Shape;302;p24"/>
          <p:cNvSpPr txBox="1"/>
          <p:nvPr/>
        </p:nvSpPr>
        <p:spPr>
          <a:xfrm>
            <a:off x="583822" y="3130048"/>
            <a:ext cx="1236300" cy="11082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900" u="none" cap="none" strike="noStrike">
                <a:solidFill>
                  <a:srgbClr val="152F45"/>
                </a:solidFill>
                <a:latin typeface="Montserrat Medium"/>
                <a:ea typeface="Montserrat Medium"/>
                <a:cs typeface="Montserrat Medium"/>
                <a:sym typeface="Montserrat Medium"/>
              </a:rPr>
              <a:t>Lorem ipsum dolor sit amet, consectetur adipiscing elit, sed do eiusmod tempor incididunt ut labore et dolore magna aliqua. Ut enim ad minim veniam.</a:t>
            </a:r>
            <a:endParaRPr sz="700"/>
          </a:p>
        </p:txBody>
      </p:sp>
      <p:sp>
        <p:nvSpPr>
          <p:cNvPr id="303" name="Google Shape;303;p24"/>
          <p:cNvSpPr txBox="1"/>
          <p:nvPr/>
        </p:nvSpPr>
        <p:spPr>
          <a:xfrm>
            <a:off x="2830512" y="2757218"/>
            <a:ext cx="1450334" cy="238315"/>
          </a:xfrm>
          <a:prstGeom prst="rect">
            <a:avLst/>
          </a:prstGeom>
          <a:noFill/>
          <a:ln>
            <a:noFill/>
          </a:ln>
        </p:spPr>
        <p:txBody>
          <a:bodyPr anchorCtr="0" anchor="t" bIns="0" lIns="0" spcFirstLastPara="1" rIns="0" wrap="square" tIns="0">
            <a:spAutoFit/>
          </a:bodyPr>
          <a:lstStyle/>
          <a:p>
            <a:pPr indent="0" lvl="0" marL="0" marR="0" rtl="0" algn="l">
              <a:lnSpc>
                <a:spcPct val="97000"/>
              </a:lnSpc>
              <a:spcBef>
                <a:spcPts val="0"/>
              </a:spcBef>
              <a:spcAft>
                <a:spcPts val="0"/>
              </a:spcAft>
              <a:buNone/>
            </a:pPr>
            <a:r>
              <a:rPr b="1" i="0" lang="en" sz="1800" u="none" cap="none" strike="noStrike">
                <a:solidFill>
                  <a:srgbClr val="0050F5"/>
                </a:solidFill>
                <a:latin typeface="Raleway"/>
                <a:ea typeface="Raleway"/>
                <a:cs typeface="Raleway"/>
                <a:sym typeface="Raleway"/>
              </a:rPr>
              <a:t>topic two</a:t>
            </a:r>
            <a:endParaRPr sz="700"/>
          </a:p>
        </p:txBody>
      </p:sp>
      <p:sp>
        <p:nvSpPr>
          <p:cNvPr id="304" name="Google Shape;304;p24"/>
          <p:cNvSpPr txBox="1"/>
          <p:nvPr/>
        </p:nvSpPr>
        <p:spPr>
          <a:xfrm>
            <a:off x="2830512" y="3130048"/>
            <a:ext cx="1236300" cy="11082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900" u="none" cap="none" strike="noStrike">
                <a:solidFill>
                  <a:srgbClr val="152F45"/>
                </a:solidFill>
                <a:latin typeface="Montserrat Medium"/>
                <a:ea typeface="Montserrat Medium"/>
                <a:cs typeface="Montserrat Medium"/>
                <a:sym typeface="Montserrat Medium"/>
              </a:rPr>
              <a:t>Lorem ipsum dolor sit amet, consectetur adipiscing elit, sed do eiusmod tempor incididunt ut labore et dolore magna aliqua. Ut enim ad minim veniam.</a:t>
            </a:r>
            <a:endParaRPr sz="700"/>
          </a:p>
        </p:txBody>
      </p:sp>
      <p:sp>
        <p:nvSpPr>
          <p:cNvPr id="305" name="Google Shape;305;p24"/>
          <p:cNvSpPr txBox="1"/>
          <p:nvPr/>
        </p:nvSpPr>
        <p:spPr>
          <a:xfrm>
            <a:off x="5077202" y="2757218"/>
            <a:ext cx="1236286" cy="238315"/>
          </a:xfrm>
          <a:prstGeom prst="rect">
            <a:avLst/>
          </a:prstGeom>
          <a:noFill/>
          <a:ln>
            <a:noFill/>
          </a:ln>
        </p:spPr>
        <p:txBody>
          <a:bodyPr anchorCtr="0" anchor="t" bIns="0" lIns="0" spcFirstLastPara="1" rIns="0" wrap="square" tIns="0">
            <a:spAutoFit/>
          </a:bodyPr>
          <a:lstStyle/>
          <a:p>
            <a:pPr indent="0" lvl="0" marL="0" marR="0" rtl="0" algn="l">
              <a:lnSpc>
                <a:spcPct val="97000"/>
              </a:lnSpc>
              <a:spcBef>
                <a:spcPts val="0"/>
              </a:spcBef>
              <a:spcAft>
                <a:spcPts val="0"/>
              </a:spcAft>
              <a:buNone/>
            </a:pPr>
            <a:r>
              <a:rPr b="1" i="0" lang="en" sz="1800" u="none" cap="none" strike="noStrike">
                <a:solidFill>
                  <a:srgbClr val="0050F5"/>
                </a:solidFill>
                <a:latin typeface="Raleway"/>
                <a:ea typeface="Raleway"/>
                <a:cs typeface="Raleway"/>
                <a:sym typeface="Raleway"/>
              </a:rPr>
              <a:t>topic three</a:t>
            </a:r>
            <a:endParaRPr sz="700"/>
          </a:p>
        </p:txBody>
      </p:sp>
      <p:sp>
        <p:nvSpPr>
          <p:cNvPr id="306" name="Google Shape;306;p24"/>
          <p:cNvSpPr txBox="1"/>
          <p:nvPr/>
        </p:nvSpPr>
        <p:spPr>
          <a:xfrm>
            <a:off x="5077202" y="3130048"/>
            <a:ext cx="1236300" cy="11082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900" u="none" cap="none" strike="noStrike">
                <a:solidFill>
                  <a:srgbClr val="152F45"/>
                </a:solidFill>
                <a:latin typeface="Montserrat Medium"/>
                <a:ea typeface="Montserrat Medium"/>
                <a:cs typeface="Montserrat Medium"/>
                <a:sym typeface="Montserrat Medium"/>
              </a:rPr>
              <a:t>Lorem ipsum dolor sit amet, consectetur adipiscing elit, sed do eiusmod tempor incididunt ut labore et dolore magna aliqua. Ut enim ad minim veniam.</a:t>
            </a:r>
            <a:endParaRPr sz="700"/>
          </a:p>
        </p:txBody>
      </p:sp>
      <p:sp>
        <p:nvSpPr>
          <p:cNvPr id="307" name="Google Shape;307;p24"/>
          <p:cNvSpPr txBox="1"/>
          <p:nvPr/>
        </p:nvSpPr>
        <p:spPr>
          <a:xfrm>
            <a:off x="7323892" y="2757218"/>
            <a:ext cx="1525994" cy="238315"/>
          </a:xfrm>
          <a:prstGeom prst="rect">
            <a:avLst/>
          </a:prstGeom>
          <a:noFill/>
          <a:ln>
            <a:noFill/>
          </a:ln>
        </p:spPr>
        <p:txBody>
          <a:bodyPr anchorCtr="0" anchor="t" bIns="0" lIns="0" spcFirstLastPara="1" rIns="0" wrap="square" tIns="0">
            <a:spAutoFit/>
          </a:bodyPr>
          <a:lstStyle/>
          <a:p>
            <a:pPr indent="0" lvl="0" marL="0" marR="0" rtl="0" algn="l">
              <a:lnSpc>
                <a:spcPct val="97000"/>
              </a:lnSpc>
              <a:spcBef>
                <a:spcPts val="0"/>
              </a:spcBef>
              <a:spcAft>
                <a:spcPts val="0"/>
              </a:spcAft>
              <a:buNone/>
            </a:pPr>
            <a:r>
              <a:rPr b="1" i="0" lang="en" sz="1800" u="none" cap="none" strike="noStrike">
                <a:solidFill>
                  <a:srgbClr val="0050F5"/>
                </a:solidFill>
                <a:latin typeface="Raleway"/>
                <a:ea typeface="Raleway"/>
                <a:cs typeface="Raleway"/>
                <a:sym typeface="Raleway"/>
              </a:rPr>
              <a:t>topic four</a:t>
            </a:r>
            <a:endParaRPr sz="700"/>
          </a:p>
        </p:txBody>
      </p:sp>
      <p:sp>
        <p:nvSpPr>
          <p:cNvPr id="308" name="Google Shape;308;p24"/>
          <p:cNvSpPr txBox="1"/>
          <p:nvPr/>
        </p:nvSpPr>
        <p:spPr>
          <a:xfrm>
            <a:off x="7323892" y="3130048"/>
            <a:ext cx="1236300" cy="11082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900" u="none" cap="none" strike="noStrike">
                <a:solidFill>
                  <a:srgbClr val="152F45"/>
                </a:solidFill>
                <a:latin typeface="Montserrat Medium"/>
                <a:ea typeface="Montserrat Medium"/>
                <a:cs typeface="Montserrat Medium"/>
                <a:sym typeface="Montserrat Medium"/>
              </a:rPr>
              <a:t>Lorem ipsum dolor sit amet, consectetur adipiscing elit, sed do eiusmod tempor incididunt ut labore et dolore magna aliqua. Ut enim ad minim veniam.</a:t>
            </a:r>
            <a:endParaRPr sz="700"/>
          </a:p>
        </p:txBody>
      </p:sp>
      <p:grpSp>
        <p:nvGrpSpPr>
          <p:cNvPr id="309" name="Google Shape;309;p24"/>
          <p:cNvGrpSpPr/>
          <p:nvPr/>
        </p:nvGrpSpPr>
        <p:grpSpPr>
          <a:xfrm>
            <a:off x="7323892" y="2551024"/>
            <a:ext cx="1756345" cy="175539"/>
            <a:chOff x="0" y="-38100"/>
            <a:chExt cx="925153" cy="92465"/>
          </a:xfrm>
        </p:grpSpPr>
        <p:sp>
          <p:nvSpPr>
            <p:cNvPr id="310" name="Google Shape;310;p24"/>
            <p:cNvSpPr/>
            <p:nvPr/>
          </p:nvSpPr>
          <p:spPr>
            <a:xfrm>
              <a:off x="0" y="0"/>
              <a:ext cx="925153" cy="54365"/>
            </a:xfrm>
            <a:custGeom>
              <a:rect b="b" l="l" r="r" t="t"/>
              <a:pathLst>
                <a:path extrusionOk="0" h="54365" w="925153">
                  <a:moveTo>
                    <a:pt x="0" y="0"/>
                  </a:moveTo>
                  <a:lnTo>
                    <a:pt x="925153" y="0"/>
                  </a:lnTo>
                  <a:lnTo>
                    <a:pt x="925153" y="54365"/>
                  </a:lnTo>
                  <a:lnTo>
                    <a:pt x="0" y="54365"/>
                  </a:lnTo>
                  <a:close/>
                </a:path>
              </a:pathLst>
            </a:custGeom>
            <a:solidFill>
              <a:srgbClr val="0050F5"/>
            </a:solidFill>
            <a:ln>
              <a:noFill/>
            </a:ln>
          </p:spPr>
        </p:sp>
        <p:sp>
          <p:nvSpPr>
            <p:cNvPr id="311" name="Google Shape;311;p24"/>
            <p:cNvSpPr txBox="1"/>
            <p:nvPr/>
          </p:nvSpPr>
          <p:spPr>
            <a:xfrm>
              <a:off x="0" y="-38100"/>
              <a:ext cx="925153" cy="92465"/>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12" name="Google Shape;312;p24"/>
          <p:cNvGrpSpPr/>
          <p:nvPr/>
        </p:nvGrpSpPr>
        <p:grpSpPr>
          <a:xfrm>
            <a:off x="5077202" y="2544094"/>
            <a:ext cx="1756345" cy="175539"/>
            <a:chOff x="0" y="-38100"/>
            <a:chExt cx="925153" cy="92465"/>
          </a:xfrm>
        </p:grpSpPr>
        <p:sp>
          <p:nvSpPr>
            <p:cNvPr id="313" name="Google Shape;313;p24"/>
            <p:cNvSpPr/>
            <p:nvPr/>
          </p:nvSpPr>
          <p:spPr>
            <a:xfrm>
              <a:off x="0" y="0"/>
              <a:ext cx="925153" cy="54365"/>
            </a:xfrm>
            <a:custGeom>
              <a:rect b="b" l="l" r="r" t="t"/>
              <a:pathLst>
                <a:path extrusionOk="0" h="54365" w="925153">
                  <a:moveTo>
                    <a:pt x="0" y="0"/>
                  </a:moveTo>
                  <a:lnTo>
                    <a:pt x="925153" y="0"/>
                  </a:lnTo>
                  <a:lnTo>
                    <a:pt x="925153" y="54365"/>
                  </a:lnTo>
                  <a:lnTo>
                    <a:pt x="0" y="54365"/>
                  </a:lnTo>
                  <a:close/>
                </a:path>
              </a:pathLst>
            </a:custGeom>
            <a:solidFill>
              <a:srgbClr val="0050F5"/>
            </a:solidFill>
            <a:ln>
              <a:noFill/>
            </a:ln>
          </p:spPr>
        </p:sp>
        <p:sp>
          <p:nvSpPr>
            <p:cNvPr id="314" name="Google Shape;314;p24"/>
            <p:cNvSpPr txBox="1"/>
            <p:nvPr/>
          </p:nvSpPr>
          <p:spPr>
            <a:xfrm>
              <a:off x="0" y="-38100"/>
              <a:ext cx="925153" cy="92465"/>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15" name="Google Shape;315;p24"/>
          <p:cNvGrpSpPr/>
          <p:nvPr/>
        </p:nvGrpSpPr>
        <p:grpSpPr>
          <a:xfrm>
            <a:off x="583822" y="2551024"/>
            <a:ext cx="1756345" cy="175539"/>
            <a:chOff x="0" y="-38100"/>
            <a:chExt cx="925153" cy="92465"/>
          </a:xfrm>
        </p:grpSpPr>
        <p:sp>
          <p:nvSpPr>
            <p:cNvPr id="316" name="Google Shape;316;p24"/>
            <p:cNvSpPr/>
            <p:nvPr/>
          </p:nvSpPr>
          <p:spPr>
            <a:xfrm>
              <a:off x="0" y="0"/>
              <a:ext cx="925153" cy="54365"/>
            </a:xfrm>
            <a:custGeom>
              <a:rect b="b" l="l" r="r" t="t"/>
              <a:pathLst>
                <a:path extrusionOk="0" h="54365" w="925153">
                  <a:moveTo>
                    <a:pt x="0" y="0"/>
                  </a:moveTo>
                  <a:lnTo>
                    <a:pt x="925153" y="0"/>
                  </a:lnTo>
                  <a:lnTo>
                    <a:pt x="925153" y="54365"/>
                  </a:lnTo>
                  <a:lnTo>
                    <a:pt x="0" y="54365"/>
                  </a:lnTo>
                  <a:close/>
                </a:path>
              </a:pathLst>
            </a:custGeom>
            <a:solidFill>
              <a:srgbClr val="0050F5"/>
            </a:solidFill>
            <a:ln>
              <a:noFill/>
            </a:ln>
          </p:spPr>
        </p:sp>
        <p:sp>
          <p:nvSpPr>
            <p:cNvPr id="317" name="Google Shape;317;p24"/>
            <p:cNvSpPr txBox="1"/>
            <p:nvPr/>
          </p:nvSpPr>
          <p:spPr>
            <a:xfrm>
              <a:off x="0" y="-38100"/>
              <a:ext cx="925153" cy="92465"/>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18" name="Google Shape;318;p24"/>
          <p:cNvSpPr/>
          <p:nvPr/>
        </p:nvSpPr>
        <p:spPr>
          <a:xfrm>
            <a:off x="514350" y="1233702"/>
            <a:ext cx="1680031" cy="1434327"/>
          </a:xfrm>
          <a:custGeom>
            <a:rect b="b" l="l" r="r" t="t"/>
            <a:pathLst>
              <a:path extrusionOk="0" h="2868653" w="3360062">
                <a:moveTo>
                  <a:pt x="0" y="0"/>
                </a:moveTo>
                <a:lnTo>
                  <a:pt x="3360062" y="0"/>
                </a:lnTo>
                <a:lnTo>
                  <a:pt x="3360062" y="2868654"/>
                </a:lnTo>
                <a:lnTo>
                  <a:pt x="0" y="2868654"/>
                </a:lnTo>
                <a:lnTo>
                  <a:pt x="0" y="0"/>
                </a:lnTo>
                <a:close/>
              </a:path>
            </a:pathLst>
          </a:custGeom>
          <a:blipFill rotWithShape="1">
            <a:blip r:embed="rId5">
              <a:alphaModFix/>
            </a:blip>
            <a:stretch>
              <a:fillRect b="0" l="0" r="0" t="0"/>
            </a:stretch>
          </a:blipFill>
          <a:ln>
            <a:noFill/>
          </a:ln>
        </p:spPr>
      </p:sp>
      <p:sp>
        <p:nvSpPr>
          <p:cNvPr id="319" name="Google Shape;319;p24"/>
          <p:cNvSpPr/>
          <p:nvPr/>
        </p:nvSpPr>
        <p:spPr>
          <a:xfrm>
            <a:off x="5115359" y="1233702"/>
            <a:ext cx="1680031" cy="1434327"/>
          </a:xfrm>
          <a:custGeom>
            <a:rect b="b" l="l" r="r" t="t"/>
            <a:pathLst>
              <a:path extrusionOk="0" h="2868653" w="3360062">
                <a:moveTo>
                  <a:pt x="0" y="0"/>
                </a:moveTo>
                <a:lnTo>
                  <a:pt x="3360062" y="0"/>
                </a:lnTo>
                <a:lnTo>
                  <a:pt x="3360062" y="2868654"/>
                </a:lnTo>
                <a:lnTo>
                  <a:pt x="0" y="2868654"/>
                </a:lnTo>
                <a:lnTo>
                  <a:pt x="0" y="0"/>
                </a:lnTo>
                <a:close/>
              </a:path>
            </a:pathLst>
          </a:custGeom>
          <a:blipFill rotWithShape="1">
            <a:blip r:embed="rId5">
              <a:alphaModFix/>
            </a:blip>
            <a:stretch>
              <a:fillRect b="0" l="0" r="0" t="0"/>
            </a:stretch>
          </a:blipFill>
          <a:ln>
            <a:noFill/>
          </a:ln>
        </p:spPr>
      </p:sp>
    </p:spTree>
  </p:cSld>
  <p:clrMapOvr>
    <a:masterClrMapping/>
  </p:clrMapOvr>
  <p:transition>
    <p:push/>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CDCFF"/>
        </a:solidFill>
      </p:bgPr>
    </p:bg>
    <p:spTree>
      <p:nvGrpSpPr>
        <p:cNvPr id="323" name="Shape 323"/>
        <p:cNvGrpSpPr/>
        <p:nvPr/>
      </p:nvGrpSpPr>
      <p:grpSpPr>
        <a:xfrm>
          <a:off x="0" y="0"/>
          <a:ext cx="0" cy="0"/>
          <a:chOff x="0" y="0"/>
          <a:chExt cx="0" cy="0"/>
        </a:xfrm>
      </p:grpSpPr>
      <p:pic>
        <p:nvPicPr>
          <p:cNvPr id="324" name="Google Shape;324;p25"/>
          <p:cNvPicPr preferRelativeResize="0"/>
          <p:nvPr/>
        </p:nvPicPr>
        <p:blipFill>
          <a:blip r:embed="rId3">
            <a:alphaModFix/>
          </a:blip>
          <a:stretch>
            <a:fillRect/>
          </a:stretch>
        </p:blipFill>
        <p:spPr>
          <a:xfrm>
            <a:off x="1273575" y="1733877"/>
            <a:ext cx="1461825" cy="2142383"/>
          </a:xfrm>
          <a:prstGeom prst="rect">
            <a:avLst/>
          </a:prstGeom>
          <a:noFill/>
          <a:ln>
            <a:noFill/>
          </a:ln>
        </p:spPr>
      </p:pic>
      <p:pic>
        <p:nvPicPr>
          <p:cNvPr id="325" name="Google Shape;325;p25"/>
          <p:cNvPicPr preferRelativeResize="0"/>
          <p:nvPr/>
        </p:nvPicPr>
        <p:blipFill>
          <a:blip r:embed="rId4">
            <a:alphaModFix/>
          </a:blip>
          <a:stretch>
            <a:fillRect/>
          </a:stretch>
        </p:blipFill>
        <p:spPr>
          <a:xfrm>
            <a:off x="6246975" y="1733877"/>
            <a:ext cx="1461825" cy="2142386"/>
          </a:xfrm>
          <a:prstGeom prst="rect">
            <a:avLst/>
          </a:prstGeom>
          <a:noFill/>
          <a:ln>
            <a:noFill/>
          </a:ln>
        </p:spPr>
      </p:pic>
      <p:pic>
        <p:nvPicPr>
          <p:cNvPr id="326" name="Google Shape;326;p25"/>
          <p:cNvPicPr preferRelativeResize="0"/>
          <p:nvPr/>
        </p:nvPicPr>
        <p:blipFill>
          <a:blip r:embed="rId5">
            <a:alphaModFix/>
          </a:blip>
          <a:stretch>
            <a:fillRect/>
          </a:stretch>
        </p:blipFill>
        <p:spPr>
          <a:xfrm>
            <a:off x="3760738" y="1733877"/>
            <a:ext cx="1461825" cy="2142374"/>
          </a:xfrm>
          <a:prstGeom prst="rect">
            <a:avLst/>
          </a:prstGeom>
          <a:noFill/>
          <a:ln>
            <a:noFill/>
          </a:ln>
        </p:spPr>
      </p:pic>
      <p:pic>
        <p:nvPicPr>
          <p:cNvPr id="327" name="Google Shape;327;p25"/>
          <p:cNvPicPr preferRelativeResize="0"/>
          <p:nvPr/>
        </p:nvPicPr>
        <p:blipFill>
          <a:blip r:embed="rId6">
            <a:alphaModFix/>
          </a:blip>
          <a:stretch>
            <a:fillRect/>
          </a:stretch>
        </p:blipFill>
        <p:spPr>
          <a:xfrm>
            <a:off x="-768475" y="4222400"/>
            <a:ext cx="1780375" cy="1780375"/>
          </a:xfrm>
          <a:prstGeom prst="rect">
            <a:avLst/>
          </a:prstGeom>
          <a:noFill/>
          <a:ln>
            <a:noFill/>
          </a:ln>
        </p:spPr>
      </p:pic>
      <p:pic>
        <p:nvPicPr>
          <p:cNvPr id="328" name="Google Shape;328;p25"/>
          <p:cNvPicPr preferRelativeResize="0"/>
          <p:nvPr/>
        </p:nvPicPr>
        <p:blipFill>
          <a:blip r:embed="rId7">
            <a:alphaModFix/>
          </a:blip>
          <a:stretch>
            <a:fillRect/>
          </a:stretch>
        </p:blipFill>
        <p:spPr>
          <a:xfrm>
            <a:off x="8115288" y="1938376"/>
            <a:ext cx="2057400" cy="914387"/>
          </a:xfrm>
          <a:prstGeom prst="rect">
            <a:avLst/>
          </a:prstGeom>
          <a:noFill/>
          <a:ln>
            <a:noFill/>
          </a:ln>
        </p:spPr>
      </p:pic>
      <p:sp>
        <p:nvSpPr>
          <p:cNvPr id="329" name="Google Shape;329;p25"/>
          <p:cNvSpPr txBox="1"/>
          <p:nvPr/>
        </p:nvSpPr>
        <p:spPr>
          <a:xfrm>
            <a:off x="1273568" y="3984087"/>
            <a:ext cx="1624106" cy="238315"/>
          </a:xfrm>
          <a:prstGeom prst="rect">
            <a:avLst/>
          </a:prstGeom>
          <a:noFill/>
          <a:ln>
            <a:noFill/>
          </a:ln>
        </p:spPr>
        <p:txBody>
          <a:bodyPr anchorCtr="0" anchor="t" bIns="0" lIns="0" spcFirstLastPara="1" rIns="0" wrap="square" tIns="0">
            <a:spAutoFit/>
          </a:bodyPr>
          <a:lstStyle/>
          <a:p>
            <a:pPr indent="0" lvl="0" marL="0" marR="0" rtl="0" algn="l">
              <a:lnSpc>
                <a:spcPct val="97000"/>
              </a:lnSpc>
              <a:spcBef>
                <a:spcPts val="0"/>
              </a:spcBef>
              <a:spcAft>
                <a:spcPts val="0"/>
              </a:spcAft>
              <a:buNone/>
            </a:pPr>
            <a:r>
              <a:rPr b="1" i="0" lang="en" sz="1800" u="none" cap="none" strike="noStrike">
                <a:solidFill>
                  <a:srgbClr val="0050F5"/>
                </a:solidFill>
                <a:latin typeface="Raleway"/>
                <a:ea typeface="Raleway"/>
                <a:cs typeface="Raleway"/>
                <a:sym typeface="Raleway"/>
              </a:rPr>
              <a:t>name</a:t>
            </a:r>
            <a:endParaRPr sz="700"/>
          </a:p>
        </p:txBody>
      </p:sp>
      <p:sp>
        <p:nvSpPr>
          <p:cNvPr id="330" name="Google Shape;330;p25"/>
          <p:cNvSpPr txBox="1"/>
          <p:nvPr/>
        </p:nvSpPr>
        <p:spPr>
          <a:xfrm>
            <a:off x="1273568" y="4278599"/>
            <a:ext cx="1624106" cy="31051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900" u="none" cap="none" strike="noStrike">
                <a:solidFill>
                  <a:srgbClr val="152F45"/>
                </a:solidFill>
                <a:latin typeface="Montserrat Medium"/>
                <a:ea typeface="Montserrat Medium"/>
                <a:cs typeface="Montserrat Medium"/>
                <a:sym typeface="Montserrat Medium"/>
              </a:rPr>
              <a:t>Briefly elaborate on what you want to discuss. </a:t>
            </a:r>
            <a:endParaRPr sz="700"/>
          </a:p>
        </p:txBody>
      </p:sp>
      <p:sp>
        <p:nvSpPr>
          <p:cNvPr id="331" name="Google Shape;331;p25"/>
          <p:cNvSpPr txBox="1"/>
          <p:nvPr/>
        </p:nvSpPr>
        <p:spPr>
          <a:xfrm>
            <a:off x="3759947" y="3984087"/>
            <a:ext cx="1624106" cy="238315"/>
          </a:xfrm>
          <a:prstGeom prst="rect">
            <a:avLst/>
          </a:prstGeom>
          <a:noFill/>
          <a:ln>
            <a:noFill/>
          </a:ln>
        </p:spPr>
        <p:txBody>
          <a:bodyPr anchorCtr="0" anchor="t" bIns="0" lIns="0" spcFirstLastPara="1" rIns="0" wrap="square" tIns="0">
            <a:spAutoFit/>
          </a:bodyPr>
          <a:lstStyle/>
          <a:p>
            <a:pPr indent="0" lvl="0" marL="0" marR="0" rtl="0" algn="l">
              <a:lnSpc>
                <a:spcPct val="97000"/>
              </a:lnSpc>
              <a:spcBef>
                <a:spcPts val="0"/>
              </a:spcBef>
              <a:spcAft>
                <a:spcPts val="0"/>
              </a:spcAft>
              <a:buNone/>
            </a:pPr>
            <a:r>
              <a:rPr b="1" i="0" lang="en" sz="1800" u="none" cap="none" strike="noStrike">
                <a:solidFill>
                  <a:srgbClr val="0050F5"/>
                </a:solidFill>
                <a:latin typeface="Raleway"/>
                <a:ea typeface="Raleway"/>
                <a:cs typeface="Raleway"/>
                <a:sym typeface="Raleway"/>
              </a:rPr>
              <a:t>name</a:t>
            </a:r>
            <a:endParaRPr sz="700"/>
          </a:p>
        </p:txBody>
      </p:sp>
      <p:sp>
        <p:nvSpPr>
          <p:cNvPr id="332" name="Google Shape;332;p25"/>
          <p:cNvSpPr txBox="1"/>
          <p:nvPr/>
        </p:nvSpPr>
        <p:spPr>
          <a:xfrm>
            <a:off x="3759947" y="4278599"/>
            <a:ext cx="1624106" cy="31051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900" u="none" cap="none" strike="noStrike">
                <a:solidFill>
                  <a:srgbClr val="152F45"/>
                </a:solidFill>
                <a:latin typeface="Montserrat Medium"/>
                <a:ea typeface="Montserrat Medium"/>
                <a:cs typeface="Montserrat Medium"/>
                <a:sym typeface="Montserrat Medium"/>
              </a:rPr>
              <a:t>Briefly elaborate on what you want to discuss. </a:t>
            </a:r>
            <a:endParaRPr sz="700"/>
          </a:p>
        </p:txBody>
      </p:sp>
      <p:sp>
        <p:nvSpPr>
          <p:cNvPr id="333" name="Google Shape;333;p25"/>
          <p:cNvSpPr txBox="1"/>
          <p:nvPr/>
        </p:nvSpPr>
        <p:spPr>
          <a:xfrm>
            <a:off x="6247002" y="3984087"/>
            <a:ext cx="1624106" cy="238315"/>
          </a:xfrm>
          <a:prstGeom prst="rect">
            <a:avLst/>
          </a:prstGeom>
          <a:noFill/>
          <a:ln>
            <a:noFill/>
          </a:ln>
        </p:spPr>
        <p:txBody>
          <a:bodyPr anchorCtr="0" anchor="t" bIns="0" lIns="0" spcFirstLastPara="1" rIns="0" wrap="square" tIns="0">
            <a:spAutoFit/>
          </a:bodyPr>
          <a:lstStyle/>
          <a:p>
            <a:pPr indent="0" lvl="0" marL="0" marR="0" rtl="0" algn="l">
              <a:lnSpc>
                <a:spcPct val="97000"/>
              </a:lnSpc>
              <a:spcBef>
                <a:spcPts val="0"/>
              </a:spcBef>
              <a:spcAft>
                <a:spcPts val="0"/>
              </a:spcAft>
              <a:buNone/>
            </a:pPr>
            <a:r>
              <a:rPr b="1" i="0" lang="en" sz="1800" u="none" cap="none" strike="noStrike">
                <a:solidFill>
                  <a:srgbClr val="0050F5"/>
                </a:solidFill>
                <a:latin typeface="Raleway"/>
                <a:ea typeface="Raleway"/>
                <a:cs typeface="Raleway"/>
                <a:sym typeface="Raleway"/>
              </a:rPr>
              <a:t>name</a:t>
            </a:r>
            <a:endParaRPr sz="700"/>
          </a:p>
        </p:txBody>
      </p:sp>
      <p:sp>
        <p:nvSpPr>
          <p:cNvPr id="334" name="Google Shape;334;p25"/>
          <p:cNvSpPr txBox="1"/>
          <p:nvPr/>
        </p:nvSpPr>
        <p:spPr>
          <a:xfrm>
            <a:off x="6247002" y="4278599"/>
            <a:ext cx="1624106" cy="31051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900" u="none" cap="none" strike="noStrike">
                <a:solidFill>
                  <a:srgbClr val="152F45"/>
                </a:solidFill>
                <a:latin typeface="Montserrat Medium"/>
                <a:ea typeface="Montserrat Medium"/>
                <a:cs typeface="Montserrat Medium"/>
                <a:sym typeface="Montserrat Medium"/>
              </a:rPr>
              <a:t>Briefly elaborate on what you want to discuss. </a:t>
            </a:r>
            <a:endParaRPr sz="700"/>
          </a:p>
        </p:txBody>
      </p:sp>
      <p:sp>
        <p:nvSpPr>
          <p:cNvPr id="335" name="Google Shape;335;p25"/>
          <p:cNvSpPr txBox="1"/>
          <p:nvPr/>
        </p:nvSpPr>
        <p:spPr>
          <a:xfrm>
            <a:off x="1095840" y="671512"/>
            <a:ext cx="8048160" cy="756285"/>
          </a:xfrm>
          <a:prstGeom prst="rect">
            <a:avLst/>
          </a:prstGeom>
          <a:noFill/>
          <a:ln>
            <a:noFill/>
          </a:ln>
        </p:spPr>
        <p:txBody>
          <a:bodyPr anchorCtr="0" anchor="t" bIns="0" lIns="0" spcFirstLastPara="1" rIns="0" wrap="square" tIns="0">
            <a:spAutoFit/>
          </a:bodyPr>
          <a:lstStyle/>
          <a:p>
            <a:pPr indent="0" lvl="0" marL="0" marR="0" rtl="0" algn="l">
              <a:lnSpc>
                <a:spcPct val="92000"/>
              </a:lnSpc>
              <a:spcBef>
                <a:spcPts val="0"/>
              </a:spcBef>
              <a:spcAft>
                <a:spcPts val="0"/>
              </a:spcAft>
              <a:buNone/>
            </a:pPr>
            <a:r>
              <a:rPr b="0" i="0" lang="en" sz="6000" u="none" cap="none" strike="noStrike">
                <a:solidFill>
                  <a:srgbClr val="0050F5"/>
                </a:solidFill>
                <a:latin typeface="Raleway Black"/>
                <a:ea typeface="Raleway Black"/>
                <a:cs typeface="Raleway Black"/>
                <a:sym typeface="Raleway Black"/>
              </a:rPr>
              <a:t>team members page</a:t>
            </a:r>
            <a:endParaRPr sz="700"/>
          </a:p>
        </p:txBody>
      </p:sp>
      <p:grpSp>
        <p:nvGrpSpPr>
          <p:cNvPr id="336" name="Google Shape;336;p25"/>
          <p:cNvGrpSpPr/>
          <p:nvPr/>
        </p:nvGrpSpPr>
        <p:grpSpPr>
          <a:xfrm>
            <a:off x="6246066" y="3770219"/>
            <a:ext cx="1462751" cy="180530"/>
            <a:chOff x="0" y="-38100"/>
            <a:chExt cx="770503" cy="95094"/>
          </a:xfrm>
        </p:grpSpPr>
        <p:sp>
          <p:nvSpPr>
            <p:cNvPr id="337" name="Google Shape;337;p25"/>
            <p:cNvSpPr/>
            <p:nvPr/>
          </p:nvSpPr>
          <p:spPr>
            <a:xfrm>
              <a:off x="0" y="0"/>
              <a:ext cx="770503" cy="56994"/>
            </a:xfrm>
            <a:custGeom>
              <a:rect b="b" l="l" r="r" t="t"/>
              <a:pathLst>
                <a:path extrusionOk="0" h="56994" w="770503">
                  <a:moveTo>
                    <a:pt x="0" y="0"/>
                  </a:moveTo>
                  <a:lnTo>
                    <a:pt x="770503" y="0"/>
                  </a:lnTo>
                  <a:lnTo>
                    <a:pt x="770503" y="56994"/>
                  </a:lnTo>
                  <a:lnTo>
                    <a:pt x="0" y="56994"/>
                  </a:lnTo>
                  <a:close/>
                </a:path>
              </a:pathLst>
            </a:custGeom>
            <a:solidFill>
              <a:srgbClr val="0050F5"/>
            </a:solidFill>
            <a:ln>
              <a:noFill/>
            </a:ln>
          </p:spPr>
        </p:sp>
        <p:sp>
          <p:nvSpPr>
            <p:cNvPr id="338" name="Google Shape;338;p25"/>
            <p:cNvSpPr txBox="1"/>
            <p:nvPr/>
          </p:nvSpPr>
          <p:spPr>
            <a:xfrm>
              <a:off x="0" y="-38100"/>
              <a:ext cx="770503" cy="95094"/>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39" name="Google Shape;339;p25"/>
          <p:cNvGrpSpPr/>
          <p:nvPr/>
        </p:nvGrpSpPr>
        <p:grpSpPr>
          <a:xfrm>
            <a:off x="3759947" y="3770219"/>
            <a:ext cx="1462751" cy="180530"/>
            <a:chOff x="0" y="-38100"/>
            <a:chExt cx="770503" cy="95094"/>
          </a:xfrm>
        </p:grpSpPr>
        <p:sp>
          <p:nvSpPr>
            <p:cNvPr id="340" name="Google Shape;340;p25"/>
            <p:cNvSpPr/>
            <p:nvPr/>
          </p:nvSpPr>
          <p:spPr>
            <a:xfrm>
              <a:off x="0" y="0"/>
              <a:ext cx="770503" cy="56994"/>
            </a:xfrm>
            <a:custGeom>
              <a:rect b="b" l="l" r="r" t="t"/>
              <a:pathLst>
                <a:path extrusionOk="0" h="56994" w="770503">
                  <a:moveTo>
                    <a:pt x="0" y="0"/>
                  </a:moveTo>
                  <a:lnTo>
                    <a:pt x="770503" y="0"/>
                  </a:lnTo>
                  <a:lnTo>
                    <a:pt x="770503" y="56994"/>
                  </a:lnTo>
                  <a:lnTo>
                    <a:pt x="0" y="56994"/>
                  </a:lnTo>
                  <a:close/>
                </a:path>
              </a:pathLst>
            </a:custGeom>
            <a:solidFill>
              <a:srgbClr val="0050F5"/>
            </a:solidFill>
            <a:ln>
              <a:noFill/>
            </a:ln>
          </p:spPr>
        </p:sp>
        <p:sp>
          <p:nvSpPr>
            <p:cNvPr id="341" name="Google Shape;341;p25"/>
            <p:cNvSpPr txBox="1"/>
            <p:nvPr/>
          </p:nvSpPr>
          <p:spPr>
            <a:xfrm>
              <a:off x="0" y="-38100"/>
              <a:ext cx="770503" cy="95094"/>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42" name="Google Shape;342;p25"/>
          <p:cNvGrpSpPr/>
          <p:nvPr/>
        </p:nvGrpSpPr>
        <p:grpSpPr>
          <a:xfrm>
            <a:off x="1273568" y="3770219"/>
            <a:ext cx="1462751" cy="180530"/>
            <a:chOff x="0" y="-38100"/>
            <a:chExt cx="770503" cy="95094"/>
          </a:xfrm>
        </p:grpSpPr>
        <p:sp>
          <p:nvSpPr>
            <p:cNvPr id="343" name="Google Shape;343;p25"/>
            <p:cNvSpPr/>
            <p:nvPr/>
          </p:nvSpPr>
          <p:spPr>
            <a:xfrm>
              <a:off x="0" y="0"/>
              <a:ext cx="770503" cy="56994"/>
            </a:xfrm>
            <a:custGeom>
              <a:rect b="b" l="l" r="r" t="t"/>
              <a:pathLst>
                <a:path extrusionOk="0" h="56994" w="770503">
                  <a:moveTo>
                    <a:pt x="0" y="0"/>
                  </a:moveTo>
                  <a:lnTo>
                    <a:pt x="770503" y="0"/>
                  </a:lnTo>
                  <a:lnTo>
                    <a:pt x="770503" y="56994"/>
                  </a:lnTo>
                  <a:lnTo>
                    <a:pt x="0" y="56994"/>
                  </a:lnTo>
                  <a:close/>
                </a:path>
              </a:pathLst>
            </a:custGeom>
            <a:solidFill>
              <a:srgbClr val="0050F5"/>
            </a:solidFill>
            <a:ln>
              <a:noFill/>
            </a:ln>
          </p:spPr>
        </p:sp>
        <p:sp>
          <p:nvSpPr>
            <p:cNvPr id="344" name="Google Shape;344;p25"/>
            <p:cNvSpPr txBox="1"/>
            <p:nvPr/>
          </p:nvSpPr>
          <p:spPr>
            <a:xfrm>
              <a:off x="0" y="-38100"/>
              <a:ext cx="770503" cy="95094"/>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transition>
    <p:push/>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CDCFF"/>
        </a:solidFill>
      </p:bgPr>
    </p:bg>
    <p:spTree>
      <p:nvGrpSpPr>
        <p:cNvPr id="348" name="Shape 348"/>
        <p:cNvGrpSpPr/>
        <p:nvPr/>
      </p:nvGrpSpPr>
      <p:grpSpPr>
        <a:xfrm>
          <a:off x="0" y="0"/>
          <a:ext cx="0" cy="0"/>
          <a:chOff x="0" y="0"/>
          <a:chExt cx="0" cy="0"/>
        </a:xfrm>
      </p:grpSpPr>
      <p:pic>
        <p:nvPicPr>
          <p:cNvPr id="349" name="Google Shape;349;p26"/>
          <p:cNvPicPr preferRelativeResize="0"/>
          <p:nvPr/>
        </p:nvPicPr>
        <p:blipFill rotWithShape="1">
          <a:blip r:embed="rId3">
            <a:alphaModFix/>
          </a:blip>
          <a:srcRect b="0" l="36886" r="13213" t="0"/>
          <a:stretch/>
        </p:blipFill>
        <p:spPr>
          <a:xfrm>
            <a:off x="4338200" y="35750"/>
            <a:ext cx="4769816" cy="5376776"/>
          </a:xfrm>
          <a:prstGeom prst="rect">
            <a:avLst/>
          </a:prstGeom>
          <a:noFill/>
          <a:ln>
            <a:noFill/>
          </a:ln>
        </p:spPr>
      </p:pic>
      <p:pic>
        <p:nvPicPr>
          <p:cNvPr id="350" name="Google Shape;350;p26"/>
          <p:cNvPicPr preferRelativeResize="0"/>
          <p:nvPr/>
        </p:nvPicPr>
        <p:blipFill>
          <a:blip r:embed="rId4">
            <a:alphaModFix/>
          </a:blip>
          <a:stretch>
            <a:fillRect/>
          </a:stretch>
        </p:blipFill>
        <p:spPr>
          <a:xfrm>
            <a:off x="4983925" y="-172145"/>
            <a:ext cx="3478374" cy="6790922"/>
          </a:xfrm>
          <a:prstGeom prst="rect">
            <a:avLst/>
          </a:prstGeom>
          <a:noFill/>
          <a:ln>
            <a:noFill/>
          </a:ln>
        </p:spPr>
      </p:pic>
      <p:sp>
        <p:nvSpPr>
          <p:cNvPr id="351" name="Google Shape;351;p26"/>
          <p:cNvSpPr txBox="1"/>
          <p:nvPr/>
        </p:nvSpPr>
        <p:spPr>
          <a:xfrm>
            <a:off x="559874" y="1259042"/>
            <a:ext cx="4012126" cy="756285"/>
          </a:xfrm>
          <a:prstGeom prst="rect">
            <a:avLst/>
          </a:prstGeom>
          <a:noFill/>
          <a:ln>
            <a:noFill/>
          </a:ln>
        </p:spPr>
        <p:txBody>
          <a:bodyPr anchorCtr="0" anchor="t" bIns="0" lIns="0" spcFirstLastPara="1" rIns="0" wrap="square" tIns="0">
            <a:spAutoFit/>
          </a:bodyPr>
          <a:lstStyle/>
          <a:p>
            <a:pPr indent="0" lvl="0" marL="0" marR="0" rtl="0" algn="ctr">
              <a:lnSpc>
                <a:spcPct val="92000"/>
              </a:lnSpc>
              <a:spcBef>
                <a:spcPts val="0"/>
              </a:spcBef>
              <a:spcAft>
                <a:spcPts val="0"/>
              </a:spcAft>
              <a:buNone/>
            </a:pPr>
            <a:r>
              <a:rPr b="0" i="0" lang="en" sz="6000" u="none" cap="none" strike="noStrike">
                <a:solidFill>
                  <a:srgbClr val="0050F5"/>
                </a:solidFill>
                <a:latin typeface="Raleway Black"/>
                <a:ea typeface="Raleway Black"/>
                <a:cs typeface="Raleway Black"/>
                <a:sym typeface="Raleway Black"/>
              </a:rPr>
              <a:t>add title</a:t>
            </a:r>
            <a:endParaRPr sz="700"/>
          </a:p>
        </p:txBody>
      </p:sp>
      <p:sp>
        <p:nvSpPr>
          <p:cNvPr id="352" name="Google Shape;352;p26"/>
          <p:cNvSpPr txBox="1"/>
          <p:nvPr/>
        </p:nvSpPr>
        <p:spPr>
          <a:xfrm>
            <a:off x="935358" y="2316644"/>
            <a:ext cx="3261300" cy="1523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152F45"/>
                </a:solidFill>
                <a:latin typeface="Montserrat Medium"/>
                <a:ea typeface="Montserrat Medium"/>
                <a:cs typeface="Montserrat Medium"/>
                <a:sym typeface="Montserrat Medium"/>
              </a:rPr>
              <a:t>Presentations are communication tools that can be used as demonstrations, lectures, speeches, reports, and more. It is mostly presented before an audience. It serves a variety of purposes, making presentations powerful tools for convincing and teaching.</a:t>
            </a:r>
            <a:endParaRPr sz="700"/>
          </a:p>
          <a:p>
            <a:pPr indent="0" lvl="0" marL="0" marR="0" rtl="0" algn="ctr">
              <a:lnSpc>
                <a:spcPct val="100000"/>
              </a:lnSpc>
              <a:spcBef>
                <a:spcPts val="0"/>
              </a:spcBef>
              <a:spcAft>
                <a:spcPts val="0"/>
              </a:spcAft>
              <a:buNone/>
            </a:pPr>
            <a:r>
              <a:t/>
            </a:r>
            <a:endParaRPr b="0" i="0" sz="900" u="none" cap="none" strike="noStrike">
              <a:solidFill>
                <a:srgbClr val="152F45"/>
              </a:solidFill>
              <a:latin typeface="Montserrat Medium"/>
              <a:ea typeface="Montserrat Medium"/>
              <a:cs typeface="Montserrat Medium"/>
              <a:sym typeface="Montserrat Medium"/>
            </a:endParaRPr>
          </a:p>
          <a:p>
            <a:pPr indent="0" lvl="1" marL="0" marR="0" rtl="0" algn="ctr">
              <a:lnSpc>
                <a:spcPct val="100000"/>
              </a:lnSpc>
              <a:spcBef>
                <a:spcPts val="0"/>
              </a:spcBef>
              <a:spcAft>
                <a:spcPts val="0"/>
              </a:spcAft>
              <a:buNone/>
            </a:pPr>
            <a:r>
              <a:rPr b="0" i="0" lang="en" sz="900" u="none" cap="none" strike="noStrike">
                <a:solidFill>
                  <a:srgbClr val="152F45"/>
                </a:solidFill>
                <a:latin typeface="Montserrat Medium"/>
                <a:ea typeface="Montserrat Medium"/>
                <a:cs typeface="Montserrat Medium"/>
                <a:sym typeface="Montserrat Medium"/>
              </a:rPr>
              <a:t>Presentations are communication tools that can be used as demonstrations, lectures, speeches, reports, and more. It is mostly presented before an audience. It serves a variety of purposes, making presentations powerful tools for convincing and teaching.</a:t>
            </a:r>
            <a:endParaRPr sz="700"/>
          </a:p>
        </p:txBody>
      </p:sp>
    </p:spTree>
  </p:cSld>
  <p:clrMapOvr>
    <a:masterClrMapping/>
  </p:clrMapOvr>
  <p:transition>
    <p:push/>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CDCFF"/>
        </a:solidFill>
      </p:bgPr>
    </p:bg>
    <p:spTree>
      <p:nvGrpSpPr>
        <p:cNvPr id="356" name="Shape 356"/>
        <p:cNvGrpSpPr/>
        <p:nvPr/>
      </p:nvGrpSpPr>
      <p:grpSpPr>
        <a:xfrm>
          <a:off x="0" y="0"/>
          <a:ext cx="0" cy="0"/>
          <a:chOff x="0" y="0"/>
          <a:chExt cx="0" cy="0"/>
        </a:xfrm>
      </p:grpSpPr>
      <p:grpSp>
        <p:nvGrpSpPr>
          <p:cNvPr id="357" name="Google Shape;357;p27"/>
          <p:cNvGrpSpPr/>
          <p:nvPr/>
        </p:nvGrpSpPr>
        <p:grpSpPr>
          <a:xfrm>
            <a:off x="387109" y="1106783"/>
            <a:ext cx="2548821" cy="3736326"/>
            <a:chOff x="0" y="-19050"/>
            <a:chExt cx="1342589" cy="1968106"/>
          </a:xfrm>
        </p:grpSpPr>
        <p:sp>
          <p:nvSpPr>
            <p:cNvPr id="358" name="Google Shape;358;p27"/>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59" name="Google Shape;359;p27"/>
            <p:cNvSpPr txBox="1"/>
            <p:nvPr/>
          </p:nvSpPr>
          <p:spPr>
            <a:xfrm>
              <a:off x="0" y="-19050"/>
              <a:ext cx="1342589"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60" name="Google Shape;360;p27"/>
          <p:cNvGrpSpPr/>
          <p:nvPr/>
        </p:nvGrpSpPr>
        <p:grpSpPr>
          <a:xfrm>
            <a:off x="3054992" y="1106783"/>
            <a:ext cx="5756490" cy="3736326"/>
            <a:chOff x="0" y="-19050"/>
            <a:chExt cx="3032225" cy="1968106"/>
          </a:xfrm>
        </p:grpSpPr>
        <p:sp>
          <p:nvSpPr>
            <p:cNvPr id="361" name="Google Shape;361;p27"/>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62" name="Google Shape;362;p27"/>
            <p:cNvSpPr txBox="1"/>
            <p:nvPr/>
          </p:nvSpPr>
          <p:spPr>
            <a:xfrm>
              <a:off x="0" y="-19050"/>
              <a:ext cx="3032225"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63" name="Google Shape;363;p27"/>
          <p:cNvGrpSpPr/>
          <p:nvPr/>
        </p:nvGrpSpPr>
        <p:grpSpPr>
          <a:xfrm>
            <a:off x="569502" y="1247142"/>
            <a:ext cx="2184034" cy="359784"/>
            <a:chOff x="0" y="-19050"/>
            <a:chExt cx="1150437" cy="189516"/>
          </a:xfrm>
        </p:grpSpPr>
        <p:sp>
          <p:nvSpPr>
            <p:cNvPr id="364" name="Google Shape;364;p27"/>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65" name="Google Shape;365;p27"/>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66" name="Google Shape;366;p27"/>
          <p:cNvGrpSpPr/>
          <p:nvPr/>
        </p:nvGrpSpPr>
        <p:grpSpPr>
          <a:xfrm>
            <a:off x="4841220" y="1247142"/>
            <a:ext cx="2184034" cy="359784"/>
            <a:chOff x="0" y="-19050"/>
            <a:chExt cx="1150437" cy="189516"/>
          </a:xfrm>
        </p:grpSpPr>
        <p:sp>
          <p:nvSpPr>
            <p:cNvPr id="367" name="Google Shape;367;p27"/>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68" name="Google Shape;368;p27"/>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69" name="Google Shape;369;p27"/>
          <p:cNvGrpSpPr/>
          <p:nvPr/>
        </p:nvGrpSpPr>
        <p:grpSpPr>
          <a:xfrm>
            <a:off x="569502" y="3564341"/>
            <a:ext cx="2184034" cy="359784"/>
            <a:chOff x="0" y="-19050"/>
            <a:chExt cx="1150437" cy="189516"/>
          </a:xfrm>
        </p:grpSpPr>
        <p:sp>
          <p:nvSpPr>
            <p:cNvPr id="370" name="Google Shape;370;p27"/>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71" name="Google Shape;371;p27"/>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72" name="Google Shape;372;p27"/>
          <p:cNvGrpSpPr/>
          <p:nvPr/>
        </p:nvGrpSpPr>
        <p:grpSpPr>
          <a:xfrm>
            <a:off x="1001153" y="4048637"/>
            <a:ext cx="377102" cy="385940"/>
            <a:chOff x="0" y="-19050"/>
            <a:chExt cx="812800" cy="831850"/>
          </a:xfrm>
        </p:grpSpPr>
        <p:sp>
          <p:nvSpPr>
            <p:cNvPr id="373" name="Google Shape;373;p27"/>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CCDC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74" name="Google Shape;374;p27"/>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75" name="Google Shape;375;p27"/>
          <p:cNvGrpSpPr/>
          <p:nvPr/>
        </p:nvGrpSpPr>
        <p:grpSpPr>
          <a:xfrm>
            <a:off x="1467935" y="4048637"/>
            <a:ext cx="377102" cy="385940"/>
            <a:chOff x="0" y="-19050"/>
            <a:chExt cx="812800" cy="831850"/>
          </a:xfrm>
        </p:grpSpPr>
        <p:sp>
          <p:nvSpPr>
            <p:cNvPr id="376" name="Google Shape;376;p27"/>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0050F5"/>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77" name="Google Shape;377;p27"/>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78" name="Google Shape;378;p27"/>
          <p:cNvGrpSpPr/>
          <p:nvPr/>
        </p:nvGrpSpPr>
        <p:grpSpPr>
          <a:xfrm>
            <a:off x="1934716" y="4048637"/>
            <a:ext cx="377102" cy="385940"/>
            <a:chOff x="0" y="-19050"/>
            <a:chExt cx="812800" cy="831850"/>
          </a:xfrm>
        </p:grpSpPr>
        <p:sp>
          <p:nvSpPr>
            <p:cNvPr id="379" name="Google Shape;379;p27"/>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49E77"/>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80" name="Google Shape;380;p27"/>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81" name="Google Shape;381;p27"/>
          <p:cNvSpPr txBox="1"/>
          <p:nvPr/>
        </p:nvSpPr>
        <p:spPr>
          <a:xfrm>
            <a:off x="616198" y="1730823"/>
            <a:ext cx="2090700" cy="277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000000"/>
                </a:solidFill>
                <a:latin typeface="Arial"/>
                <a:ea typeface="Arial"/>
                <a:cs typeface="Arial"/>
                <a:sym typeface="Arial"/>
              </a:rPr>
              <a:t>This presentation template</a:t>
            </a:r>
            <a:endParaRPr sz="700"/>
          </a:p>
          <a:p>
            <a:pPr indent="0" lvl="0" marL="0" marR="0" rtl="0" algn="ctr">
              <a:lnSpc>
                <a:spcPct val="100000"/>
              </a:lnSpc>
              <a:spcBef>
                <a:spcPts val="0"/>
              </a:spcBef>
              <a:spcAft>
                <a:spcPts val="0"/>
              </a:spcAft>
              <a:buNone/>
            </a:pPr>
            <a:r>
              <a:rPr b="0" i="0" lang="en" sz="900" u="none" cap="none" strike="noStrike">
                <a:solidFill>
                  <a:srgbClr val="000000"/>
                </a:solidFill>
                <a:latin typeface="Arial"/>
                <a:ea typeface="Arial"/>
                <a:cs typeface="Arial"/>
                <a:sym typeface="Arial"/>
              </a:rPr>
              <a:t>uses the following free fonts:</a:t>
            </a:r>
            <a:endParaRPr sz="700"/>
          </a:p>
        </p:txBody>
      </p:sp>
      <p:sp>
        <p:nvSpPr>
          <p:cNvPr id="382" name="Google Shape;382;p27"/>
          <p:cNvSpPr txBox="1"/>
          <p:nvPr/>
        </p:nvSpPr>
        <p:spPr>
          <a:xfrm>
            <a:off x="587728" y="3275641"/>
            <a:ext cx="2184000" cy="138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000000"/>
                </a:solidFill>
                <a:latin typeface="Arial"/>
                <a:ea typeface="Arial"/>
                <a:cs typeface="Arial"/>
                <a:sym typeface="Arial"/>
              </a:rPr>
              <a:t>You can find these fonts online too.</a:t>
            </a:r>
            <a:endParaRPr sz="700"/>
          </a:p>
        </p:txBody>
      </p:sp>
      <p:sp>
        <p:nvSpPr>
          <p:cNvPr id="383" name="Google Shape;383;p27"/>
          <p:cNvSpPr txBox="1"/>
          <p:nvPr/>
        </p:nvSpPr>
        <p:spPr>
          <a:xfrm>
            <a:off x="873885" y="2158913"/>
            <a:ext cx="1575300" cy="9360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 sz="700" u="none" cap="none" strike="noStrike">
                <a:solidFill>
                  <a:srgbClr val="000000"/>
                </a:solidFill>
                <a:latin typeface="Arial"/>
                <a:ea typeface="Arial"/>
                <a:cs typeface="Arial"/>
                <a:sym typeface="Arial"/>
              </a:rPr>
              <a:t>TITLES:</a:t>
            </a:r>
            <a:endParaRPr sz="700"/>
          </a:p>
          <a:p>
            <a:pPr indent="0" lvl="0" marL="0" marR="0" rtl="0" algn="ctr">
              <a:lnSpc>
                <a:spcPct val="80000"/>
              </a:lnSpc>
              <a:spcBef>
                <a:spcPts val="0"/>
              </a:spcBef>
              <a:spcAft>
                <a:spcPts val="0"/>
              </a:spcAft>
              <a:buNone/>
            </a:pPr>
            <a:r>
              <a:rPr b="0" i="0" lang="en" sz="1100" u="none" cap="none" strike="noStrike">
                <a:solidFill>
                  <a:srgbClr val="000000"/>
                </a:solidFill>
                <a:latin typeface="Arial"/>
                <a:ea typeface="Arial"/>
                <a:cs typeface="Arial"/>
                <a:sym typeface="Arial"/>
              </a:rPr>
              <a:t>PLAYFAIR DISPLAY</a:t>
            </a:r>
            <a:endParaRPr sz="700"/>
          </a:p>
          <a:p>
            <a:pPr indent="0" lvl="0" marL="0" marR="0" rtl="0" algn="ctr">
              <a:lnSpc>
                <a:spcPct val="8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None/>
            </a:pPr>
            <a:r>
              <a:rPr b="0" i="0" lang="en" sz="700" u="none" cap="none" strike="noStrike">
                <a:solidFill>
                  <a:srgbClr val="000000"/>
                </a:solidFill>
                <a:latin typeface="Arial"/>
                <a:ea typeface="Arial"/>
                <a:cs typeface="Arial"/>
                <a:sym typeface="Arial"/>
              </a:rPr>
              <a:t>HEADERS:</a:t>
            </a:r>
            <a:endParaRPr sz="700"/>
          </a:p>
          <a:p>
            <a:pPr indent="0" lvl="0" marL="0" marR="0" rtl="0" algn="ctr">
              <a:lnSpc>
                <a:spcPct val="80000"/>
              </a:lnSpc>
              <a:spcBef>
                <a:spcPts val="0"/>
              </a:spcBef>
              <a:spcAft>
                <a:spcPts val="0"/>
              </a:spcAft>
              <a:buNone/>
            </a:pPr>
            <a:r>
              <a:rPr b="0" i="0" lang="en" sz="1100" u="none" cap="none" strike="noStrike">
                <a:solidFill>
                  <a:srgbClr val="000000"/>
                </a:solidFill>
                <a:latin typeface="Arial"/>
                <a:ea typeface="Arial"/>
                <a:cs typeface="Arial"/>
                <a:sym typeface="Arial"/>
              </a:rPr>
              <a:t>PLAYFAIR DISPLAY</a:t>
            </a:r>
            <a:endParaRPr sz="700"/>
          </a:p>
          <a:p>
            <a:pPr indent="0" lvl="0" marL="0" marR="0" rtl="0" algn="ctr">
              <a:lnSpc>
                <a:spcPct val="8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None/>
            </a:pPr>
            <a:r>
              <a:rPr b="0" i="0" lang="en" sz="700" u="none" cap="none" strike="noStrike">
                <a:solidFill>
                  <a:srgbClr val="000000"/>
                </a:solidFill>
                <a:latin typeface="Arial"/>
                <a:ea typeface="Arial"/>
                <a:cs typeface="Arial"/>
                <a:sym typeface="Arial"/>
              </a:rPr>
              <a:t>BODY COPY:</a:t>
            </a:r>
            <a:endParaRPr sz="700"/>
          </a:p>
          <a:p>
            <a:pPr indent="0" lvl="0" marL="0" marR="0" rtl="0" algn="ctr">
              <a:lnSpc>
                <a:spcPct val="80000"/>
              </a:lnSpc>
              <a:spcBef>
                <a:spcPts val="0"/>
              </a:spcBef>
              <a:spcAft>
                <a:spcPts val="0"/>
              </a:spcAft>
              <a:buNone/>
            </a:pPr>
            <a:r>
              <a:rPr b="0" i="0" lang="en" sz="1100" u="none" cap="none" strike="noStrike">
                <a:solidFill>
                  <a:srgbClr val="000000"/>
                </a:solidFill>
                <a:latin typeface="Arial"/>
                <a:ea typeface="Arial"/>
                <a:cs typeface="Arial"/>
                <a:sym typeface="Arial"/>
              </a:rPr>
              <a:t> MONTSERRAT</a:t>
            </a:r>
            <a:endParaRPr sz="700"/>
          </a:p>
        </p:txBody>
      </p:sp>
      <p:sp>
        <p:nvSpPr>
          <p:cNvPr id="384" name="Google Shape;384;p27"/>
          <p:cNvSpPr txBox="1"/>
          <p:nvPr/>
        </p:nvSpPr>
        <p:spPr>
          <a:xfrm>
            <a:off x="884361" y="4496301"/>
            <a:ext cx="610687" cy="90233"/>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#CCDCFF</a:t>
            </a:r>
            <a:endParaRPr sz="700"/>
          </a:p>
        </p:txBody>
      </p:sp>
      <p:sp>
        <p:nvSpPr>
          <p:cNvPr id="385" name="Google Shape;385;p27"/>
          <p:cNvSpPr txBox="1"/>
          <p:nvPr/>
        </p:nvSpPr>
        <p:spPr>
          <a:xfrm>
            <a:off x="1351142" y="4496301"/>
            <a:ext cx="610687" cy="90233"/>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#0050F5</a:t>
            </a:r>
            <a:endParaRPr sz="700"/>
          </a:p>
        </p:txBody>
      </p:sp>
      <p:sp>
        <p:nvSpPr>
          <p:cNvPr id="386" name="Google Shape;386;p27"/>
          <p:cNvSpPr txBox="1"/>
          <p:nvPr/>
        </p:nvSpPr>
        <p:spPr>
          <a:xfrm>
            <a:off x="1817924" y="4496301"/>
            <a:ext cx="610687" cy="90233"/>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#F49E77</a:t>
            </a:r>
            <a:endParaRPr sz="700"/>
          </a:p>
        </p:txBody>
      </p:sp>
      <p:sp>
        <p:nvSpPr>
          <p:cNvPr id="387" name="Google Shape;387;p27"/>
          <p:cNvSpPr txBox="1"/>
          <p:nvPr/>
        </p:nvSpPr>
        <p:spPr>
          <a:xfrm>
            <a:off x="2105002" y="723021"/>
            <a:ext cx="4933995" cy="162306"/>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 sz="1100" u="none" cap="none" strike="noStrike">
                <a:solidFill>
                  <a:srgbClr val="000000"/>
                </a:solidFill>
                <a:latin typeface="Arial"/>
                <a:ea typeface="Arial"/>
                <a:cs typeface="Arial"/>
                <a:sym typeface="Arial"/>
              </a:rPr>
              <a:t>Use these design resources in your Canva Presentation.</a:t>
            </a:r>
            <a:endParaRPr sz="700"/>
          </a:p>
        </p:txBody>
      </p:sp>
      <p:sp>
        <p:nvSpPr>
          <p:cNvPr id="388" name="Google Shape;388;p27"/>
          <p:cNvSpPr txBox="1"/>
          <p:nvPr/>
        </p:nvSpPr>
        <p:spPr>
          <a:xfrm>
            <a:off x="5853103" y="4957918"/>
            <a:ext cx="2958379" cy="83510"/>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0" i="0" lang="en" sz="600" u="none" cap="none" strike="noStrike">
                <a:solidFill>
                  <a:srgbClr val="0050F5"/>
                </a:solidFill>
                <a:latin typeface="Arial"/>
                <a:ea typeface="Arial"/>
                <a:cs typeface="Arial"/>
                <a:sym typeface="Arial"/>
              </a:rPr>
              <a:t>DON'T FORGET TO DELETE THIS PAGE BEFORE PRESENTING. </a:t>
            </a:r>
            <a:endParaRPr sz="700"/>
          </a:p>
        </p:txBody>
      </p:sp>
      <p:sp>
        <p:nvSpPr>
          <p:cNvPr id="389" name="Google Shape;389;p27"/>
          <p:cNvSpPr txBox="1"/>
          <p:nvPr/>
        </p:nvSpPr>
        <p:spPr>
          <a:xfrm>
            <a:off x="2425649" y="258049"/>
            <a:ext cx="4292702" cy="464971"/>
          </a:xfrm>
          <a:prstGeom prst="rect">
            <a:avLst/>
          </a:prstGeom>
          <a:noFill/>
          <a:ln>
            <a:noFill/>
          </a:ln>
        </p:spPr>
        <p:txBody>
          <a:bodyPr anchorCtr="0" anchor="t" bIns="0" lIns="0" spcFirstLastPara="1" rIns="0" wrap="square" tIns="0">
            <a:spAutoFit/>
          </a:bodyPr>
          <a:lstStyle/>
          <a:p>
            <a:pPr indent="0" lvl="0" marL="0" marR="0" rtl="0" algn="ctr">
              <a:lnSpc>
                <a:spcPct val="92001"/>
              </a:lnSpc>
              <a:spcBef>
                <a:spcPts val="0"/>
              </a:spcBef>
              <a:spcAft>
                <a:spcPts val="0"/>
              </a:spcAft>
              <a:buNone/>
            </a:pPr>
            <a:r>
              <a:rPr b="0" i="0" lang="en" sz="3700" u="none" cap="none" strike="noStrike">
                <a:solidFill>
                  <a:srgbClr val="0050F5"/>
                </a:solidFill>
                <a:latin typeface="Raleway Black"/>
                <a:ea typeface="Raleway Black"/>
                <a:cs typeface="Raleway Black"/>
                <a:sym typeface="Raleway Black"/>
              </a:rPr>
              <a:t>Resource Page</a:t>
            </a:r>
            <a:endParaRPr sz="700"/>
          </a:p>
        </p:txBody>
      </p:sp>
      <p:sp>
        <p:nvSpPr>
          <p:cNvPr id="390" name="Google Shape;390;p27"/>
          <p:cNvSpPr txBox="1"/>
          <p:nvPr/>
        </p:nvSpPr>
        <p:spPr>
          <a:xfrm>
            <a:off x="873885"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Fonts</a:t>
            </a:r>
            <a:endParaRPr sz="700"/>
          </a:p>
        </p:txBody>
      </p:sp>
      <p:sp>
        <p:nvSpPr>
          <p:cNvPr id="391" name="Google Shape;391;p27"/>
          <p:cNvSpPr txBox="1"/>
          <p:nvPr/>
        </p:nvSpPr>
        <p:spPr>
          <a:xfrm>
            <a:off x="5145603"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Design Elements</a:t>
            </a:r>
            <a:endParaRPr sz="700"/>
          </a:p>
        </p:txBody>
      </p:sp>
      <p:sp>
        <p:nvSpPr>
          <p:cNvPr id="392" name="Google Shape;392;p27"/>
          <p:cNvSpPr txBox="1"/>
          <p:nvPr/>
        </p:nvSpPr>
        <p:spPr>
          <a:xfrm>
            <a:off x="873885" y="3648261"/>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Colors</a:t>
            </a:r>
            <a:endParaRPr sz="700"/>
          </a:p>
        </p:txBody>
      </p:sp>
      <p:grpSp>
        <p:nvGrpSpPr>
          <p:cNvPr id="393" name="Google Shape;393;p27"/>
          <p:cNvGrpSpPr/>
          <p:nvPr/>
        </p:nvGrpSpPr>
        <p:grpSpPr>
          <a:xfrm>
            <a:off x="4006874" y="1730823"/>
            <a:ext cx="3852727" cy="2911584"/>
            <a:chOff x="0" y="0"/>
            <a:chExt cx="10273937" cy="7764224"/>
          </a:xfrm>
        </p:grpSpPr>
        <p:sp>
          <p:nvSpPr>
            <p:cNvPr id="394" name="Google Shape;394;p27"/>
            <p:cNvSpPr/>
            <p:nvPr/>
          </p:nvSpPr>
          <p:spPr>
            <a:xfrm>
              <a:off x="6643" y="0"/>
              <a:ext cx="931905" cy="801438"/>
            </a:xfrm>
            <a:custGeom>
              <a:rect b="b" l="l" r="r" t="t"/>
              <a:pathLst>
                <a:path extrusionOk="0" h="801438" w="931905">
                  <a:moveTo>
                    <a:pt x="0" y="0"/>
                  </a:moveTo>
                  <a:lnTo>
                    <a:pt x="931905" y="0"/>
                  </a:lnTo>
                  <a:lnTo>
                    <a:pt x="931905" y="801438"/>
                  </a:lnTo>
                  <a:lnTo>
                    <a:pt x="0" y="801438"/>
                  </a:lnTo>
                  <a:lnTo>
                    <a:pt x="0" y="0"/>
                  </a:lnTo>
                  <a:close/>
                </a:path>
              </a:pathLst>
            </a:custGeom>
            <a:blipFill rotWithShape="1">
              <a:blip r:embed="rId3">
                <a:alphaModFix/>
              </a:blip>
              <a:stretch>
                <a:fillRect b="0" l="0" r="0" t="0"/>
              </a:stretch>
            </a:blipFill>
            <a:ln>
              <a:noFill/>
            </a:ln>
          </p:spPr>
        </p:sp>
        <p:sp>
          <p:nvSpPr>
            <p:cNvPr id="395" name="Google Shape;395;p27"/>
            <p:cNvSpPr/>
            <p:nvPr/>
          </p:nvSpPr>
          <p:spPr>
            <a:xfrm>
              <a:off x="9517017" y="0"/>
              <a:ext cx="662343" cy="915298"/>
            </a:xfrm>
            <a:custGeom>
              <a:rect b="b" l="l" r="r" t="t"/>
              <a:pathLst>
                <a:path extrusionOk="0" h="915298" w="662343">
                  <a:moveTo>
                    <a:pt x="0" y="0"/>
                  </a:moveTo>
                  <a:lnTo>
                    <a:pt x="662342" y="0"/>
                  </a:lnTo>
                  <a:lnTo>
                    <a:pt x="662342" y="915298"/>
                  </a:lnTo>
                  <a:lnTo>
                    <a:pt x="0" y="915298"/>
                  </a:lnTo>
                  <a:lnTo>
                    <a:pt x="0" y="0"/>
                  </a:lnTo>
                  <a:close/>
                </a:path>
              </a:pathLst>
            </a:custGeom>
            <a:blipFill rotWithShape="1">
              <a:blip r:embed="rId4">
                <a:alphaModFix/>
              </a:blip>
              <a:stretch>
                <a:fillRect b="0" l="0" r="0" t="0"/>
              </a:stretch>
            </a:blipFill>
            <a:ln>
              <a:noFill/>
            </a:ln>
          </p:spPr>
        </p:sp>
        <p:sp>
          <p:nvSpPr>
            <p:cNvPr id="396" name="Google Shape;396;p27"/>
            <p:cNvSpPr/>
            <p:nvPr/>
          </p:nvSpPr>
          <p:spPr>
            <a:xfrm>
              <a:off x="8447403" y="48758"/>
              <a:ext cx="545684" cy="817782"/>
            </a:xfrm>
            <a:custGeom>
              <a:rect b="b" l="l" r="r" t="t"/>
              <a:pathLst>
                <a:path extrusionOk="0" h="817782" w="545684">
                  <a:moveTo>
                    <a:pt x="0" y="0"/>
                  </a:moveTo>
                  <a:lnTo>
                    <a:pt x="545684" y="0"/>
                  </a:lnTo>
                  <a:lnTo>
                    <a:pt x="545684" y="817782"/>
                  </a:lnTo>
                  <a:lnTo>
                    <a:pt x="0" y="817782"/>
                  </a:lnTo>
                  <a:lnTo>
                    <a:pt x="0" y="0"/>
                  </a:lnTo>
                  <a:close/>
                </a:path>
              </a:pathLst>
            </a:custGeom>
            <a:blipFill rotWithShape="1">
              <a:blip r:embed="rId5">
                <a:alphaModFix/>
              </a:blip>
              <a:stretch>
                <a:fillRect b="0" l="0" r="0" t="0"/>
              </a:stretch>
            </a:blipFill>
            <a:ln>
              <a:noFill/>
            </a:ln>
          </p:spPr>
        </p:sp>
        <p:sp>
          <p:nvSpPr>
            <p:cNvPr id="397" name="Google Shape;397;p27"/>
            <p:cNvSpPr/>
            <p:nvPr/>
          </p:nvSpPr>
          <p:spPr>
            <a:xfrm>
              <a:off x="7023318" y="48758"/>
              <a:ext cx="904990" cy="817782"/>
            </a:xfrm>
            <a:custGeom>
              <a:rect b="b" l="l" r="r" t="t"/>
              <a:pathLst>
                <a:path extrusionOk="0" h="817782" w="904990">
                  <a:moveTo>
                    <a:pt x="0" y="0"/>
                  </a:moveTo>
                  <a:lnTo>
                    <a:pt x="904991" y="0"/>
                  </a:lnTo>
                  <a:lnTo>
                    <a:pt x="904991" y="817782"/>
                  </a:lnTo>
                  <a:lnTo>
                    <a:pt x="0" y="817782"/>
                  </a:lnTo>
                  <a:lnTo>
                    <a:pt x="0" y="0"/>
                  </a:lnTo>
                  <a:close/>
                </a:path>
              </a:pathLst>
            </a:custGeom>
            <a:blipFill rotWithShape="1">
              <a:blip r:embed="rId6">
                <a:alphaModFix/>
              </a:blip>
              <a:stretch>
                <a:fillRect b="0" l="0" r="0" t="0"/>
              </a:stretch>
            </a:blipFill>
            <a:ln>
              <a:noFill/>
            </a:ln>
          </p:spPr>
        </p:sp>
        <p:sp>
          <p:nvSpPr>
            <p:cNvPr id="398" name="Google Shape;398;p27"/>
            <p:cNvSpPr/>
            <p:nvPr/>
          </p:nvSpPr>
          <p:spPr>
            <a:xfrm>
              <a:off x="5686442" y="48758"/>
              <a:ext cx="817782" cy="817782"/>
            </a:xfrm>
            <a:custGeom>
              <a:rect b="b" l="l" r="r" t="t"/>
              <a:pathLst>
                <a:path extrusionOk="0" h="817782" w="817782">
                  <a:moveTo>
                    <a:pt x="0" y="0"/>
                  </a:moveTo>
                  <a:lnTo>
                    <a:pt x="817783" y="0"/>
                  </a:lnTo>
                  <a:lnTo>
                    <a:pt x="817783" y="817782"/>
                  </a:lnTo>
                  <a:lnTo>
                    <a:pt x="0" y="817782"/>
                  </a:lnTo>
                  <a:lnTo>
                    <a:pt x="0" y="0"/>
                  </a:lnTo>
                  <a:close/>
                </a:path>
              </a:pathLst>
            </a:custGeom>
            <a:blipFill rotWithShape="1">
              <a:blip r:embed="rId7">
                <a:alphaModFix/>
              </a:blip>
              <a:stretch>
                <a:fillRect b="0" l="0" r="0" t="0"/>
              </a:stretch>
            </a:blipFill>
            <a:ln>
              <a:noFill/>
            </a:ln>
          </p:spPr>
        </p:sp>
        <p:sp>
          <p:nvSpPr>
            <p:cNvPr id="399" name="Google Shape;399;p27"/>
            <p:cNvSpPr/>
            <p:nvPr/>
          </p:nvSpPr>
          <p:spPr>
            <a:xfrm>
              <a:off x="4048508" y="56930"/>
              <a:ext cx="1118841" cy="687578"/>
            </a:xfrm>
            <a:custGeom>
              <a:rect b="b" l="l" r="r" t="t"/>
              <a:pathLst>
                <a:path extrusionOk="0" h="687578" w="1118841">
                  <a:moveTo>
                    <a:pt x="0" y="0"/>
                  </a:moveTo>
                  <a:lnTo>
                    <a:pt x="1118840" y="0"/>
                  </a:lnTo>
                  <a:lnTo>
                    <a:pt x="1118840" y="687578"/>
                  </a:lnTo>
                  <a:lnTo>
                    <a:pt x="0" y="687578"/>
                  </a:lnTo>
                  <a:lnTo>
                    <a:pt x="0" y="0"/>
                  </a:lnTo>
                  <a:close/>
                </a:path>
              </a:pathLst>
            </a:custGeom>
            <a:blipFill rotWithShape="1">
              <a:blip r:embed="rId8">
                <a:alphaModFix/>
              </a:blip>
              <a:stretch>
                <a:fillRect b="0" l="0" r="0" t="0"/>
              </a:stretch>
            </a:blipFill>
            <a:ln>
              <a:noFill/>
            </a:ln>
          </p:spPr>
        </p:sp>
        <p:sp>
          <p:nvSpPr>
            <p:cNvPr id="400" name="Google Shape;400;p27"/>
            <p:cNvSpPr/>
            <p:nvPr/>
          </p:nvSpPr>
          <p:spPr>
            <a:xfrm>
              <a:off x="1457642" y="0"/>
              <a:ext cx="915298" cy="915298"/>
            </a:xfrm>
            <a:custGeom>
              <a:rect b="b" l="l" r="r" t="t"/>
              <a:pathLst>
                <a:path extrusionOk="0" h="915298" w="915298">
                  <a:moveTo>
                    <a:pt x="0" y="0"/>
                  </a:moveTo>
                  <a:lnTo>
                    <a:pt x="915298" y="0"/>
                  </a:lnTo>
                  <a:lnTo>
                    <a:pt x="915298" y="915298"/>
                  </a:lnTo>
                  <a:lnTo>
                    <a:pt x="0" y="915298"/>
                  </a:lnTo>
                  <a:lnTo>
                    <a:pt x="0" y="0"/>
                  </a:lnTo>
                  <a:close/>
                </a:path>
              </a:pathLst>
            </a:custGeom>
            <a:blipFill rotWithShape="1">
              <a:blip r:embed="rId9">
                <a:alphaModFix/>
              </a:blip>
              <a:stretch>
                <a:fillRect b="0" l="0" r="0" t="0"/>
              </a:stretch>
            </a:blipFill>
            <a:ln>
              <a:noFill/>
            </a:ln>
          </p:spPr>
        </p:sp>
        <p:sp>
          <p:nvSpPr>
            <p:cNvPr id="401" name="Google Shape;401;p27"/>
            <p:cNvSpPr/>
            <p:nvPr/>
          </p:nvSpPr>
          <p:spPr>
            <a:xfrm>
              <a:off x="2892034" y="0"/>
              <a:ext cx="637380" cy="915298"/>
            </a:xfrm>
            <a:custGeom>
              <a:rect b="b" l="l" r="r" t="t"/>
              <a:pathLst>
                <a:path extrusionOk="0" h="915298" w="637380">
                  <a:moveTo>
                    <a:pt x="0" y="0"/>
                  </a:moveTo>
                  <a:lnTo>
                    <a:pt x="637380" y="0"/>
                  </a:lnTo>
                  <a:lnTo>
                    <a:pt x="637380" y="915298"/>
                  </a:lnTo>
                  <a:lnTo>
                    <a:pt x="0" y="915298"/>
                  </a:lnTo>
                  <a:lnTo>
                    <a:pt x="0" y="0"/>
                  </a:lnTo>
                  <a:close/>
                </a:path>
              </a:pathLst>
            </a:custGeom>
            <a:blipFill rotWithShape="1">
              <a:blip r:embed="rId10">
                <a:alphaModFix/>
              </a:blip>
              <a:stretch>
                <a:fillRect b="0" l="0" r="0" t="0"/>
              </a:stretch>
            </a:blipFill>
            <a:ln>
              <a:noFill/>
            </a:ln>
          </p:spPr>
        </p:sp>
        <p:sp>
          <p:nvSpPr>
            <p:cNvPr id="402" name="Google Shape;402;p27"/>
            <p:cNvSpPr/>
            <p:nvPr/>
          </p:nvSpPr>
          <p:spPr>
            <a:xfrm>
              <a:off x="6550046" y="1703464"/>
              <a:ext cx="803798" cy="915298"/>
            </a:xfrm>
            <a:custGeom>
              <a:rect b="b" l="l" r="r" t="t"/>
              <a:pathLst>
                <a:path extrusionOk="0" h="915298" w="803798">
                  <a:moveTo>
                    <a:pt x="0" y="0"/>
                  </a:moveTo>
                  <a:lnTo>
                    <a:pt x="803798" y="0"/>
                  </a:lnTo>
                  <a:lnTo>
                    <a:pt x="803798" y="915298"/>
                  </a:lnTo>
                  <a:lnTo>
                    <a:pt x="0" y="915298"/>
                  </a:lnTo>
                  <a:lnTo>
                    <a:pt x="0" y="0"/>
                  </a:lnTo>
                  <a:close/>
                </a:path>
              </a:pathLst>
            </a:custGeom>
            <a:blipFill rotWithShape="1">
              <a:blip r:embed="rId11">
                <a:alphaModFix/>
              </a:blip>
              <a:stretch>
                <a:fillRect b="0" l="0" r="0" t="0"/>
              </a:stretch>
            </a:blipFill>
            <a:ln>
              <a:noFill/>
            </a:ln>
          </p:spPr>
        </p:sp>
        <p:sp>
          <p:nvSpPr>
            <p:cNvPr id="403" name="Google Shape;403;p27"/>
            <p:cNvSpPr/>
            <p:nvPr/>
          </p:nvSpPr>
          <p:spPr>
            <a:xfrm>
              <a:off x="9205372" y="1869529"/>
              <a:ext cx="1061225" cy="630947"/>
            </a:xfrm>
            <a:custGeom>
              <a:rect b="b" l="l" r="r" t="t"/>
              <a:pathLst>
                <a:path extrusionOk="0" h="630947" w="1061225">
                  <a:moveTo>
                    <a:pt x="0" y="0"/>
                  </a:moveTo>
                  <a:lnTo>
                    <a:pt x="1061225" y="0"/>
                  </a:lnTo>
                  <a:lnTo>
                    <a:pt x="1061225" y="630947"/>
                  </a:lnTo>
                  <a:lnTo>
                    <a:pt x="0" y="630947"/>
                  </a:lnTo>
                  <a:lnTo>
                    <a:pt x="0" y="0"/>
                  </a:lnTo>
                  <a:close/>
                </a:path>
              </a:pathLst>
            </a:custGeom>
            <a:blipFill rotWithShape="1">
              <a:blip r:embed="rId12">
                <a:alphaModFix/>
              </a:blip>
              <a:stretch>
                <a:fillRect b="0" l="0" r="0" t="0"/>
              </a:stretch>
            </a:blipFill>
            <a:ln>
              <a:noFill/>
            </a:ln>
          </p:spPr>
        </p:sp>
        <p:sp>
          <p:nvSpPr>
            <p:cNvPr id="404" name="Google Shape;404;p27"/>
            <p:cNvSpPr/>
            <p:nvPr/>
          </p:nvSpPr>
          <p:spPr>
            <a:xfrm>
              <a:off x="1273131" y="1752222"/>
              <a:ext cx="817782" cy="817782"/>
            </a:xfrm>
            <a:custGeom>
              <a:rect b="b" l="l" r="r" t="t"/>
              <a:pathLst>
                <a:path extrusionOk="0" h="817782" w="817782">
                  <a:moveTo>
                    <a:pt x="0" y="0"/>
                  </a:moveTo>
                  <a:lnTo>
                    <a:pt x="817783" y="0"/>
                  </a:lnTo>
                  <a:lnTo>
                    <a:pt x="817783" y="817782"/>
                  </a:lnTo>
                  <a:lnTo>
                    <a:pt x="0" y="817782"/>
                  </a:lnTo>
                  <a:lnTo>
                    <a:pt x="0" y="0"/>
                  </a:lnTo>
                  <a:close/>
                </a:path>
              </a:pathLst>
            </a:custGeom>
            <a:blipFill rotWithShape="1">
              <a:blip r:embed="rId13">
                <a:alphaModFix/>
              </a:blip>
              <a:stretch>
                <a:fillRect b="0" l="0" r="0" t="0"/>
              </a:stretch>
            </a:blipFill>
            <a:ln>
              <a:noFill/>
            </a:ln>
          </p:spPr>
        </p:sp>
        <p:sp>
          <p:nvSpPr>
            <p:cNvPr id="405" name="Google Shape;405;p27"/>
            <p:cNvSpPr/>
            <p:nvPr/>
          </p:nvSpPr>
          <p:spPr>
            <a:xfrm>
              <a:off x="6643" y="1752222"/>
              <a:ext cx="817782" cy="817782"/>
            </a:xfrm>
            <a:custGeom>
              <a:rect b="b" l="l" r="r" t="t"/>
              <a:pathLst>
                <a:path extrusionOk="0" h="817782" w="817782">
                  <a:moveTo>
                    <a:pt x="0" y="0"/>
                  </a:moveTo>
                  <a:lnTo>
                    <a:pt x="817782" y="0"/>
                  </a:lnTo>
                  <a:lnTo>
                    <a:pt x="817782" y="817782"/>
                  </a:lnTo>
                  <a:lnTo>
                    <a:pt x="0" y="817782"/>
                  </a:lnTo>
                  <a:lnTo>
                    <a:pt x="0" y="0"/>
                  </a:lnTo>
                  <a:close/>
                </a:path>
              </a:pathLst>
            </a:custGeom>
            <a:blipFill rotWithShape="1">
              <a:blip r:embed="rId14">
                <a:alphaModFix/>
              </a:blip>
              <a:stretch>
                <a:fillRect b="0" l="0" r="0" t="0"/>
              </a:stretch>
            </a:blipFill>
            <a:ln>
              <a:noFill/>
            </a:ln>
          </p:spPr>
        </p:sp>
        <p:sp>
          <p:nvSpPr>
            <p:cNvPr id="406" name="Google Shape;406;p27"/>
            <p:cNvSpPr/>
            <p:nvPr/>
          </p:nvSpPr>
          <p:spPr>
            <a:xfrm>
              <a:off x="5154166" y="1727970"/>
              <a:ext cx="907537" cy="866285"/>
            </a:xfrm>
            <a:custGeom>
              <a:rect b="b" l="l" r="r" t="t"/>
              <a:pathLst>
                <a:path extrusionOk="0" h="866285" w="907537">
                  <a:moveTo>
                    <a:pt x="0" y="0"/>
                  </a:moveTo>
                  <a:lnTo>
                    <a:pt x="907536" y="0"/>
                  </a:lnTo>
                  <a:lnTo>
                    <a:pt x="907536" y="866285"/>
                  </a:lnTo>
                  <a:lnTo>
                    <a:pt x="0" y="866285"/>
                  </a:lnTo>
                  <a:lnTo>
                    <a:pt x="0" y="0"/>
                  </a:lnTo>
                  <a:close/>
                </a:path>
              </a:pathLst>
            </a:custGeom>
            <a:blipFill rotWithShape="1">
              <a:blip r:embed="rId15">
                <a:alphaModFix/>
              </a:blip>
              <a:stretch>
                <a:fillRect b="0" l="0" r="0" t="0"/>
              </a:stretch>
            </a:blipFill>
            <a:ln>
              <a:noFill/>
            </a:ln>
          </p:spPr>
        </p:sp>
        <p:sp>
          <p:nvSpPr>
            <p:cNvPr id="407" name="Google Shape;407;p27"/>
            <p:cNvSpPr/>
            <p:nvPr/>
          </p:nvSpPr>
          <p:spPr>
            <a:xfrm>
              <a:off x="2558115" y="1703464"/>
              <a:ext cx="908641" cy="915298"/>
            </a:xfrm>
            <a:custGeom>
              <a:rect b="b" l="l" r="r" t="t"/>
              <a:pathLst>
                <a:path extrusionOk="0" h="915298" w="908641">
                  <a:moveTo>
                    <a:pt x="0" y="0"/>
                  </a:moveTo>
                  <a:lnTo>
                    <a:pt x="908641" y="0"/>
                  </a:lnTo>
                  <a:lnTo>
                    <a:pt x="908641" y="915298"/>
                  </a:lnTo>
                  <a:lnTo>
                    <a:pt x="0" y="915298"/>
                  </a:lnTo>
                  <a:lnTo>
                    <a:pt x="0" y="0"/>
                  </a:lnTo>
                  <a:close/>
                </a:path>
              </a:pathLst>
            </a:custGeom>
            <a:blipFill rotWithShape="1">
              <a:blip r:embed="rId16">
                <a:alphaModFix/>
              </a:blip>
              <a:stretch>
                <a:fillRect b="0" l="0" r="0" t="0"/>
              </a:stretch>
            </a:blipFill>
            <a:ln>
              <a:noFill/>
            </a:ln>
          </p:spPr>
        </p:sp>
        <p:sp>
          <p:nvSpPr>
            <p:cNvPr id="408" name="Google Shape;408;p27"/>
            <p:cNvSpPr/>
            <p:nvPr/>
          </p:nvSpPr>
          <p:spPr>
            <a:xfrm>
              <a:off x="3924710" y="1694471"/>
              <a:ext cx="757918" cy="924291"/>
            </a:xfrm>
            <a:custGeom>
              <a:rect b="b" l="l" r="r" t="t"/>
              <a:pathLst>
                <a:path extrusionOk="0" h="924291" w="757918">
                  <a:moveTo>
                    <a:pt x="0" y="0"/>
                  </a:moveTo>
                  <a:lnTo>
                    <a:pt x="757919" y="0"/>
                  </a:lnTo>
                  <a:lnTo>
                    <a:pt x="757919" y="924291"/>
                  </a:lnTo>
                  <a:lnTo>
                    <a:pt x="0" y="924291"/>
                  </a:lnTo>
                  <a:lnTo>
                    <a:pt x="0" y="0"/>
                  </a:lnTo>
                  <a:close/>
                </a:path>
              </a:pathLst>
            </a:custGeom>
            <a:blipFill rotWithShape="1">
              <a:blip r:embed="rId17">
                <a:alphaModFix/>
              </a:blip>
              <a:stretch>
                <a:fillRect b="0" l="0" r="0" t="0"/>
              </a:stretch>
            </a:blipFill>
            <a:ln>
              <a:noFill/>
            </a:ln>
          </p:spPr>
        </p:sp>
        <p:sp>
          <p:nvSpPr>
            <p:cNvPr id="409" name="Google Shape;409;p27"/>
            <p:cNvSpPr/>
            <p:nvPr/>
          </p:nvSpPr>
          <p:spPr>
            <a:xfrm>
              <a:off x="7863712" y="1752222"/>
              <a:ext cx="860840" cy="865561"/>
            </a:xfrm>
            <a:custGeom>
              <a:rect b="b" l="l" r="r" t="t"/>
              <a:pathLst>
                <a:path extrusionOk="0" h="865561" w="860840">
                  <a:moveTo>
                    <a:pt x="0" y="0"/>
                  </a:moveTo>
                  <a:lnTo>
                    <a:pt x="860840" y="0"/>
                  </a:lnTo>
                  <a:lnTo>
                    <a:pt x="860840" y="865561"/>
                  </a:lnTo>
                  <a:lnTo>
                    <a:pt x="0" y="865561"/>
                  </a:lnTo>
                  <a:lnTo>
                    <a:pt x="0" y="0"/>
                  </a:lnTo>
                  <a:close/>
                </a:path>
              </a:pathLst>
            </a:custGeom>
            <a:blipFill rotWithShape="1">
              <a:blip r:embed="rId18">
                <a:alphaModFix/>
              </a:blip>
              <a:stretch>
                <a:fillRect b="0" l="0" r="0" t="0"/>
              </a:stretch>
            </a:blipFill>
            <a:ln>
              <a:noFill/>
            </a:ln>
          </p:spPr>
        </p:sp>
        <p:sp>
          <p:nvSpPr>
            <p:cNvPr id="410" name="Google Shape;410;p27"/>
            <p:cNvSpPr/>
            <p:nvPr/>
          </p:nvSpPr>
          <p:spPr>
            <a:xfrm>
              <a:off x="7771699" y="3385578"/>
              <a:ext cx="738895" cy="915298"/>
            </a:xfrm>
            <a:custGeom>
              <a:rect b="b" l="l" r="r" t="t"/>
              <a:pathLst>
                <a:path extrusionOk="0" h="915298" w="738895">
                  <a:moveTo>
                    <a:pt x="0" y="0"/>
                  </a:moveTo>
                  <a:lnTo>
                    <a:pt x="738895" y="0"/>
                  </a:lnTo>
                  <a:lnTo>
                    <a:pt x="738895" y="915298"/>
                  </a:lnTo>
                  <a:lnTo>
                    <a:pt x="0" y="915298"/>
                  </a:lnTo>
                  <a:lnTo>
                    <a:pt x="0" y="0"/>
                  </a:lnTo>
                  <a:close/>
                </a:path>
              </a:pathLst>
            </a:custGeom>
            <a:blipFill rotWithShape="1">
              <a:blip r:embed="rId19">
                <a:alphaModFix/>
              </a:blip>
              <a:stretch>
                <a:fillRect b="0" l="0" r="0" t="0"/>
              </a:stretch>
            </a:blipFill>
            <a:ln>
              <a:noFill/>
            </a:ln>
          </p:spPr>
        </p:sp>
        <p:sp>
          <p:nvSpPr>
            <p:cNvPr id="411" name="Google Shape;411;p27"/>
            <p:cNvSpPr/>
            <p:nvPr/>
          </p:nvSpPr>
          <p:spPr>
            <a:xfrm>
              <a:off x="6179530" y="3385578"/>
              <a:ext cx="994889" cy="915298"/>
            </a:xfrm>
            <a:custGeom>
              <a:rect b="b" l="l" r="r" t="t"/>
              <a:pathLst>
                <a:path extrusionOk="0" h="915298" w="994889">
                  <a:moveTo>
                    <a:pt x="0" y="0"/>
                  </a:moveTo>
                  <a:lnTo>
                    <a:pt x="994889" y="0"/>
                  </a:lnTo>
                  <a:lnTo>
                    <a:pt x="994889" y="915298"/>
                  </a:lnTo>
                  <a:lnTo>
                    <a:pt x="0" y="915298"/>
                  </a:lnTo>
                  <a:lnTo>
                    <a:pt x="0" y="0"/>
                  </a:lnTo>
                  <a:close/>
                </a:path>
              </a:pathLst>
            </a:custGeom>
            <a:blipFill rotWithShape="1">
              <a:blip r:embed="rId20">
                <a:alphaModFix/>
              </a:blip>
              <a:stretch>
                <a:fillRect b="0" l="0" r="0" t="0"/>
              </a:stretch>
            </a:blipFill>
            <a:ln>
              <a:noFill/>
            </a:ln>
          </p:spPr>
        </p:sp>
        <p:sp>
          <p:nvSpPr>
            <p:cNvPr id="412" name="Google Shape;412;p27"/>
            <p:cNvSpPr/>
            <p:nvPr/>
          </p:nvSpPr>
          <p:spPr>
            <a:xfrm>
              <a:off x="9169323" y="3593146"/>
              <a:ext cx="1045986" cy="600967"/>
            </a:xfrm>
            <a:custGeom>
              <a:rect b="b" l="l" r="r" t="t"/>
              <a:pathLst>
                <a:path extrusionOk="0" h="600967" w="1045986">
                  <a:moveTo>
                    <a:pt x="0" y="0"/>
                  </a:moveTo>
                  <a:lnTo>
                    <a:pt x="1045986" y="0"/>
                  </a:lnTo>
                  <a:lnTo>
                    <a:pt x="1045986" y="600966"/>
                  </a:lnTo>
                  <a:lnTo>
                    <a:pt x="0" y="600966"/>
                  </a:lnTo>
                  <a:lnTo>
                    <a:pt x="0" y="0"/>
                  </a:lnTo>
                  <a:close/>
                </a:path>
              </a:pathLst>
            </a:custGeom>
            <a:blipFill rotWithShape="1">
              <a:blip r:embed="rId21">
                <a:alphaModFix/>
              </a:blip>
              <a:stretch>
                <a:fillRect b="0" l="0" r="0" t="0"/>
              </a:stretch>
            </a:blipFill>
            <a:ln>
              <a:noFill/>
            </a:ln>
          </p:spPr>
        </p:sp>
        <p:sp>
          <p:nvSpPr>
            <p:cNvPr id="413" name="Google Shape;413;p27"/>
            <p:cNvSpPr/>
            <p:nvPr/>
          </p:nvSpPr>
          <p:spPr>
            <a:xfrm>
              <a:off x="3174485" y="3385578"/>
              <a:ext cx="915298" cy="915298"/>
            </a:xfrm>
            <a:custGeom>
              <a:rect b="b" l="l" r="r" t="t"/>
              <a:pathLst>
                <a:path extrusionOk="0" h="915298" w="915298">
                  <a:moveTo>
                    <a:pt x="0" y="0"/>
                  </a:moveTo>
                  <a:lnTo>
                    <a:pt x="915298" y="0"/>
                  </a:lnTo>
                  <a:lnTo>
                    <a:pt x="915298" y="915298"/>
                  </a:lnTo>
                  <a:lnTo>
                    <a:pt x="0" y="915298"/>
                  </a:lnTo>
                  <a:lnTo>
                    <a:pt x="0" y="0"/>
                  </a:lnTo>
                  <a:close/>
                </a:path>
              </a:pathLst>
            </a:custGeom>
            <a:blipFill rotWithShape="1">
              <a:blip r:embed="rId22">
                <a:alphaModFix/>
              </a:blip>
              <a:stretch>
                <a:fillRect b="0" l="0" r="0" t="0"/>
              </a:stretch>
            </a:blipFill>
            <a:ln>
              <a:noFill/>
            </a:ln>
          </p:spPr>
        </p:sp>
        <p:sp>
          <p:nvSpPr>
            <p:cNvPr id="414" name="Google Shape;414;p27"/>
            <p:cNvSpPr/>
            <p:nvPr/>
          </p:nvSpPr>
          <p:spPr>
            <a:xfrm>
              <a:off x="6643" y="3385578"/>
              <a:ext cx="1064300" cy="915298"/>
            </a:xfrm>
            <a:custGeom>
              <a:rect b="b" l="l" r="r" t="t"/>
              <a:pathLst>
                <a:path extrusionOk="0" h="915298" w="1064300">
                  <a:moveTo>
                    <a:pt x="0" y="0"/>
                  </a:moveTo>
                  <a:lnTo>
                    <a:pt x="1064300" y="0"/>
                  </a:lnTo>
                  <a:lnTo>
                    <a:pt x="1064300" y="915298"/>
                  </a:lnTo>
                  <a:lnTo>
                    <a:pt x="0" y="915298"/>
                  </a:lnTo>
                  <a:lnTo>
                    <a:pt x="0" y="0"/>
                  </a:lnTo>
                  <a:close/>
                </a:path>
              </a:pathLst>
            </a:custGeom>
            <a:blipFill rotWithShape="1">
              <a:blip r:embed="rId23">
                <a:alphaModFix/>
              </a:blip>
              <a:stretch>
                <a:fillRect b="0" l="0" r="0" t="0"/>
              </a:stretch>
            </a:blipFill>
            <a:ln>
              <a:noFill/>
            </a:ln>
          </p:spPr>
        </p:sp>
        <p:sp>
          <p:nvSpPr>
            <p:cNvPr id="415" name="Google Shape;415;p27"/>
            <p:cNvSpPr/>
            <p:nvPr/>
          </p:nvSpPr>
          <p:spPr>
            <a:xfrm>
              <a:off x="4578861" y="3385578"/>
              <a:ext cx="913634" cy="915298"/>
            </a:xfrm>
            <a:custGeom>
              <a:rect b="b" l="l" r="r" t="t"/>
              <a:pathLst>
                <a:path extrusionOk="0" h="915298" w="913634">
                  <a:moveTo>
                    <a:pt x="0" y="0"/>
                  </a:moveTo>
                  <a:lnTo>
                    <a:pt x="913634" y="0"/>
                  </a:lnTo>
                  <a:lnTo>
                    <a:pt x="913634" y="915298"/>
                  </a:lnTo>
                  <a:lnTo>
                    <a:pt x="0" y="915298"/>
                  </a:lnTo>
                  <a:lnTo>
                    <a:pt x="0" y="0"/>
                  </a:lnTo>
                  <a:close/>
                </a:path>
              </a:pathLst>
            </a:custGeom>
            <a:blipFill rotWithShape="1">
              <a:blip r:embed="rId24">
                <a:alphaModFix/>
              </a:blip>
              <a:stretch>
                <a:fillRect b="0" l="0" r="0" t="0"/>
              </a:stretch>
            </a:blipFill>
            <a:ln>
              <a:noFill/>
            </a:ln>
          </p:spPr>
        </p:sp>
        <p:sp>
          <p:nvSpPr>
            <p:cNvPr id="416" name="Google Shape;416;p27"/>
            <p:cNvSpPr/>
            <p:nvPr/>
          </p:nvSpPr>
          <p:spPr>
            <a:xfrm>
              <a:off x="1665065" y="3385578"/>
              <a:ext cx="915298" cy="915298"/>
            </a:xfrm>
            <a:custGeom>
              <a:rect b="b" l="l" r="r" t="t"/>
              <a:pathLst>
                <a:path extrusionOk="0" h="915298" w="915298">
                  <a:moveTo>
                    <a:pt x="0" y="0"/>
                  </a:moveTo>
                  <a:lnTo>
                    <a:pt x="915298" y="0"/>
                  </a:lnTo>
                  <a:lnTo>
                    <a:pt x="915298" y="915298"/>
                  </a:lnTo>
                  <a:lnTo>
                    <a:pt x="0" y="915298"/>
                  </a:lnTo>
                  <a:lnTo>
                    <a:pt x="0" y="0"/>
                  </a:lnTo>
                  <a:close/>
                </a:path>
              </a:pathLst>
            </a:custGeom>
            <a:blipFill rotWithShape="1">
              <a:blip r:embed="rId25">
                <a:alphaModFix/>
              </a:blip>
              <a:stretch>
                <a:fillRect b="0" l="0" r="0" t="0"/>
              </a:stretch>
            </a:blipFill>
            <a:ln>
              <a:noFill/>
            </a:ln>
          </p:spPr>
        </p:sp>
        <p:sp>
          <p:nvSpPr>
            <p:cNvPr id="417" name="Google Shape;417;p27"/>
            <p:cNvSpPr/>
            <p:nvPr/>
          </p:nvSpPr>
          <p:spPr>
            <a:xfrm>
              <a:off x="6676585" y="5092854"/>
              <a:ext cx="1003119" cy="791552"/>
            </a:xfrm>
            <a:custGeom>
              <a:rect b="b" l="l" r="r" t="t"/>
              <a:pathLst>
                <a:path extrusionOk="0" h="791552" w="1003119">
                  <a:moveTo>
                    <a:pt x="0" y="0"/>
                  </a:moveTo>
                  <a:lnTo>
                    <a:pt x="1003119" y="0"/>
                  </a:lnTo>
                  <a:lnTo>
                    <a:pt x="1003119" y="791552"/>
                  </a:lnTo>
                  <a:lnTo>
                    <a:pt x="0" y="791552"/>
                  </a:lnTo>
                  <a:lnTo>
                    <a:pt x="0" y="0"/>
                  </a:lnTo>
                  <a:close/>
                </a:path>
              </a:pathLst>
            </a:custGeom>
            <a:blipFill rotWithShape="1">
              <a:blip r:embed="rId26">
                <a:alphaModFix/>
              </a:blip>
              <a:stretch>
                <a:fillRect b="0" l="0" r="0" t="0"/>
              </a:stretch>
            </a:blipFill>
            <a:ln>
              <a:noFill/>
            </a:ln>
          </p:spPr>
        </p:sp>
        <p:sp>
          <p:nvSpPr>
            <p:cNvPr id="418" name="Google Shape;418;p27"/>
            <p:cNvSpPr/>
            <p:nvPr/>
          </p:nvSpPr>
          <p:spPr>
            <a:xfrm>
              <a:off x="5139080" y="5130054"/>
              <a:ext cx="1034532" cy="622600"/>
            </a:xfrm>
            <a:custGeom>
              <a:rect b="b" l="l" r="r" t="t"/>
              <a:pathLst>
                <a:path extrusionOk="0" h="622600" w="1034532">
                  <a:moveTo>
                    <a:pt x="0" y="0"/>
                  </a:moveTo>
                  <a:lnTo>
                    <a:pt x="1034532" y="0"/>
                  </a:lnTo>
                  <a:lnTo>
                    <a:pt x="1034532" y="622600"/>
                  </a:lnTo>
                  <a:lnTo>
                    <a:pt x="0" y="622600"/>
                  </a:lnTo>
                  <a:lnTo>
                    <a:pt x="0" y="0"/>
                  </a:lnTo>
                  <a:close/>
                </a:path>
              </a:pathLst>
            </a:custGeom>
            <a:blipFill rotWithShape="1">
              <a:blip r:embed="rId27">
                <a:alphaModFix/>
              </a:blip>
              <a:stretch>
                <a:fillRect b="0" l="0" r="0" t="0"/>
              </a:stretch>
            </a:blipFill>
            <a:ln>
              <a:noFill/>
            </a:ln>
          </p:spPr>
        </p:sp>
        <p:sp>
          <p:nvSpPr>
            <p:cNvPr id="419" name="Google Shape;419;p27"/>
            <p:cNvSpPr/>
            <p:nvPr/>
          </p:nvSpPr>
          <p:spPr>
            <a:xfrm>
              <a:off x="2703309" y="5034948"/>
              <a:ext cx="851272" cy="907363"/>
            </a:xfrm>
            <a:custGeom>
              <a:rect b="b" l="l" r="r" t="t"/>
              <a:pathLst>
                <a:path extrusionOk="0" h="907363" w="851272">
                  <a:moveTo>
                    <a:pt x="0" y="0"/>
                  </a:moveTo>
                  <a:lnTo>
                    <a:pt x="851272" y="0"/>
                  </a:lnTo>
                  <a:lnTo>
                    <a:pt x="851272" y="907364"/>
                  </a:lnTo>
                  <a:lnTo>
                    <a:pt x="0" y="907364"/>
                  </a:lnTo>
                  <a:lnTo>
                    <a:pt x="0" y="0"/>
                  </a:lnTo>
                  <a:close/>
                </a:path>
              </a:pathLst>
            </a:custGeom>
            <a:blipFill rotWithShape="1">
              <a:blip r:embed="rId28">
                <a:alphaModFix/>
              </a:blip>
              <a:stretch>
                <a:fillRect b="0" l="0" r="0" t="0"/>
              </a:stretch>
            </a:blipFill>
            <a:ln>
              <a:noFill/>
            </a:ln>
          </p:spPr>
        </p:sp>
        <p:sp>
          <p:nvSpPr>
            <p:cNvPr id="420" name="Google Shape;420;p27"/>
            <p:cNvSpPr/>
            <p:nvPr/>
          </p:nvSpPr>
          <p:spPr>
            <a:xfrm>
              <a:off x="4057554" y="5045578"/>
              <a:ext cx="578553" cy="791552"/>
            </a:xfrm>
            <a:custGeom>
              <a:rect b="b" l="l" r="r" t="t"/>
              <a:pathLst>
                <a:path extrusionOk="0" h="791552" w="578553">
                  <a:moveTo>
                    <a:pt x="0" y="0"/>
                  </a:moveTo>
                  <a:lnTo>
                    <a:pt x="578553" y="0"/>
                  </a:lnTo>
                  <a:lnTo>
                    <a:pt x="578553" y="791552"/>
                  </a:lnTo>
                  <a:lnTo>
                    <a:pt x="0" y="791552"/>
                  </a:lnTo>
                  <a:lnTo>
                    <a:pt x="0" y="0"/>
                  </a:lnTo>
                  <a:close/>
                </a:path>
              </a:pathLst>
            </a:custGeom>
            <a:blipFill rotWithShape="1">
              <a:blip r:embed="rId29">
                <a:alphaModFix/>
              </a:blip>
              <a:stretch>
                <a:fillRect b="0" l="0" r="0" t="0"/>
              </a:stretch>
            </a:blipFill>
            <a:ln>
              <a:noFill/>
            </a:ln>
          </p:spPr>
        </p:sp>
        <p:sp>
          <p:nvSpPr>
            <p:cNvPr id="421" name="Google Shape;421;p27"/>
            <p:cNvSpPr/>
            <p:nvPr/>
          </p:nvSpPr>
          <p:spPr>
            <a:xfrm>
              <a:off x="1536194" y="5034948"/>
              <a:ext cx="661550" cy="907363"/>
            </a:xfrm>
            <a:custGeom>
              <a:rect b="b" l="l" r="r" t="t"/>
              <a:pathLst>
                <a:path extrusionOk="0" h="907363" w="661550">
                  <a:moveTo>
                    <a:pt x="0" y="0"/>
                  </a:moveTo>
                  <a:lnTo>
                    <a:pt x="661551" y="0"/>
                  </a:lnTo>
                  <a:lnTo>
                    <a:pt x="661551" y="907364"/>
                  </a:lnTo>
                  <a:lnTo>
                    <a:pt x="0" y="907364"/>
                  </a:lnTo>
                  <a:lnTo>
                    <a:pt x="0" y="0"/>
                  </a:lnTo>
                  <a:close/>
                </a:path>
              </a:pathLst>
            </a:custGeom>
            <a:blipFill rotWithShape="1">
              <a:blip r:embed="rId30">
                <a:alphaModFix/>
              </a:blip>
              <a:stretch>
                <a:fillRect b="0" l="0" r="0" t="0"/>
              </a:stretch>
            </a:blipFill>
            <a:ln>
              <a:noFill/>
            </a:ln>
          </p:spPr>
        </p:sp>
        <p:sp>
          <p:nvSpPr>
            <p:cNvPr id="422" name="Google Shape;422;p27"/>
            <p:cNvSpPr/>
            <p:nvPr/>
          </p:nvSpPr>
          <p:spPr>
            <a:xfrm>
              <a:off x="9482385" y="5092854"/>
              <a:ext cx="791552" cy="791552"/>
            </a:xfrm>
            <a:custGeom>
              <a:rect b="b" l="l" r="r" t="t"/>
              <a:pathLst>
                <a:path extrusionOk="0" h="791552" w="791552">
                  <a:moveTo>
                    <a:pt x="0" y="0"/>
                  </a:moveTo>
                  <a:lnTo>
                    <a:pt x="791552" y="0"/>
                  </a:lnTo>
                  <a:lnTo>
                    <a:pt x="791552" y="791552"/>
                  </a:lnTo>
                  <a:lnTo>
                    <a:pt x="0" y="791552"/>
                  </a:lnTo>
                  <a:lnTo>
                    <a:pt x="0" y="0"/>
                  </a:lnTo>
                  <a:close/>
                </a:path>
              </a:pathLst>
            </a:custGeom>
            <a:blipFill rotWithShape="1">
              <a:blip r:embed="rId31">
                <a:alphaModFix/>
              </a:blip>
              <a:stretch>
                <a:fillRect b="0" l="0" r="0" t="0"/>
              </a:stretch>
            </a:blipFill>
            <a:ln>
              <a:noFill/>
            </a:ln>
          </p:spPr>
        </p:sp>
        <p:sp>
          <p:nvSpPr>
            <p:cNvPr id="423" name="Google Shape;423;p27"/>
            <p:cNvSpPr/>
            <p:nvPr/>
          </p:nvSpPr>
          <p:spPr>
            <a:xfrm>
              <a:off x="8186564" y="5092854"/>
              <a:ext cx="791552" cy="791552"/>
            </a:xfrm>
            <a:custGeom>
              <a:rect b="b" l="l" r="r" t="t"/>
              <a:pathLst>
                <a:path extrusionOk="0" h="791552" w="791552">
                  <a:moveTo>
                    <a:pt x="0" y="0"/>
                  </a:moveTo>
                  <a:lnTo>
                    <a:pt x="791552" y="0"/>
                  </a:lnTo>
                  <a:lnTo>
                    <a:pt x="791552" y="791552"/>
                  </a:lnTo>
                  <a:lnTo>
                    <a:pt x="0" y="791552"/>
                  </a:lnTo>
                  <a:lnTo>
                    <a:pt x="0" y="0"/>
                  </a:lnTo>
                  <a:close/>
                </a:path>
              </a:pathLst>
            </a:custGeom>
            <a:blipFill rotWithShape="1">
              <a:blip r:embed="rId32">
                <a:alphaModFix/>
              </a:blip>
              <a:stretch>
                <a:fillRect b="0" l="0" r="0" t="0"/>
              </a:stretch>
            </a:blipFill>
            <a:ln>
              <a:noFill/>
            </a:ln>
          </p:spPr>
        </p:sp>
        <p:sp>
          <p:nvSpPr>
            <p:cNvPr id="424" name="Google Shape;424;p27"/>
            <p:cNvSpPr/>
            <p:nvPr/>
          </p:nvSpPr>
          <p:spPr>
            <a:xfrm>
              <a:off x="6643" y="4983705"/>
              <a:ext cx="1025283" cy="915298"/>
            </a:xfrm>
            <a:custGeom>
              <a:rect b="b" l="l" r="r" t="t"/>
              <a:pathLst>
                <a:path extrusionOk="0" h="915298" w="1025283">
                  <a:moveTo>
                    <a:pt x="0" y="0"/>
                  </a:moveTo>
                  <a:lnTo>
                    <a:pt x="1025283" y="0"/>
                  </a:lnTo>
                  <a:lnTo>
                    <a:pt x="1025283" y="915298"/>
                  </a:lnTo>
                  <a:lnTo>
                    <a:pt x="0" y="915298"/>
                  </a:lnTo>
                  <a:lnTo>
                    <a:pt x="0" y="0"/>
                  </a:lnTo>
                  <a:close/>
                </a:path>
              </a:pathLst>
            </a:custGeom>
            <a:blipFill rotWithShape="1">
              <a:blip r:embed="rId33">
                <a:alphaModFix/>
              </a:blip>
              <a:stretch>
                <a:fillRect b="0" l="0" r="0" t="0"/>
              </a:stretch>
            </a:blipFill>
            <a:ln>
              <a:noFill/>
            </a:ln>
          </p:spPr>
        </p:sp>
        <p:sp>
          <p:nvSpPr>
            <p:cNvPr id="425" name="Google Shape;425;p27"/>
            <p:cNvSpPr/>
            <p:nvPr/>
          </p:nvSpPr>
          <p:spPr>
            <a:xfrm>
              <a:off x="9287756" y="6787733"/>
              <a:ext cx="783600" cy="896008"/>
            </a:xfrm>
            <a:custGeom>
              <a:rect b="b" l="l" r="r" t="t"/>
              <a:pathLst>
                <a:path extrusionOk="0" h="896008" w="783600">
                  <a:moveTo>
                    <a:pt x="0" y="0"/>
                  </a:moveTo>
                  <a:lnTo>
                    <a:pt x="783600" y="0"/>
                  </a:lnTo>
                  <a:lnTo>
                    <a:pt x="783600" y="896008"/>
                  </a:lnTo>
                  <a:lnTo>
                    <a:pt x="0" y="896008"/>
                  </a:lnTo>
                  <a:lnTo>
                    <a:pt x="0" y="0"/>
                  </a:lnTo>
                  <a:close/>
                </a:path>
              </a:pathLst>
            </a:custGeom>
            <a:blipFill rotWithShape="1">
              <a:blip r:embed="rId34">
                <a:alphaModFix/>
              </a:blip>
              <a:stretch>
                <a:fillRect b="0" l="0" r="0" t="0"/>
              </a:stretch>
            </a:blipFill>
            <a:ln>
              <a:noFill/>
            </a:ln>
          </p:spPr>
        </p:sp>
        <p:sp>
          <p:nvSpPr>
            <p:cNvPr id="426" name="Google Shape;426;p27"/>
            <p:cNvSpPr/>
            <p:nvPr/>
          </p:nvSpPr>
          <p:spPr>
            <a:xfrm>
              <a:off x="7736603" y="6905549"/>
              <a:ext cx="943394" cy="660376"/>
            </a:xfrm>
            <a:custGeom>
              <a:rect b="b" l="l" r="r" t="t"/>
              <a:pathLst>
                <a:path extrusionOk="0" h="660376" w="943394">
                  <a:moveTo>
                    <a:pt x="0" y="0"/>
                  </a:moveTo>
                  <a:lnTo>
                    <a:pt x="943394" y="0"/>
                  </a:lnTo>
                  <a:lnTo>
                    <a:pt x="943394" y="660376"/>
                  </a:lnTo>
                  <a:lnTo>
                    <a:pt x="0" y="660376"/>
                  </a:lnTo>
                  <a:lnTo>
                    <a:pt x="0" y="0"/>
                  </a:lnTo>
                  <a:close/>
                </a:path>
              </a:pathLst>
            </a:custGeom>
            <a:blipFill rotWithShape="1">
              <a:blip r:embed="rId35">
                <a:alphaModFix/>
              </a:blip>
              <a:stretch>
                <a:fillRect b="0" l="0" r="0" t="0"/>
              </a:stretch>
            </a:blipFill>
            <a:ln>
              <a:noFill/>
            </a:ln>
          </p:spPr>
        </p:sp>
        <p:sp>
          <p:nvSpPr>
            <p:cNvPr id="427" name="Google Shape;427;p27"/>
            <p:cNvSpPr/>
            <p:nvPr/>
          </p:nvSpPr>
          <p:spPr>
            <a:xfrm>
              <a:off x="6313435" y="6905549"/>
              <a:ext cx="807126" cy="660376"/>
            </a:xfrm>
            <a:custGeom>
              <a:rect b="b" l="l" r="r" t="t"/>
              <a:pathLst>
                <a:path extrusionOk="0" h="660376" w="807126">
                  <a:moveTo>
                    <a:pt x="0" y="0"/>
                  </a:moveTo>
                  <a:lnTo>
                    <a:pt x="807126" y="0"/>
                  </a:lnTo>
                  <a:lnTo>
                    <a:pt x="807126" y="660376"/>
                  </a:lnTo>
                  <a:lnTo>
                    <a:pt x="0" y="660376"/>
                  </a:lnTo>
                  <a:lnTo>
                    <a:pt x="0" y="0"/>
                  </a:lnTo>
                  <a:close/>
                </a:path>
              </a:pathLst>
            </a:custGeom>
            <a:blipFill rotWithShape="1">
              <a:blip r:embed="rId36">
                <a:alphaModFix/>
              </a:blip>
              <a:stretch>
                <a:fillRect b="0" l="0" r="0" t="0"/>
              </a:stretch>
            </a:blipFill>
            <a:ln>
              <a:noFill/>
            </a:ln>
          </p:spPr>
        </p:sp>
        <p:sp>
          <p:nvSpPr>
            <p:cNvPr id="428" name="Google Shape;428;p27"/>
            <p:cNvSpPr/>
            <p:nvPr/>
          </p:nvSpPr>
          <p:spPr>
            <a:xfrm>
              <a:off x="3986279" y="6787733"/>
              <a:ext cx="451262" cy="896008"/>
            </a:xfrm>
            <a:custGeom>
              <a:rect b="b" l="l" r="r" t="t"/>
              <a:pathLst>
                <a:path extrusionOk="0" h="896008" w="451262">
                  <a:moveTo>
                    <a:pt x="0" y="0"/>
                  </a:moveTo>
                  <a:lnTo>
                    <a:pt x="451262" y="0"/>
                  </a:lnTo>
                  <a:lnTo>
                    <a:pt x="451262" y="896008"/>
                  </a:lnTo>
                  <a:lnTo>
                    <a:pt x="0" y="896008"/>
                  </a:lnTo>
                  <a:lnTo>
                    <a:pt x="0" y="0"/>
                  </a:lnTo>
                  <a:close/>
                </a:path>
              </a:pathLst>
            </a:custGeom>
            <a:blipFill rotWithShape="1">
              <a:blip r:embed="rId37">
                <a:alphaModFix/>
              </a:blip>
              <a:stretch>
                <a:fillRect b="0" l="0" r="0" t="0"/>
              </a:stretch>
            </a:blipFill>
            <a:ln>
              <a:noFill/>
            </a:ln>
          </p:spPr>
        </p:sp>
        <p:sp>
          <p:nvSpPr>
            <p:cNvPr id="429" name="Google Shape;429;p27"/>
            <p:cNvSpPr/>
            <p:nvPr/>
          </p:nvSpPr>
          <p:spPr>
            <a:xfrm>
              <a:off x="5045300" y="6905549"/>
              <a:ext cx="660376" cy="660376"/>
            </a:xfrm>
            <a:custGeom>
              <a:rect b="b" l="l" r="r" t="t"/>
              <a:pathLst>
                <a:path extrusionOk="0" h="660376" w="660376">
                  <a:moveTo>
                    <a:pt x="0" y="0"/>
                  </a:moveTo>
                  <a:lnTo>
                    <a:pt x="660376" y="0"/>
                  </a:lnTo>
                  <a:lnTo>
                    <a:pt x="660376" y="660376"/>
                  </a:lnTo>
                  <a:lnTo>
                    <a:pt x="0" y="660376"/>
                  </a:lnTo>
                  <a:lnTo>
                    <a:pt x="0" y="0"/>
                  </a:lnTo>
                  <a:close/>
                </a:path>
              </a:pathLst>
            </a:custGeom>
            <a:blipFill rotWithShape="1">
              <a:blip r:embed="rId38">
                <a:alphaModFix/>
              </a:blip>
              <a:stretch>
                <a:fillRect b="0" l="0" r="0" t="0"/>
              </a:stretch>
            </a:blipFill>
            <a:ln>
              <a:noFill/>
            </a:ln>
          </p:spPr>
        </p:sp>
        <p:sp>
          <p:nvSpPr>
            <p:cNvPr id="430" name="Google Shape;430;p27"/>
            <p:cNvSpPr/>
            <p:nvPr/>
          </p:nvSpPr>
          <p:spPr>
            <a:xfrm>
              <a:off x="0" y="6707249"/>
              <a:ext cx="568845" cy="1056975"/>
            </a:xfrm>
            <a:custGeom>
              <a:rect b="b" l="l" r="r" t="t"/>
              <a:pathLst>
                <a:path extrusionOk="0" h="1056975" w="568845">
                  <a:moveTo>
                    <a:pt x="0" y="0"/>
                  </a:moveTo>
                  <a:lnTo>
                    <a:pt x="568845" y="0"/>
                  </a:lnTo>
                  <a:lnTo>
                    <a:pt x="568845" y="1056976"/>
                  </a:lnTo>
                  <a:lnTo>
                    <a:pt x="0" y="1056976"/>
                  </a:lnTo>
                  <a:lnTo>
                    <a:pt x="0" y="0"/>
                  </a:lnTo>
                  <a:close/>
                </a:path>
              </a:pathLst>
            </a:custGeom>
            <a:blipFill rotWithShape="1">
              <a:blip r:embed="rId39">
                <a:alphaModFix/>
              </a:blip>
              <a:stretch>
                <a:fillRect b="0" l="0" r="0" t="0"/>
              </a:stretch>
            </a:blipFill>
            <a:ln>
              <a:noFill/>
            </a:ln>
          </p:spPr>
        </p:sp>
        <p:sp>
          <p:nvSpPr>
            <p:cNvPr id="431" name="Google Shape;431;p27"/>
            <p:cNvSpPr/>
            <p:nvPr/>
          </p:nvSpPr>
          <p:spPr>
            <a:xfrm>
              <a:off x="1178260" y="6707249"/>
              <a:ext cx="818675" cy="1056975"/>
            </a:xfrm>
            <a:custGeom>
              <a:rect b="b" l="l" r="r" t="t"/>
              <a:pathLst>
                <a:path extrusionOk="0" h="1056975" w="818675">
                  <a:moveTo>
                    <a:pt x="0" y="0"/>
                  </a:moveTo>
                  <a:lnTo>
                    <a:pt x="818676" y="0"/>
                  </a:lnTo>
                  <a:lnTo>
                    <a:pt x="818676" y="1056976"/>
                  </a:lnTo>
                  <a:lnTo>
                    <a:pt x="0" y="1056976"/>
                  </a:lnTo>
                  <a:lnTo>
                    <a:pt x="0" y="0"/>
                  </a:lnTo>
                  <a:close/>
                </a:path>
              </a:pathLst>
            </a:custGeom>
            <a:blipFill rotWithShape="1">
              <a:blip r:embed="rId40">
                <a:alphaModFix/>
              </a:blip>
              <a:stretch>
                <a:fillRect b="0" l="0" r="0" t="0"/>
              </a:stretch>
            </a:blipFill>
            <a:ln>
              <a:noFill/>
            </a:ln>
          </p:spPr>
        </p:sp>
        <p:sp>
          <p:nvSpPr>
            <p:cNvPr id="432" name="Google Shape;432;p27"/>
            <p:cNvSpPr/>
            <p:nvPr/>
          </p:nvSpPr>
          <p:spPr>
            <a:xfrm>
              <a:off x="2604695" y="6787733"/>
              <a:ext cx="773825" cy="896008"/>
            </a:xfrm>
            <a:custGeom>
              <a:rect b="b" l="l" r="r" t="t"/>
              <a:pathLst>
                <a:path extrusionOk="0" h="896008" w="773825">
                  <a:moveTo>
                    <a:pt x="0" y="0"/>
                  </a:moveTo>
                  <a:lnTo>
                    <a:pt x="773825" y="0"/>
                  </a:lnTo>
                  <a:lnTo>
                    <a:pt x="773825" y="896008"/>
                  </a:lnTo>
                  <a:lnTo>
                    <a:pt x="0" y="896008"/>
                  </a:lnTo>
                  <a:lnTo>
                    <a:pt x="0" y="0"/>
                  </a:lnTo>
                  <a:close/>
                </a:path>
              </a:pathLst>
            </a:custGeom>
            <a:blipFill rotWithShape="1">
              <a:blip r:embed="rId41">
                <a:alphaModFix/>
              </a:blip>
              <a:stretch>
                <a:fillRect b="0" l="0" r="0" t="0"/>
              </a:stretch>
            </a:blipFill>
            <a:ln>
              <a:noFill/>
            </a:ln>
          </p:spPr>
        </p:sp>
      </p:grpSp>
    </p:spTree>
  </p:cSld>
  <p:clrMapOvr>
    <a:masterClrMapping/>
  </p:clrMapOvr>
  <p:transition>
    <p:push/>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CDCFF"/>
        </a:solidFill>
      </p:bgPr>
    </p:bg>
    <p:spTree>
      <p:nvGrpSpPr>
        <p:cNvPr id="436" name="Shape 436"/>
        <p:cNvGrpSpPr/>
        <p:nvPr/>
      </p:nvGrpSpPr>
      <p:grpSpPr>
        <a:xfrm>
          <a:off x="0" y="0"/>
          <a:ext cx="0" cy="0"/>
          <a:chOff x="0" y="0"/>
          <a:chExt cx="0" cy="0"/>
        </a:xfrm>
      </p:grpSpPr>
      <p:grpSp>
        <p:nvGrpSpPr>
          <p:cNvPr id="437" name="Google Shape;437;p28"/>
          <p:cNvGrpSpPr/>
          <p:nvPr/>
        </p:nvGrpSpPr>
        <p:grpSpPr>
          <a:xfrm>
            <a:off x="2997636" y="1218787"/>
            <a:ext cx="3148728" cy="1287724"/>
            <a:chOff x="0" y="-19050"/>
            <a:chExt cx="1658589" cy="678307"/>
          </a:xfrm>
        </p:grpSpPr>
        <p:sp>
          <p:nvSpPr>
            <p:cNvPr id="438" name="Google Shape;438;p28"/>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39" name="Google Shape;439;p28"/>
            <p:cNvSpPr txBox="1"/>
            <p:nvPr/>
          </p:nvSpPr>
          <p:spPr>
            <a:xfrm>
              <a:off x="0" y="-19050"/>
              <a:ext cx="1658589" cy="678307"/>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40" name="Google Shape;440;p28"/>
          <p:cNvGrpSpPr/>
          <p:nvPr/>
        </p:nvGrpSpPr>
        <p:grpSpPr>
          <a:xfrm>
            <a:off x="2997636" y="2756096"/>
            <a:ext cx="3148728" cy="1287724"/>
            <a:chOff x="0" y="-19050"/>
            <a:chExt cx="1658589" cy="678307"/>
          </a:xfrm>
        </p:grpSpPr>
        <p:sp>
          <p:nvSpPr>
            <p:cNvPr id="441" name="Google Shape;441;p28"/>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42" name="Google Shape;442;p28"/>
            <p:cNvSpPr txBox="1"/>
            <p:nvPr/>
          </p:nvSpPr>
          <p:spPr>
            <a:xfrm>
              <a:off x="0" y="-19050"/>
              <a:ext cx="1658589" cy="678307"/>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43" name="Google Shape;443;p28"/>
          <p:cNvSpPr/>
          <p:nvPr/>
        </p:nvSpPr>
        <p:spPr>
          <a:xfrm>
            <a:off x="3389498" y="1471667"/>
            <a:ext cx="2365004" cy="583719"/>
          </a:xfrm>
          <a:custGeom>
            <a:rect b="b" l="l" r="r" t="t"/>
            <a:pathLst>
              <a:path extrusionOk="0" h="1506372" w="6025487">
                <a:moveTo>
                  <a:pt x="0" y="0"/>
                </a:moveTo>
                <a:lnTo>
                  <a:pt x="6025488" y="0"/>
                </a:lnTo>
                <a:lnTo>
                  <a:pt x="6025488" y="1506372"/>
                </a:lnTo>
                <a:lnTo>
                  <a:pt x="0" y="1506372"/>
                </a:lnTo>
                <a:lnTo>
                  <a:pt x="0" y="0"/>
                </a:lnTo>
                <a:close/>
              </a:path>
            </a:pathLst>
          </a:custGeom>
          <a:blipFill rotWithShape="1">
            <a:blip r:embed="rId3">
              <a:alphaModFix/>
            </a:blip>
            <a:stretch>
              <a:fillRect b="0" l="0" r="0" t="0"/>
            </a:stretch>
          </a:blipFill>
          <a:ln>
            <a:noFill/>
          </a:ln>
        </p:spPr>
      </p:sp>
      <p:sp>
        <p:nvSpPr>
          <p:cNvPr id="444" name="Google Shape;444;p28"/>
          <p:cNvSpPr txBox="1"/>
          <p:nvPr/>
        </p:nvSpPr>
        <p:spPr>
          <a:xfrm>
            <a:off x="1688740" y="897671"/>
            <a:ext cx="5766600" cy="169200"/>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 sz="1100" u="none" cap="none" strike="noStrike">
                <a:solidFill>
                  <a:srgbClr val="000000"/>
                </a:solidFill>
                <a:latin typeface="Arial"/>
                <a:ea typeface="Arial"/>
                <a:cs typeface="Arial"/>
                <a:sym typeface="Arial"/>
              </a:rPr>
              <a:t>This presentation template is free for everyone to use thanks to the following:</a:t>
            </a:r>
            <a:endParaRPr sz="700"/>
          </a:p>
        </p:txBody>
      </p:sp>
      <p:sp>
        <p:nvSpPr>
          <p:cNvPr id="445" name="Google Shape;445;p28"/>
          <p:cNvSpPr txBox="1"/>
          <p:nvPr/>
        </p:nvSpPr>
        <p:spPr>
          <a:xfrm>
            <a:off x="2886535" y="4372432"/>
            <a:ext cx="3370929" cy="299241"/>
          </a:xfrm>
          <a:prstGeom prst="rect">
            <a:avLst/>
          </a:prstGeom>
          <a:noFill/>
          <a:ln>
            <a:noFill/>
          </a:ln>
        </p:spPr>
        <p:txBody>
          <a:bodyPr anchorCtr="0" anchor="t" bIns="0" lIns="0" spcFirstLastPara="1" rIns="0" wrap="square" tIns="0">
            <a:spAutoFit/>
          </a:bodyPr>
          <a:lstStyle/>
          <a:p>
            <a:pPr indent="0" lvl="0" marL="0" marR="0" rtl="0" algn="ctr">
              <a:lnSpc>
                <a:spcPct val="91991"/>
              </a:lnSpc>
              <a:spcBef>
                <a:spcPts val="0"/>
              </a:spcBef>
              <a:spcAft>
                <a:spcPts val="0"/>
              </a:spcAft>
              <a:buNone/>
            </a:pPr>
            <a:r>
              <a:rPr b="0" i="0" lang="en" sz="2300" u="none" cap="none" strike="noStrike">
                <a:solidFill>
                  <a:srgbClr val="0050F5"/>
                </a:solidFill>
                <a:latin typeface="Raleway Black"/>
                <a:ea typeface="Raleway Black"/>
                <a:cs typeface="Raleway Black"/>
                <a:sym typeface="Raleway Black"/>
              </a:rPr>
              <a:t>Happy designing!</a:t>
            </a:r>
            <a:endParaRPr sz="700"/>
          </a:p>
        </p:txBody>
      </p:sp>
      <p:sp>
        <p:nvSpPr>
          <p:cNvPr id="446" name="Google Shape;446;p28"/>
          <p:cNvSpPr txBox="1"/>
          <p:nvPr/>
        </p:nvSpPr>
        <p:spPr>
          <a:xfrm>
            <a:off x="2105002" y="2174133"/>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presentation template</a:t>
            </a:r>
            <a:endParaRPr sz="700"/>
          </a:p>
        </p:txBody>
      </p:sp>
      <p:sp>
        <p:nvSpPr>
          <p:cNvPr id="447" name="Google Shape;447;p28"/>
          <p:cNvSpPr txBox="1"/>
          <p:nvPr/>
        </p:nvSpPr>
        <p:spPr>
          <a:xfrm>
            <a:off x="2105002" y="3526387"/>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photos</a:t>
            </a:r>
            <a:endParaRPr sz="700"/>
          </a:p>
        </p:txBody>
      </p:sp>
      <p:sp>
        <p:nvSpPr>
          <p:cNvPr id="448" name="Google Shape;448;p28"/>
          <p:cNvSpPr txBox="1"/>
          <p:nvPr/>
        </p:nvSpPr>
        <p:spPr>
          <a:xfrm>
            <a:off x="2734987" y="329816"/>
            <a:ext cx="3674027" cy="464319"/>
          </a:xfrm>
          <a:prstGeom prst="rect">
            <a:avLst/>
          </a:prstGeom>
          <a:noFill/>
          <a:ln>
            <a:noFill/>
          </a:ln>
        </p:spPr>
        <p:txBody>
          <a:bodyPr anchorCtr="0" anchor="t" bIns="0" lIns="0" spcFirstLastPara="1" rIns="0" wrap="square" tIns="0">
            <a:spAutoFit/>
          </a:bodyPr>
          <a:lstStyle/>
          <a:p>
            <a:pPr indent="0" lvl="0" marL="0" marR="0" rtl="0" algn="ctr">
              <a:lnSpc>
                <a:spcPct val="92001"/>
              </a:lnSpc>
              <a:spcBef>
                <a:spcPts val="0"/>
              </a:spcBef>
              <a:spcAft>
                <a:spcPts val="0"/>
              </a:spcAft>
              <a:buNone/>
            </a:pPr>
            <a:r>
              <a:rPr b="0" i="0" lang="en" sz="3700" u="none" cap="none" strike="noStrike">
                <a:solidFill>
                  <a:srgbClr val="0050F5"/>
                </a:solidFill>
                <a:latin typeface="Raleway Black"/>
                <a:ea typeface="Raleway Black"/>
                <a:cs typeface="Raleway Black"/>
                <a:sym typeface="Raleway Black"/>
              </a:rPr>
              <a:t>Credits</a:t>
            </a:r>
            <a:endParaRPr sz="700"/>
          </a:p>
        </p:txBody>
      </p:sp>
      <p:sp>
        <p:nvSpPr>
          <p:cNvPr id="449" name="Google Shape;449;p28"/>
          <p:cNvSpPr txBox="1"/>
          <p:nvPr/>
        </p:nvSpPr>
        <p:spPr>
          <a:xfrm>
            <a:off x="3055013" y="3160153"/>
            <a:ext cx="3033973" cy="30908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400" u="none" cap="none" strike="noStrike">
                <a:solidFill>
                  <a:srgbClr val="0F1A38"/>
                </a:solidFill>
                <a:latin typeface="Arial"/>
                <a:ea typeface="Arial"/>
                <a:cs typeface="Arial"/>
                <a:sym typeface="Arial"/>
              </a:rPr>
              <a:t>Pexels, Pixabay</a:t>
            </a:r>
            <a:endParaRPr sz="700"/>
          </a:p>
        </p:txBody>
      </p:sp>
    </p:spTree>
  </p:cSld>
  <p:clrMapOvr>
    <a:masterClrMapping/>
  </p:clrMapOvr>
  <p:transition>
    <p:push/>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CDCFF"/>
        </a:solidFill>
      </p:bgPr>
    </p:bg>
    <p:spTree>
      <p:nvGrpSpPr>
        <p:cNvPr id="75" name="Shape 75"/>
        <p:cNvGrpSpPr/>
        <p:nvPr/>
      </p:nvGrpSpPr>
      <p:grpSpPr>
        <a:xfrm>
          <a:off x="0" y="0"/>
          <a:ext cx="0" cy="0"/>
          <a:chOff x="0" y="0"/>
          <a:chExt cx="0" cy="0"/>
        </a:xfrm>
      </p:grpSpPr>
      <p:pic>
        <p:nvPicPr>
          <p:cNvPr id="76" name="Google Shape;76;p12"/>
          <p:cNvPicPr preferRelativeResize="0"/>
          <p:nvPr/>
        </p:nvPicPr>
        <p:blipFill>
          <a:blip r:embed="rId3">
            <a:alphaModFix/>
          </a:blip>
          <a:stretch>
            <a:fillRect/>
          </a:stretch>
        </p:blipFill>
        <p:spPr>
          <a:xfrm>
            <a:off x="0" y="0"/>
            <a:ext cx="9144000" cy="5143500"/>
          </a:xfrm>
          <a:prstGeom prst="rect">
            <a:avLst/>
          </a:prstGeom>
          <a:noFill/>
          <a:ln>
            <a:noFill/>
          </a:ln>
        </p:spPr>
      </p:pic>
      <p:grpSp>
        <p:nvGrpSpPr>
          <p:cNvPr id="77" name="Google Shape;77;p12"/>
          <p:cNvGrpSpPr/>
          <p:nvPr/>
        </p:nvGrpSpPr>
        <p:grpSpPr>
          <a:xfrm>
            <a:off x="3385396" y="1955862"/>
            <a:ext cx="2373207" cy="3327652"/>
            <a:chOff x="0" y="0"/>
            <a:chExt cx="662569" cy="929038"/>
          </a:xfrm>
        </p:grpSpPr>
        <p:sp>
          <p:nvSpPr>
            <p:cNvPr id="78" name="Google Shape;78;p12"/>
            <p:cNvSpPr/>
            <p:nvPr/>
          </p:nvSpPr>
          <p:spPr>
            <a:xfrm>
              <a:off x="0" y="0"/>
              <a:ext cx="662569" cy="929038"/>
            </a:xfrm>
            <a:custGeom>
              <a:rect b="b" l="l" r="r" t="t"/>
              <a:pathLst>
                <a:path extrusionOk="0" h="929038" w="662569">
                  <a:moveTo>
                    <a:pt x="220976" y="19070"/>
                  </a:moveTo>
                  <a:cubicBezTo>
                    <a:pt x="254834" y="7556"/>
                    <a:pt x="293561" y="0"/>
                    <a:pt x="331463" y="0"/>
                  </a:cubicBezTo>
                  <a:cubicBezTo>
                    <a:pt x="369366" y="0"/>
                    <a:pt x="405838" y="6476"/>
                    <a:pt x="439448" y="17990"/>
                  </a:cubicBezTo>
                  <a:cubicBezTo>
                    <a:pt x="440164" y="18350"/>
                    <a:pt x="440879" y="18350"/>
                    <a:pt x="441593" y="18710"/>
                  </a:cubicBezTo>
                  <a:cubicBezTo>
                    <a:pt x="567814" y="64765"/>
                    <a:pt x="660782" y="186379"/>
                    <a:pt x="662569" y="331084"/>
                  </a:cubicBezTo>
                  <a:lnTo>
                    <a:pt x="662569" y="929038"/>
                  </a:lnTo>
                  <a:lnTo>
                    <a:pt x="0" y="929038"/>
                  </a:lnTo>
                  <a:lnTo>
                    <a:pt x="0" y="331528"/>
                  </a:lnTo>
                  <a:cubicBezTo>
                    <a:pt x="1788" y="185660"/>
                    <a:pt x="93325" y="64045"/>
                    <a:pt x="220976" y="19070"/>
                  </a:cubicBezTo>
                  <a:close/>
                </a:path>
              </a:pathLst>
            </a:custGeom>
            <a:solidFill>
              <a:srgbClr val="000000">
                <a:alpha val="0"/>
              </a:srgbClr>
            </a:solidFill>
            <a:ln cap="sq" cmpd="sng" w="38100">
              <a:solidFill>
                <a:srgbClr val="0050F5"/>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9" name="Google Shape;79;p12"/>
            <p:cNvSpPr txBox="1"/>
            <p:nvPr/>
          </p:nvSpPr>
          <p:spPr>
            <a:xfrm>
              <a:off x="0" y="88900"/>
              <a:ext cx="662569" cy="840138"/>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80" name="Google Shape;80;p12"/>
          <p:cNvGrpSpPr/>
          <p:nvPr/>
        </p:nvGrpSpPr>
        <p:grpSpPr>
          <a:xfrm>
            <a:off x="6232116" y="1955862"/>
            <a:ext cx="2373207" cy="3327652"/>
            <a:chOff x="0" y="0"/>
            <a:chExt cx="662569" cy="929038"/>
          </a:xfrm>
        </p:grpSpPr>
        <p:sp>
          <p:nvSpPr>
            <p:cNvPr id="81" name="Google Shape;81;p12"/>
            <p:cNvSpPr/>
            <p:nvPr/>
          </p:nvSpPr>
          <p:spPr>
            <a:xfrm>
              <a:off x="0" y="0"/>
              <a:ext cx="662569" cy="929038"/>
            </a:xfrm>
            <a:custGeom>
              <a:rect b="b" l="l" r="r" t="t"/>
              <a:pathLst>
                <a:path extrusionOk="0" h="929038" w="662569">
                  <a:moveTo>
                    <a:pt x="220976" y="19070"/>
                  </a:moveTo>
                  <a:cubicBezTo>
                    <a:pt x="254834" y="7556"/>
                    <a:pt x="293561" y="0"/>
                    <a:pt x="331463" y="0"/>
                  </a:cubicBezTo>
                  <a:cubicBezTo>
                    <a:pt x="369366" y="0"/>
                    <a:pt x="405838" y="6476"/>
                    <a:pt x="439448" y="17990"/>
                  </a:cubicBezTo>
                  <a:cubicBezTo>
                    <a:pt x="440164" y="18350"/>
                    <a:pt x="440879" y="18350"/>
                    <a:pt x="441593" y="18710"/>
                  </a:cubicBezTo>
                  <a:cubicBezTo>
                    <a:pt x="567814" y="64765"/>
                    <a:pt x="660782" y="186379"/>
                    <a:pt x="662569" y="331084"/>
                  </a:cubicBezTo>
                  <a:lnTo>
                    <a:pt x="662569" y="929038"/>
                  </a:lnTo>
                  <a:lnTo>
                    <a:pt x="0" y="929038"/>
                  </a:lnTo>
                  <a:lnTo>
                    <a:pt x="0" y="331528"/>
                  </a:lnTo>
                  <a:cubicBezTo>
                    <a:pt x="1788" y="185660"/>
                    <a:pt x="93325" y="64045"/>
                    <a:pt x="220976" y="19070"/>
                  </a:cubicBezTo>
                  <a:close/>
                </a:path>
              </a:pathLst>
            </a:custGeom>
            <a:solidFill>
              <a:srgbClr val="000000">
                <a:alpha val="0"/>
              </a:srgbClr>
            </a:solidFill>
            <a:ln cap="sq" cmpd="sng" w="38100">
              <a:solidFill>
                <a:srgbClr val="0050F5"/>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82" name="Google Shape;82;p12"/>
            <p:cNvSpPr txBox="1"/>
            <p:nvPr/>
          </p:nvSpPr>
          <p:spPr>
            <a:xfrm>
              <a:off x="0" y="88900"/>
              <a:ext cx="662569" cy="840138"/>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83" name="Google Shape;83;p12"/>
          <p:cNvGrpSpPr/>
          <p:nvPr/>
        </p:nvGrpSpPr>
        <p:grpSpPr>
          <a:xfrm>
            <a:off x="3475268" y="2057777"/>
            <a:ext cx="2193464" cy="3085723"/>
            <a:chOff x="0" y="0"/>
            <a:chExt cx="660400" cy="929038"/>
          </a:xfrm>
        </p:grpSpPr>
        <p:sp>
          <p:nvSpPr>
            <p:cNvPr id="84" name="Google Shape;84;p12"/>
            <p:cNvSpPr/>
            <p:nvPr/>
          </p:nvSpPr>
          <p:spPr>
            <a:xfrm>
              <a:off x="0" y="0"/>
              <a:ext cx="660400" cy="929038"/>
            </a:xfrm>
            <a:custGeom>
              <a:rect b="b" l="l" r="r" t="t"/>
              <a:pathLst>
                <a:path extrusionOk="0" h="929038"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31084"/>
                  </a:cubicBezTo>
                  <a:lnTo>
                    <a:pt x="660400" y="929038"/>
                  </a:lnTo>
                  <a:lnTo>
                    <a:pt x="0" y="929038"/>
                  </a:lnTo>
                  <a:lnTo>
                    <a:pt x="0" y="331528"/>
                  </a:lnTo>
                  <a:cubicBezTo>
                    <a:pt x="1782" y="185660"/>
                    <a:pt x="93019" y="64045"/>
                    <a:pt x="220252" y="19070"/>
                  </a:cubicBezTo>
                  <a:close/>
                </a:path>
              </a:pathLst>
            </a:custGeom>
            <a:solidFill>
              <a:srgbClr val="E7E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85" name="Google Shape;85;p12"/>
            <p:cNvSpPr txBox="1"/>
            <p:nvPr/>
          </p:nvSpPr>
          <p:spPr>
            <a:xfrm>
              <a:off x="0" y="88900"/>
              <a:ext cx="660400" cy="840138"/>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86" name="Google Shape;86;p12"/>
          <p:cNvGrpSpPr/>
          <p:nvPr/>
        </p:nvGrpSpPr>
        <p:grpSpPr>
          <a:xfrm>
            <a:off x="6321987" y="2057777"/>
            <a:ext cx="2193464" cy="3085723"/>
            <a:chOff x="0" y="0"/>
            <a:chExt cx="660400" cy="929038"/>
          </a:xfrm>
        </p:grpSpPr>
        <p:sp>
          <p:nvSpPr>
            <p:cNvPr id="87" name="Google Shape;87;p12"/>
            <p:cNvSpPr/>
            <p:nvPr/>
          </p:nvSpPr>
          <p:spPr>
            <a:xfrm>
              <a:off x="0" y="0"/>
              <a:ext cx="660400" cy="929038"/>
            </a:xfrm>
            <a:custGeom>
              <a:rect b="b" l="l" r="r" t="t"/>
              <a:pathLst>
                <a:path extrusionOk="0" h="929038"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31084"/>
                  </a:cubicBezTo>
                  <a:lnTo>
                    <a:pt x="660400" y="929038"/>
                  </a:lnTo>
                  <a:lnTo>
                    <a:pt x="0" y="929038"/>
                  </a:lnTo>
                  <a:lnTo>
                    <a:pt x="0" y="331528"/>
                  </a:lnTo>
                  <a:cubicBezTo>
                    <a:pt x="1782" y="185660"/>
                    <a:pt x="93019" y="64045"/>
                    <a:pt x="220252" y="19070"/>
                  </a:cubicBezTo>
                  <a:close/>
                </a:path>
              </a:pathLst>
            </a:custGeom>
            <a:solidFill>
              <a:srgbClr val="E7E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88" name="Google Shape;88;p12"/>
            <p:cNvSpPr txBox="1"/>
            <p:nvPr/>
          </p:nvSpPr>
          <p:spPr>
            <a:xfrm>
              <a:off x="0" y="88900"/>
              <a:ext cx="660400" cy="840138"/>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89" name="Google Shape;89;p12"/>
          <p:cNvGrpSpPr/>
          <p:nvPr/>
        </p:nvGrpSpPr>
        <p:grpSpPr>
          <a:xfrm>
            <a:off x="514350" y="1955862"/>
            <a:ext cx="2373207" cy="3327652"/>
            <a:chOff x="0" y="0"/>
            <a:chExt cx="662569" cy="929038"/>
          </a:xfrm>
        </p:grpSpPr>
        <p:sp>
          <p:nvSpPr>
            <p:cNvPr id="90" name="Google Shape;90;p12"/>
            <p:cNvSpPr/>
            <p:nvPr/>
          </p:nvSpPr>
          <p:spPr>
            <a:xfrm>
              <a:off x="0" y="0"/>
              <a:ext cx="662569" cy="929038"/>
            </a:xfrm>
            <a:custGeom>
              <a:rect b="b" l="l" r="r" t="t"/>
              <a:pathLst>
                <a:path extrusionOk="0" h="929038" w="662569">
                  <a:moveTo>
                    <a:pt x="220976" y="19070"/>
                  </a:moveTo>
                  <a:cubicBezTo>
                    <a:pt x="254834" y="7556"/>
                    <a:pt x="293561" y="0"/>
                    <a:pt x="331463" y="0"/>
                  </a:cubicBezTo>
                  <a:cubicBezTo>
                    <a:pt x="369366" y="0"/>
                    <a:pt x="405838" y="6476"/>
                    <a:pt x="439448" y="17990"/>
                  </a:cubicBezTo>
                  <a:cubicBezTo>
                    <a:pt x="440164" y="18350"/>
                    <a:pt x="440879" y="18350"/>
                    <a:pt x="441593" y="18710"/>
                  </a:cubicBezTo>
                  <a:cubicBezTo>
                    <a:pt x="567814" y="64765"/>
                    <a:pt x="660782" y="186379"/>
                    <a:pt x="662569" y="331084"/>
                  </a:cubicBezTo>
                  <a:lnTo>
                    <a:pt x="662569" y="929038"/>
                  </a:lnTo>
                  <a:lnTo>
                    <a:pt x="0" y="929038"/>
                  </a:lnTo>
                  <a:lnTo>
                    <a:pt x="0" y="331528"/>
                  </a:lnTo>
                  <a:cubicBezTo>
                    <a:pt x="1788" y="185660"/>
                    <a:pt x="93325" y="64045"/>
                    <a:pt x="220976" y="19070"/>
                  </a:cubicBezTo>
                  <a:close/>
                </a:path>
              </a:pathLst>
            </a:custGeom>
            <a:solidFill>
              <a:srgbClr val="000000">
                <a:alpha val="0"/>
              </a:srgbClr>
            </a:solidFill>
            <a:ln cap="sq" cmpd="sng" w="38100">
              <a:solidFill>
                <a:srgbClr val="0050F5"/>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91" name="Google Shape;91;p12"/>
            <p:cNvSpPr txBox="1"/>
            <p:nvPr/>
          </p:nvSpPr>
          <p:spPr>
            <a:xfrm>
              <a:off x="0" y="88900"/>
              <a:ext cx="662569" cy="840138"/>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92" name="Google Shape;92;p12"/>
          <p:cNvGrpSpPr/>
          <p:nvPr/>
        </p:nvGrpSpPr>
        <p:grpSpPr>
          <a:xfrm>
            <a:off x="600336" y="2057777"/>
            <a:ext cx="2193464" cy="3085723"/>
            <a:chOff x="0" y="0"/>
            <a:chExt cx="660400" cy="929038"/>
          </a:xfrm>
        </p:grpSpPr>
        <p:sp>
          <p:nvSpPr>
            <p:cNvPr id="93" name="Google Shape;93;p12"/>
            <p:cNvSpPr/>
            <p:nvPr/>
          </p:nvSpPr>
          <p:spPr>
            <a:xfrm>
              <a:off x="0" y="0"/>
              <a:ext cx="660400" cy="929038"/>
            </a:xfrm>
            <a:custGeom>
              <a:rect b="b" l="l" r="r" t="t"/>
              <a:pathLst>
                <a:path extrusionOk="0" h="929038"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31084"/>
                  </a:cubicBezTo>
                  <a:lnTo>
                    <a:pt x="660400" y="929038"/>
                  </a:lnTo>
                  <a:lnTo>
                    <a:pt x="0" y="929038"/>
                  </a:lnTo>
                  <a:lnTo>
                    <a:pt x="0" y="331528"/>
                  </a:lnTo>
                  <a:cubicBezTo>
                    <a:pt x="1782" y="185660"/>
                    <a:pt x="93019" y="64045"/>
                    <a:pt x="220252" y="19070"/>
                  </a:cubicBezTo>
                  <a:close/>
                </a:path>
              </a:pathLst>
            </a:custGeom>
            <a:solidFill>
              <a:srgbClr val="E7E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94" name="Google Shape;94;p12"/>
            <p:cNvSpPr txBox="1"/>
            <p:nvPr/>
          </p:nvSpPr>
          <p:spPr>
            <a:xfrm>
              <a:off x="0" y="88900"/>
              <a:ext cx="660400" cy="840138"/>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95" name="Google Shape;95;p12"/>
          <p:cNvSpPr/>
          <p:nvPr/>
        </p:nvSpPr>
        <p:spPr>
          <a:xfrm>
            <a:off x="915821" y="2328637"/>
            <a:ext cx="1298627" cy="1368285"/>
          </a:xfrm>
          <a:custGeom>
            <a:rect b="b" l="l" r="r" t="t"/>
            <a:pathLst>
              <a:path extrusionOk="0" h="2736570" w="2597254">
                <a:moveTo>
                  <a:pt x="0" y="0"/>
                </a:moveTo>
                <a:lnTo>
                  <a:pt x="2597255" y="0"/>
                </a:lnTo>
                <a:lnTo>
                  <a:pt x="2597255" y="2736570"/>
                </a:lnTo>
                <a:lnTo>
                  <a:pt x="0" y="2736570"/>
                </a:lnTo>
                <a:lnTo>
                  <a:pt x="0" y="0"/>
                </a:lnTo>
                <a:close/>
              </a:path>
            </a:pathLst>
          </a:custGeom>
          <a:blipFill rotWithShape="1">
            <a:blip r:embed="rId4">
              <a:alphaModFix/>
            </a:blip>
            <a:stretch>
              <a:fillRect b="0" l="0" r="0" t="0"/>
            </a:stretch>
          </a:blipFill>
          <a:ln>
            <a:noFill/>
          </a:ln>
        </p:spPr>
      </p:sp>
      <p:sp>
        <p:nvSpPr>
          <p:cNvPr id="96" name="Google Shape;96;p12"/>
          <p:cNvSpPr/>
          <p:nvPr/>
        </p:nvSpPr>
        <p:spPr>
          <a:xfrm>
            <a:off x="6578703" y="2330150"/>
            <a:ext cx="1680031" cy="1434327"/>
          </a:xfrm>
          <a:custGeom>
            <a:rect b="b" l="l" r="r" t="t"/>
            <a:pathLst>
              <a:path extrusionOk="0" h="2868653" w="3360062">
                <a:moveTo>
                  <a:pt x="0" y="0"/>
                </a:moveTo>
                <a:lnTo>
                  <a:pt x="3360062" y="0"/>
                </a:lnTo>
                <a:lnTo>
                  <a:pt x="3360062" y="2868653"/>
                </a:lnTo>
                <a:lnTo>
                  <a:pt x="0" y="2868653"/>
                </a:lnTo>
                <a:lnTo>
                  <a:pt x="0" y="0"/>
                </a:lnTo>
                <a:close/>
              </a:path>
            </a:pathLst>
          </a:custGeom>
          <a:blipFill rotWithShape="1">
            <a:blip r:embed="rId5">
              <a:alphaModFix/>
            </a:blip>
            <a:stretch>
              <a:fillRect b="0" l="0" r="0" t="0"/>
            </a:stretch>
          </a:blipFill>
          <a:ln>
            <a:noFill/>
          </a:ln>
        </p:spPr>
      </p:sp>
      <p:sp>
        <p:nvSpPr>
          <p:cNvPr id="97" name="Google Shape;97;p12"/>
          <p:cNvSpPr/>
          <p:nvPr/>
        </p:nvSpPr>
        <p:spPr>
          <a:xfrm>
            <a:off x="4056769" y="2425109"/>
            <a:ext cx="1096006" cy="1175341"/>
          </a:xfrm>
          <a:custGeom>
            <a:rect b="b" l="l" r="r" t="t"/>
            <a:pathLst>
              <a:path extrusionOk="0" h="2350682" w="2192011">
                <a:moveTo>
                  <a:pt x="0" y="0"/>
                </a:moveTo>
                <a:lnTo>
                  <a:pt x="2192011" y="0"/>
                </a:lnTo>
                <a:lnTo>
                  <a:pt x="2192011" y="2350682"/>
                </a:lnTo>
                <a:lnTo>
                  <a:pt x="0" y="2350682"/>
                </a:lnTo>
                <a:lnTo>
                  <a:pt x="0" y="0"/>
                </a:lnTo>
                <a:close/>
              </a:path>
            </a:pathLst>
          </a:custGeom>
          <a:blipFill rotWithShape="1">
            <a:blip r:embed="rId6">
              <a:alphaModFix/>
            </a:blip>
            <a:stretch>
              <a:fillRect b="0" l="0" r="0" t="0"/>
            </a:stretch>
          </a:blipFill>
          <a:ln>
            <a:noFill/>
          </a:ln>
        </p:spPr>
      </p:sp>
      <p:sp>
        <p:nvSpPr>
          <p:cNvPr id="98" name="Google Shape;98;p12"/>
          <p:cNvSpPr txBox="1"/>
          <p:nvPr/>
        </p:nvSpPr>
        <p:spPr>
          <a:xfrm>
            <a:off x="1279124" y="655819"/>
            <a:ext cx="6585753" cy="756285"/>
          </a:xfrm>
          <a:prstGeom prst="rect">
            <a:avLst/>
          </a:prstGeom>
          <a:noFill/>
          <a:ln>
            <a:noFill/>
          </a:ln>
        </p:spPr>
        <p:txBody>
          <a:bodyPr anchorCtr="0" anchor="t" bIns="0" lIns="0" spcFirstLastPara="1" rIns="0" wrap="square" tIns="0">
            <a:spAutoFit/>
          </a:bodyPr>
          <a:lstStyle/>
          <a:p>
            <a:pPr indent="0" lvl="0" marL="0" marR="0" rtl="0" algn="l">
              <a:lnSpc>
                <a:spcPct val="92000"/>
              </a:lnSpc>
              <a:spcBef>
                <a:spcPts val="0"/>
              </a:spcBef>
              <a:spcAft>
                <a:spcPts val="0"/>
              </a:spcAft>
              <a:buNone/>
            </a:pPr>
            <a:r>
              <a:rPr b="0" i="0" lang="en" sz="6000" u="none" cap="none" strike="noStrike">
                <a:solidFill>
                  <a:srgbClr val="0050F5"/>
                </a:solidFill>
                <a:latin typeface="Raleway Black"/>
                <a:ea typeface="Raleway Black"/>
                <a:cs typeface="Raleway Black"/>
                <a:sym typeface="Raleway Black"/>
              </a:rPr>
              <a:t>table of contents</a:t>
            </a:r>
            <a:endParaRPr sz="700"/>
          </a:p>
        </p:txBody>
      </p:sp>
      <p:sp>
        <p:nvSpPr>
          <p:cNvPr id="99" name="Google Shape;99;p12"/>
          <p:cNvSpPr txBox="1"/>
          <p:nvPr/>
        </p:nvSpPr>
        <p:spPr>
          <a:xfrm>
            <a:off x="3607841" y="3882660"/>
            <a:ext cx="1928319" cy="31623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800" u="none" cap="none" strike="noStrike">
                <a:solidFill>
                  <a:srgbClr val="0050F5"/>
                </a:solidFill>
                <a:latin typeface="Raleway SemiBold"/>
                <a:ea typeface="Raleway SemiBold"/>
                <a:cs typeface="Raleway SemiBold"/>
                <a:sym typeface="Raleway SemiBold"/>
              </a:rPr>
              <a:t>Our Products</a:t>
            </a:r>
            <a:endParaRPr sz="700"/>
          </a:p>
        </p:txBody>
      </p:sp>
      <p:sp>
        <p:nvSpPr>
          <p:cNvPr id="100" name="Google Shape;100;p12"/>
          <p:cNvSpPr txBox="1"/>
          <p:nvPr/>
        </p:nvSpPr>
        <p:spPr>
          <a:xfrm>
            <a:off x="3644751" y="4409953"/>
            <a:ext cx="1854499" cy="31051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900" u="none" cap="none" strike="noStrike">
                <a:solidFill>
                  <a:srgbClr val="152F45"/>
                </a:solidFill>
                <a:latin typeface="Montserrat Medium"/>
                <a:ea typeface="Montserrat Medium"/>
                <a:cs typeface="Montserrat Medium"/>
                <a:sym typeface="Montserrat Medium"/>
              </a:rPr>
              <a:t>Elaborate on what you want</a:t>
            </a:r>
            <a:endParaRPr sz="700"/>
          </a:p>
          <a:p>
            <a:pPr indent="0" lvl="1" marL="0" marR="0" rtl="0" algn="ctr">
              <a:lnSpc>
                <a:spcPct val="140000"/>
              </a:lnSpc>
              <a:spcBef>
                <a:spcPts val="0"/>
              </a:spcBef>
              <a:spcAft>
                <a:spcPts val="0"/>
              </a:spcAft>
              <a:buNone/>
            </a:pPr>
            <a:r>
              <a:rPr b="0" i="0" lang="en" sz="900" u="none" cap="none" strike="noStrike">
                <a:solidFill>
                  <a:srgbClr val="152F45"/>
                </a:solidFill>
                <a:latin typeface="Montserrat Medium"/>
                <a:ea typeface="Montserrat Medium"/>
                <a:cs typeface="Montserrat Medium"/>
                <a:sym typeface="Montserrat Medium"/>
              </a:rPr>
              <a:t>to discuss. </a:t>
            </a:r>
            <a:endParaRPr sz="700"/>
          </a:p>
        </p:txBody>
      </p:sp>
      <p:sp>
        <p:nvSpPr>
          <p:cNvPr id="101" name="Google Shape;101;p12"/>
          <p:cNvSpPr txBox="1"/>
          <p:nvPr/>
        </p:nvSpPr>
        <p:spPr>
          <a:xfrm>
            <a:off x="6207788" y="3882660"/>
            <a:ext cx="2421863" cy="31623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800" u="none" cap="none" strike="noStrike">
                <a:solidFill>
                  <a:srgbClr val="0050F5"/>
                </a:solidFill>
                <a:latin typeface="Raleway SemiBold"/>
                <a:ea typeface="Raleway SemiBold"/>
                <a:cs typeface="Raleway SemiBold"/>
                <a:sym typeface="Raleway SemiBold"/>
              </a:rPr>
              <a:t>About Us</a:t>
            </a:r>
            <a:endParaRPr sz="700"/>
          </a:p>
        </p:txBody>
      </p:sp>
      <p:sp>
        <p:nvSpPr>
          <p:cNvPr id="102" name="Google Shape;102;p12"/>
          <p:cNvSpPr txBox="1"/>
          <p:nvPr/>
        </p:nvSpPr>
        <p:spPr>
          <a:xfrm>
            <a:off x="6491470" y="4409953"/>
            <a:ext cx="1854498" cy="31051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900" u="none" cap="none" strike="noStrike">
                <a:solidFill>
                  <a:srgbClr val="152F45"/>
                </a:solidFill>
                <a:latin typeface="Montserrat Medium"/>
                <a:ea typeface="Montserrat Medium"/>
                <a:cs typeface="Montserrat Medium"/>
                <a:sym typeface="Montserrat Medium"/>
              </a:rPr>
              <a:t>Elaborate on what you want</a:t>
            </a:r>
            <a:endParaRPr sz="700"/>
          </a:p>
          <a:p>
            <a:pPr indent="0" lvl="1" marL="0" marR="0" rtl="0" algn="ctr">
              <a:lnSpc>
                <a:spcPct val="140000"/>
              </a:lnSpc>
              <a:spcBef>
                <a:spcPts val="0"/>
              </a:spcBef>
              <a:spcAft>
                <a:spcPts val="0"/>
              </a:spcAft>
              <a:buNone/>
            </a:pPr>
            <a:r>
              <a:rPr b="0" i="0" lang="en" sz="900" u="none" cap="none" strike="noStrike">
                <a:solidFill>
                  <a:srgbClr val="152F45"/>
                </a:solidFill>
                <a:latin typeface="Montserrat Medium"/>
                <a:ea typeface="Montserrat Medium"/>
                <a:cs typeface="Montserrat Medium"/>
                <a:sym typeface="Montserrat Medium"/>
              </a:rPr>
              <a:t>to discuss. </a:t>
            </a:r>
            <a:endParaRPr sz="700"/>
          </a:p>
        </p:txBody>
      </p:sp>
      <p:sp>
        <p:nvSpPr>
          <p:cNvPr id="103" name="Google Shape;103;p12"/>
          <p:cNvSpPr txBox="1"/>
          <p:nvPr/>
        </p:nvSpPr>
        <p:spPr>
          <a:xfrm>
            <a:off x="735357" y="3882660"/>
            <a:ext cx="1928319" cy="31623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800" u="none" cap="none" strike="noStrike">
                <a:solidFill>
                  <a:srgbClr val="0050F5"/>
                </a:solidFill>
                <a:latin typeface="Raleway SemiBold"/>
                <a:ea typeface="Raleway SemiBold"/>
                <a:cs typeface="Raleway SemiBold"/>
                <a:sym typeface="Raleway SemiBold"/>
              </a:rPr>
              <a:t>Introduction</a:t>
            </a:r>
            <a:endParaRPr sz="700"/>
          </a:p>
        </p:txBody>
      </p:sp>
      <p:sp>
        <p:nvSpPr>
          <p:cNvPr id="104" name="Google Shape;104;p12"/>
          <p:cNvSpPr txBox="1"/>
          <p:nvPr/>
        </p:nvSpPr>
        <p:spPr>
          <a:xfrm>
            <a:off x="772267" y="4409953"/>
            <a:ext cx="1854499" cy="31051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900" u="none" cap="none" strike="noStrike">
                <a:solidFill>
                  <a:srgbClr val="152F45"/>
                </a:solidFill>
                <a:latin typeface="Montserrat Medium"/>
                <a:ea typeface="Montserrat Medium"/>
                <a:cs typeface="Montserrat Medium"/>
                <a:sym typeface="Montserrat Medium"/>
              </a:rPr>
              <a:t>Elaborate on what you want</a:t>
            </a:r>
            <a:endParaRPr sz="700"/>
          </a:p>
          <a:p>
            <a:pPr indent="0" lvl="1" marL="0" marR="0" rtl="0" algn="ctr">
              <a:lnSpc>
                <a:spcPct val="140000"/>
              </a:lnSpc>
              <a:spcBef>
                <a:spcPts val="0"/>
              </a:spcBef>
              <a:spcAft>
                <a:spcPts val="0"/>
              </a:spcAft>
              <a:buNone/>
            </a:pPr>
            <a:r>
              <a:rPr b="0" i="0" lang="en" sz="900" u="none" cap="none" strike="noStrike">
                <a:solidFill>
                  <a:srgbClr val="152F45"/>
                </a:solidFill>
                <a:latin typeface="Montserrat Medium"/>
                <a:ea typeface="Montserrat Medium"/>
                <a:cs typeface="Montserrat Medium"/>
                <a:sym typeface="Montserrat Medium"/>
              </a:rPr>
              <a:t>to discuss. </a:t>
            </a:r>
            <a:endParaRPr sz="7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CDCFF"/>
        </a:solidFill>
      </p:bgPr>
    </p:bg>
    <p:spTree>
      <p:nvGrpSpPr>
        <p:cNvPr id="108" name="Shape 108"/>
        <p:cNvGrpSpPr/>
        <p:nvPr/>
      </p:nvGrpSpPr>
      <p:grpSpPr>
        <a:xfrm>
          <a:off x="0" y="0"/>
          <a:ext cx="0" cy="0"/>
          <a:chOff x="0" y="0"/>
          <a:chExt cx="0" cy="0"/>
        </a:xfrm>
      </p:grpSpPr>
      <p:pic>
        <p:nvPicPr>
          <p:cNvPr id="109" name="Google Shape;109;p13"/>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110" name="Google Shape;110;p13"/>
          <p:cNvPicPr preferRelativeResize="0"/>
          <p:nvPr/>
        </p:nvPicPr>
        <p:blipFill>
          <a:blip r:embed="rId4">
            <a:alphaModFix/>
          </a:blip>
          <a:stretch>
            <a:fillRect/>
          </a:stretch>
        </p:blipFill>
        <p:spPr>
          <a:xfrm>
            <a:off x="2529875" y="-404271"/>
            <a:ext cx="7249649" cy="6821344"/>
          </a:xfrm>
          <a:prstGeom prst="rect">
            <a:avLst/>
          </a:prstGeom>
          <a:noFill/>
          <a:ln>
            <a:noFill/>
          </a:ln>
        </p:spPr>
      </p:pic>
      <p:grpSp>
        <p:nvGrpSpPr>
          <p:cNvPr id="111" name="Google Shape;111;p13"/>
          <p:cNvGrpSpPr/>
          <p:nvPr/>
        </p:nvGrpSpPr>
        <p:grpSpPr>
          <a:xfrm>
            <a:off x="0" y="3241417"/>
            <a:ext cx="6362269" cy="2842989"/>
            <a:chOff x="0" y="-38100"/>
            <a:chExt cx="3351318" cy="1497542"/>
          </a:xfrm>
        </p:grpSpPr>
        <p:sp>
          <p:nvSpPr>
            <p:cNvPr id="112" name="Google Shape;112;p13"/>
            <p:cNvSpPr/>
            <p:nvPr/>
          </p:nvSpPr>
          <p:spPr>
            <a:xfrm>
              <a:off x="0" y="0"/>
              <a:ext cx="3351318" cy="1459442"/>
            </a:xfrm>
            <a:custGeom>
              <a:rect b="b" l="l" r="r" t="t"/>
              <a:pathLst>
                <a:path extrusionOk="0" h="1459442" w="3351318">
                  <a:moveTo>
                    <a:pt x="0" y="0"/>
                  </a:moveTo>
                  <a:lnTo>
                    <a:pt x="3351318" y="0"/>
                  </a:lnTo>
                  <a:lnTo>
                    <a:pt x="3351318" y="1459442"/>
                  </a:lnTo>
                  <a:lnTo>
                    <a:pt x="0" y="1459442"/>
                  </a:lnTo>
                  <a:close/>
                </a:path>
              </a:pathLst>
            </a:custGeom>
            <a:solidFill>
              <a:srgbClr val="000000">
                <a:alpha val="0"/>
              </a:srgbClr>
            </a:solidFill>
            <a:ln cap="sq" cmpd="sng" w="38100">
              <a:solidFill>
                <a:srgbClr val="0050F5"/>
              </a:solidFill>
              <a:prstDash val="solid"/>
              <a:miter lim="8000"/>
              <a:headEnd len="sm" w="sm" type="none"/>
              <a:tailEnd len="sm" w="sm" type="none"/>
            </a:ln>
          </p:spPr>
        </p:sp>
        <p:sp>
          <p:nvSpPr>
            <p:cNvPr id="113" name="Google Shape;113;p13"/>
            <p:cNvSpPr txBox="1"/>
            <p:nvPr/>
          </p:nvSpPr>
          <p:spPr>
            <a:xfrm>
              <a:off x="0" y="-38100"/>
              <a:ext cx="3351318" cy="1497542"/>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14" name="Google Shape;114;p13"/>
          <p:cNvSpPr txBox="1"/>
          <p:nvPr/>
        </p:nvSpPr>
        <p:spPr>
          <a:xfrm>
            <a:off x="393380" y="4545724"/>
            <a:ext cx="5631882" cy="153353"/>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900" u="none" cap="none" strike="noStrike">
                <a:solidFill>
                  <a:srgbClr val="152F45"/>
                </a:solidFill>
                <a:latin typeface="Montserrat Medium"/>
                <a:ea typeface="Montserrat Medium"/>
                <a:cs typeface="Montserrat Medium"/>
                <a:sym typeface="Montserrat Medium"/>
              </a:rPr>
              <a:t>Elaborate on what you  want to discuss. </a:t>
            </a:r>
            <a:endParaRPr sz="700"/>
          </a:p>
        </p:txBody>
      </p:sp>
      <p:sp>
        <p:nvSpPr>
          <p:cNvPr id="115" name="Google Shape;115;p13"/>
          <p:cNvSpPr txBox="1"/>
          <p:nvPr/>
        </p:nvSpPr>
        <p:spPr>
          <a:xfrm>
            <a:off x="393380" y="3654222"/>
            <a:ext cx="6585753" cy="756285"/>
          </a:xfrm>
          <a:prstGeom prst="rect">
            <a:avLst/>
          </a:prstGeom>
          <a:noFill/>
          <a:ln>
            <a:noFill/>
          </a:ln>
        </p:spPr>
        <p:txBody>
          <a:bodyPr anchorCtr="0" anchor="t" bIns="0" lIns="0" spcFirstLastPara="1" rIns="0" wrap="square" tIns="0">
            <a:spAutoFit/>
          </a:bodyPr>
          <a:lstStyle/>
          <a:p>
            <a:pPr indent="0" lvl="0" marL="0" marR="0" rtl="0" algn="l">
              <a:lnSpc>
                <a:spcPct val="92000"/>
              </a:lnSpc>
              <a:spcBef>
                <a:spcPts val="0"/>
              </a:spcBef>
              <a:spcAft>
                <a:spcPts val="0"/>
              </a:spcAft>
              <a:buNone/>
            </a:pPr>
            <a:r>
              <a:rPr b="0" i="0" lang="en" sz="6000" u="none" cap="none" strike="noStrike">
                <a:solidFill>
                  <a:srgbClr val="0050F5"/>
                </a:solidFill>
                <a:latin typeface="Raleway Black"/>
                <a:ea typeface="Raleway Black"/>
                <a:cs typeface="Raleway Black"/>
                <a:sym typeface="Raleway Black"/>
              </a:rPr>
              <a:t>introduction</a:t>
            </a:r>
            <a:endParaRPr sz="700"/>
          </a:p>
        </p:txBody>
      </p:sp>
    </p:spTree>
  </p:cSld>
  <p:clrMapOvr>
    <a:masterClrMapping/>
  </p:clrMapOvr>
  <p:transition>
    <p:push/>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CDCFF"/>
        </a:solidFill>
      </p:bgPr>
    </p:bg>
    <p:spTree>
      <p:nvGrpSpPr>
        <p:cNvPr id="119" name="Shape 119"/>
        <p:cNvGrpSpPr/>
        <p:nvPr/>
      </p:nvGrpSpPr>
      <p:grpSpPr>
        <a:xfrm>
          <a:off x="0" y="0"/>
          <a:ext cx="0" cy="0"/>
          <a:chOff x="0" y="0"/>
          <a:chExt cx="0" cy="0"/>
        </a:xfrm>
      </p:grpSpPr>
      <p:pic>
        <p:nvPicPr>
          <p:cNvPr id="120" name="Google Shape;120;p14"/>
          <p:cNvPicPr preferRelativeResize="0"/>
          <p:nvPr/>
        </p:nvPicPr>
        <p:blipFill>
          <a:blip r:embed="rId3">
            <a:alphaModFix/>
          </a:blip>
          <a:stretch>
            <a:fillRect/>
          </a:stretch>
        </p:blipFill>
        <p:spPr>
          <a:xfrm>
            <a:off x="0" y="0"/>
            <a:ext cx="9144000" cy="5143500"/>
          </a:xfrm>
          <a:prstGeom prst="rect">
            <a:avLst/>
          </a:prstGeom>
          <a:noFill/>
          <a:ln>
            <a:noFill/>
          </a:ln>
        </p:spPr>
      </p:pic>
      <p:grpSp>
        <p:nvGrpSpPr>
          <p:cNvPr id="121" name="Google Shape;121;p14"/>
          <p:cNvGrpSpPr/>
          <p:nvPr/>
        </p:nvGrpSpPr>
        <p:grpSpPr>
          <a:xfrm>
            <a:off x="571209" y="634774"/>
            <a:ext cx="3873954" cy="3873954"/>
            <a:chOff x="0" y="0"/>
            <a:chExt cx="812800" cy="812800"/>
          </a:xfrm>
        </p:grpSpPr>
        <p:sp>
          <p:nvSpPr>
            <p:cNvPr id="122" name="Google Shape;122;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0050F5"/>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23" name="Google Shape;123;p14"/>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124" name="Google Shape;124;p14"/>
          <p:cNvPicPr preferRelativeResize="0"/>
          <p:nvPr/>
        </p:nvPicPr>
        <p:blipFill>
          <a:blip r:embed="rId4">
            <a:alphaModFix/>
          </a:blip>
          <a:stretch>
            <a:fillRect/>
          </a:stretch>
        </p:blipFill>
        <p:spPr>
          <a:xfrm>
            <a:off x="693050" y="756625"/>
            <a:ext cx="3630275" cy="3630275"/>
          </a:xfrm>
          <a:prstGeom prst="rect">
            <a:avLst/>
          </a:prstGeom>
          <a:noFill/>
          <a:ln>
            <a:noFill/>
          </a:ln>
        </p:spPr>
      </p:pic>
      <p:grpSp>
        <p:nvGrpSpPr>
          <p:cNvPr id="125" name="Google Shape;125;p14"/>
          <p:cNvGrpSpPr/>
          <p:nvPr/>
        </p:nvGrpSpPr>
        <p:grpSpPr>
          <a:xfrm>
            <a:off x="713809" y="3420142"/>
            <a:ext cx="879065" cy="879065"/>
            <a:chOff x="0" y="0"/>
            <a:chExt cx="812800" cy="812800"/>
          </a:xfrm>
        </p:grpSpPr>
        <p:sp>
          <p:nvSpPr>
            <p:cNvPr id="126" name="Google Shape;126;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CDC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27" name="Google Shape;127;p14"/>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28" name="Google Shape;128;p14"/>
          <p:cNvSpPr/>
          <p:nvPr/>
        </p:nvSpPr>
        <p:spPr>
          <a:xfrm>
            <a:off x="294247" y="3175532"/>
            <a:ext cx="1298627" cy="1368285"/>
          </a:xfrm>
          <a:custGeom>
            <a:rect b="b" l="l" r="r" t="t"/>
            <a:pathLst>
              <a:path extrusionOk="0" h="2736570" w="2597254">
                <a:moveTo>
                  <a:pt x="0" y="0"/>
                </a:moveTo>
                <a:lnTo>
                  <a:pt x="2597254" y="0"/>
                </a:lnTo>
                <a:lnTo>
                  <a:pt x="2597254" y="2736570"/>
                </a:lnTo>
                <a:lnTo>
                  <a:pt x="0" y="2736570"/>
                </a:lnTo>
                <a:lnTo>
                  <a:pt x="0" y="0"/>
                </a:lnTo>
                <a:close/>
              </a:path>
            </a:pathLst>
          </a:custGeom>
          <a:blipFill rotWithShape="1">
            <a:blip r:embed="rId5">
              <a:alphaModFix/>
            </a:blip>
            <a:stretch>
              <a:fillRect b="0" l="0" r="0" t="0"/>
            </a:stretch>
          </a:blipFill>
          <a:ln>
            <a:noFill/>
          </a:ln>
        </p:spPr>
      </p:sp>
      <p:sp>
        <p:nvSpPr>
          <p:cNvPr id="129" name="Google Shape;129;p14"/>
          <p:cNvSpPr txBox="1"/>
          <p:nvPr/>
        </p:nvSpPr>
        <p:spPr>
          <a:xfrm>
            <a:off x="4812850" y="634779"/>
            <a:ext cx="4181700" cy="1699200"/>
          </a:xfrm>
          <a:prstGeom prst="rect">
            <a:avLst/>
          </a:prstGeom>
          <a:noFill/>
          <a:ln>
            <a:noFill/>
          </a:ln>
        </p:spPr>
        <p:txBody>
          <a:bodyPr anchorCtr="0" anchor="t" bIns="0" lIns="0" spcFirstLastPara="1" rIns="0" wrap="square" tIns="0">
            <a:spAutoFit/>
          </a:bodyPr>
          <a:lstStyle/>
          <a:p>
            <a:pPr indent="0" lvl="0" marL="0" marR="0" rtl="0" algn="l">
              <a:lnSpc>
                <a:spcPct val="92000"/>
              </a:lnSpc>
              <a:spcBef>
                <a:spcPts val="0"/>
              </a:spcBef>
              <a:spcAft>
                <a:spcPts val="0"/>
              </a:spcAft>
              <a:buNone/>
            </a:pPr>
            <a:r>
              <a:rPr b="0" i="0" lang="en" sz="6000" u="none" cap="none" strike="noStrike">
                <a:solidFill>
                  <a:srgbClr val="0050F5"/>
                </a:solidFill>
                <a:latin typeface="Raleway Black"/>
                <a:ea typeface="Raleway Black"/>
                <a:cs typeface="Raleway Black"/>
                <a:sym typeface="Raleway Black"/>
              </a:rPr>
              <a:t>hello there!</a:t>
            </a:r>
            <a:endParaRPr sz="700"/>
          </a:p>
        </p:txBody>
      </p:sp>
      <p:sp>
        <p:nvSpPr>
          <p:cNvPr id="130" name="Google Shape;130;p14"/>
          <p:cNvSpPr txBox="1"/>
          <p:nvPr/>
        </p:nvSpPr>
        <p:spPr>
          <a:xfrm>
            <a:off x="4812860" y="2623759"/>
            <a:ext cx="3408000" cy="13854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900" u="none" cap="none" strike="noStrike">
                <a:solidFill>
                  <a:srgbClr val="152F45"/>
                </a:solidFill>
                <a:latin typeface="Montserrat Medium"/>
                <a:ea typeface="Montserrat Medium"/>
                <a:cs typeface="Montserrat Medium"/>
                <a:sym typeface="Montserrat Medium"/>
              </a:rPr>
              <a:t>Lorem ipsum dolor sit amet, consectetur adipiscing elit, sed do eiusmod tempor incididunt ut labore et dolore magna aliqua.</a:t>
            </a:r>
            <a:endParaRPr sz="700"/>
          </a:p>
          <a:p>
            <a:pPr indent="0" lvl="1" marL="0" marR="0" rtl="0" algn="l">
              <a:lnSpc>
                <a:spcPct val="100000"/>
              </a:lnSpc>
              <a:spcBef>
                <a:spcPts val="0"/>
              </a:spcBef>
              <a:spcAft>
                <a:spcPts val="0"/>
              </a:spcAft>
              <a:buNone/>
            </a:pPr>
            <a:r>
              <a:t/>
            </a:r>
            <a:endParaRPr b="0" i="0" sz="900" u="none" cap="none" strike="noStrike">
              <a:solidFill>
                <a:srgbClr val="152F45"/>
              </a:solidFill>
              <a:latin typeface="Montserrat Medium"/>
              <a:ea typeface="Montserrat Medium"/>
              <a:cs typeface="Montserrat Medium"/>
              <a:sym typeface="Montserrat Medium"/>
            </a:endParaRPr>
          </a:p>
          <a:p>
            <a:pPr indent="0" lvl="1" marL="0" marR="0" rtl="0" algn="l">
              <a:lnSpc>
                <a:spcPct val="100000"/>
              </a:lnSpc>
              <a:spcBef>
                <a:spcPts val="0"/>
              </a:spcBef>
              <a:spcAft>
                <a:spcPts val="0"/>
              </a:spcAft>
              <a:buNone/>
            </a:pPr>
            <a:r>
              <a:rPr b="0" i="0" lang="en" sz="900" u="none" cap="none" strike="noStrike">
                <a:solidFill>
                  <a:srgbClr val="152F45"/>
                </a:solidFill>
                <a:latin typeface="Montserrat Medium"/>
                <a:ea typeface="Montserrat Medium"/>
                <a:cs typeface="Montserrat Medium"/>
                <a:sym typeface="Montserrat Medium"/>
              </a:rPr>
              <a:t>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sz="700"/>
          </a:p>
        </p:txBody>
      </p:sp>
    </p:spTree>
  </p:cSld>
  <p:clrMapOvr>
    <a:masterClrMapping/>
  </p:clrMapOvr>
  <p:transition>
    <p:push/>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CDCFF"/>
        </a:solidFill>
      </p:bgPr>
    </p:bg>
    <p:spTree>
      <p:nvGrpSpPr>
        <p:cNvPr id="134" name="Shape 134"/>
        <p:cNvGrpSpPr/>
        <p:nvPr/>
      </p:nvGrpSpPr>
      <p:grpSpPr>
        <a:xfrm>
          <a:off x="0" y="0"/>
          <a:ext cx="0" cy="0"/>
          <a:chOff x="0" y="0"/>
          <a:chExt cx="0" cy="0"/>
        </a:xfrm>
      </p:grpSpPr>
      <p:pic>
        <p:nvPicPr>
          <p:cNvPr id="135" name="Google Shape;135;p15"/>
          <p:cNvPicPr preferRelativeResize="0"/>
          <p:nvPr/>
        </p:nvPicPr>
        <p:blipFill>
          <a:blip r:embed="rId3">
            <a:alphaModFix/>
          </a:blip>
          <a:stretch>
            <a:fillRect/>
          </a:stretch>
        </p:blipFill>
        <p:spPr>
          <a:xfrm>
            <a:off x="0" y="0"/>
            <a:ext cx="9144000" cy="5143500"/>
          </a:xfrm>
          <a:prstGeom prst="rect">
            <a:avLst/>
          </a:prstGeom>
          <a:noFill/>
          <a:ln>
            <a:noFill/>
          </a:ln>
        </p:spPr>
      </p:pic>
      <p:sp>
        <p:nvSpPr>
          <p:cNvPr id="136" name="Google Shape;136;p15"/>
          <p:cNvSpPr/>
          <p:nvPr/>
        </p:nvSpPr>
        <p:spPr>
          <a:xfrm>
            <a:off x="4543099" y="452010"/>
            <a:ext cx="3670444" cy="5025606"/>
          </a:xfrm>
          <a:custGeom>
            <a:rect b="b" l="l" r="r" t="t"/>
            <a:pathLst>
              <a:path extrusionOk="0" h="904226"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30533"/>
                </a:cubicBezTo>
                <a:lnTo>
                  <a:pt x="660400" y="904226"/>
                </a:lnTo>
                <a:lnTo>
                  <a:pt x="0" y="904226"/>
                </a:lnTo>
                <a:lnTo>
                  <a:pt x="0" y="330959"/>
                </a:lnTo>
                <a:cubicBezTo>
                  <a:pt x="1782" y="185660"/>
                  <a:pt x="93019" y="64045"/>
                  <a:pt x="220252" y="19070"/>
                </a:cubicBezTo>
                <a:close/>
              </a:path>
            </a:pathLst>
          </a:custGeom>
          <a:solidFill>
            <a:srgbClr val="E7E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37" name="Google Shape;137;p15"/>
          <p:cNvSpPr txBox="1"/>
          <p:nvPr/>
        </p:nvSpPr>
        <p:spPr>
          <a:xfrm>
            <a:off x="4543099" y="946109"/>
            <a:ext cx="3670444" cy="4531507"/>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pic>
        <p:nvPicPr>
          <p:cNvPr id="138" name="Google Shape;138;p15"/>
          <p:cNvPicPr preferRelativeResize="0"/>
          <p:nvPr/>
        </p:nvPicPr>
        <p:blipFill>
          <a:blip r:embed="rId4">
            <a:alphaModFix/>
          </a:blip>
          <a:stretch>
            <a:fillRect/>
          </a:stretch>
        </p:blipFill>
        <p:spPr>
          <a:xfrm>
            <a:off x="313150" y="474950"/>
            <a:ext cx="4706826" cy="4670256"/>
          </a:xfrm>
          <a:prstGeom prst="rect">
            <a:avLst/>
          </a:prstGeom>
          <a:noFill/>
          <a:ln>
            <a:noFill/>
          </a:ln>
        </p:spPr>
      </p:pic>
      <p:grpSp>
        <p:nvGrpSpPr>
          <p:cNvPr id="139" name="Google Shape;139;p15"/>
          <p:cNvGrpSpPr/>
          <p:nvPr/>
        </p:nvGrpSpPr>
        <p:grpSpPr>
          <a:xfrm>
            <a:off x="4410610" y="1589417"/>
            <a:ext cx="3935422" cy="3233460"/>
            <a:chOff x="0" y="314325"/>
            <a:chExt cx="10494458" cy="8622560"/>
          </a:xfrm>
        </p:grpSpPr>
        <p:sp>
          <p:nvSpPr>
            <p:cNvPr id="140" name="Google Shape;140;p15"/>
            <p:cNvSpPr txBox="1"/>
            <p:nvPr/>
          </p:nvSpPr>
          <p:spPr>
            <a:xfrm>
              <a:off x="0" y="314325"/>
              <a:ext cx="10494458" cy="2121535"/>
            </a:xfrm>
            <a:prstGeom prst="rect">
              <a:avLst/>
            </a:prstGeom>
            <a:noFill/>
            <a:ln>
              <a:noFill/>
            </a:ln>
          </p:spPr>
          <p:txBody>
            <a:bodyPr anchorCtr="0" anchor="t" bIns="0" lIns="0" spcFirstLastPara="1" rIns="0" wrap="square" tIns="0">
              <a:spAutoFit/>
            </a:bodyPr>
            <a:lstStyle/>
            <a:p>
              <a:pPr indent="0" lvl="0" marL="0" marR="0" rtl="0" algn="ctr">
                <a:lnSpc>
                  <a:spcPct val="92000"/>
                </a:lnSpc>
                <a:spcBef>
                  <a:spcPts val="0"/>
                </a:spcBef>
                <a:spcAft>
                  <a:spcPts val="0"/>
                </a:spcAft>
                <a:buNone/>
              </a:pPr>
              <a:r>
                <a:rPr b="0" i="0" lang="en" sz="6000" u="none" cap="none" strike="noStrike">
                  <a:solidFill>
                    <a:srgbClr val="0050F5"/>
                  </a:solidFill>
                  <a:latin typeface="Raleway Black"/>
                  <a:ea typeface="Raleway Black"/>
                  <a:cs typeface="Raleway Black"/>
                  <a:sym typeface="Raleway Black"/>
                </a:rPr>
                <a:t>add title</a:t>
              </a:r>
              <a:endParaRPr sz="700"/>
            </a:p>
          </p:txBody>
        </p:sp>
        <p:sp>
          <p:nvSpPr>
            <p:cNvPr id="141" name="Google Shape;141;p15"/>
            <p:cNvSpPr txBox="1"/>
            <p:nvPr/>
          </p:nvSpPr>
          <p:spPr>
            <a:xfrm>
              <a:off x="2053672" y="3147503"/>
              <a:ext cx="6387000" cy="25860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900" u="none" cap="none" strike="noStrike">
                  <a:solidFill>
                    <a:srgbClr val="152F45"/>
                  </a:solidFill>
                  <a:latin typeface="Montserrat Medium"/>
                  <a:ea typeface="Montserrat Medium"/>
                  <a:cs typeface="Montserrat Medium"/>
                  <a:sym typeface="Montserrat Medium"/>
                </a:rPr>
                <a:t>Presentations are communication tools that can be used as demonstrations, lectures, speeches, reports, and more. It is mostly presented before an audience. It serves a variety of purposes, making presentations powerful tools for convincing and teaching.</a:t>
              </a:r>
              <a:endParaRPr sz="700"/>
            </a:p>
          </p:txBody>
        </p:sp>
        <p:sp>
          <p:nvSpPr>
            <p:cNvPr id="142" name="Google Shape;142;p15"/>
            <p:cNvSpPr txBox="1"/>
            <p:nvPr/>
          </p:nvSpPr>
          <p:spPr>
            <a:xfrm>
              <a:off x="2136739" y="6350885"/>
              <a:ext cx="6221100" cy="25860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900" u="none" cap="none" strike="noStrike">
                  <a:solidFill>
                    <a:srgbClr val="152F45"/>
                  </a:solidFill>
                  <a:latin typeface="Montserrat Medium"/>
                  <a:ea typeface="Montserrat Medium"/>
                  <a:cs typeface="Montserrat Medium"/>
                  <a:sym typeface="Montserrat Medium"/>
                </a:rPr>
                <a:t>Presentations are communication tools that can be used as demonstrations, lectures, speeches, reports, and more. It is mostly presented before an audience. It serves a variety of purposes, making presentations powerful tools for convincing and teaching.</a:t>
              </a:r>
              <a:endParaRPr sz="700"/>
            </a:p>
          </p:txBody>
        </p:sp>
      </p:grpSp>
      <p:grpSp>
        <p:nvGrpSpPr>
          <p:cNvPr id="143" name="Google Shape;143;p15"/>
          <p:cNvGrpSpPr/>
          <p:nvPr/>
        </p:nvGrpSpPr>
        <p:grpSpPr>
          <a:xfrm>
            <a:off x="4402311" y="300769"/>
            <a:ext cx="3943720" cy="5529787"/>
            <a:chOff x="0" y="0"/>
            <a:chExt cx="662569" cy="929038"/>
          </a:xfrm>
        </p:grpSpPr>
        <p:sp>
          <p:nvSpPr>
            <p:cNvPr id="144" name="Google Shape;144;p15"/>
            <p:cNvSpPr/>
            <p:nvPr/>
          </p:nvSpPr>
          <p:spPr>
            <a:xfrm>
              <a:off x="0" y="0"/>
              <a:ext cx="662569" cy="929038"/>
            </a:xfrm>
            <a:custGeom>
              <a:rect b="b" l="l" r="r" t="t"/>
              <a:pathLst>
                <a:path extrusionOk="0" h="929038" w="662569">
                  <a:moveTo>
                    <a:pt x="220976" y="19070"/>
                  </a:moveTo>
                  <a:cubicBezTo>
                    <a:pt x="254834" y="7556"/>
                    <a:pt x="293561" y="0"/>
                    <a:pt x="331463" y="0"/>
                  </a:cubicBezTo>
                  <a:cubicBezTo>
                    <a:pt x="369366" y="0"/>
                    <a:pt x="405838" y="6476"/>
                    <a:pt x="439448" y="17990"/>
                  </a:cubicBezTo>
                  <a:cubicBezTo>
                    <a:pt x="440164" y="18350"/>
                    <a:pt x="440879" y="18350"/>
                    <a:pt x="441593" y="18710"/>
                  </a:cubicBezTo>
                  <a:cubicBezTo>
                    <a:pt x="567814" y="64765"/>
                    <a:pt x="660782" y="186379"/>
                    <a:pt x="662569" y="331084"/>
                  </a:cubicBezTo>
                  <a:lnTo>
                    <a:pt x="662569" y="929038"/>
                  </a:lnTo>
                  <a:lnTo>
                    <a:pt x="0" y="929038"/>
                  </a:lnTo>
                  <a:lnTo>
                    <a:pt x="0" y="331528"/>
                  </a:lnTo>
                  <a:cubicBezTo>
                    <a:pt x="1788" y="185660"/>
                    <a:pt x="93325" y="64045"/>
                    <a:pt x="220976" y="19070"/>
                  </a:cubicBezTo>
                  <a:close/>
                </a:path>
              </a:pathLst>
            </a:custGeom>
            <a:solidFill>
              <a:srgbClr val="000000">
                <a:alpha val="0"/>
              </a:srgbClr>
            </a:solidFill>
            <a:ln cap="sq" cmpd="sng" w="38100">
              <a:solidFill>
                <a:srgbClr val="0050F5"/>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45" name="Google Shape;145;p15"/>
            <p:cNvSpPr txBox="1"/>
            <p:nvPr/>
          </p:nvSpPr>
          <p:spPr>
            <a:xfrm>
              <a:off x="0" y="88900"/>
              <a:ext cx="662569" cy="840138"/>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transition>
    <p:push/>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CDCFF"/>
        </a:solidFill>
      </p:bgPr>
    </p:bg>
    <p:spTree>
      <p:nvGrpSpPr>
        <p:cNvPr id="149" name="Shape 149"/>
        <p:cNvGrpSpPr/>
        <p:nvPr/>
      </p:nvGrpSpPr>
      <p:grpSpPr>
        <a:xfrm>
          <a:off x="0" y="0"/>
          <a:ext cx="0" cy="0"/>
          <a:chOff x="0" y="0"/>
          <a:chExt cx="0" cy="0"/>
        </a:xfrm>
      </p:grpSpPr>
      <p:pic>
        <p:nvPicPr>
          <p:cNvPr id="150" name="Google Shape;150;p16"/>
          <p:cNvPicPr preferRelativeResize="0"/>
          <p:nvPr/>
        </p:nvPicPr>
        <p:blipFill>
          <a:blip r:embed="rId3">
            <a:alphaModFix/>
          </a:blip>
          <a:stretch>
            <a:fillRect/>
          </a:stretch>
        </p:blipFill>
        <p:spPr>
          <a:xfrm>
            <a:off x="2285850" y="-191028"/>
            <a:ext cx="6362152" cy="5356291"/>
          </a:xfrm>
          <a:prstGeom prst="rect">
            <a:avLst/>
          </a:prstGeom>
          <a:noFill/>
          <a:ln>
            <a:noFill/>
          </a:ln>
        </p:spPr>
      </p:pic>
      <p:pic>
        <p:nvPicPr>
          <p:cNvPr id="151" name="Google Shape;151;p16"/>
          <p:cNvPicPr preferRelativeResize="0"/>
          <p:nvPr/>
        </p:nvPicPr>
        <p:blipFill>
          <a:blip r:embed="rId4">
            <a:alphaModFix/>
          </a:blip>
          <a:stretch>
            <a:fillRect/>
          </a:stretch>
        </p:blipFill>
        <p:spPr>
          <a:xfrm>
            <a:off x="286463" y="64838"/>
            <a:ext cx="1927725" cy="1927725"/>
          </a:xfrm>
          <a:prstGeom prst="rect">
            <a:avLst/>
          </a:prstGeom>
          <a:noFill/>
          <a:ln>
            <a:noFill/>
          </a:ln>
        </p:spPr>
      </p:pic>
      <p:pic>
        <p:nvPicPr>
          <p:cNvPr id="152" name="Google Shape;152;p16"/>
          <p:cNvPicPr preferRelativeResize="0"/>
          <p:nvPr/>
        </p:nvPicPr>
        <p:blipFill>
          <a:blip r:embed="rId5">
            <a:alphaModFix/>
          </a:blip>
          <a:stretch>
            <a:fillRect/>
          </a:stretch>
        </p:blipFill>
        <p:spPr>
          <a:xfrm>
            <a:off x="7600950" y="64838"/>
            <a:ext cx="2057400" cy="914387"/>
          </a:xfrm>
          <a:prstGeom prst="rect">
            <a:avLst/>
          </a:prstGeom>
          <a:noFill/>
          <a:ln>
            <a:noFill/>
          </a:ln>
        </p:spPr>
      </p:pic>
      <p:sp>
        <p:nvSpPr>
          <p:cNvPr id="153" name="Google Shape;153;p16"/>
          <p:cNvSpPr txBox="1"/>
          <p:nvPr/>
        </p:nvSpPr>
        <p:spPr>
          <a:xfrm>
            <a:off x="421412" y="3649203"/>
            <a:ext cx="5126937" cy="756285"/>
          </a:xfrm>
          <a:prstGeom prst="rect">
            <a:avLst/>
          </a:prstGeom>
          <a:noFill/>
          <a:ln>
            <a:noFill/>
          </a:ln>
        </p:spPr>
        <p:txBody>
          <a:bodyPr anchorCtr="0" anchor="t" bIns="0" lIns="0" spcFirstLastPara="1" rIns="0" wrap="square" tIns="0">
            <a:spAutoFit/>
          </a:bodyPr>
          <a:lstStyle/>
          <a:p>
            <a:pPr indent="0" lvl="0" marL="0" marR="0" rtl="0" algn="l">
              <a:lnSpc>
                <a:spcPct val="92000"/>
              </a:lnSpc>
              <a:spcBef>
                <a:spcPts val="0"/>
              </a:spcBef>
              <a:spcAft>
                <a:spcPts val="0"/>
              </a:spcAft>
              <a:buNone/>
            </a:pPr>
            <a:r>
              <a:rPr b="0" i="0" lang="en" sz="6000" u="none" cap="none" strike="noStrike">
                <a:solidFill>
                  <a:srgbClr val="0050F5"/>
                </a:solidFill>
                <a:latin typeface="Raleway Black"/>
                <a:ea typeface="Raleway Black"/>
                <a:cs typeface="Raleway Black"/>
                <a:sym typeface="Raleway Black"/>
              </a:rPr>
              <a:t>our products</a:t>
            </a:r>
            <a:endParaRPr sz="700"/>
          </a:p>
        </p:txBody>
      </p:sp>
      <p:grpSp>
        <p:nvGrpSpPr>
          <p:cNvPr id="154" name="Google Shape;154;p16"/>
          <p:cNvGrpSpPr/>
          <p:nvPr/>
        </p:nvGrpSpPr>
        <p:grpSpPr>
          <a:xfrm>
            <a:off x="0" y="3241417"/>
            <a:ext cx="6362269" cy="2842989"/>
            <a:chOff x="0" y="-38100"/>
            <a:chExt cx="3351318" cy="1497542"/>
          </a:xfrm>
        </p:grpSpPr>
        <p:sp>
          <p:nvSpPr>
            <p:cNvPr id="155" name="Google Shape;155;p16"/>
            <p:cNvSpPr/>
            <p:nvPr/>
          </p:nvSpPr>
          <p:spPr>
            <a:xfrm>
              <a:off x="0" y="0"/>
              <a:ext cx="3351318" cy="1459442"/>
            </a:xfrm>
            <a:custGeom>
              <a:rect b="b" l="l" r="r" t="t"/>
              <a:pathLst>
                <a:path extrusionOk="0" h="1459442" w="3351318">
                  <a:moveTo>
                    <a:pt x="0" y="0"/>
                  </a:moveTo>
                  <a:lnTo>
                    <a:pt x="3351318" y="0"/>
                  </a:lnTo>
                  <a:lnTo>
                    <a:pt x="3351318" y="1459442"/>
                  </a:lnTo>
                  <a:lnTo>
                    <a:pt x="0" y="1459442"/>
                  </a:lnTo>
                  <a:close/>
                </a:path>
              </a:pathLst>
            </a:custGeom>
            <a:solidFill>
              <a:srgbClr val="000000">
                <a:alpha val="0"/>
              </a:srgbClr>
            </a:solidFill>
            <a:ln cap="sq" cmpd="sng" w="38100">
              <a:solidFill>
                <a:srgbClr val="0050F5"/>
              </a:solidFill>
              <a:prstDash val="solid"/>
              <a:miter lim="8000"/>
              <a:headEnd len="sm" w="sm" type="none"/>
              <a:tailEnd len="sm" w="sm" type="none"/>
            </a:ln>
          </p:spPr>
        </p:sp>
        <p:sp>
          <p:nvSpPr>
            <p:cNvPr id="156" name="Google Shape;156;p16"/>
            <p:cNvSpPr txBox="1"/>
            <p:nvPr/>
          </p:nvSpPr>
          <p:spPr>
            <a:xfrm>
              <a:off x="0" y="-38100"/>
              <a:ext cx="3351318" cy="1497542"/>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57" name="Google Shape;157;p16"/>
          <p:cNvSpPr txBox="1"/>
          <p:nvPr/>
        </p:nvSpPr>
        <p:spPr>
          <a:xfrm>
            <a:off x="393380" y="4545724"/>
            <a:ext cx="5631882" cy="153353"/>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900" u="none" cap="none" strike="noStrike">
                <a:solidFill>
                  <a:srgbClr val="152F45"/>
                </a:solidFill>
                <a:latin typeface="Montserrat Medium"/>
                <a:ea typeface="Montserrat Medium"/>
                <a:cs typeface="Montserrat Medium"/>
                <a:sym typeface="Montserrat Medium"/>
              </a:rPr>
              <a:t>Elaborate on what you  want to discuss. </a:t>
            </a:r>
            <a:endParaRPr sz="700"/>
          </a:p>
        </p:txBody>
      </p:sp>
    </p:spTree>
  </p:cSld>
  <p:clrMapOvr>
    <a:masterClrMapping/>
  </p:clrMapOvr>
  <p:transition>
    <p:push/>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CDCFF"/>
        </a:solidFill>
      </p:bgPr>
    </p:bg>
    <p:spTree>
      <p:nvGrpSpPr>
        <p:cNvPr id="161" name="Shape 161"/>
        <p:cNvGrpSpPr/>
        <p:nvPr/>
      </p:nvGrpSpPr>
      <p:grpSpPr>
        <a:xfrm>
          <a:off x="0" y="0"/>
          <a:ext cx="0" cy="0"/>
          <a:chOff x="0" y="0"/>
          <a:chExt cx="0" cy="0"/>
        </a:xfrm>
      </p:grpSpPr>
      <p:pic>
        <p:nvPicPr>
          <p:cNvPr id="162" name="Google Shape;162;p17"/>
          <p:cNvPicPr preferRelativeResize="0"/>
          <p:nvPr/>
        </p:nvPicPr>
        <p:blipFill>
          <a:blip r:embed="rId3">
            <a:alphaModFix/>
          </a:blip>
          <a:stretch>
            <a:fillRect/>
          </a:stretch>
        </p:blipFill>
        <p:spPr>
          <a:xfrm>
            <a:off x="7677150" y="480026"/>
            <a:ext cx="2057400" cy="914387"/>
          </a:xfrm>
          <a:prstGeom prst="rect">
            <a:avLst/>
          </a:prstGeom>
          <a:noFill/>
          <a:ln>
            <a:noFill/>
          </a:ln>
        </p:spPr>
      </p:pic>
      <p:pic>
        <p:nvPicPr>
          <p:cNvPr id="163" name="Google Shape;163;p17"/>
          <p:cNvPicPr preferRelativeResize="0"/>
          <p:nvPr/>
        </p:nvPicPr>
        <p:blipFill>
          <a:blip r:embed="rId3">
            <a:alphaModFix/>
          </a:blip>
          <a:stretch>
            <a:fillRect/>
          </a:stretch>
        </p:blipFill>
        <p:spPr>
          <a:xfrm>
            <a:off x="-96725" y="516276"/>
            <a:ext cx="2057400" cy="914387"/>
          </a:xfrm>
          <a:prstGeom prst="rect">
            <a:avLst/>
          </a:prstGeom>
          <a:noFill/>
          <a:ln>
            <a:noFill/>
          </a:ln>
        </p:spPr>
      </p:pic>
      <p:grpSp>
        <p:nvGrpSpPr>
          <p:cNvPr id="164" name="Google Shape;164;p17"/>
          <p:cNvGrpSpPr/>
          <p:nvPr/>
        </p:nvGrpSpPr>
        <p:grpSpPr>
          <a:xfrm>
            <a:off x="3497863" y="1688574"/>
            <a:ext cx="2148274" cy="3628182"/>
            <a:chOff x="0" y="0"/>
            <a:chExt cx="644560" cy="1088586"/>
          </a:xfrm>
        </p:grpSpPr>
        <p:sp>
          <p:nvSpPr>
            <p:cNvPr id="165" name="Google Shape;165;p17"/>
            <p:cNvSpPr/>
            <p:nvPr/>
          </p:nvSpPr>
          <p:spPr>
            <a:xfrm>
              <a:off x="0" y="0"/>
              <a:ext cx="644560" cy="1088586"/>
            </a:xfrm>
            <a:custGeom>
              <a:rect b="b" l="l" r="r" t="t"/>
              <a:pathLst>
                <a:path extrusionOk="0" h="1088586" w="644560">
                  <a:moveTo>
                    <a:pt x="214969" y="19070"/>
                  </a:moveTo>
                  <a:cubicBezTo>
                    <a:pt x="247908" y="7556"/>
                    <a:pt x="285582" y="0"/>
                    <a:pt x="322454" y="0"/>
                  </a:cubicBezTo>
                  <a:cubicBezTo>
                    <a:pt x="359326" y="0"/>
                    <a:pt x="394807" y="6476"/>
                    <a:pt x="427503" y="17990"/>
                  </a:cubicBezTo>
                  <a:cubicBezTo>
                    <a:pt x="428200" y="18350"/>
                    <a:pt x="428895" y="18350"/>
                    <a:pt x="429591" y="18710"/>
                  </a:cubicBezTo>
                  <a:cubicBezTo>
                    <a:pt x="552380" y="64765"/>
                    <a:pt x="642821" y="186379"/>
                    <a:pt x="644560" y="334628"/>
                  </a:cubicBezTo>
                  <a:lnTo>
                    <a:pt x="644560" y="1088586"/>
                  </a:lnTo>
                  <a:lnTo>
                    <a:pt x="0" y="1088586"/>
                  </a:lnTo>
                  <a:lnTo>
                    <a:pt x="0" y="335188"/>
                  </a:lnTo>
                  <a:cubicBezTo>
                    <a:pt x="1739" y="185660"/>
                    <a:pt x="90788" y="64045"/>
                    <a:pt x="214969" y="19070"/>
                  </a:cubicBezTo>
                  <a:close/>
                </a:path>
              </a:pathLst>
            </a:custGeom>
            <a:solidFill>
              <a:srgbClr val="000000">
                <a:alpha val="0"/>
              </a:srgbClr>
            </a:solidFill>
            <a:ln cap="sq" cmpd="sng" w="38100">
              <a:solidFill>
                <a:srgbClr val="0050F5"/>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66" name="Google Shape;166;p17"/>
            <p:cNvSpPr txBox="1"/>
            <p:nvPr/>
          </p:nvSpPr>
          <p:spPr>
            <a:xfrm>
              <a:off x="0" y="88900"/>
              <a:ext cx="644560" cy="999686"/>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67" name="Google Shape;167;p17"/>
          <p:cNvGrpSpPr/>
          <p:nvPr/>
        </p:nvGrpSpPr>
        <p:grpSpPr>
          <a:xfrm>
            <a:off x="6230441" y="1786574"/>
            <a:ext cx="1960742" cy="3356926"/>
            <a:chOff x="0" y="0"/>
            <a:chExt cx="660400" cy="1130651"/>
          </a:xfrm>
        </p:grpSpPr>
        <p:sp>
          <p:nvSpPr>
            <p:cNvPr id="168" name="Google Shape;168;p17"/>
            <p:cNvSpPr/>
            <p:nvPr/>
          </p:nvSpPr>
          <p:spPr>
            <a:xfrm>
              <a:off x="0" y="0"/>
              <a:ext cx="660400" cy="1130651"/>
            </a:xfrm>
            <a:custGeom>
              <a:rect b="b" l="l" r="r" t="t"/>
              <a:pathLst>
                <a:path extrusionOk="0" h="1130651"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35562"/>
                  </a:cubicBezTo>
                  <a:lnTo>
                    <a:pt x="660400" y="1130651"/>
                  </a:lnTo>
                  <a:lnTo>
                    <a:pt x="0" y="1130651"/>
                  </a:lnTo>
                  <a:lnTo>
                    <a:pt x="0" y="336152"/>
                  </a:lnTo>
                  <a:cubicBezTo>
                    <a:pt x="1782" y="185660"/>
                    <a:pt x="93019" y="64045"/>
                    <a:pt x="220252" y="19070"/>
                  </a:cubicBezTo>
                  <a:close/>
                </a:path>
              </a:pathLst>
            </a:custGeom>
            <a:solidFill>
              <a:srgbClr val="E7E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69" name="Google Shape;169;p17"/>
            <p:cNvSpPr txBox="1"/>
            <p:nvPr/>
          </p:nvSpPr>
          <p:spPr>
            <a:xfrm>
              <a:off x="0" y="88900"/>
              <a:ext cx="660400" cy="1041751"/>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70" name="Google Shape;170;p17"/>
          <p:cNvGrpSpPr/>
          <p:nvPr/>
        </p:nvGrpSpPr>
        <p:grpSpPr>
          <a:xfrm>
            <a:off x="6136674" y="1688574"/>
            <a:ext cx="2148274" cy="3628182"/>
            <a:chOff x="0" y="0"/>
            <a:chExt cx="644560" cy="1088586"/>
          </a:xfrm>
        </p:grpSpPr>
        <p:sp>
          <p:nvSpPr>
            <p:cNvPr id="171" name="Google Shape;171;p17"/>
            <p:cNvSpPr/>
            <p:nvPr/>
          </p:nvSpPr>
          <p:spPr>
            <a:xfrm>
              <a:off x="0" y="0"/>
              <a:ext cx="644560" cy="1088586"/>
            </a:xfrm>
            <a:custGeom>
              <a:rect b="b" l="l" r="r" t="t"/>
              <a:pathLst>
                <a:path extrusionOk="0" h="1088586" w="644560">
                  <a:moveTo>
                    <a:pt x="214969" y="19070"/>
                  </a:moveTo>
                  <a:cubicBezTo>
                    <a:pt x="247908" y="7556"/>
                    <a:pt x="285582" y="0"/>
                    <a:pt x="322454" y="0"/>
                  </a:cubicBezTo>
                  <a:cubicBezTo>
                    <a:pt x="359326" y="0"/>
                    <a:pt x="394807" y="6476"/>
                    <a:pt x="427503" y="17990"/>
                  </a:cubicBezTo>
                  <a:cubicBezTo>
                    <a:pt x="428200" y="18350"/>
                    <a:pt x="428895" y="18350"/>
                    <a:pt x="429591" y="18710"/>
                  </a:cubicBezTo>
                  <a:cubicBezTo>
                    <a:pt x="552380" y="64765"/>
                    <a:pt x="642821" y="186379"/>
                    <a:pt x="644560" y="334628"/>
                  </a:cubicBezTo>
                  <a:lnTo>
                    <a:pt x="644560" y="1088586"/>
                  </a:lnTo>
                  <a:lnTo>
                    <a:pt x="0" y="1088586"/>
                  </a:lnTo>
                  <a:lnTo>
                    <a:pt x="0" y="335188"/>
                  </a:lnTo>
                  <a:cubicBezTo>
                    <a:pt x="1739" y="185660"/>
                    <a:pt x="90788" y="64045"/>
                    <a:pt x="214969" y="19070"/>
                  </a:cubicBezTo>
                  <a:close/>
                </a:path>
              </a:pathLst>
            </a:custGeom>
            <a:solidFill>
              <a:srgbClr val="000000">
                <a:alpha val="0"/>
              </a:srgbClr>
            </a:solidFill>
            <a:ln cap="sq" cmpd="sng" w="38100">
              <a:solidFill>
                <a:srgbClr val="0050F5"/>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72" name="Google Shape;172;p17"/>
            <p:cNvSpPr txBox="1"/>
            <p:nvPr/>
          </p:nvSpPr>
          <p:spPr>
            <a:xfrm>
              <a:off x="0" y="88900"/>
              <a:ext cx="644560" cy="999686"/>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73" name="Google Shape;173;p17"/>
          <p:cNvGrpSpPr/>
          <p:nvPr/>
        </p:nvGrpSpPr>
        <p:grpSpPr>
          <a:xfrm>
            <a:off x="860250" y="1688574"/>
            <a:ext cx="2148274" cy="3628182"/>
            <a:chOff x="0" y="0"/>
            <a:chExt cx="644560" cy="1088586"/>
          </a:xfrm>
        </p:grpSpPr>
        <p:sp>
          <p:nvSpPr>
            <p:cNvPr id="174" name="Google Shape;174;p17"/>
            <p:cNvSpPr/>
            <p:nvPr/>
          </p:nvSpPr>
          <p:spPr>
            <a:xfrm>
              <a:off x="0" y="0"/>
              <a:ext cx="644560" cy="1088586"/>
            </a:xfrm>
            <a:custGeom>
              <a:rect b="b" l="l" r="r" t="t"/>
              <a:pathLst>
                <a:path extrusionOk="0" h="1088586" w="644560">
                  <a:moveTo>
                    <a:pt x="214969" y="19070"/>
                  </a:moveTo>
                  <a:cubicBezTo>
                    <a:pt x="247908" y="7556"/>
                    <a:pt x="285582" y="0"/>
                    <a:pt x="322454" y="0"/>
                  </a:cubicBezTo>
                  <a:cubicBezTo>
                    <a:pt x="359326" y="0"/>
                    <a:pt x="394807" y="6476"/>
                    <a:pt x="427503" y="17990"/>
                  </a:cubicBezTo>
                  <a:cubicBezTo>
                    <a:pt x="428200" y="18350"/>
                    <a:pt x="428895" y="18350"/>
                    <a:pt x="429591" y="18710"/>
                  </a:cubicBezTo>
                  <a:cubicBezTo>
                    <a:pt x="552380" y="64765"/>
                    <a:pt x="642821" y="186379"/>
                    <a:pt x="644560" y="334628"/>
                  </a:cubicBezTo>
                  <a:lnTo>
                    <a:pt x="644560" y="1088586"/>
                  </a:lnTo>
                  <a:lnTo>
                    <a:pt x="0" y="1088586"/>
                  </a:lnTo>
                  <a:lnTo>
                    <a:pt x="0" y="335188"/>
                  </a:lnTo>
                  <a:cubicBezTo>
                    <a:pt x="1739" y="185660"/>
                    <a:pt x="90788" y="64045"/>
                    <a:pt x="214969" y="19070"/>
                  </a:cubicBezTo>
                  <a:close/>
                </a:path>
              </a:pathLst>
            </a:custGeom>
            <a:solidFill>
              <a:srgbClr val="000000">
                <a:alpha val="0"/>
              </a:srgbClr>
            </a:solidFill>
            <a:ln cap="sq" cmpd="sng" w="38100">
              <a:solidFill>
                <a:srgbClr val="0050F5"/>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75" name="Google Shape;175;p17"/>
            <p:cNvSpPr txBox="1"/>
            <p:nvPr/>
          </p:nvSpPr>
          <p:spPr>
            <a:xfrm>
              <a:off x="0" y="88900"/>
              <a:ext cx="644560" cy="999686"/>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76" name="Google Shape;176;p17"/>
          <p:cNvGrpSpPr/>
          <p:nvPr/>
        </p:nvGrpSpPr>
        <p:grpSpPr>
          <a:xfrm>
            <a:off x="954017" y="1786574"/>
            <a:ext cx="1960742" cy="3356926"/>
            <a:chOff x="0" y="0"/>
            <a:chExt cx="660400" cy="1130651"/>
          </a:xfrm>
        </p:grpSpPr>
        <p:sp>
          <p:nvSpPr>
            <p:cNvPr id="177" name="Google Shape;177;p17"/>
            <p:cNvSpPr/>
            <p:nvPr/>
          </p:nvSpPr>
          <p:spPr>
            <a:xfrm>
              <a:off x="0" y="0"/>
              <a:ext cx="660400" cy="1130651"/>
            </a:xfrm>
            <a:custGeom>
              <a:rect b="b" l="l" r="r" t="t"/>
              <a:pathLst>
                <a:path extrusionOk="0" h="1130651"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35562"/>
                  </a:cubicBezTo>
                  <a:lnTo>
                    <a:pt x="660400" y="1130651"/>
                  </a:lnTo>
                  <a:lnTo>
                    <a:pt x="0" y="1130651"/>
                  </a:lnTo>
                  <a:lnTo>
                    <a:pt x="0" y="336152"/>
                  </a:lnTo>
                  <a:cubicBezTo>
                    <a:pt x="1782" y="185660"/>
                    <a:pt x="93019" y="64045"/>
                    <a:pt x="220252" y="19070"/>
                  </a:cubicBezTo>
                  <a:close/>
                </a:path>
              </a:pathLst>
            </a:custGeom>
            <a:solidFill>
              <a:srgbClr val="E7E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78" name="Google Shape;178;p17"/>
            <p:cNvSpPr txBox="1"/>
            <p:nvPr/>
          </p:nvSpPr>
          <p:spPr>
            <a:xfrm>
              <a:off x="0" y="88900"/>
              <a:ext cx="660400" cy="1041751"/>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79" name="Google Shape;179;p17"/>
          <p:cNvGrpSpPr/>
          <p:nvPr/>
        </p:nvGrpSpPr>
        <p:grpSpPr>
          <a:xfrm>
            <a:off x="3591630" y="1786574"/>
            <a:ext cx="1960742" cy="3356926"/>
            <a:chOff x="0" y="0"/>
            <a:chExt cx="660400" cy="1130651"/>
          </a:xfrm>
        </p:grpSpPr>
        <p:sp>
          <p:nvSpPr>
            <p:cNvPr id="180" name="Google Shape;180;p17"/>
            <p:cNvSpPr/>
            <p:nvPr/>
          </p:nvSpPr>
          <p:spPr>
            <a:xfrm>
              <a:off x="0" y="0"/>
              <a:ext cx="660400" cy="1130651"/>
            </a:xfrm>
            <a:custGeom>
              <a:rect b="b" l="l" r="r" t="t"/>
              <a:pathLst>
                <a:path extrusionOk="0" h="1130651"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35562"/>
                  </a:cubicBezTo>
                  <a:lnTo>
                    <a:pt x="660400" y="1130651"/>
                  </a:lnTo>
                  <a:lnTo>
                    <a:pt x="0" y="1130651"/>
                  </a:lnTo>
                  <a:lnTo>
                    <a:pt x="0" y="336152"/>
                  </a:lnTo>
                  <a:cubicBezTo>
                    <a:pt x="1782" y="185660"/>
                    <a:pt x="93019" y="64045"/>
                    <a:pt x="220252" y="19070"/>
                  </a:cubicBezTo>
                  <a:close/>
                </a:path>
              </a:pathLst>
            </a:custGeom>
            <a:solidFill>
              <a:srgbClr val="E7E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81" name="Google Shape;181;p17"/>
            <p:cNvSpPr txBox="1"/>
            <p:nvPr/>
          </p:nvSpPr>
          <p:spPr>
            <a:xfrm>
              <a:off x="0" y="88900"/>
              <a:ext cx="660400" cy="1041751"/>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82" name="Google Shape;182;p17"/>
          <p:cNvSpPr txBox="1"/>
          <p:nvPr/>
        </p:nvSpPr>
        <p:spPr>
          <a:xfrm>
            <a:off x="1098968" y="3103163"/>
            <a:ext cx="1670700" cy="13854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900" u="none" cap="none" strike="noStrike">
                <a:solidFill>
                  <a:srgbClr val="152F45"/>
                </a:solidFill>
                <a:latin typeface="Montserrat Medium"/>
                <a:ea typeface="Montserrat Medium"/>
                <a:cs typeface="Montserrat Medium"/>
                <a:sym typeface="Montserrat Medium"/>
              </a:rPr>
              <a:t>Lorem ipsum dolor sit amet, consectetur adipiscing elit, sed do eiusmod tempor incididunt ut labore et dolore magna aliqua. Ut enim ad minim veniam, quis nostrud exercitation ullamco laboris nisi ut aliquip ex ea commodo consequat.</a:t>
            </a:r>
            <a:endParaRPr sz="700"/>
          </a:p>
        </p:txBody>
      </p:sp>
      <p:sp>
        <p:nvSpPr>
          <p:cNvPr id="183" name="Google Shape;183;p17"/>
          <p:cNvSpPr txBox="1"/>
          <p:nvPr/>
        </p:nvSpPr>
        <p:spPr>
          <a:xfrm>
            <a:off x="6375393" y="3103163"/>
            <a:ext cx="1670700" cy="13854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900" u="none" cap="none" strike="noStrike">
                <a:solidFill>
                  <a:srgbClr val="152F45"/>
                </a:solidFill>
                <a:latin typeface="Montserrat Medium"/>
                <a:ea typeface="Montserrat Medium"/>
                <a:cs typeface="Montserrat Medium"/>
                <a:sym typeface="Montserrat Medium"/>
              </a:rPr>
              <a:t>Lorem ipsum dolor sit amet, consectetur adipiscing elit, sed do eiusmod tempor incididunt ut labore et dolore magna aliqua. Ut enim ad minim veniam, quis nostrud exercitation ullamco laboris nisi ut aliquip ex ea commodo consequat.</a:t>
            </a:r>
            <a:endParaRPr sz="700"/>
          </a:p>
        </p:txBody>
      </p:sp>
      <p:sp>
        <p:nvSpPr>
          <p:cNvPr id="184" name="Google Shape;184;p17"/>
          <p:cNvSpPr txBox="1"/>
          <p:nvPr/>
        </p:nvSpPr>
        <p:spPr>
          <a:xfrm>
            <a:off x="1775837" y="671512"/>
            <a:ext cx="5592327" cy="756285"/>
          </a:xfrm>
          <a:prstGeom prst="rect">
            <a:avLst/>
          </a:prstGeom>
          <a:noFill/>
          <a:ln>
            <a:noFill/>
          </a:ln>
        </p:spPr>
        <p:txBody>
          <a:bodyPr anchorCtr="0" anchor="t" bIns="0" lIns="0" spcFirstLastPara="1" rIns="0" wrap="square" tIns="0">
            <a:spAutoFit/>
          </a:bodyPr>
          <a:lstStyle/>
          <a:p>
            <a:pPr indent="0" lvl="0" marL="0" marR="0" rtl="0" algn="ctr">
              <a:lnSpc>
                <a:spcPct val="92000"/>
              </a:lnSpc>
              <a:spcBef>
                <a:spcPts val="0"/>
              </a:spcBef>
              <a:spcAft>
                <a:spcPts val="0"/>
              </a:spcAft>
              <a:buNone/>
            </a:pPr>
            <a:r>
              <a:rPr b="0" i="0" lang="en" sz="6000" u="none" cap="none" strike="noStrike">
                <a:solidFill>
                  <a:srgbClr val="0050F5"/>
                </a:solidFill>
                <a:latin typeface="Raleway Black"/>
                <a:ea typeface="Raleway Black"/>
                <a:cs typeface="Raleway Black"/>
                <a:sym typeface="Raleway Black"/>
              </a:rPr>
              <a:t>our services</a:t>
            </a:r>
            <a:endParaRPr sz="700"/>
          </a:p>
        </p:txBody>
      </p:sp>
      <p:sp>
        <p:nvSpPr>
          <p:cNvPr id="185" name="Google Shape;185;p17"/>
          <p:cNvSpPr txBox="1"/>
          <p:nvPr/>
        </p:nvSpPr>
        <p:spPr>
          <a:xfrm>
            <a:off x="1337790" y="2185497"/>
            <a:ext cx="1193195" cy="756285"/>
          </a:xfrm>
          <a:prstGeom prst="rect">
            <a:avLst/>
          </a:prstGeom>
          <a:noFill/>
          <a:ln>
            <a:noFill/>
          </a:ln>
        </p:spPr>
        <p:txBody>
          <a:bodyPr anchorCtr="0" anchor="t" bIns="0" lIns="0" spcFirstLastPara="1" rIns="0" wrap="square" tIns="0">
            <a:spAutoFit/>
          </a:bodyPr>
          <a:lstStyle/>
          <a:p>
            <a:pPr indent="0" lvl="0" marL="0" marR="0" rtl="0" algn="l">
              <a:lnSpc>
                <a:spcPct val="92000"/>
              </a:lnSpc>
              <a:spcBef>
                <a:spcPts val="0"/>
              </a:spcBef>
              <a:spcAft>
                <a:spcPts val="0"/>
              </a:spcAft>
              <a:buNone/>
            </a:pPr>
            <a:r>
              <a:rPr b="0" i="0" lang="en" sz="6000" u="none" cap="none" strike="noStrike">
                <a:solidFill>
                  <a:srgbClr val="0050F5"/>
                </a:solidFill>
                <a:latin typeface="Raleway Black"/>
                <a:ea typeface="Raleway Black"/>
                <a:cs typeface="Raleway Black"/>
                <a:sym typeface="Raleway Black"/>
              </a:rPr>
              <a:t>01.</a:t>
            </a:r>
            <a:endParaRPr sz="700"/>
          </a:p>
        </p:txBody>
      </p:sp>
      <p:sp>
        <p:nvSpPr>
          <p:cNvPr id="186" name="Google Shape;186;p17"/>
          <p:cNvSpPr txBox="1"/>
          <p:nvPr/>
        </p:nvSpPr>
        <p:spPr>
          <a:xfrm>
            <a:off x="3736582" y="3103163"/>
            <a:ext cx="1670700" cy="13854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900" u="none" cap="none" strike="noStrike">
                <a:solidFill>
                  <a:srgbClr val="152F45"/>
                </a:solidFill>
                <a:latin typeface="Montserrat Medium"/>
                <a:ea typeface="Montserrat Medium"/>
                <a:cs typeface="Montserrat Medium"/>
                <a:sym typeface="Montserrat Medium"/>
              </a:rPr>
              <a:t>Lorem ipsum dolor sit amet, consectetur adipiscing elit, sed do eiusmod tempor incididunt ut labore et dolore magna aliqua. Ut enim ad minim veniam, quis nostrud exercitation ullamco laboris nisi ut aliquip ex ea commodo consequat.</a:t>
            </a:r>
            <a:endParaRPr sz="700"/>
          </a:p>
        </p:txBody>
      </p:sp>
      <p:sp>
        <p:nvSpPr>
          <p:cNvPr id="187" name="Google Shape;187;p17"/>
          <p:cNvSpPr txBox="1"/>
          <p:nvPr/>
        </p:nvSpPr>
        <p:spPr>
          <a:xfrm>
            <a:off x="3982337" y="2185497"/>
            <a:ext cx="1179326" cy="756285"/>
          </a:xfrm>
          <a:prstGeom prst="rect">
            <a:avLst/>
          </a:prstGeom>
          <a:noFill/>
          <a:ln>
            <a:noFill/>
          </a:ln>
        </p:spPr>
        <p:txBody>
          <a:bodyPr anchorCtr="0" anchor="t" bIns="0" lIns="0" spcFirstLastPara="1" rIns="0" wrap="square" tIns="0">
            <a:spAutoFit/>
          </a:bodyPr>
          <a:lstStyle/>
          <a:p>
            <a:pPr indent="0" lvl="0" marL="0" marR="0" rtl="0" algn="l">
              <a:lnSpc>
                <a:spcPct val="92000"/>
              </a:lnSpc>
              <a:spcBef>
                <a:spcPts val="0"/>
              </a:spcBef>
              <a:spcAft>
                <a:spcPts val="0"/>
              </a:spcAft>
              <a:buNone/>
            </a:pPr>
            <a:r>
              <a:rPr b="0" i="0" lang="en" sz="6000" u="none" cap="none" strike="noStrike">
                <a:solidFill>
                  <a:srgbClr val="0050F5"/>
                </a:solidFill>
                <a:latin typeface="Raleway Black"/>
                <a:ea typeface="Raleway Black"/>
                <a:cs typeface="Raleway Black"/>
                <a:sym typeface="Raleway Black"/>
              </a:rPr>
              <a:t>02.</a:t>
            </a:r>
            <a:endParaRPr sz="700"/>
          </a:p>
        </p:txBody>
      </p:sp>
      <p:sp>
        <p:nvSpPr>
          <p:cNvPr id="188" name="Google Shape;188;p17"/>
          <p:cNvSpPr txBox="1"/>
          <p:nvPr/>
        </p:nvSpPr>
        <p:spPr>
          <a:xfrm>
            <a:off x="6617202" y="2185497"/>
            <a:ext cx="1187217" cy="756285"/>
          </a:xfrm>
          <a:prstGeom prst="rect">
            <a:avLst/>
          </a:prstGeom>
          <a:noFill/>
          <a:ln>
            <a:noFill/>
          </a:ln>
        </p:spPr>
        <p:txBody>
          <a:bodyPr anchorCtr="0" anchor="t" bIns="0" lIns="0" spcFirstLastPara="1" rIns="0" wrap="square" tIns="0">
            <a:spAutoFit/>
          </a:bodyPr>
          <a:lstStyle/>
          <a:p>
            <a:pPr indent="0" lvl="0" marL="0" marR="0" rtl="0" algn="l">
              <a:lnSpc>
                <a:spcPct val="92000"/>
              </a:lnSpc>
              <a:spcBef>
                <a:spcPts val="0"/>
              </a:spcBef>
              <a:spcAft>
                <a:spcPts val="0"/>
              </a:spcAft>
              <a:buNone/>
            </a:pPr>
            <a:r>
              <a:rPr b="0" i="0" lang="en" sz="6000" u="none" cap="none" strike="noStrike">
                <a:solidFill>
                  <a:srgbClr val="0050F5"/>
                </a:solidFill>
                <a:latin typeface="Raleway Black"/>
                <a:ea typeface="Raleway Black"/>
                <a:cs typeface="Raleway Black"/>
                <a:sym typeface="Raleway Black"/>
              </a:rPr>
              <a:t>03.</a:t>
            </a:r>
            <a:endParaRPr sz="700"/>
          </a:p>
        </p:txBody>
      </p:sp>
      <p:sp>
        <p:nvSpPr>
          <p:cNvPr id="189" name="Google Shape;189;p17"/>
          <p:cNvSpPr/>
          <p:nvPr/>
        </p:nvSpPr>
        <p:spPr>
          <a:xfrm>
            <a:off x="2963" y="3968159"/>
            <a:ext cx="1096006" cy="1175341"/>
          </a:xfrm>
          <a:custGeom>
            <a:rect b="b" l="l" r="r" t="t"/>
            <a:pathLst>
              <a:path extrusionOk="0" h="2350682" w="2192011">
                <a:moveTo>
                  <a:pt x="0" y="0"/>
                </a:moveTo>
                <a:lnTo>
                  <a:pt x="2192011" y="0"/>
                </a:lnTo>
                <a:lnTo>
                  <a:pt x="2192011" y="2350682"/>
                </a:lnTo>
                <a:lnTo>
                  <a:pt x="0" y="2350682"/>
                </a:lnTo>
                <a:lnTo>
                  <a:pt x="0" y="0"/>
                </a:lnTo>
                <a:close/>
              </a:path>
            </a:pathLst>
          </a:custGeom>
          <a:blipFill rotWithShape="1">
            <a:blip r:embed="rId4">
              <a:alphaModFix/>
            </a:blip>
            <a:stretch>
              <a:fillRect b="0" l="0" r="0" t="0"/>
            </a:stretch>
          </a:blipFill>
          <a:ln>
            <a:noFill/>
          </a:ln>
        </p:spPr>
      </p:sp>
    </p:spTree>
  </p:cSld>
  <p:clrMapOvr>
    <a:masterClrMapping/>
  </p:clrMapOvr>
  <p:transition>
    <p:push/>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CDCFF"/>
        </a:solidFill>
      </p:bgPr>
    </p:bg>
    <p:spTree>
      <p:nvGrpSpPr>
        <p:cNvPr id="193" name="Shape 193"/>
        <p:cNvGrpSpPr/>
        <p:nvPr/>
      </p:nvGrpSpPr>
      <p:grpSpPr>
        <a:xfrm>
          <a:off x="0" y="0"/>
          <a:ext cx="0" cy="0"/>
          <a:chOff x="0" y="0"/>
          <a:chExt cx="0" cy="0"/>
        </a:xfrm>
      </p:grpSpPr>
      <p:pic>
        <p:nvPicPr>
          <p:cNvPr id="194" name="Google Shape;194;p18"/>
          <p:cNvPicPr preferRelativeResize="0"/>
          <p:nvPr/>
        </p:nvPicPr>
        <p:blipFill>
          <a:blip r:embed="rId3">
            <a:alphaModFix/>
          </a:blip>
          <a:stretch>
            <a:fillRect/>
          </a:stretch>
        </p:blipFill>
        <p:spPr>
          <a:xfrm>
            <a:off x="2388688" y="1916376"/>
            <a:ext cx="2057400" cy="914387"/>
          </a:xfrm>
          <a:prstGeom prst="rect">
            <a:avLst/>
          </a:prstGeom>
          <a:noFill/>
          <a:ln>
            <a:noFill/>
          </a:ln>
        </p:spPr>
      </p:pic>
      <p:pic>
        <p:nvPicPr>
          <p:cNvPr id="195" name="Google Shape;195;p18"/>
          <p:cNvPicPr preferRelativeResize="0"/>
          <p:nvPr/>
        </p:nvPicPr>
        <p:blipFill>
          <a:blip r:embed="rId4">
            <a:alphaModFix/>
          </a:blip>
          <a:stretch>
            <a:fillRect/>
          </a:stretch>
        </p:blipFill>
        <p:spPr>
          <a:xfrm>
            <a:off x="7715001" y="458726"/>
            <a:ext cx="2057400" cy="2057400"/>
          </a:xfrm>
          <a:prstGeom prst="rect">
            <a:avLst/>
          </a:prstGeom>
          <a:noFill/>
          <a:ln>
            <a:noFill/>
          </a:ln>
        </p:spPr>
      </p:pic>
      <p:sp>
        <p:nvSpPr>
          <p:cNvPr id="196" name="Google Shape;196;p18"/>
          <p:cNvSpPr/>
          <p:nvPr/>
        </p:nvSpPr>
        <p:spPr>
          <a:xfrm rot="534178">
            <a:off x="-242171" y="708880"/>
            <a:ext cx="2042857" cy="2140636"/>
          </a:xfrm>
          <a:custGeom>
            <a:rect b="b" l="l" r="r" t="t"/>
            <a:pathLst>
              <a:path extrusionOk="0" h="4281271" w="4085714">
                <a:moveTo>
                  <a:pt x="0" y="0"/>
                </a:moveTo>
                <a:lnTo>
                  <a:pt x="4085714" y="0"/>
                </a:lnTo>
                <a:lnTo>
                  <a:pt x="4085714" y="4281271"/>
                </a:lnTo>
                <a:lnTo>
                  <a:pt x="0" y="4281271"/>
                </a:lnTo>
                <a:lnTo>
                  <a:pt x="0" y="0"/>
                </a:lnTo>
                <a:close/>
              </a:path>
            </a:pathLst>
          </a:custGeom>
          <a:blipFill rotWithShape="1">
            <a:blip r:embed="rId5">
              <a:alphaModFix/>
            </a:blip>
            <a:stretch>
              <a:fillRect b="0" l="-68502" r="-8347" t="0"/>
            </a:stretch>
          </a:blipFill>
          <a:ln>
            <a:noFill/>
          </a:ln>
        </p:spPr>
      </p:sp>
      <p:grpSp>
        <p:nvGrpSpPr>
          <p:cNvPr id="197" name="Google Shape;197;p18"/>
          <p:cNvGrpSpPr/>
          <p:nvPr/>
        </p:nvGrpSpPr>
        <p:grpSpPr>
          <a:xfrm>
            <a:off x="4817264" y="2664296"/>
            <a:ext cx="1756162" cy="2780788"/>
            <a:chOff x="0" y="0"/>
            <a:chExt cx="660400" cy="1045708"/>
          </a:xfrm>
        </p:grpSpPr>
        <p:sp>
          <p:nvSpPr>
            <p:cNvPr id="198" name="Google Shape;198;p18"/>
            <p:cNvSpPr/>
            <p:nvPr/>
          </p:nvSpPr>
          <p:spPr>
            <a:xfrm>
              <a:off x="0" y="0"/>
              <a:ext cx="660400" cy="1045708"/>
            </a:xfrm>
            <a:custGeom>
              <a:rect b="b" l="l" r="r" t="t"/>
              <a:pathLst>
                <a:path extrusionOk="0" h="1045708"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33676"/>
                  </a:cubicBezTo>
                  <a:lnTo>
                    <a:pt x="660400" y="1045708"/>
                  </a:lnTo>
                  <a:lnTo>
                    <a:pt x="0" y="1045708"/>
                  </a:lnTo>
                  <a:lnTo>
                    <a:pt x="0" y="334204"/>
                  </a:lnTo>
                  <a:cubicBezTo>
                    <a:pt x="1782" y="185660"/>
                    <a:pt x="93019" y="64045"/>
                    <a:pt x="220252" y="19070"/>
                  </a:cubicBezTo>
                  <a:close/>
                </a:path>
              </a:pathLst>
            </a:custGeom>
            <a:solidFill>
              <a:srgbClr val="E7E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99" name="Google Shape;199;p18"/>
            <p:cNvSpPr txBox="1"/>
            <p:nvPr/>
          </p:nvSpPr>
          <p:spPr>
            <a:xfrm>
              <a:off x="0" y="88900"/>
              <a:ext cx="660400" cy="956808"/>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00" name="Google Shape;200;p18"/>
          <p:cNvGrpSpPr/>
          <p:nvPr/>
        </p:nvGrpSpPr>
        <p:grpSpPr>
          <a:xfrm>
            <a:off x="4728360" y="2571750"/>
            <a:ext cx="1933970" cy="2711765"/>
            <a:chOff x="0" y="0"/>
            <a:chExt cx="662569" cy="929038"/>
          </a:xfrm>
        </p:grpSpPr>
        <p:sp>
          <p:nvSpPr>
            <p:cNvPr id="201" name="Google Shape;201;p18"/>
            <p:cNvSpPr/>
            <p:nvPr/>
          </p:nvSpPr>
          <p:spPr>
            <a:xfrm>
              <a:off x="0" y="0"/>
              <a:ext cx="662569" cy="929038"/>
            </a:xfrm>
            <a:custGeom>
              <a:rect b="b" l="l" r="r" t="t"/>
              <a:pathLst>
                <a:path extrusionOk="0" h="929038" w="662569">
                  <a:moveTo>
                    <a:pt x="220976" y="19070"/>
                  </a:moveTo>
                  <a:cubicBezTo>
                    <a:pt x="254834" y="7556"/>
                    <a:pt x="293561" y="0"/>
                    <a:pt x="331463" y="0"/>
                  </a:cubicBezTo>
                  <a:cubicBezTo>
                    <a:pt x="369366" y="0"/>
                    <a:pt x="405838" y="6476"/>
                    <a:pt x="439448" y="17990"/>
                  </a:cubicBezTo>
                  <a:cubicBezTo>
                    <a:pt x="440164" y="18350"/>
                    <a:pt x="440879" y="18350"/>
                    <a:pt x="441593" y="18710"/>
                  </a:cubicBezTo>
                  <a:cubicBezTo>
                    <a:pt x="567814" y="64765"/>
                    <a:pt x="660782" y="186379"/>
                    <a:pt x="662569" y="331084"/>
                  </a:cubicBezTo>
                  <a:lnTo>
                    <a:pt x="662569" y="929038"/>
                  </a:lnTo>
                  <a:lnTo>
                    <a:pt x="0" y="929038"/>
                  </a:lnTo>
                  <a:lnTo>
                    <a:pt x="0" y="331528"/>
                  </a:lnTo>
                  <a:cubicBezTo>
                    <a:pt x="1788" y="185660"/>
                    <a:pt x="93325" y="64045"/>
                    <a:pt x="220976" y="19070"/>
                  </a:cubicBezTo>
                  <a:close/>
                </a:path>
              </a:pathLst>
            </a:custGeom>
            <a:solidFill>
              <a:srgbClr val="000000">
                <a:alpha val="0"/>
              </a:srgbClr>
            </a:solidFill>
            <a:ln cap="sq" cmpd="sng" w="38100">
              <a:solidFill>
                <a:srgbClr val="0050F5"/>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02" name="Google Shape;202;p18"/>
            <p:cNvSpPr txBox="1"/>
            <p:nvPr/>
          </p:nvSpPr>
          <p:spPr>
            <a:xfrm>
              <a:off x="0" y="88900"/>
              <a:ext cx="662569" cy="840138"/>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03" name="Google Shape;203;p18"/>
          <p:cNvSpPr txBox="1"/>
          <p:nvPr/>
        </p:nvSpPr>
        <p:spPr>
          <a:xfrm>
            <a:off x="5077202" y="3284234"/>
            <a:ext cx="1236286" cy="238315"/>
          </a:xfrm>
          <a:prstGeom prst="rect">
            <a:avLst/>
          </a:prstGeom>
          <a:noFill/>
          <a:ln>
            <a:noFill/>
          </a:ln>
        </p:spPr>
        <p:txBody>
          <a:bodyPr anchorCtr="0" anchor="t" bIns="0" lIns="0" spcFirstLastPara="1" rIns="0" wrap="square" tIns="0">
            <a:spAutoFit/>
          </a:bodyPr>
          <a:lstStyle/>
          <a:p>
            <a:pPr indent="0" lvl="0" marL="0" marR="0" rtl="0" algn="ctr">
              <a:lnSpc>
                <a:spcPct val="97000"/>
              </a:lnSpc>
              <a:spcBef>
                <a:spcPts val="0"/>
              </a:spcBef>
              <a:spcAft>
                <a:spcPts val="0"/>
              </a:spcAft>
              <a:buNone/>
            </a:pPr>
            <a:r>
              <a:rPr b="1" i="0" lang="en" sz="1800" u="none" cap="none" strike="noStrike">
                <a:solidFill>
                  <a:srgbClr val="0050F5"/>
                </a:solidFill>
                <a:latin typeface="Raleway"/>
                <a:ea typeface="Raleway"/>
                <a:cs typeface="Raleway"/>
                <a:sym typeface="Raleway"/>
              </a:rPr>
              <a:t>main point</a:t>
            </a:r>
            <a:endParaRPr sz="700"/>
          </a:p>
        </p:txBody>
      </p:sp>
      <p:sp>
        <p:nvSpPr>
          <p:cNvPr id="204" name="Google Shape;204;p18"/>
          <p:cNvSpPr txBox="1"/>
          <p:nvPr/>
        </p:nvSpPr>
        <p:spPr>
          <a:xfrm>
            <a:off x="5077202" y="3604993"/>
            <a:ext cx="1236300" cy="11082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900" u="none" cap="none" strike="noStrike">
                <a:solidFill>
                  <a:srgbClr val="152F45"/>
                </a:solidFill>
                <a:latin typeface="Montserrat Medium"/>
                <a:ea typeface="Montserrat Medium"/>
                <a:cs typeface="Montserrat Medium"/>
                <a:sym typeface="Montserrat Medium"/>
              </a:rPr>
              <a:t>Lorem ipsum dolor sit amet, consectetur adipiscing elit, sed do eiusmod tempor incididunt ut labore et dolore magna aliqua. Ut enim ad minim veniam.</a:t>
            </a:r>
            <a:endParaRPr sz="700"/>
          </a:p>
        </p:txBody>
      </p:sp>
      <p:grpSp>
        <p:nvGrpSpPr>
          <p:cNvPr id="205" name="Google Shape;205;p18"/>
          <p:cNvGrpSpPr/>
          <p:nvPr/>
        </p:nvGrpSpPr>
        <p:grpSpPr>
          <a:xfrm>
            <a:off x="323884" y="2664296"/>
            <a:ext cx="1756162" cy="2780788"/>
            <a:chOff x="0" y="0"/>
            <a:chExt cx="660400" cy="1045708"/>
          </a:xfrm>
        </p:grpSpPr>
        <p:sp>
          <p:nvSpPr>
            <p:cNvPr id="206" name="Google Shape;206;p18"/>
            <p:cNvSpPr/>
            <p:nvPr/>
          </p:nvSpPr>
          <p:spPr>
            <a:xfrm>
              <a:off x="0" y="0"/>
              <a:ext cx="660400" cy="1045708"/>
            </a:xfrm>
            <a:custGeom>
              <a:rect b="b" l="l" r="r" t="t"/>
              <a:pathLst>
                <a:path extrusionOk="0" h="1045708"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33676"/>
                  </a:cubicBezTo>
                  <a:lnTo>
                    <a:pt x="660400" y="1045708"/>
                  </a:lnTo>
                  <a:lnTo>
                    <a:pt x="0" y="1045708"/>
                  </a:lnTo>
                  <a:lnTo>
                    <a:pt x="0" y="334204"/>
                  </a:lnTo>
                  <a:cubicBezTo>
                    <a:pt x="1782" y="185660"/>
                    <a:pt x="93019" y="64045"/>
                    <a:pt x="220252" y="19070"/>
                  </a:cubicBezTo>
                  <a:close/>
                </a:path>
              </a:pathLst>
            </a:custGeom>
            <a:solidFill>
              <a:srgbClr val="E7E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07" name="Google Shape;207;p18"/>
            <p:cNvSpPr txBox="1"/>
            <p:nvPr/>
          </p:nvSpPr>
          <p:spPr>
            <a:xfrm>
              <a:off x="0" y="88900"/>
              <a:ext cx="660400" cy="956808"/>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08" name="Google Shape;208;p18"/>
          <p:cNvSpPr txBox="1"/>
          <p:nvPr/>
        </p:nvSpPr>
        <p:spPr>
          <a:xfrm>
            <a:off x="583822" y="3284234"/>
            <a:ext cx="1236286" cy="238315"/>
          </a:xfrm>
          <a:prstGeom prst="rect">
            <a:avLst/>
          </a:prstGeom>
          <a:noFill/>
          <a:ln>
            <a:noFill/>
          </a:ln>
        </p:spPr>
        <p:txBody>
          <a:bodyPr anchorCtr="0" anchor="t" bIns="0" lIns="0" spcFirstLastPara="1" rIns="0" wrap="square" tIns="0">
            <a:spAutoFit/>
          </a:bodyPr>
          <a:lstStyle/>
          <a:p>
            <a:pPr indent="0" lvl="0" marL="0" marR="0" rtl="0" algn="ctr">
              <a:lnSpc>
                <a:spcPct val="97000"/>
              </a:lnSpc>
              <a:spcBef>
                <a:spcPts val="0"/>
              </a:spcBef>
              <a:spcAft>
                <a:spcPts val="0"/>
              </a:spcAft>
              <a:buNone/>
            </a:pPr>
            <a:r>
              <a:rPr b="1" i="0" lang="en" sz="1800" u="none" cap="none" strike="noStrike">
                <a:solidFill>
                  <a:srgbClr val="0050F5"/>
                </a:solidFill>
                <a:latin typeface="Raleway"/>
                <a:ea typeface="Raleway"/>
                <a:cs typeface="Raleway"/>
                <a:sym typeface="Raleway"/>
              </a:rPr>
              <a:t>main point</a:t>
            </a:r>
            <a:endParaRPr sz="700"/>
          </a:p>
        </p:txBody>
      </p:sp>
      <p:sp>
        <p:nvSpPr>
          <p:cNvPr id="209" name="Google Shape;209;p18"/>
          <p:cNvSpPr/>
          <p:nvPr/>
        </p:nvSpPr>
        <p:spPr>
          <a:xfrm>
            <a:off x="5695345" y="1465905"/>
            <a:ext cx="1530938" cy="1784992"/>
          </a:xfrm>
          <a:custGeom>
            <a:rect b="b" l="l" r="r" t="t"/>
            <a:pathLst>
              <a:path extrusionOk="0" h="3569983" w="3061875">
                <a:moveTo>
                  <a:pt x="0" y="0"/>
                </a:moveTo>
                <a:lnTo>
                  <a:pt x="3061874" y="0"/>
                </a:lnTo>
                <a:lnTo>
                  <a:pt x="3061874" y="3569983"/>
                </a:lnTo>
                <a:lnTo>
                  <a:pt x="0" y="3569983"/>
                </a:lnTo>
                <a:lnTo>
                  <a:pt x="0" y="0"/>
                </a:lnTo>
                <a:close/>
              </a:path>
            </a:pathLst>
          </a:custGeom>
          <a:blipFill rotWithShape="1">
            <a:blip r:embed="rId6">
              <a:alphaModFix/>
            </a:blip>
            <a:stretch>
              <a:fillRect b="-21725" l="-46672" r="-32395" t="-108784"/>
            </a:stretch>
          </a:blipFill>
          <a:ln>
            <a:noFill/>
          </a:ln>
        </p:spPr>
      </p:sp>
      <p:grpSp>
        <p:nvGrpSpPr>
          <p:cNvPr id="210" name="Google Shape;210;p18"/>
          <p:cNvGrpSpPr/>
          <p:nvPr/>
        </p:nvGrpSpPr>
        <p:grpSpPr>
          <a:xfrm>
            <a:off x="234981" y="2571750"/>
            <a:ext cx="1933970" cy="2711765"/>
            <a:chOff x="0" y="0"/>
            <a:chExt cx="662569" cy="929038"/>
          </a:xfrm>
        </p:grpSpPr>
        <p:sp>
          <p:nvSpPr>
            <p:cNvPr id="211" name="Google Shape;211;p18"/>
            <p:cNvSpPr/>
            <p:nvPr/>
          </p:nvSpPr>
          <p:spPr>
            <a:xfrm>
              <a:off x="0" y="0"/>
              <a:ext cx="662569" cy="929038"/>
            </a:xfrm>
            <a:custGeom>
              <a:rect b="b" l="l" r="r" t="t"/>
              <a:pathLst>
                <a:path extrusionOk="0" h="929038" w="662569">
                  <a:moveTo>
                    <a:pt x="220976" y="19070"/>
                  </a:moveTo>
                  <a:cubicBezTo>
                    <a:pt x="254834" y="7556"/>
                    <a:pt x="293561" y="0"/>
                    <a:pt x="331463" y="0"/>
                  </a:cubicBezTo>
                  <a:cubicBezTo>
                    <a:pt x="369366" y="0"/>
                    <a:pt x="405838" y="6476"/>
                    <a:pt x="439448" y="17990"/>
                  </a:cubicBezTo>
                  <a:cubicBezTo>
                    <a:pt x="440164" y="18350"/>
                    <a:pt x="440879" y="18350"/>
                    <a:pt x="441593" y="18710"/>
                  </a:cubicBezTo>
                  <a:cubicBezTo>
                    <a:pt x="567814" y="64765"/>
                    <a:pt x="660782" y="186379"/>
                    <a:pt x="662569" y="331084"/>
                  </a:cubicBezTo>
                  <a:lnTo>
                    <a:pt x="662569" y="929038"/>
                  </a:lnTo>
                  <a:lnTo>
                    <a:pt x="0" y="929038"/>
                  </a:lnTo>
                  <a:lnTo>
                    <a:pt x="0" y="331528"/>
                  </a:lnTo>
                  <a:cubicBezTo>
                    <a:pt x="1788" y="185660"/>
                    <a:pt x="93325" y="64045"/>
                    <a:pt x="220976" y="19070"/>
                  </a:cubicBezTo>
                  <a:close/>
                </a:path>
              </a:pathLst>
            </a:custGeom>
            <a:solidFill>
              <a:srgbClr val="000000">
                <a:alpha val="0"/>
              </a:srgbClr>
            </a:solidFill>
            <a:ln cap="sq" cmpd="sng" w="38100">
              <a:solidFill>
                <a:srgbClr val="0050F5"/>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12" name="Google Shape;212;p18"/>
            <p:cNvSpPr txBox="1"/>
            <p:nvPr/>
          </p:nvSpPr>
          <p:spPr>
            <a:xfrm>
              <a:off x="0" y="88900"/>
              <a:ext cx="662569" cy="840138"/>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13" name="Google Shape;213;p18"/>
          <p:cNvSpPr txBox="1"/>
          <p:nvPr/>
        </p:nvSpPr>
        <p:spPr>
          <a:xfrm>
            <a:off x="583822" y="3604993"/>
            <a:ext cx="1236300" cy="11082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900" u="none" cap="none" strike="noStrike">
                <a:solidFill>
                  <a:srgbClr val="152F45"/>
                </a:solidFill>
                <a:latin typeface="Montserrat Medium"/>
                <a:ea typeface="Montserrat Medium"/>
                <a:cs typeface="Montserrat Medium"/>
                <a:sym typeface="Montserrat Medium"/>
              </a:rPr>
              <a:t>Lorem ipsum dolor sit amet, consectetur adipiscing elit, sed do eiusmod tempor incididunt ut labore et dolore magna aliqua. Ut enim ad minim veniam.</a:t>
            </a:r>
            <a:endParaRPr sz="700"/>
          </a:p>
        </p:txBody>
      </p:sp>
      <p:grpSp>
        <p:nvGrpSpPr>
          <p:cNvPr id="214" name="Google Shape;214;p18"/>
          <p:cNvGrpSpPr/>
          <p:nvPr/>
        </p:nvGrpSpPr>
        <p:grpSpPr>
          <a:xfrm>
            <a:off x="2685658" y="3275899"/>
            <a:ext cx="1525950" cy="1442093"/>
            <a:chOff x="0" y="66675"/>
            <a:chExt cx="4069200" cy="3845582"/>
          </a:xfrm>
        </p:grpSpPr>
        <p:sp>
          <p:nvSpPr>
            <p:cNvPr id="215" name="Google Shape;215;p18"/>
            <p:cNvSpPr txBox="1"/>
            <p:nvPr/>
          </p:nvSpPr>
          <p:spPr>
            <a:xfrm>
              <a:off x="0" y="66675"/>
              <a:ext cx="40692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1800" u="none" cap="none" strike="noStrike">
                  <a:solidFill>
                    <a:srgbClr val="0050F5"/>
                  </a:solidFill>
                  <a:latin typeface="Raleway"/>
                  <a:ea typeface="Raleway"/>
                  <a:cs typeface="Raleway"/>
                  <a:sym typeface="Raleway"/>
                </a:rPr>
                <a:t>main point</a:t>
              </a:r>
              <a:endParaRPr sz="700"/>
            </a:p>
          </p:txBody>
        </p:sp>
        <p:sp>
          <p:nvSpPr>
            <p:cNvPr id="216" name="Google Shape;216;p18"/>
            <p:cNvSpPr txBox="1"/>
            <p:nvPr/>
          </p:nvSpPr>
          <p:spPr>
            <a:xfrm>
              <a:off x="386277" y="956957"/>
              <a:ext cx="3296700" cy="29553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900" u="none" cap="none" strike="noStrike">
                  <a:solidFill>
                    <a:srgbClr val="152F45"/>
                  </a:solidFill>
                  <a:latin typeface="Montserrat Medium"/>
                  <a:ea typeface="Montserrat Medium"/>
                  <a:cs typeface="Montserrat Medium"/>
                  <a:sym typeface="Montserrat Medium"/>
                </a:rPr>
                <a:t>Lorem ipsum dolor sit amet, consectetur adipiscing elit, sed do eiusmod tempor incididunt ut labore et dolore magna aliqua. Ut enim ad minim veniam.</a:t>
              </a:r>
              <a:endParaRPr sz="700"/>
            </a:p>
          </p:txBody>
        </p:sp>
      </p:grpSp>
      <p:grpSp>
        <p:nvGrpSpPr>
          <p:cNvPr id="217" name="Google Shape;217;p18"/>
          <p:cNvGrpSpPr/>
          <p:nvPr/>
        </p:nvGrpSpPr>
        <p:grpSpPr>
          <a:xfrm>
            <a:off x="7179038" y="3275899"/>
            <a:ext cx="1525950" cy="1442093"/>
            <a:chOff x="0" y="66675"/>
            <a:chExt cx="4069200" cy="3845582"/>
          </a:xfrm>
        </p:grpSpPr>
        <p:sp>
          <p:nvSpPr>
            <p:cNvPr id="218" name="Google Shape;218;p18"/>
            <p:cNvSpPr txBox="1"/>
            <p:nvPr/>
          </p:nvSpPr>
          <p:spPr>
            <a:xfrm>
              <a:off x="0" y="66675"/>
              <a:ext cx="40692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1800" u="none" cap="none" strike="noStrike">
                  <a:solidFill>
                    <a:srgbClr val="0050F5"/>
                  </a:solidFill>
                  <a:latin typeface="Raleway"/>
                  <a:ea typeface="Raleway"/>
                  <a:cs typeface="Raleway"/>
                  <a:sym typeface="Raleway"/>
                </a:rPr>
                <a:t>main point</a:t>
              </a:r>
              <a:endParaRPr sz="700"/>
            </a:p>
          </p:txBody>
        </p:sp>
        <p:sp>
          <p:nvSpPr>
            <p:cNvPr id="219" name="Google Shape;219;p18"/>
            <p:cNvSpPr txBox="1"/>
            <p:nvPr/>
          </p:nvSpPr>
          <p:spPr>
            <a:xfrm>
              <a:off x="386277" y="956957"/>
              <a:ext cx="3296700" cy="29553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900" u="none" cap="none" strike="noStrike">
                  <a:solidFill>
                    <a:srgbClr val="152F45"/>
                  </a:solidFill>
                  <a:latin typeface="Montserrat Medium"/>
                  <a:ea typeface="Montserrat Medium"/>
                  <a:cs typeface="Montserrat Medium"/>
                  <a:sym typeface="Montserrat Medium"/>
                </a:rPr>
                <a:t>Lorem ipsum dolor sit amet, consectetur adipiscing elit, sed do eiusmod tempor incididunt ut labore et dolore magna aliqua. Ut enim ad minim veniam.</a:t>
              </a:r>
              <a:endParaRPr sz="700"/>
            </a:p>
          </p:txBody>
        </p:sp>
      </p:grpSp>
      <p:sp>
        <p:nvSpPr>
          <p:cNvPr id="220" name="Google Shape;220;p18"/>
          <p:cNvSpPr txBox="1"/>
          <p:nvPr/>
        </p:nvSpPr>
        <p:spPr>
          <a:xfrm>
            <a:off x="2047413" y="627247"/>
            <a:ext cx="5049174" cy="756285"/>
          </a:xfrm>
          <a:prstGeom prst="rect">
            <a:avLst/>
          </a:prstGeom>
          <a:noFill/>
          <a:ln>
            <a:noFill/>
          </a:ln>
        </p:spPr>
        <p:txBody>
          <a:bodyPr anchorCtr="0" anchor="t" bIns="0" lIns="0" spcFirstLastPara="1" rIns="0" wrap="square" tIns="0">
            <a:spAutoFit/>
          </a:bodyPr>
          <a:lstStyle/>
          <a:p>
            <a:pPr indent="0" lvl="0" marL="0" marR="0" rtl="0" algn="ctr">
              <a:lnSpc>
                <a:spcPct val="92000"/>
              </a:lnSpc>
              <a:spcBef>
                <a:spcPts val="0"/>
              </a:spcBef>
              <a:spcAft>
                <a:spcPts val="0"/>
              </a:spcAft>
              <a:buNone/>
            </a:pPr>
            <a:r>
              <a:rPr b="0" i="0" lang="en" sz="6000" u="none" cap="none" strike="noStrike">
                <a:solidFill>
                  <a:srgbClr val="0050F5"/>
                </a:solidFill>
                <a:latin typeface="Raleway Black"/>
                <a:ea typeface="Raleway Black"/>
                <a:cs typeface="Raleway Black"/>
                <a:sym typeface="Raleway Black"/>
              </a:rPr>
              <a:t>add timeline</a:t>
            </a:r>
            <a:endParaRPr sz="700"/>
          </a:p>
        </p:txBody>
      </p:sp>
    </p:spTree>
  </p:cSld>
  <p:clrMapOvr>
    <a:masterClrMapping/>
  </p:clrMapOvr>
  <p:transition>
    <p:push/>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CDCFF"/>
        </a:solidFill>
      </p:bgPr>
    </p:bg>
    <p:spTree>
      <p:nvGrpSpPr>
        <p:cNvPr id="224" name="Shape 224"/>
        <p:cNvGrpSpPr/>
        <p:nvPr/>
      </p:nvGrpSpPr>
      <p:grpSpPr>
        <a:xfrm>
          <a:off x="0" y="0"/>
          <a:ext cx="0" cy="0"/>
          <a:chOff x="0" y="0"/>
          <a:chExt cx="0" cy="0"/>
        </a:xfrm>
      </p:grpSpPr>
      <p:pic>
        <p:nvPicPr>
          <p:cNvPr id="225" name="Google Shape;225;p19"/>
          <p:cNvPicPr preferRelativeResize="0"/>
          <p:nvPr/>
        </p:nvPicPr>
        <p:blipFill>
          <a:blip r:embed="rId3">
            <a:alphaModFix/>
          </a:blip>
          <a:stretch>
            <a:fillRect/>
          </a:stretch>
        </p:blipFill>
        <p:spPr>
          <a:xfrm>
            <a:off x="1098975" y="1702728"/>
            <a:ext cx="1462725" cy="2143697"/>
          </a:xfrm>
          <a:prstGeom prst="rect">
            <a:avLst/>
          </a:prstGeom>
          <a:noFill/>
          <a:ln>
            <a:noFill/>
          </a:ln>
        </p:spPr>
      </p:pic>
      <p:pic>
        <p:nvPicPr>
          <p:cNvPr id="226" name="Google Shape;226;p19"/>
          <p:cNvPicPr preferRelativeResize="0"/>
          <p:nvPr/>
        </p:nvPicPr>
        <p:blipFill>
          <a:blip r:embed="rId4">
            <a:alphaModFix/>
          </a:blip>
          <a:stretch>
            <a:fillRect/>
          </a:stretch>
        </p:blipFill>
        <p:spPr>
          <a:xfrm>
            <a:off x="3750036" y="1702728"/>
            <a:ext cx="1461800" cy="2137901"/>
          </a:xfrm>
          <a:prstGeom prst="rect">
            <a:avLst/>
          </a:prstGeom>
          <a:noFill/>
          <a:ln>
            <a:noFill/>
          </a:ln>
        </p:spPr>
      </p:pic>
      <p:pic>
        <p:nvPicPr>
          <p:cNvPr id="227" name="Google Shape;227;p19"/>
          <p:cNvPicPr preferRelativeResize="0"/>
          <p:nvPr/>
        </p:nvPicPr>
        <p:blipFill>
          <a:blip r:embed="rId5">
            <a:alphaModFix/>
          </a:blip>
          <a:stretch>
            <a:fillRect/>
          </a:stretch>
        </p:blipFill>
        <p:spPr>
          <a:xfrm>
            <a:off x="6749501" y="1702728"/>
            <a:ext cx="1462724" cy="2139254"/>
          </a:xfrm>
          <a:prstGeom prst="rect">
            <a:avLst/>
          </a:prstGeom>
          <a:noFill/>
          <a:ln>
            <a:noFill/>
          </a:ln>
        </p:spPr>
      </p:pic>
      <p:pic>
        <p:nvPicPr>
          <p:cNvPr id="228" name="Google Shape;228;p19"/>
          <p:cNvPicPr preferRelativeResize="0"/>
          <p:nvPr/>
        </p:nvPicPr>
        <p:blipFill>
          <a:blip r:embed="rId6">
            <a:alphaModFix/>
          </a:blip>
          <a:stretch>
            <a:fillRect/>
          </a:stretch>
        </p:blipFill>
        <p:spPr>
          <a:xfrm>
            <a:off x="-958426" y="843776"/>
            <a:ext cx="2057400" cy="2057400"/>
          </a:xfrm>
          <a:prstGeom prst="rect">
            <a:avLst/>
          </a:prstGeom>
          <a:noFill/>
          <a:ln>
            <a:noFill/>
          </a:ln>
        </p:spPr>
      </p:pic>
      <p:pic>
        <p:nvPicPr>
          <p:cNvPr id="229" name="Google Shape;229;p19"/>
          <p:cNvPicPr preferRelativeResize="0"/>
          <p:nvPr/>
        </p:nvPicPr>
        <p:blipFill>
          <a:blip r:embed="rId6">
            <a:alphaModFix/>
          </a:blip>
          <a:stretch>
            <a:fillRect/>
          </a:stretch>
        </p:blipFill>
        <p:spPr>
          <a:xfrm>
            <a:off x="7019449" y="-633949"/>
            <a:ext cx="2057400" cy="2057400"/>
          </a:xfrm>
          <a:prstGeom prst="rect">
            <a:avLst/>
          </a:prstGeom>
          <a:noFill/>
          <a:ln>
            <a:noFill/>
          </a:ln>
        </p:spPr>
      </p:pic>
      <p:sp>
        <p:nvSpPr>
          <p:cNvPr id="230" name="Google Shape;230;p19"/>
          <p:cNvSpPr txBox="1"/>
          <p:nvPr/>
        </p:nvSpPr>
        <p:spPr>
          <a:xfrm>
            <a:off x="1095840" y="667176"/>
            <a:ext cx="6952320" cy="756285"/>
          </a:xfrm>
          <a:prstGeom prst="rect">
            <a:avLst/>
          </a:prstGeom>
          <a:noFill/>
          <a:ln>
            <a:noFill/>
          </a:ln>
        </p:spPr>
        <p:txBody>
          <a:bodyPr anchorCtr="0" anchor="t" bIns="0" lIns="0" spcFirstLastPara="1" rIns="0" wrap="square" tIns="0">
            <a:spAutoFit/>
          </a:bodyPr>
          <a:lstStyle/>
          <a:p>
            <a:pPr indent="0" lvl="0" marL="0" marR="0" rtl="0" algn="l">
              <a:lnSpc>
                <a:spcPct val="92000"/>
              </a:lnSpc>
              <a:spcBef>
                <a:spcPts val="0"/>
              </a:spcBef>
              <a:spcAft>
                <a:spcPts val="0"/>
              </a:spcAft>
              <a:buNone/>
            </a:pPr>
            <a:r>
              <a:rPr b="0" i="0" lang="en" sz="6000" u="none" cap="none" strike="noStrike">
                <a:solidFill>
                  <a:srgbClr val="0050F5"/>
                </a:solidFill>
                <a:latin typeface="Raleway Black"/>
                <a:ea typeface="Raleway Black"/>
                <a:cs typeface="Raleway Black"/>
                <a:sym typeface="Raleway Black"/>
              </a:rPr>
              <a:t>add your title</a:t>
            </a:r>
            <a:endParaRPr sz="700"/>
          </a:p>
        </p:txBody>
      </p:sp>
      <p:sp>
        <p:nvSpPr>
          <p:cNvPr id="231" name="Google Shape;231;p19"/>
          <p:cNvSpPr txBox="1"/>
          <p:nvPr/>
        </p:nvSpPr>
        <p:spPr>
          <a:xfrm>
            <a:off x="1098968" y="3884495"/>
            <a:ext cx="1390444" cy="238315"/>
          </a:xfrm>
          <a:prstGeom prst="rect">
            <a:avLst/>
          </a:prstGeom>
          <a:noFill/>
          <a:ln>
            <a:noFill/>
          </a:ln>
        </p:spPr>
        <p:txBody>
          <a:bodyPr anchorCtr="0" anchor="t" bIns="0" lIns="0" spcFirstLastPara="1" rIns="0" wrap="square" tIns="0">
            <a:spAutoFit/>
          </a:bodyPr>
          <a:lstStyle/>
          <a:p>
            <a:pPr indent="0" lvl="0" marL="0" marR="0" rtl="0" algn="l">
              <a:lnSpc>
                <a:spcPct val="97000"/>
              </a:lnSpc>
              <a:spcBef>
                <a:spcPts val="0"/>
              </a:spcBef>
              <a:spcAft>
                <a:spcPts val="0"/>
              </a:spcAft>
              <a:buNone/>
            </a:pPr>
            <a:r>
              <a:rPr b="1" i="0" lang="en" sz="1800" u="none" cap="none" strike="noStrike">
                <a:solidFill>
                  <a:srgbClr val="0050F5"/>
                </a:solidFill>
                <a:latin typeface="Raleway"/>
                <a:ea typeface="Raleway"/>
                <a:cs typeface="Raleway"/>
                <a:sym typeface="Raleway"/>
              </a:rPr>
              <a:t>main point</a:t>
            </a:r>
            <a:endParaRPr sz="700"/>
          </a:p>
        </p:txBody>
      </p:sp>
      <p:sp>
        <p:nvSpPr>
          <p:cNvPr id="232" name="Google Shape;232;p19"/>
          <p:cNvSpPr txBox="1"/>
          <p:nvPr/>
        </p:nvSpPr>
        <p:spPr>
          <a:xfrm>
            <a:off x="1098968" y="4231605"/>
            <a:ext cx="1644849" cy="31051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900" u="none" cap="none" strike="noStrike">
                <a:solidFill>
                  <a:srgbClr val="152F45"/>
                </a:solidFill>
                <a:latin typeface="Montserrat Medium"/>
                <a:ea typeface="Montserrat Medium"/>
                <a:cs typeface="Montserrat Medium"/>
                <a:sym typeface="Montserrat Medium"/>
              </a:rPr>
              <a:t>Briefly elaborate on what you want to discuss. </a:t>
            </a:r>
            <a:endParaRPr sz="700"/>
          </a:p>
        </p:txBody>
      </p:sp>
      <p:sp>
        <p:nvSpPr>
          <p:cNvPr id="233" name="Google Shape;233;p19"/>
          <p:cNvSpPr txBox="1"/>
          <p:nvPr/>
        </p:nvSpPr>
        <p:spPr>
          <a:xfrm>
            <a:off x="6749510" y="3884495"/>
            <a:ext cx="1390444" cy="238315"/>
          </a:xfrm>
          <a:prstGeom prst="rect">
            <a:avLst/>
          </a:prstGeom>
          <a:noFill/>
          <a:ln>
            <a:noFill/>
          </a:ln>
        </p:spPr>
        <p:txBody>
          <a:bodyPr anchorCtr="0" anchor="t" bIns="0" lIns="0" spcFirstLastPara="1" rIns="0" wrap="square" tIns="0">
            <a:spAutoFit/>
          </a:bodyPr>
          <a:lstStyle/>
          <a:p>
            <a:pPr indent="0" lvl="0" marL="0" marR="0" rtl="0" algn="l">
              <a:lnSpc>
                <a:spcPct val="97000"/>
              </a:lnSpc>
              <a:spcBef>
                <a:spcPts val="0"/>
              </a:spcBef>
              <a:spcAft>
                <a:spcPts val="0"/>
              </a:spcAft>
              <a:buNone/>
            </a:pPr>
            <a:r>
              <a:rPr b="1" i="0" lang="en" sz="1800" u="none" cap="none" strike="noStrike">
                <a:solidFill>
                  <a:srgbClr val="0050F5"/>
                </a:solidFill>
                <a:latin typeface="Raleway"/>
                <a:ea typeface="Raleway"/>
                <a:cs typeface="Raleway"/>
                <a:sym typeface="Raleway"/>
              </a:rPr>
              <a:t>main point</a:t>
            </a:r>
            <a:endParaRPr sz="700"/>
          </a:p>
        </p:txBody>
      </p:sp>
      <p:sp>
        <p:nvSpPr>
          <p:cNvPr id="234" name="Google Shape;234;p19"/>
          <p:cNvSpPr txBox="1"/>
          <p:nvPr/>
        </p:nvSpPr>
        <p:spPr>
          <a:xfrm>
            <a:off x="6749510" y="4231605"/>
            <a:ext cx="1644849" cy="31051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900" u="none" cap="none" strike="noStrike">
                <a:solidFill>
                  <a:srgbClr val="152F45"/>
                </a:solidFill>
                <a:latin typeface="Montserrat Medium"/>
                <a:ea typeface="Montserrat Medium"/>
                <a:cs typeface="Montserrat Medium"/>
                <a:sym typeface="Montserrat Medium"/>
              </a:rPr>
              <a:t>Briefly elaborate on what you want to discuss. </a:t>
            </a:r>
            <a:endParaRPr sz="700"/>
          </a:p>
        </p:txBody>
      </p:sp>
      <p:sp>
        <p:nvSpPr>
          <p:cNvPr id="235" name="Google Shape;235;p19"/>
          <p:cNvSpPr txBox="1"/>
          <p:nvPr/>
        </p:nvSpPr>
        <p:spPr>
          <a:xfrm>
            <a:off x="3749575" y="3884495"/>
            <a:ext cx="1390444" cy="238315"/>
          </a:xfrm>
          <a:prstGeom prst="rect">
            <a:avLst/>
          </a:prstGeom>
          <a:noFill/>
          <a:ln>
            <a:noFill/>
          </a:ln>
        </p:spPr>
        <p:txBody>
          <a:bodyPr anchorCtr="0" anchor="t" bIns="0" lIns="0" spcFirstLastPara="1" rIns="0" wrap="square" tIns="0">
            <a:spAutoFit/>
          </a:bodyPr>
          <a:lstStyle/>
          <a:p>
            <a:pPr indent="0" lvl="0" marL="0" marR="0" rtl="0" algn="l">
              <a:lnSpc>
                <a:spcPct val="97000"/>
              </a:lnSpc>
              <a:spcBef>
                <a:spcPts val="0"/>
              </a:spcBef>
              <a:spcAft>
                <a:spcPts val="0"/>
              </a:spcAft>
              <a:buNone/>
            </a:pPr>
            <a:r>
              <a:rPr b="1" i="0" lang="en" sz="1800" u="none" cap="none" strike="noStrike">
                <a:solidFill>
                  <a:srgbClr val="0050F5"/>
                </a:solidFill>
                <a:latin typeface="Raleway"/>
                <a:ea typeface="Raleway"/>
                <a:cs typeface="Raleway"/>
                <a:sym typeface="Raleway"/>
              </a:rPr>
              <a:t>main point</a:t>
            </a:r>
            <a:endParaRPr sz="700"/>
          </a:p>
        </p:txBody>
      </p:sp>
      <p:sp>
        <p:nvSpPr>
          <p:cNvPr id="236" name="Google Shape;236;p19"/>
          <p:cNvSpPr txBox="1"/>
          <p:nvPr/>
        </p:nvSpPr>
        <p:spPr>
          <a:xfrm>
            <a:off x="3749576" y="4231605"/>
            <a:ext cx="1644849" cy="31051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900" u="none" cap="none" strike="noStrike">
                <a:solidFill>
                  <a:srgbClr val="152F45"/>
                </a:solidFill>
                <a:latin typeface="Montserrat Medium"/>
                <a:ea typeface="Montserrat Medium"/>
                <a:cs typeface="Montserrat Medium"/>
                <a:sym typeface="Montserrat Medium"/>
              </a:rPr>
              <a:t>Briefly elaborate on what you want to discuss. </a:t>
            </a:r>
            <a:endParaRPr sz="700"/>
          </a:p>
        </p:txBody>
      </p:sp>
      <p:grpSp>
        <p:nvGrpSpPr>
          <p:cNvPr id="237" name="Google Shape;237;p19"/>
          <p:cNvGrpSpPr/>
          <p:nvPr/>
        </p:nvGrpSpPr>
        <p:grpSpPr>
          <a:xfrm>
            <a:off x="1098968" y="3670628"/>
            <a:ext cx="1462751" cy="180530"/>
            <a:chOff x="0" y="-38100"/>
            <a:chExt cx="770503" cy="95094"/>
          </a:xfrm>
        </p:grpSpPr>
        <p:sp>
          <p:nvSpPr>
            <p:cNvPr id="238" name="Google Shape;238;p19"/>
            <p:cNvSpPr/>
            <p:nvPr/>
          </p:nvSpPr>
          <p:spPr>
            <a:xfrm>
              <a:off x="0" y="0"/>
              <a:ext cx="770503" cy="56994"/>
            </a:xfrm>
            <a:custGeom>
              <a:rect b="b" l="l" r="r" t="t"/>
              <a:pathLst>
                <a:path extrusionOk="0" h="56994" w="770503">
                  <a:moveTo>
                    <a:pt x="0" y="0"/>
                  </a:moveTo>
                  <a:lnTo>
                    <a:pt x="770503" y="0"/>
                  </a:lnTo>
                  <a:lnTo>
                    <a:pt x="770503" y="56994"/>
                  </a:lnTo>
                  <a:lnTo>
                    <a:pt x="0" y="56994"/>
                  </a:lnTo>
                  <a:close/>
                </a:path>
              </a:pathLst>
            </a:custGeom>
            <a:solidFill>
              <a:srgbClr val="0050F5"/>
            </a:solidFill>
            <a:ln>
              <a:noFill/>
            </a:ln>
          </p:spPr>
        </p:sp>
        <p:sp>
          <p:nvSpPr>
            <p:cNvPr id="239" name="Google Shape;239;p19"/>
            <p:cNvSpPr txBox="1"/>
            <p:nvPr/>
          </p:nvSpPr>
          <p:spPr>
            <a:xfrm>
              <a:off x="0" y="-38100"/>
              <a:ext cx="770503" cy="95094"/>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40" name="Google Shape;240;p19"/>
          <p:cNvGrpSpPr/>
          <p:nvPr/>
        </p:nvGrpSpPr>
        <p:grpSpPr>
          <a:xfrm>
            <a:off x="3749575" y="3670628"/>
            <a:ext cx="1462751" cy="180530"/>
            <a:chOff x="0" y="-38100"/>
            <a:chExt cx="770503" cy="95094"/>
          </a:xfrm>
        </p:grpSpPr>
        <p:sp>
          <p:nvSpPr>
            <p:cNvPr id="241" name="Google Shape;241;p19"/>
            <p:cNvSpPr/>
            <p:nvPr/>
          </p:nvSpPr>
          <p:spPr>
            <a:xfrm>
              <a:off x="0" y="0"/>
              <a:ext cx="770503" cy="56994"/>
            </a:xfrm>
            <a:custGeom>
              <a:rect b="b" l="l" r="r" t="t"/>
              <a:pathLst>
                <a:path extrusionOk="0" h="56994" w="770503">
                  <a:moveTo>
                    <a:pt x="0" y="0"/>
                  </a:moveTo>
                  <a:lnTo>
                    <a:pt x="770503" y="0"/>
                  </a:lnTo>
                  <a:lnTo>
                    <a:pt x="770503" y="56994"/>
                  </a:lnTo>
                  <a:lnTo>
                    <a:pt x="0" y="56994"/>
                  </a:lnTo>
                  <a:close/>
                </a:path>
              </a:pathLst>
            </a:custGeom>
            <a:solidFill>
              <a:srgbClr val="0050F5"/>
            </a:solidFill>
            <a:ln>
              <a:noFill/>
            </a:ln>
          </p:spPr>
        </p:sp>
        <p:sp>
          <p:nvSpPr>
            <p:cNvPr id="242" name="Google Shape;242;p19"/>
            <p:cNvSpPr txBox="1"/>
            <p:nvPr/>
          </p:nvSpPr>
          <p:spPr>
            <a:xfrm>
              <a:off x="0" y="-38100"/>
              <a:ext cx="770503" cy="95094"/>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43" name="Google Shape;243;p19"/>
          <p:cNvGrpSpPr/>
          <p:nvPr/>
        </p:nvGrpSpPr>
        <p:grpSpPr>
          <a:xfrm>
            <a:off x="6749510" y="3670628"/>
            <a:ext cx="1462751" cy="180530"/>
            <a:chOff x="0" y="-38100"/>
            <a:chExt cx="770503" cy="95094"/>
          </a:xfrm>
        </p:grpSpPr>
        <p:sp>
          <p:nvSpPr>
            <p:cNvPr id="244" name="Google Shape;244;p19"/>
            <p:cNvSpPr/>
            <p:nvPr/>
          </p:nvSpPr>
          <p:spPr>
            <a:xfrm>
              <a:off x="0" y="0"/>
              <a:ext cx="770503" cy="56994"/>
            </a:xfrm>
            <a:custGeom>
              <a:rect b="b" l="l" r="r" t="t"/>
              <a:pathLst>
                <a:path extrusionOk="0" h="56994" w="770503">
                  <a:moveTo>
                    <a:pt x="0" y="0"/>
                  </a:moveTo>
                  <a:lnTo>
                    <a:pt x="770503" y="0"/>
                  </a:lnTo>
                  <a:lnTo>
                    <a:pt x="770503" y="56994"/>
                  </a:lnTo>
                  <a:lnTo>
                    <a:pt x="0" y="56994"/>
                  </a:lnTo>
                  <a:close/>
                </a:path>
              </a:pathLst>
            </a:custGeom>
            <a:solidFill>
              <a:srgbClr val="0050F5"/>
            </a:solidFill>
            <a:ln>
              <a:noFill/>
            </a:ln>
          </p:spPr>
        </p:sp>
        <p:sp>
          <p:nvSpPr>
            <p:cNvPr id="245" name="Google Shape;245;p19"/>
            <p:cNvSpPr txBox="1"/>
            <p:nvPr/>
          </p:nvSpPr>
          <p:spPr>
            <a:xfrm>
              <a:off x="0" y="-38100"/>
              <a:ext cx="770503" cy="95094"/>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transition>
    <p:push/>
  </p:transition>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50F5"/>
      </a:dk1>
      <a:lt1>
        <a:srgbClr val="CCDCFF"/>
      </a:lt1>
      <a:dk2>
        <a:srgbClr val="152F45"/>
      </a:dk2>
      <a:lt2>
        <a:srgbClr val="E7EFFF"/>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