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Nunito"/>
      <p:regular r:id="rId26"/>
      <p:bold r:id="rId27"/>
      <p:italic r:id="rId28"/>
      <p:boldItalic r:id="rId29"/>
    </p:embeddedFont>
    <p:embeddedFont>
      <p:font typeface="Paytone One"/>
      <p:regular r:id="rId30"/>
    </p:embeddedFont>
    <p:embeddedFont>
      <p:font typeface="Bebas Neue"/>
      <p:regular r:id="rId31"/>
    </p:embeddedFont>
    <p:embeddedFont>
      <p:font typeface="Poppins Black"/>
      <p:bold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Nunito-regular.fntdata"/><Relationship Id="rId25" Type="http://schemas.openxmlformats.org/officeDocument/2006/relationships/slide" Target="slides/slide20.xml"/><Relationship Id="rId28" Type="http://schemas.openxmlformats.org/officeDocument/2006/relationships/font" Target="fonts/Nunito-italic.fntdata"/><Relationship Id="rId27" Type="http://schemas.openxmlformats.org/officeDocument/2006/relationships/font" Target="fonts/Nunit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Nunito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BebasNeue-regular.fntdata"/><Relationship Id="rId30" Type="http://schemas.openxmlformats.org/officeDocument/2006/relationships/font" Target="fonts/PaytoneOne-regular.fntdata"/><Relationship Id="rId11" Type="http://schemas.openxmlformats.org/officeDocument/2006/relationships/slide" Target="slides/slide6.xml"/><Relationship Id="rId33" Type="http://schemas.openxmlformats.org/officeDocument/2006/relationships/font" Target="fonts/PoppinsBlack-boldItalic.fntdata"/><Relationship Id="rId10" Type="http://schemas.openxmlformats.org/officeDocument/2006/relationships/slide" Target="slides/slide5.xml"/><Relationship Id="rId32" Type="http://schemas.openxmlformats.org/officeDocument/2006/relationships/font" Target="fonts/PoppinsBlack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bda8799a90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g2bda8799a90_1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bda8799a90_1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g2bda8799a90_1_2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bda8799a90_1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g2bda8799a90_1_25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bda8799a90_1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g2bda8799a90_1_27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bda8799a90_1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g2bda8799a90_1_29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bda8799a90_1_3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g2bda8799a90_1_3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bda8799a90_1_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g2bda8799a90_1_3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bda8799a90_1_3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g2bda8799a90_1_3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bda8799a90_1_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g2bda8799a90_1_36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bda8799a90_1_3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g2bda8799a90_1_38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bda8799a90_1_3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g2bda8799a90_1_39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bda8799a90_1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g2bda8799a90_1_8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2bda8799a90_1_4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g2bda8799a90_1_4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bda8799a90_1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g2bda8799a90_1_1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bda8799a90_1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g2bda8799a90_1_1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bda8799a90_1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g2bda8799a90_1_1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bda8799a90_1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g2bda8799a90_1_16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bda8799a90_1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2bda8799a90_1_18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bda8799a90_1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g2bda8799a90_1_19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bda8799a90_1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g2bda8799a90_1_2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2113990" y="-1303573"/>
            <a:ext cx="13374184" cy="6010548"/>
            <a:chOff x="5877" y="8849"/>
            <a:chExt cx="35664490" cy="16028128"/>
          </a:xfrm>
        </p:grpSpPr>
        <p:sp>
          <p:nvSpPr>
            <p:cNvPr id="11" name="Google Shape;11;p2"/>
            <p:cNvSpPr/>
            <p:nvPr/>
          </p:nvSpPr>
          <p:spPr>
            <a:xfrm rot="10800000">
              <a:off x="5877" y="8849"/>
              <a:ext cx="17843500" cy="16028128"/>
            </a:xfrm>
            <a:custGeom>
              <a:rect b="b" l="l" r="r" t="t"/>
              <a:pathLst>
                <a:path extrusionOk="0" h="5703960" w="635000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5703960"/>
                  </a:lnTo>
                  <a:lnTo>
                    <a:pt x="6350000" y="57039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A5CEDE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10800000">
              <a:off x="17826867" y="8849"/>
              <a:ext cx="17843500" cy="16028128"/>
            </a:xfrm>
            <a:custGeom>
              <a:rect b="b" l="l" r="r" t="t"/>
              <a:pathLst>
                <a:path extrusionOk="0" h="5703960" w="635000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5703960"/>
                  </a:lnTo>
                  <a:lnTo>
                    <a:pt x="6350000" y="57039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A5CEDE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" name="Google Shape;13;p2"/>
          <p:cNvGrpSpPr/>
          <p:nvPr/>
        </p:nvGrpSpPr>
        <p:grpSpPr>
          <a:xfrm>
            <a:off x="-2113990" y="-1755498"/>
            <a:ext cx="13374184" cy="6010548"/>
            <a:chOff x="5877" y="8849"/>
            <a:chExt cx="35664490" cy="16028128"/>
          </a:xfrm>
        </p:grpSpPr>
        <p:sp>
          <p:nvSpPr>
            <p:cNvPr id="14" name="Google Shape;14;p2"/>
            <p:cNvSpPr/>
            <p:nvPr/>
          </p:nvSpPr>
          <p:spPr>
            <a:xfrm rot="10800000">
              <a:off x="5877" y="8849"/>
              <a:ext cx="17843500" cy="16028128"/>
            </a:xfrm>
            <a:custGeom>
              <a:rect b="b" l="l" r="r" t="t"/>
              <a:pathLst>
                <a:path extrusionOk="0" h="5703960" w="635000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5703960"/>
                  </a:lnTo>
                  <a:lnTo>
                    <a:pt x="6350000" y="57039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F7D038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17826867" y="8849"/>
              <a:ext cx="17843500" cy="16028128"/>
            </a:xfrm>
            <a:custGeom>
              <a:rect b="b" l="l" r="r" t="t"/>
              <a:pathLst>
                <a:path extrusionOk="0" h="5703960" w="635000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5703960"/>
                  </a:lnTo>
                  <a:lnTo>
                    <a:pt x="6350000" y="57039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F7D038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" name="Google Shape;21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311691" y="3052487"/>
            <a:ext cx="1993827" cy="2008895"/>
          </a:xfrm>
          <a:custGeom>
            <a:rect b="b" l="l" r="r" t="t"/>
            <a:pathLst>
              <a:path extrusionOk="0" h="1913233" w="1898883">
                <a:moveTo>
                  <a:pt x="0" y="0"/>
                </a:moveTo>
                <a:lnTo>
                  <a:pt x="1898883" y="0"/>
                </a:lnTo>
                <a:lnTo>
                  <a:pt x="1898883" y="1913233"/>
                </a:lnTo>
                <a:lnTo>
                  <a:pt x="0" y="19132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" name="Google Shape;23;p3"/>
          <p:cNvSpPr/>
          <p:nvPr/>
        </p:nvSpPr>
        <p:spPr>
          <a:xfrm flipH="1" rot="-924964">
            <a:off x="5698182" y="3343628"/>
            <a:ext cx="2382677" cy="1426628"/>
          </a:xfrm>
          <a:custGeom>
            <a:rect b="b" l="l" r="r" t="t"/>
            <a:pathLst>
              <a:path extrusionOk="0" h="1827640" w="3052426">
                <a:moveTo>
                  <a:pt x="3052425" y="0"/>
                </a:moveTo>
                <a:lnTo>
                  <a:pt x="0" y="0"/>
                </a:lnTo>
                <a:lnTo>
                  <a:pt x="0" y="1827640"/>
                </a:lnTo>
                <a:lnTo>
                  <a:pt x="3052425" y="1827640"/>
                </a:lnTo>
                <a:lnTo>
                  <a:pt x="305242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 rot="-5400000">
            <a:off x="5324450" y="-204791"/>
            <a:ext cx="5984875" cy="5375982"/>
          </a:xfrm>
          <a:custGeom>
            <a:rect b="b" l="l" r="r" t="t"/>
            <a:pathLst>
              <a:path extrusionOk="0" h="5703960" w="6350000">
                <a:moveTo>
                  <a:pt x="5877560" y="149860"/>
                </a:moveTo>
                <a:cubicBezTo>
                  <a:pt x="5786120" y="208280"/>
                  <a:pt x="5713730" y="255270"/>
                  <a:pt x="5556250" y="255270"/>
                </a:cubicBezTo>
                <a:cubicBezTo>
                  <a:pt x="5398770" y="255270"/>
                  <a:pt x="5326380" y="209550"/>
                  <a:pt x="5234940" y="149860"/>
                </a:cubicBezTo>
                <a:cubicBezTo>
                  <a:pt x="5130800" y="82550"/>
                  <a:pt x="5001260" y="0"/>
                  <a:pt x="4762500" y="0"/>
                </a:cubicBezTo>
                <a:cubicBezTo>
                  <a:pt x="4523740" y="0"/>
                  <a:pt x="4394200" y="82550"/>
                  <a:pt x="4290060" y="148590"/>
                </a:cubicBezTo>
                <a:cubicBezTo>
                  <a:pt x="4198620" y="207010"/>
                  <a:pt x="4126230" y="254000"/>
                  <a:pt x="3968750" y="254000"/>
                </a:cubicBezTo>
                <a:cubicBezTo>
                  <a:pt x="3811270" y="254000"/>
                  <a:pt x="3738880" y="208280"/>
                  <a:pt x="3647440" y="148590"/>
                </a:cubicBezTo>
                <a:cubicBezTo>
                  <a:pt x="3543300" y="82550"/>
                  <a:pt x="3413760" y="0"/>
                  <a:pt x="3175000" y="0"/>
                </a:cubicBezTo>
                <a:cubicBezTo>
                  <a:pt x="2936240" y="0"/>
                  <a:pt x="2806700" y="82550"/>
                  <a:pt x="2702560" y="148590"/>
                </a:cubicBezTo>
                <a:cubicBezTo>
                  <a:pt x="2611120" y="207010"/>
                  <a:pt x="2538730" y="254000"/>
                  <a:pt x="2381250" y="254000"/>
                </a:cubicBezTo>
                <a:cubicBezTo>
                  <a:pt x="2223770" y="254000"/>
                  <a:pt x="2151380" y="208280"/>
                  <a:pt x="2059940" y="148590"/>
                </a:cubicBezTo>
                <a:cubicBezTo>
                  <a:pt x="1955800" y="82550"/>
                  <a:pt x="1826260" y="0"/>
                  <a:pt x="1587500" y="0"/>
                </a:cubicBezTo>
                <a:cubicBezTo>
                  <a:pt x="1348740" y="0"/>
                  <a:pt x="1219200" y="82550"/>
                  <a:pt x="1115060" y="148590"/>
                </a:cubicBezTo>
                <a:cubicBezTo>
                  <a:pt x="1023620" y="207010"/>
                  <a:pt x="951230" y="254000"/>
                  <a:pt x="793750" y="254000"/>
                </a:cubicBezTo>
                <a:cubicBezTo>
                  <a:pt x="636270" y="254000"/>
                  <a:pt x="563880" y="208280"/>
                  <a:pt x="472440" y="148590"/>
                </a:cubicBezTo>
                <a:cubicBezTo>
                  <a:pt x="368300" y="82550"/>
                  <a:pt x="238760" y="0"/>
                  <a:pt x="0" y="0"/>
                </a:cubicBezTo>
                <a:lnTo>
                  <a:pt x="0" y="5703960"/>
                </a:lnTo>
                <a:lnTo>
                  <a:pt x="6350000" y="5703960"/>
                </a:lnTo>
                <a:lnTo>
                  <a:pt x="6350000" y="0"/>
                </a:lnTo>
                <a:cubicBezTo>
                  <a:pt x="6111240" y="0"/>
                  <a:pt x="5981700" y="82550"/>
                  <a:pt x="5877560" y="149860"/>
                </a:cubicBezTo>
                <a:close/>
              </a:path>
            </a:pathLst>
          </a:custGeom>
          <a:solidFill>
            <a:srgbClr val="F7D038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4"/>
          <p:cNvSpPr/>
          <p:nvPr/>
        </p:nvSpPr>
        <p:spPr>
          <a:xfrm rot="-5400000">
            <a:off x="5655106" y="-204791"/>
            <a:ext cx="5984875" cy="5375982"/>
          </a:xfrm>
          <a:custGeom>
            <a:rect b="b" l="l" r="r" t="t"/>
            <a:pathLst>
              <a:path extrusionOk="0" h="5703960" w="6350000">
                <a:moveTo>
                  <a:pt x="5877560" y="149860"/>
                </a:moveTo>
                <a:cubicBezTo>
                  <a:pt x="5786120" y="208280"/>
                  <a:pt x="5713730" y="255270"/>
                  <a:pt x="5556250" y="255270"/>
                </a:cubicBezTo>
                <a:cubicBezTo>
                  <a:pt x="5398770" y="255270"/>
                  <a:pt x="5326380" y="209550"/>
                  <a:pt x="5234940" y="149860"/>
                </a:cubicBezTo>
                <a:cubicBezTo>
                  <a:pt x="5130800" y="82550"/>
                  <a:pt x="5001260" y="0"/>
                  <a:pt x="4762500" y="0"/>
                </a:cubicBezTo>
                <a:cubicBezTo>
                  <a:pt x="4523740" y="0"/>
                  <a:pt x="4394200" y="82550"/>
                  <a:pt x="4290060" y="148590"/>
                </a:cubicBezTo>
                <a:cubicBezTo>
                  <a:pt x="4198620" y="207010"/>
                  <a:pt x="4126230" y="254000"/>
                  <a:pt x="3968750" y="254000"/>
                </a:cubicBezTo>
                <a:cubicBezTo>
                  <a:pt x="3811270" y="254000"/>
                  <a:pt x="3738880" y="208280"/>
                  <a:pt x="3647440" y="148590"/>
                </a:cubicBezTo>
                <a:cubicBezTo>
                  <a:pt x="3543300" y="82550"/>
                  <a:pt x="3413760" y="0"/>
                  <a:pt x="3175000" y="0"/>
                </a:cubicBezTo>
                <a:cubicBezTo>
                  <a:pt x="2936240" y="0"/>
                  <a:pt x="2806700" y="82550"/>
                  <a:pt x="2702560" y="148590"/>
                </a:cubicBezTo>
                <a:cubicBezTo>
                  <a:pt x="2611120" y="207010"/>
                  <a:pt x="2538730" y="254000"/>
                  <a:pt x="2381250" y="254000"/>
                </a:cubicBezTo>
                <a:cubicBezTo>
                  <a:pt x="2223770" y="254000"/>
                  <a:pt x="2151380" y="208280"/>
                  <a:pt x="2059940" y="148590"/>
                </a:cubicBezTo>
                <a:cubicBezTo>
                  <a:pt x="1955800" y="82550"/>
                  <a:pt x="1826260" y="0"/>
                  <a:pt x="1587500" y="0"/>
                </a:cubicBezTo>
                <a:cubicBezTo>
                  <a:pt x="1348740" y="0"/>
                  <a:pt x="1219200" y="82550"/>
                  <a:pt x="1115060" y="148590"/>
                </a:cubicBezTo>
                <a:cubicBezTo>
                  <a:pt x="1023620" y="207010"/>
                  <a:pt x="951230" y="254000"/>
                  <a:pt x="793750" y="254000"/>
                </a:cubicBezTo>
                <a:cubicBezTo>
                  <a:pt x="636270" y="254000"/>
                  <a:pt x="563880" y="208280"/>
                  <a:pt x="472440" y="148590"/>
                </a:cubicBezTo>
                <a:cubicBezTo>
                  <a:pt x="368300" y="82550"/>
                  <a:pt x="238760" y="0"/>
                  <a:pt x="0" y="0"/>
                </a:cubicBezTo>
                <a:lnTo>
                  <a:pt x="0" y="5703960"/>
                </a:lnTo>
                <a:lnTo>
                  <a:pt x="6350000" y="5703960"/>
                </a:lnTo>
                <a:lnTo>
                  <a:pt x="6350000" y="0"/>
                </a:lnTo>
                <a:cubicBezTo>
                  <a:pt x="6111240" y="0"/>
                  <a:pt x="5981700" y="82550"/>
                  <a:pt x="5877560" y="149860"/>
                </a:cubicBezTo>
                <a:close/>
              </a:path>
            </a:pathLst>
          </a:custGeom>
          <a:solidFill>
            <a:srgbClr val="00204B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" name="Google Shape;30;p4"/>
          <p:cNvSpPr/>
          <p:nvPr/>
        </p:nvSpPr>
        <p:spPr>
          <a:xfrm flipH="1">
            <a:off x="6224127" y="734670"/>
            <a:ext cx="2659647" cy="4238481"/>
          </a:xfrm>
          <a:custGeom>
            <a:rect b="b" l="l" r="r" t="t"/>
            <a:pathLst>
              <a:path extrusionOk="0" h="3377276" w="2119241">
                <a:moveTo>
                  <a:pt x="2119241" y="0"/>
                </a:moveTo>
                <a:lnTo>
                  <a:pt x="0" y="0"/>
                </a:lnTo>
                <a:lnTo>
                  <a:pt x="0" y="3377276"/>
                </a:lnTo>
                <a:lnTo>
                  <a:pt x="2119241" y="3377276"/>
                </a:lnTo>
                <a:lnTo>
                  <a:pt x="2119241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-2113990" y="-1940673"/>
            <a:ext cx="13374184" cy="6010548"/>
            <a:chOff x="5877" y="8849"/>
            <a:chExt cx="35664490" cy="16028128"/>
          </a:xfrm>
        </p:grpSpPr>
        <p:sp>
          <p:nvSpPr>
            <p:cNvPr id="33" name="Google Shape;33;p5"/>
            <p:cNvSpPr/>
            <p:nvPr/>
          </p:nvSpPr>
          <p:spPr>
            <a:xfrm rot="10800000">
              <a:off x="5877" y="8849"/>
              <a:ext cx="17843500" cy="16028128"/>
            </a:xfrm>
            <a:custGeom>
              <a:rect b="b" l="l" r="r" t="t"/>
              <a:pathLst>
                <a:path extrusionOk="0" h="5703960" w="635000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5703960"/>
                  </a:lnTo>
                  <a:lnTo>
                    <a:pt x="6350000" y="57039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F7D038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5"/>
            <p:cNvSpPr/>
            <p:nvPr/>
          </p:nvSpPr>
          <p:spPr>
            <a:xfrm rot="10800000">
              <a:off x="17826867" y="8849"/>
              <a:ext cx="17843500" cy="16028128"/>
            </a:xfrm>
            <a:custGeom>
              <a:rect b="b" l="l" r="r" t="t"/>
              <a:pathLst>
                <a:path extrusionOk="0" h="5703960" w="635000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5703960"/>
                  </a:lnTo>
                  <a:lnTo>
                    <a:pt x="6350000" y="57039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F7D038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" name="Google Shape;3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" name="Google Shape;38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" name="Google Shape;39;p5"/>
          <p:cNvSpPr/>
          <p:nvPr/>
        </p:nvSpPr>
        <p:spPr>
          <a:xfrm rot="137699">
            <a:off x="4385625" y="3585918"/>
            <a:ext cx="2969945" cy="1829264"/>
          </a:xfrm>
          <a:custGeom>
            <a:rect b="b" l="l" r="r" t="t"/>
            <a:pathLst>
              <a:path extrusionOk="0" h="1395265" w="2265315">
                <a:moveTo>
                  <a:pt x="0" y="0"/>
                </a:moveTo>
                <a:lnTo>
                  <a:pt x="2265316" y="0"/>
                </a:lnTo>
                <a:lnTo>
                  <a:pt x="2265316" y="1395265"/>
                </a:lnTo>
                <a:lnTo>
                  <a:pt x="0" y="13952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-3559" r="-3549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6"/>
          <p:cNvGrpSpPr/>
          <p:nvPr/>
        </p:nvGrpSpPr>
        <p:grpSpPr>
          <a:xfrm>
            <a:off x="-2113990" y="-1303573"/>
            <a:ext cx="13374184" cy="6010548"/>
            <a:chOff x="5877" y="8849"/>
            <a:chExt cx="35664490" cy="16028128"/>
          </a:xfrm>
        </p:grpSpPr>
        <p:sp>
          <p:nvSpPr>
            <p:cNvPr id="42" name="Google Shape;42;p6"/>
            <p:cNvSpPr/>
            <p:nvPr/>
          </p:nvSpPr>
          <p:spPr>
            <a:xfrm rot="10800000">
              <a:off x="5877" y="8849"/>
              <a:ext cx="17843500" cy="16028128"/>
            </a:xfrm>
            <a:custGeom>
              <a:rect b="b" l="l" r="r" t="t"/>
              <a:pathLst>
                <a:path extrusionOk="0" h="5703960" w="635000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5703960"/>
                  </a:lnTo>
                  <a:lnTo>
                    <a:pt x="6350000" y="57039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00204B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6"/>
            <p:cNvSpPr/>
            <p:nvPr/>
          </p:nvSpPr>
          <p:spPr>
            <a:xfrm rot="10800000">
              <a:off x="17826867" y="8849"/>
              <a:ext cx="17843500" cy="16028128"/>
            </a:xfrm>
            <a:custGeom>
              <a:rect b="b" l="l" r="r" t="t"/>
              <a:pathLst>
                <a:path extrusionOk="0" h="5703960" w="635000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5703960"/>
                  </a:lnTo>
                  <a:lnTo>
                    <a:pt x="6350000" y="57039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00204B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4" name="Google Shape;44;p6"/>
          <p:cNvGrpSpPr/>
          <p:nvPr/>
        </p:nvGrpSpPr>
        <p:grpSpPr>
          <a:xfrm>
            <a:off x="-2113990" y="-3475273"/>
            <a:ext cx="13374184" cy="6010548"/>
            <a:chOff x="5877" y="8849"/>
            <a:chExt cx="35664490" cy="16028128"/>
          </a:xfrm>
        </p:grpSpPr>
        <p:sp>
          <p:nvSpPr>
            <p:cNvPr id="45" name="Google Shape;45;p6"/>
            <p:cNvSpPr/>
            <p:nvPr/>
          </p:nvSpPr>
          <p:spPr>
            <a:xfrm rot="10800000">
              <a:off x="5877" y="8849"/>
              <a:ext cx="17843500" cy="16028128"/>
            </a:xfrm>
            <a:custGeom>
              <a:rect b="b" l="l" r="r" t="t"/>
              <a:pathLst>
                <a:path extrusionOk="0" h="5703960" w="635000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5703960"/>
                  </a:lnTo>
                  <a:lnTo>
                    <a:pt x="6350000" y="57039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F7D038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6"/>
            <p:cNvSpPr/>
            <p:nvPr/>
          </p:nvSpPr>
          <p:spPr>
            <a:xfrm rot="10800000">
              <a:off x="17826867" y="8849"/>
              <a:ext cx="17843500" cy="16028128"/>
            </a:xfrm>
            <a:custGeom>
              <a:rect b="b" l="l" r="r" t="t"/>
              <a:pathLst>
                <a:path extrusionOk="0" h="5703960" w="635000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5703960"/>
                  </a:lnTo>
                  <a:lnTo>
                    <a:pt x="6350000" y="57039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F7D038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" name="Google Shape;49;p6"/>
          <p:cNvSpPr/>
          <p:nvPr/>
        </p:nvSpPr>
        <p:spPr>
          <a:xfrm>
            <a:off x="4935499" y="1256860"/>
            <a:ext cx="3308617" cy="3246580"/>
          </a:xfrm>
          <a:custGeom>
            <a:rect b="b" l="l" r="r" t="t"/>
            <a:pathLst>
              <a:path extrusionOk="0" h="3084637" w="3143579">
                <a:moveTo>
                  <a:pt x="0" y="0"/>
                </a:moveTo>
                <a:lnTo>
                  <a:pt x="3143579" y="0"/>
                </a:lnTo>
                <a:lnTo>
                  <a:pt x="3143579" y="3084637"/>
                </a:lnTo>
                <a:lnTo>
                  <a:pt x="0" y="30846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/>
          <p:nvPr/>
        </p:nvSpPr>
        <p:spPr>
          <a:xfrm rot="5400000">
            <a:off x="101693" y="-998477"/>
            <a:ext cx="5984875" cy="7386628"/>
          </a:xfrm>
          <a:custGeom>
            <a:rect b="b" l="l" r="r" t="t"/>
            <a:pathLst>
              <a:path extrusionOk="0" h="5703960" w="6350000">
                <a:moveTo>
                  <a:pt x="5877560" y="149860"/>
                </a:moveTo>
                <a:cubicBezTo>
                  <a:pt x="5786120" y="208280"/>
                  <a:pt x="5713730" y="255270"/>
                  <a:pt x="5556250" y="255270"/>
                </a:cubicBezTo>
                <a:cubicBezTo>
                  <a:pt x="5398770" y="255270"/>
                  <a:pt x="5326380" y="209550"/>
                  <a:pt x="5234940" y="149860"/>
                </a:cubicBezTo>
                <a:cubicBezTo>
                  <a:pt x="5130800" y="82550"/>
                  <a:pt x="5001260" y="0"/>
                  <a:pt x="4762500" y="0"/>
                </a:cubicBezTo>
                <a:cubicBezTo>
                  <a:pt x="4523740" y="0"/>
                  <a:pt x="4394200" y="82550"/>
                  <a:pt x="4290060" y="148590"/>
                </a:cubicBezTo>
                <a:cubicBezTo>
                  <a:pt x="4198620" y="207010"/>
                  <a:pt x="4126230" y="254000"/>
                  <a:pt x="3968750" y="254000"/>
                </a:cubicBezTo>
                <a:cubicBezTo>
                  <a:pt x="3811270" y="254000"/>
                  <a:pt x="3738880" y="208280"/>
                  <a:pt x="3647440" y="148590"/>
                </a:cubicBezTo>
                <a:cubicBezTo>
                  <a:pt x="3543300" y="82550"/>
                  <a:pt x="3413760" y="0"/>
                  <a:pt x="3175000" y="0"/>
                </a:cubicBezTo>
                <a:cubicBezTo>
                  <a:pt x="2936240" y="0"/>
                  <a:pt x="2806700" y="82550"/>
                  <a:pt x="2702560" y="148590"/>
                </a:cubicBezTo>
                <a:cubicBezTo>
                  <a:pt x="2611120" y="207010"/>
                  <a:pt x="2538730" y="254000"/>
                  <a:pt x="2381250" y="254000"/>
                </a:cubicBezTo>
                <a:cubicBezTo>
                  <a:pt x="2223770" y="254000"/>
                  <a:pt x="2151380" y="208280"/>
                  <a:pt x="2059940" y="148590"/>
                </a:cubicBezTo>
                <a:cubicBezTo>
                  <a:pt x="1955800" y="82550"/>
                  <a:pt x="1826260" y="0"/>
                  <a:pt x="1587500" y="0"/>
                </a:cubicBezTo>
                <a:cubicBezTo>
                  <a:pt x="1348740" y="0"/>
                  <a:pt x="1219200" y="82550"/>
                  <a:pt x="1115060" y="148590"/>
                </a:cubicBezTo>
                <a:cubicBezTo>
                  <a:pt x="1023620" y="207010"/>
                  <a:pt x="951230" y="254000"/>
                  <a:pt x="793750" y="254000"/>
                </a:cubicBezTo>
                <a:cubicBezTo>
                  <a:pt x="636270" y="254000"/>
                  <a:pt x="563880" y="208280"/>
                  <a:pt x="472440" y="148590"/>
                </a:cubicBezTo>
                <a:cubicBezTo>
                  <a:pt x="368300" y="82550"/>
                  <a:pt x="238760" y="0"/>
                  <a:pt x="0" y="0"/>
                </a:cubicBezTo>
                <a:lnTo>
                  <a:pt x="0" y="5703960"/>
                </a:lnTo>
                <a:lnTo>
                  <a:pt x="6350000" y="5703960"/>
                </a:lnTo>
                <a:lnTo>
                  <a:pt x="6350000" y="0"/>
                </a:lnTo>
                <a:cubicBezTo>
                  <a:pt x="6111240" y="0"/>
                  <a:pt x="5981700" y="82550"/>
                  <a:pt x="5877560" y="149860"/>
                </a:cubicBezTo>
                <a:close/>
              </a:path>
            </a:pathLst>
          </a:custGeom>
          <a:solidFill>
            <a:srgbClr val="F7D038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3" name="Google Shape;53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" name="Google Shape;54;p7"/>
          <p:cNvSpPr/>
          <p:nvPr/>
        </p:nvSpPr>
        <p:spPr>
          <a:xfrm>
            <a:off x="6731350" y="873125"/>
            <a:ext cx="1968714" cy="4268214"/>
          </a:xfrm>
          <a:custGeom>
            <a:rect b="b" l="l" r="r" t="t"/>
            <a:pathLst>
              <a:path extrusionOk="0" h="3374082" w="1556296">
                <a:moveTo>
                  <a:pt x="0" y="0"/>
                </a:moveTo>
                <a:lnTo>
                  <a:pt x="1556295" y="0"/>
                </a:lnTo>
                <a:lnTo>
                  <a:pt x="1556295" y="3374082"/>
                </a:lnTo>
                <a:lnTo>
                  <a:pt x="0" y="33740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8" name="Google Shape;58;p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9" name="Google Shape;59;p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" name="Google Shape;61;p8"/>
          <p:cNvSpPr/>
          <p:nvPr/>
        </p:nvSpPr>
        <p:spPr>
          <a:xfrm rot="-534013">
            <a:off x="3327280" y="3578896"/>
            <a:ext cx="2489434" cy="1795505"/>
          </a:xfrm>
          <a:custGeom>
            <a:rect b="b" l="l" r="r" t="t"/>
            <a:pathLst>
              <a:path extrusionOk="0" h="1587370" w="2200859">
                <a:moveTo>
                  <a:pt x="0" y="0"/>
                </a:moveTo>
                <a:lnTo>
                  <a:pt x="2200859" y="0"/>
                </a:lnTo>
                <a:lnTo>
                  <a:pt x="2200859" y="1587370"/>
                </a:lnTo>
                <a:lnTo>
                  <a:pt x="0" y="15873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" name="Google Shape;65;p9"/>
          <p:cNvSpPr/>
          <p:nvPr/>
        </p:nvSpPr>
        <p:spPr>
          <a:xfrm>
            <a:off x="6548598" y="306026"/>
            <a:ext cx="1923842" cy="4836503"/>
          </a:xfrm>
          <a:custGeom>
            <a:rect b="b" l="l" r="r" t="t"/>
            <a:pathLst>
              <a:path extrusionOk="0" h="2962636" w="1178464">
                <a:moveTo>
                  <a:pt x="0" y="0"/>
                </a:moveTo>
                <a:lnTo>
                  <a:pt x="1178464" y="0"/>
                </a:lnTo>
                <a:lnTo>
                  <a:pt x="1178464" y="2962635"/>
                </a:lnTo>
                <a:lnTo>
                  <a:pt x="0" y="29626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-119" r="-119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aytone One"/>
              <a:buChar char="●"/>
              <a:defRPr sz="1800">
                <a:solidFill>
                  <a:schemeClr val="dk2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ebas Neue"/>
              <a:buChar char="○"/>
              <a:defRPr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1.jpg"/><Relationship Id="rId4" Type="http://schemas.openxmlformats.org/officeDocument/2006/relationships/image" Target="../media/image19.jpg"/><Relationship Id="rId5" Type="http://schemas.openxmlformats.org/officeDocument/2006/relationships/image" Target="../media/image45.jpg"/><Relationship Id="rId6" Type="http://schemas.openxmlformats.org/officeDocument/2006/relationships/image" Target="../media/image28.jpg"/><Relationship Id="rId7" Type="http://schemas.openxmlformats.org/officeDocument/2006/relationships/image" Target="../media/image33.png"/><Relationship Id="rId8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png"/><Relationship Id="rId4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png"/><Relationship Id="rId4" Type="http://schemas.openxmlformats.org/officeDocument/2006/relationships/image" Target="../media/image43.png"/><Relationship Id="rId5" Type="http://schemas.openxmlformats.org/officeDocument/2006/relationships/image" Target="../media/image29.png"/><Relationship Id="rId6" Type="http://schemas.openxmlformats.org/officeDocument/2006/relationships/image" Target="../media/image26.png"/><Relationship Id="rId7" Type="http://schemas.openxmlformats.org/officeDocument/2006/relationships/image" Target="../media/image13.png"/><Relationship Id="rId8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4.png"/><Relationship Id="rId4" Type="http://schemas.openxmlformats.org/officeDocument/2006/relationships/image" Target="../media/image40.png"/><Relationship Id="rId5" Type="http://schemas.openxmlformats.org/officeDocument/2006/relationships/image" Target="../media/image49.png"/><Relationship Id="rId6" Type="http://schemas.openxmlformats.org/officeDocument/2006/relationships/image" Target="../media/image33.png"/><Relationship Id="rId7" Type="http://schemas.openxmlformats.org/officeDocument/2006/relationships/image" Target="../media/image38.png"/><Relationship Id="rId8" Type="http://schemas.openxmlformats.org/officeDocument/2006/relationships/image" Target="../media/image4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0.png"/><Relationship Id="rId4" Type="http://schemas.openxmlformats.org/officeDocument/2006/relationships/image" Target="../media/image53.png"/><Relationship Id="rId5" Type="http://schemas.openxmlformats.org/officeDocument/2006/relationships/image" Target="../media/image5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5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Relationship Id="rId4" Type="http://schemas.openxmlformats.org/officeDocument/2006/relationships/image" Target="../media/image18.png"/><Relationship Id="rId11" Type="http://schemas.openxmlformats.org/officeDocument/2006/relationships/image" Target="../media/image31.png"/><Relationship Id="rId10" Type="http://schemas.openxmlformats.org/officeDocument/2006/relationships/image" Target="../media/image15.png"/><Relationship Id="rId9" Type="http://schemas.openxmlformats.org/officeDocument/2006/relationships/image" Target="../media/image7.png"/><Relationship Id="rId5" Type="http://schemas.openxmlformats.org/officeDocument/2006/relationships/image" Target="../media/image2.png"/><Relationship Id="rId6" Type="http://schemas.openxmlformats.org/officeDocument/2006/relationships/image" Target="../media/image4.png"/><Relationship Id="rId7" Type="http://schemas.openxmlformats.org/officeDocument/2006/relationships/image" Target="../media/image12.png"/><Relationship Id="rId8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png"/><Relationship Id="rId4" Type="http://schemas.openxmlformats.org/officeDocument/2006/relationships/image" Target="../media/image10.png"/><Relationship Id="rId5" Type="http://schemas.openxmlformats.org/officeDocument/2006/relationships/image" Target="../media/image21.png"/><Relationship Id="rId6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4.jpg"/><Relationship Id="rId4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11.png"/><Relationship Id="rId5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27.png"/><Relationship Id="rId5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204B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/>
          <p:nvPr/>
        </p:nvSpPr>
        <p:spPr>
          <a:xfrm rot="5400000">
            <a:off x="-303461" y="-204579"/>
            <a:ext cx="5989043" cy="5379726"/>
          </a:xfrm>
          <a:custGeom>
            <a:rect b="b" l="l" r="r" t="t"/>
            <a:pathLst>
              <a:path extrusionOk="0" h="5703960" w="6350000">
                <a:moveTo>
                  <a:pt x="5877560" y="149860"/>
                </a:moveTo>
                <a:cubicBezTo>
                  <a:pt x="5786120" y="208280"/>
                  <a:pt x="5713730" y="255270"/>
                  <a:pt x="5556250" y="255270"/>
                </a:cubicBezTo>
                <a:cubicBezTo>
                  <a:pt x="5398770" y="255270"/>
                  <a:pt x="5326380" y="209550"/>
                  <a:pt x="5234940" y="149860"/>
                </a:cubicBezTo>
                <a:cubicBezTo>
                  <a:pt x="5130800" y="82550"/>
                  <a:pt x="5001260" y="0"/>
                  <a:pt x="4762500" y="0"/>
                </a:cubicBezTo>
                <a:cubicBezTo>
                  <a:pt x="4523740" y="0"/>
                  <a:pt x="4394200" y="82550"/>
                  <a:pt x="4290060" y="148590"/>
                </a:cubicBezTo>
                <a:cubicBezTo>
                  <a:pt x="4198620" y="207010"/>
                  <a:pt x="4126230" y="254000"/>
                  <a:pt x="3968750" y="254000"/>
                </a:cubicBezTo>
                <a:cubicBezTo>
                  <a:pt x="3811270" y="254000"/>
                  <a:pt x="3738880" y="208280"/>
                  <a:pt x="3647440" y="148590"/>
                </a:cubicBezTo>
                <a:cubicBezTo>
                  <a:pt x="3543300" y="82550"/>
                  <a:pt x="3413760" y="0"/>
                  <a:pt x="3175000" y="0"/>
                </a:cubicBezTo>
                <a:cubicBezTo>
                  <a:pt x="2936240" y="0"/>
                  <a:pt x="2806700" y="82550"/>
                  <a:pt x="2702560" y="148590"/>
                </a:cubicBezTo>
                <a:cubicBezTo>
                  <a:pt x="2611120" y="207010"/>
                  <a:pt x="2538730" y="254000"/>
                  <a:pt x="2381250" y="254000"/>
                </a:cubicBezTo>
                <a:cubicBezTo>
                  <a:pt x="2223770" y="254000"/>
                  <a:pt x="2151380" y="208280"/>
                  <a:pt x="2059940" y="148590"/>
                </a:cubicBezTo>
                <a:cubicBezTo>
                  <a:pt x="1955800" y="82550"/>
                  <a:pt x="1826260" y="0"/>
                  <a:pt x="1587500" y="0"/>
                </a:cubicBezTo>
                <a:cubicBezTo>
                  <a:pt x="1348740" y="0"/>
                  <a:pt x="1219200" y="82550"/>
                  <a:pt x="1115060" y="148590"/>
                </a:cubicBezTo>
                <a:cubicBezTo>
                  <a:pt x="1023620" y="207010"/>
                  <a:pt x="951230" y="254000"/>
                  <a:pt x="793750" y="254000"/>
                </a:cubicBezTo>
                <a:cubicBezTo>
                  <a:pt x="636270" y="254000"/>
                  <a:pt x="563880" y="208280"/>
                  <a:pt x="472440" y="148590"/>
                </a:cubicBezTo>
                <a:cubicBezTo>
                  <a:pt x="368300" y="82550"/>
                  <a:pt x="238760" y="0"/>
                  <a:pt x="0" y="0"/>
                </a:cubicBezTo>
                <a:lnTo>
                  <a:pt x="0" y="5703960"/>
                </a:lnTo>
                <a:lnTo>
                  <a:pt x="6350000" y="5703960"/>
                </a:lnTo>
                <a:lnTo>
                  <a:pt x="6350000" y="0"/>
                </a:lnTo>
                <a:cubicBezTo>
                  <a:pt x="6111240" y="0"/>
                  <a:pt x="5981700" y="82550"/>
                  <a:pt x="5877560" y="149860"/>
                </a:cubicBezTo>
                <a:close/>
              </a:path>
            </a:pathLst>
          </a:custGeom>
          <a:gradFill>
            <a:gsLst>
              <a:gs pos="0">
                <a:srgbClr val="E9FBFF"/>
              </a:gs>
              <a:gs pos="100000">
                <a:srgbClr val="FFFFFF"/>
              </a:gs>
            </a:gsLst>
            <a:lin ang="0" scaled="0"/>
          </a:gra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1"/>
          <p:cNvSpPr/>
          <p:nvPr/>
        </p:nvSpPr>
        <p:spPr>
          <a:xfrm>
            <a:off x="4289172" y="193400"/>
            <a:ext cx="4549389" cy="4583767"/>
          </a:xfrm>
          <a:custGeom>
            <a:rect b="b" l="l" r="r" t="t"/>
            <a:pathLst>
              <a:path extrusionOk="0" h="9167534" w="9098777">
                <a:moveTo>
                  <a:pt x="0" y="0"/>
                </a:moveTo>
                <a:lnTo>
                  <a:pt x="9098777" y="0"/>
                </a:lnTo>
                <a:lnTo>
                  <a:pt x="9098777" y="9167534"/>
                </a:lnTo>
                <a:lnTo>
                  <a:pt x="0" y="91675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" name="Google Shape;74;p11"/>
          <p:cNvSpPr txBox="1"/>
          <p:nvPr/>
        </p:nvSpPr>
        <p:spPr>
          <a:xfrm>
            <a:off x="-334340" y="1245623"/>
            <a:ext cx="58347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200" u="none" cap="none" strike="noStrike">
                <a:solidFill>
                  <a:srgbClr val="00204B"/>
                </a:solidFill>
                <a:latin typeface="Paytone One"/>
                <a:ea typeface="Paytone One"/>
                <a:cs typeface="Paytone One"/>
                <a:sym typeface="Paytone One"/>
              </a:rPr>
              <a:t>Shopping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200" u="none" cap="none" strike="noStrike">
                <a:solidFill>
                  <a:srgbClr val="00204B"/>
                </a:solidFill>
                <a:latin typeface="Paytone One"/>
                <a:ea typeface="Paytone One"/>
                <a:cs typeface="Paytone One"/>
                <a:sym typeface="Paytone One"/>
              </a:rPr>
              <a:t>Cart Theme</a:t>
            </a:r>
            <a:endParaRPr sz="700"/>
          </a:p>
        </p:txBody>
      </p:sp>
      <p:sp>
        <p:nvSpPr>
          <p:cNvPr id="75" name="Google Shape;75;p11"/>
          <p:cNvSpPr/>
          <p:nvPr/>
        </p:nvSpPr>
        <p:spPr>
          <a:xfrm rot="-1043976">
            <a:off x="6535697" y="3397384"/>
            <a:ext cx="2042687" cy="689407"/>
          </a:xfrm>
          <a:custGeom>
            <a:rect b="b" l="l" r="r" t="t"/>
            <a:pathLst>
              <a:path extrusionOk="0" h="1378814" w="4085374">
                <a:moveTo>
                  <a:pt x="0" y="0"/>
                </a:moveTo>
                <a:lnTo>
                  <a:pt x="4085374" y="0"/>
                </a:lnTo>
                <a:lnTo>
                  <a:pt x="4085374" y="1378813"/>
                </a:lnTo>
                <a:lnTo>
                  <a:pt x="0" y="13788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76" name="Google Shape;76;p11"/>
          <p:cNvGrpSpPr/>
          <p:nvPr/>
        </p:nvGrpSpPr>
        <p:grpSpPr>
          <a:xfrm>
            <a:off x="876956" y="3182673"/>
            <a:ext cx="3412215" cy="518458"/>
            <a:chOff x="0" y="-38100"/>
            <a:chExt cx="2198997" cy="334120"/>
          </a:xfrm>
        </p:grpSpPr>
        <p:sp>
          <p:nvSpPr>
            <p:cNvPr id="77" name="Google Shape;77;p11"/>
            <p:cNvSpPr/>
            <p:nvPr/>
          </p:nvSpPr>
          <p:spPr>
            <a:xfrm>
              <a:off x="0" y="0"/>
              <a:ext cx="2198997" cy="296020"/>
            </a:xfrm>
            <a:custGeom>
              <a:rect b="b" l="l" r="r" t="t"/>
              <a:pathLst>
                <a:path extrusionOk="0" h="296020" w="2198997">
                  <a:moveTo>
                    <a:pt x="22689" y="0"/>
                  </a:moveTo>
                  <a:lnTo>
                    <a:pt x="2176308" y="0"/>
                  </a:lnTo>
                  <a:cubicBezTo>
                    <a:pt x="2182325" y="0"/>
                    <a:pt x="2188096" y="2390"/>
                    <a:pt x="2192351" y="6645"/>
                  </a:cubicBezTo>
                  <a:cubicBezTo>
                    <a:pt x="2196606" y="10900"/>
                    <a:pt x="2198997" y="16671"/>
                    <a:pt x="2198997" y="22689"/>
                  </a:cubicBezTo>
                  <a:lnTo>
                    <a:pt x="2198997" y="273331"/>
                  </a:lnTo>
                  <a:cubicBezTo>
                    <a:pt x="2198997" y="285862"/>
                    <a:pt x="2188838" y="296020"/>
                    <a:pt x="2176308" y="296020"/>
                  </a:cubicBezTo>
                  <a:lnTo>
                    <a:pt x="22689" y="296020"/>
                  </a:lnTo>
                  <a:cubicBezTo>
                    <a:pt x="16671" y="296020"/>
                    <a:pt x="10900" y="293629"/>
                    <a:pt x="6645" y="289374"/>
                  </a:cubicBezTo>
                  <a:cubicBezTo>
                    <a:pt x="2390" y="285119"/>
                    <a:pt x="0" y="279348"/>
                    <a:pt x="0" y="273331"/>
                  </a:cubicBezTo>
                  <a:lnTo>
                    <a:pt x="0" y="22689"/>
                  </a:lnTo>
                  <a:cubicBezTo>
                    <a:pt x="0" y="16671"/>
                    <a:pt x="2390" y="10900"/>
                    <a:pt x="6645" y="6645"/>
                  </a:cubicBezTo>
                  <a:cubicBezTo>
                    <a:pt x="10900" y="2390"/>
                    <a:pt x="16671" y="0"/>
                    <a:pt x="22689" y="0"/>
                  </a:cubicBezTo>
                  <a:close/>
                </a:path>
              </a:pathLst>
            </a:custGeom>
            <a:solidFill>
              <a:srgbClr val="00204B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11"/>
            <p:cNvSpPr txBox="1"/>
            <p:nvPr/>
          </p:nvSpPr>
          <p:spPr>
            <a:xfrm>
              <a:off x="0" y="-38100"/>
              <a:ext cx="2198997" cy="3341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" name="Google Shape;79;p11"/>
          <p:cNvSpPr txBox="1"/>
          <p:nvPr/>
        </p:nvSpPr>
        <p:spPr>
          <a:xfrm>
            <a:off x="973592" y="3260013"/>
            <a:ext cx="3218943" cy="3758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100" u="none" cap="none" strike="noStrike">
                <a:solidFill>
                  <a:srgbClr val="A5CEDE"/>
                </a:solidFill>
                <a:latin typeface="Poppins Black"/>
                <a:ea typeface="Poppins Black"/>
                <a:cs typeface="Poppins Black"/>
                <a:sym typeface="Poppins Black"/>
              </a:rPr>
              <a:t>Corporate Pitch Deck</a:t>
            </a:r>
            <a:endParaRPr sz="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E9FBFF"/>
            </a:gs>
            <a:gs pos="100000">
              <a:srgbClr val="FFFFFF"/>
            </a:gs>
          </a:gsLst>
          <a:lin ang="0" scaled="0"/>
        </a:gra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0"/>
          <p:cNvSpPr txBox="1"/>
          <p:nvPr/>
        </p:nvSpPr>
        <p:spPr>
          <a:xfrm>
            <a:off x="1001442" y="255292"/>
            <a:ext cx="7141116" cy="7400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200" u="none" cap="none" strike="noStrike">
                <a:solidFill>
                  <a:srgbClr val="00204B"/>
                </a:solidFill>
                <a:latin typeface="Paytone One"/>
                <a:ea typeface="Paytone One"/>
                <a:cs typeface="Paytone One"/>
                <a:sym typeface="Paytone One"/>
              </a:rPr>
              <a:t>Gallery Image</a:t>
            </a:r>
            <a:endParaRPr sz="700"/>
          </a:p>
        </p:txBody>
      </p:sp>
      <p:sp>
        <p:nvSpPr>
          <p:cNvPr id="248" name="Google Shape;248;p20"/>
          <p:cNvSpPr/>
          <p:nvPr/>
        </p:nvSpPr>
        <p:spPr>
          <a:xfrm>
            <a:off x="0" y="1441540"/>
            <a:ext cx="5989043" cy="5379726"/>
          </a:xfrm>
          <a:custGeom>
            <a:rect b="b" l="l" r="r" t="t"/>
            <a:pathLst>
              <a:path extrusionOk="0" h="5703960" w="6350000">
                <a:moveTo>
                  <a:pt x="5877560" y="149860"/>
                </a:moveTo>
                <a:cubicBezTo>
                  <a:pt x="5786120" y="208280"/>
                  <a:pt x="5713730" y="255270"/>
                  <a:pt x="5556250" y="255270"/>
                </a:cubicBezTo>
                <a:cubicBezTo>
                  <a:pt x="5398770" y="255270"/>
                  <a:pt x="5326380" y="209550"/>
                  <a:pt x="5234940" y="149860"/>
                </a:cubicBezTo>
                <a:cubicBezTo>
                  <a:pt x="5130800" y="82550"/>
                  <a:pt x="5001260" y="0"/>
                  <a:pt x="4762500" y="0"/>
                </a:cubicBezTo>
                <a:cubicBezTo>
                  <a:pt x="4523740" y="0"/>
                  <a:pt x="4394200" y="82550"/>
                  <a:pt x="4290060" y="148590"/>
                </a:cubicBezTo>
                <a:cubicBezTo>
                  <a:pt x="4198620" y="207010"/>
                  <a:pt x="4126230" y="254000"/>
                  <a:pt x="3968750" y="254000"/>
                </a:cubicBezTo>
                <a:cubicBezTo>
                  <a:pt x="3811270" y="254000"/>
                  <a:pt x="3738880" y="208280"/>
                  <a:pt x="3647440" y="148590"/>
                </a:cubicBezTo>
                <a:cubicBezTo>
                  <a:pt x="3543300" y="82550"/>
                  <a:pt x="3413760" y="0"/>
                  <a:pt x="3175000" y="0"/>
                </a:cubicBezTo>
                <a:cubicBezTo>
                  <a:pt x="2936240" y="0"/>
                  <a:pt x="2806700" y="82550"/>
                  <a:pt x="2702560" y="148590"/>
                </a:cubicBezTo>
                <a:cubicBezTo>
                  <a:pt x="2611120" y="207010"/>
                  <a:pt x="2538730" y="254000"/>
                  <a:pt x="2381250" y="254000"/>
                </a:cubicBezTo>
                <a:cubicBezTo>
                  <a:pt x="2223770" y="254000"/>
                  <a:pt x="2151380" y="208280"/>
                  <a:pt x="2059940" y="148590"/>
                </a:cubicBezTo>
                <a:cubicBezTo>
                  <a:pt x="1955800" y="82550"/>
                  <a:pt x="1826260" y="0"/>
                  <a:pt x="1587500" y="0"/>
                </a:cubicBezTo>
                <a:cubicBezTo>
                  <a:pt x="1348740" y="0"/>
                  <a:pt x="1219200" y="82550"/>
                  <a:pt x="1115060" y="148590"/>
                </a:cubicBezTo>
                <a:cubicBezTo>
                  <a:pt x="1023620" y="207010"/>
                  <a:pt x="951230" y="254000"/>
                  <a:pt x="793750" y="254000"/>
                </a:cubicBezTo>
                <a:cubicBezTo>
                  <a:pt x="636270" y="254000"/>
                  <a:pt x="563880" y="208280"/>
                  <a:pt x="472440" y="148590"/>
                </a:cubicBezTo>
                <a:cubicBezTo>
                  <a:pt x="368300" y="82550"/>
                  <a:pt x="238760" y="0"/>
                  <a:pt x="0" y="0"/>
                </a:cubicBezTo>
                <a:lnTo>
                  <a:pt x="0" y="5703960"/>
                </a:lnTo>
                <a:lnTo>
                  <a:pt x="6350000" y="5703960"/>
                </a:lnTo>
                <a:lnTo>
                  <a:pt x="6350000" y="0"/>
                </a:lnTo>
                <a:cubicBezTo>
                  <a:pt x="6111240" y="0"/>
                  <a:pt x="5981700" y="82550"/>
                  <a:pt x="5877560" y="149860"/>
                </a:cubicBezTo>
                <a:close/>
              </a:path>
            </a:pathLst>
          </a:custGeom>
          <a:solidFill>
            <a:srgbClr val="F7D038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0"/>
          <p:cNvSpPr/>
          <p:nvPr/>
        </p:nvSpPr>
        <p:spPr>
          <a:xfrm>
            <a:off x="5974756" y="1441540"/>
            <a:ext cx="5989043" cy="5379726"/>
          </a:xfrm>
          <a:custGeom>
            <a:rect b="b" l="l" r="r" t="t"/>
            <a:pathLst>
              <a:path extrusionOk="0" h="5703960" w="6350000">
                <a:moveTo>
                  <a:pt x="5877560" y="149860"/>
                </a:moveTo>
                <a:cubicBezTo>
                  <a:pt x="5786120" y="208280"/>
                  <a:pt x="5713730" y="255270"/>
                  <a:pt x="5556250" y="255270"/>
                </a:cubicBezTo>
                <a:cubicBezTo>
                  <a:pt x="5398770" y="255270"/>
                  <a:pt x="5326380" y="209550"/>
                  <a:pt x="5234940" y="149860"/>
                </a:cubicBezTo>
                <a:cubicBezTo>
                  <a:pt x="5130800" y="82550"/>
                  <a:pt x="5001260" y="0"/>
                  <a:pt x="4762500" y="0"/>
                </a:cubicBezTo>
                <a:cubicBezTo>
                  <a:pt x="4523740" y="0"/>
                  <a:pt x="4394200" y="82550"/>
                  <a:pt x="4290060" y="148590"/>
                </a:cubicBezTo>
                <a:cubicBezTo>
                  <a:pt x="4198620" y="207010"/>
                  <a:pt x="4126230" y="254000"/>
                  <a:pt x="3968750" y="254000"/>
                </a:cubicBezTo>
                <a:cubicBezTo>
                  <a:pt x="3811270" y="254000"/>
                  <a:pt x="3738880" y="208280"/>
                  <a:pt x="3647440" y="148590"/>
                </a:cubicBezTo>
                <a:cubicBezTo>
                  <a:pt x="3543300" y="82550"/>
                  <a:pt x="3413760" y="0"/>
                  <a:pt x="3175000" y="0"/>
                </a:cubicBezTo>
                <a:cubicBezTo>
                  <a:pt x="2936240" y="0"/>
                  <a:pt x="2806700" y="82550"/>
                  <a:pt x="2702560" y="148590"/>
                </a:cubicBezTo>
                <a:cubicBezTo>
                  <a:pt x="2611120" y="207010"/>
                  <a:pt x="2538730" y="254000"/>
                  <a:pt x="2381250" y="254000"/>
                </a:cubicBezTo>
                <a:cubicBezTo>
                  <a:pt x="2223770" y="254000"/>
                  <a:pt x="2151380" y="208280"/>
                  <a:pt x="2059940" y="148590"/>
                </a:cubicBezTo>
                <a:cubicBezTo>
                  <a:pt x="1955800" y="82550"/>
                  <a:pt x="1826260" y="0"/>
                  <a:pt x="1587500" y="0"/>
                </a:cubicBezTo>
                <a:cubicBezTo>
                  <a:pt x="1348740" y="0"/>
                  <a:pt x="1219200" y="82550"/>
                  <a:pt x="1115060" y="148590"/>
                </a:cubicBezTo>
                <a:cubicBezTo>
                  <a:pt x="1023620" y="207010"/>
                  <a:pt x="951230" y="254000"/>
                  <a:pt x="793750" y="254000"/>
                </a:cubicBezTo>
                <a:cubicBezTo>
                  <a:pt x="636270" y="254000"/>
                  <a:pt x="563880" y="208280"/>
                  <a:pt x="472440" y="148590"/>
                </a:cubicBezTo>
                <a:cubicBezTo>
                  <a:pt x="368300" y="82550"/>
                  <a:pt x="238760" y="0"/>
                  <a:pt x="0" y="0"/>
                </a:cubicBezTo>
                <a:lnTo>
                  <a:pt x="0" y="5703960"/>
                </a:lnTo>
                <a:lnTo>
                  <a:pt x="6350000" y="5703960"/>
                </a:lnTo>
                <a:lnTo>
                  <a:pt x="6350000" y="0"/>
                </a:lnTo>
                <a:cubicBezTo>
                  <a:pt x="6111240" y="0"/>
                  <a:pt x="5981700" y="82550"/>
                  <a:pt x="5877560" y="149860"/>
                </a:cubicBezTo>
                <a:close/>
              </a:path>
            </a:pathLst>
          </a:custGeom>
          <a:solidFill>
            <a:srgbClr val="F7D038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20"/>
          <p:cNvSpPr txBox="1"/>
          <p:nvPr/>
        </p:nvSpPr>
        <p:spPr>
          <a:xfrm>
            <a:off x="1257933" y="1085063"/>
            <a:ext cx="6527035" cy="1698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What can you say about your projects? Share it here!</a:t>
            </a:r>
            <a:endParaRPr sz="700"/>
          </a:p>
        </p:txBody>
      </p:sp>
      <p:sp>
        <p:nvSpPr>
          <p:cNvPr id="251" name="Google Shape;251;p20"/>
          <p:cNvSpPr/>
          <p:nvPr/>
        </p:nvSpPr>
        <p:spPr>
          <a:xfrm rot="5400000">
            <a:off x="2843089" y="-1157411"/>
            <a:ext cx="3457823" cy="9144000"/>
          </a:xfrm>
          <a:prstGeom prst="rect">
            <a:avLst/>
          </a:prstGeom>
          <a:solidFill>
            <a:srgbClr val="F7D038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2" name="Google Shape;252;p20"/>
          <p:cNvPicPr preferRelativeResize="0"/>
          <p:nvPr/>
        </p:nvPicPr>
        <p:blipFill rotWithShape="1">
          <a:blip r:embed="rId3">
            <a:alphaModFix/>
          </a:blip>
          <a:srcRect b="0" l="393" r="393" t="0"/>
          <a:stretch/>
        </p:blipFill>
        <p:spPr>
          <a:xfrm>
            <a:off x="104775" y="1784543"/>
            <a:ext cx="2155031" cy="3254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0"/>
          <p:cNvPicPr preferRelativeResize="0"/>
          <p:nvPr/>
        </p:nvPicPr>
        <p:blipFill rotWithShape="1">
          <a:blip r:embed="rId4">
            <a:alphaModFix/>
          </a:blip>
          <a:srcRect b="0" l="27980" r="27980" t="0"/>
          <a:stretch/>
        </p:blipFill>
        <p:spPr>
          <a:xfrm>
            <a:off x="2364581" y="1784542"/>
            <a:ext cx="2155031" cy="3254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0"/>
          <p:cNvPicPr preferRelativeResize="0"/>
          <p:nvPr/>
        </p:nvPicPr>
        <p:blipFill rotWithShape="1">
          <a:blip r:embed="rId5">
            <a:alphaModFix/>
          </a:blip>
          <a:srcRect b="0" l="393" r="393" t="0"/>
          <a:stretch/>
        </p:blipFill>
        <p:spPr>
          <a:xfrm>
            <a:off x="4624388" y="1784543"/>
            <a:ext cx="2155031" cy="3254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0"/>
          <p:cNvPicPr preferRelativeResize="0"/>
          <p:nvPr/>
        </p:nvPicPr>
        <p:blipFill rotWithShape="1">
          <a:blip r:embed="rId6">
            <a:alphaModFix/>
          </a:blip>
          <a:srcRect b="0" l="332" r="331" t="0"/>
          <a:stretch/>
        </p:blipFill>
        <p:spPr>
          <a:xfrm>
            <a:off x="6884194" y="1784543"/>
            <a:ext cx="2155031" cy="3254183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0"/>
          <p:cNvSpPr/>
          <p:nvPr/>
        </p:nvSpPr>
        <p:spPr>
          <a:xfrm rot="-1476143">
            <a:off x="541472" y="185244"/>
            <a:ext cx="919941" cy="919941"/>
          </a:xfrm>
          <a:custGeom>
            <a:rect b="b" l="l" r="r" t="t"/>
            <a:pathLst>
              <a:path extrusionOk="0" h="1839882" w="1839882">
                <a:moveTo>
                  <a:pt x="0" y="0"/>
                </a:moveTo>
                <a:lnTo>
                  <a:pt x="1839883" y="0"/>
                </a:lnTo>
                <a:lnTo>
                  <a:pt x="1839883" y="1839883"/>
                </a:lnTo>
                <a:lnTo>
                  <a:pt x="0" y="18398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7" name="Google Shape;257;p20"/>
          <p:cNvSpPr/>
          <p:nvPr/>
        </p:nvSpPr>
        <p:spPr>
          <a:xfrm rot="1432982">
            <a:off x="7829566" y="903712"/>
            <a:ext cx="919941" cy="919941"/>
          </a:xfrm>
          <a:custGeom>
            <a:rect b="b" l="l" r="r" t="t"/>
            <a:pathLst>
              <a:path extrusionOk="0" h="1839882" w="1839882">
                <a:moveTo>
                  <a:pt x="0" y="0"/>
                </a:moveTo>
                <a:lnTo>
                  <a:pt x="1839883" y="0"/>
                </a:lnTo>
                <a:lnTo>
                  <a:pt x="1839883" y="1839882"/>
                </a:lnTo>
                <a:lnTo>
                  <a:pt x="0" y="18398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E9FBFF"/>
            </a:gs>
            <a:gs pos="100000">
              <a:srgbClr val="FFFFFF"/>
            </a:gs>
          </a:gsLst>
          <a:lin ang="0" scaled="0"/>
        </a:gra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07475" y="643815"/>
            <a:ext cx="3855871" cy="3855871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1"/>
          <p:cNvSpPr/>
          <p:nvPr/>
        </p:nvSpPr>
        <p:spPr>
          <a:xfrm rot="5400000">
            <a:off x="-1687485" y="-204579"/>
            <a:ext cx="5989043" cy="5379726"/>
          </a:xfrm>
          <a:custGeom>
            <a:rect b="b" l="l" r="r" t="t"/>
            <a:pathLst>
              <a:path extrusionOk="0" h="5703960" w="6350000">
                <a:moveTo>
                  <a:pt x="5877560" y="149860"/>
                </a:moveTo>
                <a:cubicBezTo>
                  <a:pt x="5786120" y="208280"/>
                  <a:pt x="5713730" y="255270"/>
                  <a:pt x="5556250" y="255270"/>
                </a:cubicBezTo>
                <a:cubicBezTo>
                  <a:pt x="5398770" y="255270"/>
                  <a:pt x="5326380" y="209550"/>
                  <a:pt x="5234940" y="149860"/>
                </a:cubicBezTo>
                <a:cubicBezTo>
                  <a:pt x="5130800" y="82550"/>
                  <a:pt x="5001260" y="0"/>
                  <a:pt x="4762500" y="0"/>
                </a:cubicBezTo>
                <a:cubicBezTo>
                  <a:pt x="4523740" y="0"/>
                  <a:pt x="4394200" y="82550"/>
                  <a:pt x="4290060" y="148590"/>
                </a:cubicBezTo>
                <a:cubicBezTo>
                  <a:pt x="4198620" y="207010"/>
                  <a:pt x="4126230" y="254000"/>
                  <a:pt x="3968750" y="254000"/>
                </a:cubicBezTo>
                <a:cubicBezTo>
                  <a:pt x="3811270" y="254000"/>
                  <a:pt x="3738880" y="208280"/>
                  <a:pt x="3647440" y="148590"/>
                </a:cubicBezTo>
                <a:cubicBezTo>
                  <a:pt x="3543300" y="82550"/>
                  <a:pt x="3413760" y="0"/>
                  <a:pt x="3175000" y="0"/>
                </a:cubicBezTo>
                <a:cubicBezTo>
                  <a:pt x="2936240" y="0"/>
                  <a:pt x="2806700" y="82550"/>
                  <a:pt x="2702560" y="148590"/>
                </a:cubicBezTo>
                <a:cubicBezTo>
                  <a:pt x="2611120" y="207010"/>
                  <a:pt x="2538730" y="254000"/>
                  <a:pt x="2381250" y="254000"/>
                </a:cubicBezTo>
                <a:cubicBezTo>
                  <a:pt x="2223770" y="254000"/>
                  <a:pt x="2151380" y="208280"/>
                  <a:pt x="2059940" y="148590"/>
                </a:cubicBezTo>
                <a:cubicBezTo>
                  <a:pt x="1955800" y="82550"/>
                  <a:pt x="1826260" y="0"/>
                  <a:pt x="1587500" y="0"/>
                </a:cubicBezTo>
                <a:cubicBezTo>
                  <a:pt x="1348740" y="0"/>
                  <a:pt x="1219200" y="82550"/>
                  <a:pt x="1115060" y="148590"/>
                </a:cubicBezTo>
                <a:cubicBezTo>
                  <a:pt x="1023620" y="207010"/>
                  <a:pt x="951230" y="254000"/>
                  <a:pt x="793750" y="254000"/>
                </a:cubicBezTo>
                <a:cubicBezTo>
                  <a:pt x="636270" y="254000"/>
                  <a:pt x="563880" y="208280"/>
                  <a:pt x="472440" y="148590"/>
                </a:cubicBezTo>
                <a:cubicBezTo>
                  <a:pt x="368300" y="82550"/>
                  <a:pt x="238760" y="0"/>
                  <a:pt x="0" y="0"/>
                </a:cubicBezTo>
                <a:lnTo>
                  <a:pt x="0" y="5703960"/>
                </a:lnTo>
                <a:lnTo>
                  <a:pt x="6350000" y="5703960"/>
                </a:lnTo>
                <a:lnTo>
                  <a:pt x="6350000" y="0"/>
                </a:lnTo>
                <a:cubicBezTo>
                  <a:pt x="6111240" y="0"/>
                  <a:pt x="5981700" y="82550"/>
                  <a:pt x="5877560" y="149860"/>
                </a:cubicBezTo>
                <a:close/>
              </a:path>
            </a:pathLst>
          </a:custGeom>
          <a:solidFill>
            <a:srgbClr val="F7D038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21"/>
          <p:cNvSpPr/>
          <p:nvPr/>
        </p:nvSpPr>
        <p:spPr>
          <a:xfrm rot="5400000">
            <a:off x="-2018142" y="-204579"/>
            <a:ext cx="5989043" cy="5379726"/>
          </a:xfrm>
          <a:custGeom>
            <a:rect b="b" l="l" r="r" t="t"/>
            <a:pathLst>
              <a:path extrusionOk="0" h="5703960" w="6350000">
                <a:moveTo>
                  <a:pt x="5877560" y="149860"/>
                </a:moveTo>
                <a:cubicBezTo>
                  <a:pt x="5786120" y="208280"/>
                  <a:pt x="5713730" y="255270"/>
                  <a:pt x="5556250" y="255270"/>
                </a:cubicBezTo>
                <a:cubicBezTo>
                  <a:pt x="5398770" y="255270"/>
                  <a:pt x="5326380" y="209550"/>
                  <a:pt x="5234940" y="149860"/>
                </a:cubicBezTo>
                <a:cubicBezTo>
                  <a:pt x="5130800" y="82550"/>
                  <a:pt x="5001260" y="0"/>
                  <a:pt x="4762500" y="0"/>
                </a:cubicBezTo>
                <a:cubicBezTo>
                  <a:pt x="4523740" y="0"/>
                  <a:pt x="4394200" y="82550"/>
                  <a:pt x="4290060" y="148590"/>
                </a:cubicBezTo>
                <a:cubicBezTo>
                  <a:pt x="4198620" y="207010"/>
                  <a:pt x="4126230" y="254000"/>
                  <a:pt x="3968750" y="254000"/>
                </a:cubicBezTo>
                <a:cubicBezTo>
                  <a:pt x="3811270" y="254000"/>
                  <a:pt x="3738880" y="208280"/>
                  <a:pt x="3647440" y="148590"/>
                </a:cubicBezTo>
                <a:cubicBezTo>
                  <a:pt x="3543300" y="82550"/>
                  <a:pt x="3413760" y="0"/>
                  <a:pt x="3175000" y="0"/>
                </a:cubicBezTo>
                <a:cubicBezTo>
                  <a:pt x="2936240" y="0"/>
                  <a:pt x="2806700" y="82550"/>
                  <a:pt x="2702560" y="148590"/>
                </a:cubicBezTo>
                <a:cubicBezTo>
                  <a:pt x="2611120" y="207010"/>
                  <a:pt x="2538730" y="254000"/>
                  <a:pt x="2381250" y="254000"/>
                </a:cubicBezTo>
                <a:cubicBezTo>
                  <a:pt x="2223770" y="254000"/>
                  <a:pt x="2151380" y="208280"/>
                  <a:pt x="2059940" y="148590"/>
                </a:cubicBezTo>
                <a:cubicBezTo>
                  <a:pt x="1955800" y="82550"/>
                  <a:pt x="1826260" y="0"/>
                  <a:pt x="1587500" y="0"/>
                </a:cubicBezTo>
                <a:cubicBezTo>
                  <a:pt x="1348740" y="0"/>
                  <a:pt x="1219200" y="82550"/>
                  <a:pt x="1115060" y="148590"/>
                </a:cubicBezTo>
                <a:cubicBezTo>
                  <a:pt x="1023620" y="207010"/>
                  <a:pt x="951230" y="254000"/>
                  <a:pt x="793750" y="254000"/>
                </a:cubicBezTo>
                <a:cubicBezTo>
                  <a:pt x="636270" y="254000"/>
                  <a:pt x="563880" y="208280"/>
                  <a:pt x="472440" y="148590"/>
                </a:cubicBezTo>
                <a:cubicBezTo>
                  <a:pt x="368300" y="82550"/>
                  <a:pt x="238760" y="0"/>
                  <a:pt x="0" y="0"/>
                </a:cubicBezTo>
                <a:lnTo>
                  <a:pt x="0" y="5703960"/>
                </a:lnTo>
                <a:lnTo>
                  <a:pt x="6350000" y="5703960"/>
                </a:lnTo>
                <a:lnTo>
                  <a:pt x="6350000" y="0"/>
                </a:lnTo>
                <a:cubicBezTo>
                  <a:pt x="6111240" y="0"/>
                  <a:pt x="5981700" y="82550"/>
                  <a:pt x="5877560" y="149860"/>
                </a:cubicBezTo>
                <a:close/>
              </a:path>
            </a:pathLst>
          </a:custGeom>
          <a:solidFill>
            <a:srgbClr val="00204B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21"/>
          <p:cNvSpPr txBox="1"/>
          <p:nvPr/>
        </p:nvSpPr>
        <p:spPr>
          <a:xfrm>
            <a:off x="514350" y="3754439"/>
            <a:ext cx="26103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E9FBFF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elit. Suspendisse eget elementum ante. Pellentesque tellus dolor, placerat quis sagittis in, lacinia in augue. Praesent venenatis convallis ex a ornare.</a:t>
            </a:r>
            <a:endParaRPr sz="700"/>
          </a:p>
        </p:txBody>
      </p:sp>
      <p:sp>
        <p:nvSpPr>
          <p:cNvPr id="266" name="Google Shape;266;p21"/>
          <p:cNvSpPr txBox="1"/>
          <p:nvPr/>
        </p:nvSpPr>
        <p:spPr>
          <a:xfrm>
            <a:off x="611570" y="2212023"/>
            <a:ext cx="24159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200" u="none" cap="none" strike="noStrike">
                <a:solidFill>
                  <a:srgbClr val="E9FBFF"/>
                </a:solidFill>
                <a:latin typeface="Paytone One"/>
                <a:ea typeface="Paytone One"/>
                <a:cs typeface="Paytone One"/>
                <a:sym typeface="Paytone One"/>
              </a:rPr>
              <a:t>Target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200" u="none" cap="none" strike="noStrike">
                <a:solidFill>
                  <a:srgbClr val="E9FBFF"/>
                </a:solidFill>
                <a:latin typeface="Paytone One"/>
                <a:ea typeface="Paytone One"/>
                <a:cs typeface="Paytone One"/>
                <a:sym typeface="Paytone One"/>
              </a:rPr>
              <a:t>Market</a:t>
            </a:r>
            <a:endParaRPr sz="700"/>
          </a:p>
        </p:txBody>
      </p:sp>
      <p:sp>
        <p:nvSpPr>
          <p:cNvPr id="267" name="Google Shape;267;p21"/>
          <p:cNvSpPr txBox="1"/>
          <p:nvPr/>
        </p:nvSpPr>
        <p:spPr>
          <a:xfrm>
            <a:off x="5094373" y="1868400"/>
            <a:ext cx="1291854" cy="7908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ANALYZE CUSTOMER MARKET</a:t>
            </a:r>
            <a:endParaRPr sz="700"/>
          </a:p>
        </p:txBody>
      </p:sp>
      <p:sp>
        <p:nvSpPr>
          <p:cNvPr id="268" name="Google Shape;268;p21"/>
          <p:cNvSpPr txBox="1"/>
          <p:nvPr/>
        </p:nvSpPr>
        <p:spPr>
          <a:xfrm>
            <a:off x="6766105" y="1868400"/>
            <a:ext cx="1016604" cy="7908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CONDUCT MARKET RESEARCH</a:t>
            </a:r>
            <a:endParaRPr sz="700"/>
          </a:p>
        </p:txBody>
      </p:sp>
      <p:sp>
        <p:nvSpPr>
          <p:cNvPr id="269" name="Google Shape;269;p21"/>
          <p:cNvSpPr txBox="1"/>
          <p:nvPr/>
        </p:nvSpPr>
        <p:spPr>
          <a:xfrm>
            <a:off x="5889483" y="3313660"/>
            <a:ext cx="1291854" cy="5337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CREATE BUYER PERSONA’S</a:t>
            </a:r>
            <a:endParaRPr sz="700"/>
          </a:p>
        </p:txBody>
      </p:sp>
      <p:sp>
        <p:nvSpPr>
          <p:cNvPr id="270" name="Google Shape;270;p21"/>
          <p:cNvSpPr txBox="1"/>
          <p:nvPr/>
        </p:nvSpPr>
        <p:spPr>
          <a:xfrm>
            <a:off x="4203345" y="837399"/>
            <a:ext cx="958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 sz="700"/>
          </a:p>
        </p:txBody>
      </p:sp>
      <p:sp>
        <p:nvSpPr>
          <p:cNvPr id="271" name="Google Shape;271;p21"/>
          <p:cNvSpPr txBox="1"/>
          <p:nvPr/>
        </p:nvSpPr>
        <p:spPr>
          <a:xfrm>
            <a:off x="7909371" y="837399"/>
            <a:ext cx="958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 sz="700"/>
          </a:p>
        </p:txBody>
      </p:sp>
      <p:sp>
        <p:nvSpPr>
          <p:cNvPr id="272" name="Google Shape;272;p21"/>
          <p:cNvSpPr txBox="1"/>
          <p:nvPr/>
        </p:nvSpPr>
        <p:spPr>
          <a:xfrm>
            <a:off x="5796413" y="4358483"/>
            <a:ext cx="14781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 sz="700"/>
          </a:p>
        </p:txBody>
      </p:sp>
      <p:sp>
        <p:nvSpPr>
          <p:cNvPr id="273" name="Google Shape;273;p21"/>
          <p:cNvSpPr/>
          <p:nvPr/>
        </p:nvSpPr>
        <p:spPr>
          <a:xfrm>
            <a:off x="851421" y="269240"/>
            <a:ext cx="1936224" cy="1899920"/>
          </a:xfrm>
          <a:custGeom>
            <a:rect b="b" l="l" r="r" t="t"/>
            <a:pathLst>
              <a:path extrusionOk="0" h="3799840" w="3872448">
                <a:moveTo>
                  <a:pt x="0" y="0"/>
                </a:moveTo>
                <a:lnTo>
                  <a:pt x="3872449" y="0"/>
                </a:lnTo>
                <a:lnTo>
                  <a:pt x="3872449" y="3799840"/>
                </a:lnTo>
                <a:lnTo>
                  <a:pt x="0" y="37998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E9FBFF"/>
            </a:gs>
            <a:gs pos="100000">
              <a:srgbClr val="FFFFFF"/>
            </a:gs>
          </a:gsLst>
          <a:lin ang="0" scaled="0"/>
        </a:gra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2"/>
          <p:cNvSpPr/>
          <p:nvPr/>
        </p:nvSpPr>
        <p:spPr>
          <a:xfrm rot="5400000">
            <a:off x="-1687485" y="-204579"/>
            <a:ext cx="5989043" cy="5379726"/>
          </a:xfrm>
          <a:custGeom>
            <a:rect b="b" l="l" r="r" t="t"/>
            <a:pathLst>
              <a:path extrusionOk="0" h="5703960" w="6350000">
                <a:moveTo>
                  <a:pt x="5877560" y="149860"/>
                </a:moveTo>
                <a:cubicBezTo>
                  <a:pt x="5786120" y="208280"/>
                  <a:pt x="5713730" y="255270"/>
                  <a:pt x="5556250" y="255270"/>
                </a:cubicBezTo>
                <a:cubicBezTo>
                  <a:pt x="5398770" y="255270"/>
                  <a:pt x="5326380" y="209550"/>
                  <a:pt x="5234940" y="149860"/>
                </a:cubicBezTo>
                <a:cubicBezTo>
                  <a:pt x="5130800" y="82550"/>
                  <a:pt x="5001260" y="0"/>
                  <a:pt x="4762500" y="0"/>
                </a:cubicBezTo>
                <a:cubicBezTo>
                  <a:pt x="4523740" y="0"/>
                  <a:pt x="4394200" y="82550"/>
                  <a:pt x="4290060" y="148590"/>
                </a:cubicBezTo>
                <a:cubicBezTo>
                  <a:pt x="4198620" y="207010"/>
                  <a:pt x="4126230" y="254000"/>
                  <a:pt x="3968750" y="254000"/>
                </a:cubicBezTo>
                <a:cubicBezTo>
                  <a:pt x="3811270" y="254000"/>
                  <a:pt x="3738880" y="208280"/>
                  <a:pt x="3647440" y="148590"/>
                </a:cubicBezTo>
                <a:cubicBezTo>
                  <a:pt x="3543300" y="82550"/>
                  <a:pt x="3413760" y="0"/>
                  <a:pt x="3175000" y="0"/>
                </a:cubicBezTo>
                <a:cubicBezTo>
                  <a:pt x="2936240" y="0"/>
                  <a:pt x="2806700" y="82550"/>
                  <a:pt x="2702560" y="148590"/>
                </a:cubicBezTo>
                <a:cubicBezTo>
                  <a:pt x="2611120" y="207010"/>
                  <a:pt x="2538730" y="254000"/>
                  <a:pt x="2381250" y="254000"/>
                </a:cubicBezTo>
                <a:cubicBezTo>
                  <a:pt x="2223770" y="254000"/>
                  <a:pt x="2151380" y="208280"/>
                  <a:pt x="2059940" y="148590"/>
                </a:cubicBezTo>
                <a:cubicBezTo>
                  <a:pt x="1955800" y="82550"/>
                  <a:pt x="1826260" y="0"/>
                  <a:pt x="1587500" y="0"/>
                </a:cubicBezTo>
                <a:cubicBezTo>
                  <a:pt x="1348740" y="0"/>
                  <a:pt x="1219200" y="82550"/>
                  <a:pt x="1115060" y="148590"/>
                </a:cubicBezTo>
                <a:cubicBezTo>
                  <a:pt x="1023620" y="207010"/>
                  <a:pt x="951230" y="254000"/>
                  <a:pt x="793750" y="254000"/>
                </a:cubicBezTo>
                <a:cubicBezTo>
                  <a:pt x="636270" y="254000"/>
                  <a:pt x="563880" y="208280"/>
                  <a:pt x="472440" y="148590"/>
                </a:cubicBezTo>
                <a:cubicBezTo>
                  <a:pt x="368300" y="82550"/>
                  <a:pt x="238760" y="0"/>
                  <a:pt x="0" y="0"/>
                </a:cubicBezTo>
                <a:lnTo>
                  <a:pt x="0" y="5703960"/>
                </a:lnTo>
                <a:lnTo>
                  <a:pt x="6350000" y="5703960"/>
                </a:lnTo>
                <a:lnTo>
                  <a:pt x="6350000" y="0"/>
                </a:lnTo>
                <a:cubicBezTo>
                  <a:pt x="6111240" y="0"/>
                  <a:pt x="5981700" y="82550"/>
                  <a:pt x="5877560" y="149860"/>
                </a:cubicBezTo>
                <a:close/>
              </a:path>
            </a:pathLst>
          </a:custGeom>
          <a:solidFill>
            <a:srgbClr val="F7D038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9" name="Google Shape;279;p22"/>
          <p:cNvPicPr preferRelativeResize="0"/>
          <p:nvPr/>
        </p:nvPicPr>
        <p:blipFill rotWithShape="1">
          <a:blip r:embed="rId3">
            <a:alphaModFix/>
          </a:blip>
          <a:srcRect b="14061" l="0" r="0" t="14062"/>
          <a:stretch/>
        </p:blipFill>
        <p:spPr>
          <a:xfrm>
            <a:off x="-695325" y="200123"/>
            <a:ext cx="5161071" cy="5567714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2"/>
          <p:cNvSpPr txBox="1"/>
          <p:nvPr/>
        </p:nvSpPr>
        <p:spPr>
          <a:xfrm>
            <a:off x="4391025" y="277042"/>
            <a:ext cx="44202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200" u="none" cap="none" strike="noStrike">
                <a:solidFill>
                  <a:srgbClr val="00204B"/>
                </a:solidFill>
                <a:latin typeface="Paytone One"/>
                <a:ea typeface="Paytone One"/>
                <a:cs typeface="Paytone One"/>
                <a:sym typeface="Paytone One"/>
              </a:rPr>
              <a:t>Write your topic or idea</a:t>
            </a:r>
            <a:endParaRPr sz="700"/>
          </a:p>
        </p:txBody>
      </p:sp>
      <p:sp>
        <p:nvSpPr>
          <p:cNvPr id="281" name="Google Shape;281;p22"/>
          <p:cNvSpPr txBox="1"/>
          <p:nvPr/>
        </p:nvSpPr>
        <p:spPr>
          <a:xfrm>
            <a:off x="4395788" y="2856209"/>
            <a:ext cx="14373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 sz="700"/>
          </a:p>
        </p:txBody>
      </p:sp>
      <p:sp>
        <p:nvSpPr>
          <p:cNvPr id="282" name="Google Shape;282;p22"/>
          <p:cNvSpPr txBox="1"/>
          <p:nvPr/>
        </p:nvSpPr>
        <p:spPr>
          <a:xfrm>
            <a:off x="4395788" y="4390315"/>
            <a:ext cx="14373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 sz="700"/>
          </a:p>
        </p:txBody>
      </p:sp>
      <p:sp>
        <p:nvSpPr>
          <p:cNvPr id="283" name="Google Shape;283;p22"/>
          <p:cNvSpPr txBox="1"/>
          <p:nvPr/>
        </p:nvSpPr>
        <p:spPr>
          <a:xfrm>
            <a:off x="4391025" y="2486842"/>
            <a:ext cx="1746615" cy="2765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00204B"/>
                </a:solidFill>
                <a:latin typeface="Bebas Neue"/>
                <a:ea typeface="Bebas Neue"/>
                <a:cs typeface="Bebas Neue"/>
                <a:sym typeface="Bebas Neue"/>
              </a:rPr>
              <a:t>ADD A MAIN POINT</a:t>
            </a:r>
            <a:endParaRPr sz="700"/>
          </a:p>
        </p:txBody>
      </p:sp>
      <p:sp>
        <p:nvSpPr>
          <p:cNvPr id="284" name="Google Shape;284;p22"/>
          <p:cNvSpPr txBox="1"/>
          <p:nvPr/>
        </p:nvSpPr>
        <p:spPr>
          <a:xfrm>
            <a:off x="4391025" y="2118684"/>
            <a:ext cx="1746615" cy="2765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A5CEDE"/>
                </a:solidFill>
                <a:latin typeface="Bebas Neue"/>
                <a:ea typeface="Bebas Neue"/>
                <a:cs typeface="Bebas Neue"/>
                <a:sym typeface="Bebas Neue"/>
              </a:rPr>
              <a:t>01.</a:t>
            </a:r>
            <a:endParaRPr sz="700"/>
          </a:p>
        </p:txBody>
      </p:sp>
      <p:sp>
        <p:nvSpPr>
          <p:cNvPr id="285" name="Google Shape;285;p22"/>
          <p:cNvSpPr txBox="1"/>
          <p:nvPr/>
        </p:nvSpPr>
        <p:spPr>
          <a:xfrm>
            <a:off x="4391025" y="4020948"/>
            <a:ext cx="1613265" cy="2765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00204B"/>
                </a:solidFill>
                <a:latin typeface="Bebas Neue"/>
                <a:ea typeface="Bebas Neue"/>
                <a:cs typeface="Bebas Neue"/>
                <a:sym typeface="Bebas Neue"/>
              </a:rPr>
              <a:t>ADD A MAIN POINT</a:t>
            </a:r>
            <a:endParaRPr sz="700"/>
          </a:p>
        </p:txBody>
      </p:sp>
      <p:sp>
        <p:nvSpPr>
          <p:cNvPr id="286" name="Google Shape;286;p22"/>
          <p:cNvSpPr txBox="1"/>
          <p:nvPr/>
        </p:nvSpPr>
        <p:spPr>
          <a:xfrm>
            <a:off x="4391025" y="3652789"/>
            <a:ext cx="1613265" cy="2765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A5CEDE"/>
                </a:solidFill>
                <a:latin typeface="Bebas Neue"/>
                <a:ea typeface="Bebas Neue"/>
                <a:cs typeface="Bebas Neue"/>
                <a:sym typeface="Bebas Neue"/>
              </a:rPr>
              <a:t>03.</a:t>
            </a:r>
            <a:endParaRPr sz="700"/>
          </a:p>
        </p:txBody>
      </p:sp>
      <p:sp>
        <p:nvSpPr>
          <p:cNvPr id="287" name="Google Shape;287;p22"/>
          <p:cNvSpPr txBox="1"/>
          <p:nvPr/>
        </p:nvSpPr>
        <p:spPr>
          <a:xfrm>
            <a:off x="6956957" y="2486842"/>
            <a:ext cx="1739368" cy="2765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00204B"/>
                </a:solidFill>
                <a:latin typeface="Bebas Neue"/>
                <a:ea typeface="Bebas Neue"/>
                <a:cs typeface="Bebas Neue"/>
                <a:sym typeface="Bebas Neue"/>
              </a:rPr>
              <a:t>ADD A MAIN POINT</a:t>
            </a:r>
            <a:endParaRPr sz="700"/>
          </a:p>
        </p:txBody>
      </p:sp>
      <p:sp>
        <p:nvSpPr>
          <p:cNvPr id="288" name="Google Shape;288;p22"/>
          <p:cNvSpPr txBox="1"/>
          <p:nvPr/>
        </p:nvSpPr>
        <p:spPr>
          <a:xfrm>
            <a:off x="6956957" y="2118684"/>
            <a:ext cx="1739368" cy="2765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A5CEDE"/>
                </a:solidFill>
                <a:latin typeface="Bebas Neue"/>
                <a:ea typeface="Bebas Neue"/>
                <a:cs typeface="Bebas Neue"/>
                <a:sym typeface="Bebas Neue"/>
              </a:rPr>
              <a:t>02.</a:t>
            </a:r>
            <a:endParaRPr sz="700"/>
          </a:p>
        </p:txBody>
      </p:sp>
      <p:sp>
        <p:nvSpPr>
          <p:cNvPr id="289" name="Google Shape;289;p22"/>
          <p:cNvSpPr txBox="1"/>
          <p:nvPr/>
        </p:nvSpPr>
        <p:spPr>
          <a:xfrm>
            <a:off x="6956957" y="4020948"/>
            <a:ext cx="1575165" cy="2765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00204B"/>
                </a:solidFill>
                <a:latin typeface="Bebas Neue"/>
                <a:ea typeface="Bebas Neue"/>
                <a:cs typeface="Bebas Neue"/>
                <a:sym typeface="Bebas Neue"/>
              </a:rPr>
              <a:t>ADD A MAIN POINT</a:t>
            </a:r>
            <a:endParaRPr sz="700"/>
          </a:p>
        </p:txBody>
      </p:sp>
      <p:sp>
        <p:nvSpPr>
          <p:cNvPr id="290" name="Google Shape;290;p22"/>
          <p:cNvSpPr txBox="1"/>
          <p:nvPr/>
        </p:nvSpPr>
        <p:spPr>
          <a:xfrm>
            <a:off x="6956957" y="3652789"/>
            <a:ext cx="1575165" cy="2765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A5CEDE"/>
                </a:solidFill>
                <a:latin typeface="Bebas Neue"/>
                <a:ea typeface="Bebas Neue"/>
                <a:cs typeface="Bebas Neue"/>
                <a:sym typeface="Bebas Neue"/>
              </a:rPr>
              <a:t>04.</a:t>
            </a:r>
            <a:endParaRPr sz="700"/>
          </a:p>
        </p:txBody>
      </p:sp>
      <p:sp>
        <p:nvSpPr>
          <p:cNvPr id="291" name="Google Shape;291;p22"/>
          <p:cNvSpPr txBox="1"/>
          <p:nvPr/>
        </p:nvSpPr>
        <p:spPr>
          <a:xfrm>
            <a:off x="6956957" y="2856209"/>
            <a:ext cx="14379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 sz="700"/>
          </a:p>
        </p:txBody>
      </p:sp>
      <p:sp>
        <p:nvSpPr>
          <p:cNvPr id="292" name="Google Shape;292;p22"/>
          <p:cNvSpPr txBox="1"/>
          <p:nvPr/>
        </p:nvSpPr>
        <p:spPr>
          <a:xfrm>
            <a:off x="6956957" y="4390315"/>
            <a:ext cx="14379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 sz="7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E9FBFF"/>
            </a:gs>
            <a:gs pos="100000">
              <a:srgbClr val="FFFFFF"/>
            </a:gs>
          </a:gsLst>
          <a:lin ang="0" scaled="0"/>
        </a:gra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oogle Shape;297;p23"/>
          <p:cNvGrpSpPr/>
          <p:nvPr/>
        </p:nvGrpSpPr>
        <p:grpSpPr>
          <a:xfrm>
            <a:off x="-2116194" y="-3122446"/>
            <a:ext cx="13376388" cy="6012528"/>
            <a:chOff x="0" y="3570"/>
            <a:chExt cx="35670367" cy="16033406"/>
          </a:xfrm>
        </p:grpSpPr>
        <p:sp>
          <p:nvSpPr>
            <p:cNvPr id="298" name="Google Shape;298;p23"/>
            <p:cNvSpPr/>
            <p:nvPr/>
          </p:nvSpPr>
          <p:spPr>
            <a:xfrm rot="10800000">
              <a:off x="0" y="3570"/>
              <a:ext cx="17849377" cy="16033406"/>
            </a:xfrm>
            <a:custGeom>
              <a:rect b="b" l="l" r="r" t="t"/>
              <a:pathLst>
                <a:path extrusionOk="0" h="5703960" w="635000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5703960"/>
                  </a:lnTo>
                  <a:lnTo>
                    <a:pt x="6350000" y="57039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00204B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23"/>
            <p:cNvSpPr/>
            <p:nvPr/>
          </p:nvSpPr>
          <p:spPr>
            <a:xfrm rot="10800000">
              <a:off x="17820990" y="3570"/>
              <a:ext cx="17849377" cy="16033406"/>
            </a:xfrm>
            <a:custGeom>
              <a:rect b="b" l="l" r="r" t="t"/>
              <a:pathLst>
                <a:path extrusionOk="0" h="5703960" w="635000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5703960"/>
                  </a:lnTo>
                  <a:lnTo>
                    <a:pt x="6350000" y="57039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00204B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0" name="Google Shape;300;p23"/>
          <p:cNvSpPr/>
          <p:nvPr/>
        </p:nvSpPr>
        <p:spPr>
          <a:xfrm>
            <a:off x="4749510" y="1882566"/>
            <a:ext cx="1444625" cy="1444622"/>
          </a:xfrm>
          <a:custGeom>
            <a:rect b="b" l="l" r="r" t="t"/>
            <a:pathLst>
              <a:path extrusionOk="0" h="6349987" w="6350000">
                <a:moveTo>
                  <a:pt x="3175000" y="6349987"/>
                </a:moveTo>
                <a:cubicBezTo>
                  <a:pt x="1424279" y="6349987"/>
                  <a:pt x="0" y="4925733"/>
                  <a:pt x="0" y="3175038"/>
                </a:cubicBezTo>
                <a:cubicBezTo>
                  <a:pt x="0" y="1424317"/>
                  <a:pt x="1424292" y="0"/>
                  <a:pt x="3175000" y="0"/>
                </a:cubicBezTo>
                <a:cubicBezTo>
                  <a:pt x="4925733" y="0"/>
                  <a:pt x="6350000" y="1424330"/>
                  <a:pt x="6350000" y="3175038"/>
                </a:cubicBezTo>
                <a:cubicBezTo>
                  <a:pt x="6350000" y="4925720"/>
                  <a:pt x="4925733" y="6349987"/>
                  <a:pt x="3175000" y="6349987"/>
                </a:cubicBezTo>
                <a:close/>
                <a:moveTo>
                  <a:pt x="3175000" y="115760"/>
                </a:moveTo>
                <a:cubicBezTo>
                  <a:pt x="1488135" y="115760"/>
                  <a:pt x="115760" y="1488148"/>
                  <a:pt x="115760" y="3175038"/>
                </a:cubicBezTo>
                <a:cubicBezTo>
                  <a:pt x="115760" y="4861915"/>
                  <a:pt x="1488135" y="6234265"/>
                  <a:pt x="3175000" y="6234265"/>
                </a:cubicBezTo>
                <a:cubicBezTo>
                  <a:pt x="4861852" y="6234265"/>
                  <a:pt x="6234265" y="4861890"/>
                  <a:pt x="6234265" y="3175038"/>
                </a:cubicBezTo>
                <a:cubicBezTo>
                  <a:pt x="6234265" y="1488148"/>
                  <a:pt x="4861852" y="115760"/>
                  <a:pt x="3175000" y="115760"/>
                </a:cubicBezTo>
                <a:close/>
              </a:path>
            </a:pathLst>
          </a:custGeom>
          <a:solidFill>
            <a:srgbClr val="EFD916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1" name="Google Shape;30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6697" y="1903317"/>
            <a:ext cx="1410250" cy="1401215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23"/>
          <p:cNvSpPr/>
          <p:nvPr/>
        </p:nvSpPr>
        <p:spPr>
          <a:xfrm>
            <a:off x="530944" y="1882566"/>
            <a:ext cx="1444625" cy="1444622"/>
          </a:xfrm>
          <a:custGeom>
            <a:rect b="b" l="l" r="r" t="t"/>
            <a:pathLst>
              <a:path extrusionOk="0" h="6349987" w="6350000">
                <a:moveTo>
                  <a:pt x="3175000" y="6349987"/>
                </a:moveTo>
                <a:cubicBezTo>
                  <a:pt x="1424279" y="6349987"/>
                  <a:pt x="0" y="4925733"/>
                  <a:pt x="0" y="3175038"/>
                </a:cubicBezTo>
                <a:cubicBezTo>
                  <a:pt x="0" y="1424317"/>
                  <a:pt x="1424292" y="0"/>
                  <a:pt x="3175000" y="0"/>
                </a:cubicBezTo>
                <a:cubicBezTo>
                  <a:pt x="4925733" y="0"/>
                  <a:pt x="6350000" y="1424330"/>
                  <a:pt x="6350000" y="3175038"/>
                </a:cubicBezTo>
                <a:cubicBezTo>
                  <a:pt x="6350000" y="4925720"/>
                  <a:pt x="4925733" y="6349987"/>
                  <a:pt x="3175000" y="6349987"/>
                </a:cubicBezTo>
                <a:close/>
                <a:moveTo>
                  <a:pt x="3175000" y="115760"/>
                </a:moveTo>
                <a:cubicBezTo>
                  <a:pt x="1488135" y="115760"/>
                  <a:pt x="115760" y="1488148"/>
                  <a:pt x="115760" y="3175038"/>
                </a:cubicBezTo>
                <a:cubicBezTo>
                  <a:pt x="115760" y="4861915"/>
                  <a:pt x="1488135" y="6234265"/>
                  <a:pt x="3175000" y="6234265"/>
                </a:cubicBezTo>
                <a:cubicBezTo>
                  <a:pt x="4861852" y="6234265"/>
                  <a:pt x="6234265" y="4861890"/>
                  <a:pt x="6234265" y="3175038"/>
                </a:cubicBezTo>
                <a:cubicBezTo>
                  <a:pt x="6234265" y="1488148"/>
                  <a:pt x="4861852" y="115760"/>
                  <a:pt x="3175000" y="115760"/>
                </a:cubicBezTo>
                <a:close/>
              </a:path>
            </a:pathLst>
          </a:custGeom>
          <a:solidFill>
            <a:srgbClr val="F7D038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3" name="Google Shape;30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132" y="1903329"/>
            <a:ext cx="1410250" cy="1401191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3"/>
          <p:cNvSpPr/>
          <p:nvPr/>
        </p:nvSpPr>
        <p:spPr>
          <a:xfrm>
            <a:off x="514350" y="3542901"/>
            <a:ext cx="1989716" cy="303884"/>
          </a:xfrm>
          <a:custGeom>
            <a:rect b="b" l="l" r="r" t="t"/>
            <a:pathLst>
              <a:path extrusionOk="0" h="607768" w="3979431">
                <a:moveTo>
                  <a:pt x="0" y="0"/>
                </a:moveTo>
                <a:lnTo>
                  <a:pt x="3979431" y="0"/>
                </a:lnTo>
                <a:lnTo>
                  <a:pt x="3979431" y="607768"/>
                </a:lnTo>
                <a:lnTo>
                  <a:pt x="0" y="6077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5" name="Google Shape;305;p23"/>
          <p:cNvSpPr/>
          <p:nvPr/>
        </p:nvSpPr>
        <p:spPr>
          <a:xfrm>
            <a:off x="4732916" y="3542901"/>
            <a:ext cx="1989716" cy="303884"/>
          </a:xfrm>
          <a:custGeom>
            <a:rect b="b" l="l" r="r" t="t"/>
            <a:pathLst>
              <a:path extrusionOk="0" h="607768" w="3979431">
                <a:moveTo>
                  <a:pt x="0" y="0"/>
                </a:moveTo>
                <a:lnTo>
                  <a:pt x="3979432" y="0"/>
                </a:lnTo>
                <a:lnTo>
                  <a:pt x="3979432" y="607768"/>
                </a:lnTo>
                <a:lnTo>
                  <a:pt x="0" y="6077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6" name="Google Shape;306;p23"/>
          <p:cNvSpPr txBox="1"/>
          <p:nvPr/>
        </p:nvSpPr>
        <p:spPr>
          <a:xfrm>
            <a:off x="514350" y="557213"/>
            <a:ext cx="4285608" cy="7400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200" u="none" cap="none" strike="noStrike">
                <a:solidFill>
                  <a:srgbClr val="E9FBFF"/>
                </a:solidFill>
                <a:latin typeface="Paytone One"/>
                <a:ea typeface="Paytone One"/>
                <a:cs typeface="Paytone One"/>
                <a:sym typeface="Paytone One"/>
              </a:rPr>
              <a:t>Testimonial.</a:t>
            </a:r>
            <a:endParaRPr sz="700"/>
          </a:p>
        </p:txBody>
      </p:sp>
      <p:sp>
        <p:nvSpPr>
          <p:cNvPr id="307" name="Google Shape;307;p23"/>
          <p:cNvSpPr txBox="1"/>
          <p:nvPr/>
        </p:nvSpPr>
        <p:spPr>
          <a:xfrm>
            <a:off x="514350" y="4031247"/>
            <a:ext cx="3181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elit. Cras in libero sit amet nisl cursus fringilla. Nullam felis orci, maximus sit.</a:t>
            </a:r>
            <a:endParaRPr sz="700"/>
          </a:p>
        </p:txBody>
      </p:sp>
      <p:sp>
        <p:nvSpPr>
          <p:cNvPr id="308" name="Google Shape;308;p23"/>
          <p:cNvSpPr txBox="1"/>
          <p:nvPr/>
        </p:nvSpPr>
        <p:spPr>
          <a:xfrm>
            <a:off x="4732916" y="4031247"/>
            <a:ext cx="3207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elit. Cras in libero sit amet nisl cursus fringilla. Nullam felis orci, maximus sit.</a:t>
            </a:r>
            <a:endParaRPr sz="700"/>
          </a:p>
        </p:txBody>
      </p:sp>
      <p:sp>
        <p:nvSpPr>
          <p:cNvPr id="309" name="Google Shape;309;p23"/>
          <p:cNvSpPr/>
          <p:nvPr/>
        </p:nvSpPr>
        <p:spPr>
          <a:xfrm>
            <a:off x="6722632" y="514350"/>
            <a:ext cx="1928082" cy="1942652"/>
          </a:xfrm>
          <a:custGeom>
            <a:rect b="b" l="l" r="r" t="t"/>
            <a:pathLst>
              <a:path extrusionOk="0" h="3885303" w="3856163">
                <a:moveTo>
                  <a:pt x="0" y="0"/>
                </a:moveTo>
                <a:lnTo>
                  <a:pt x="3856163" y="0"/>
                </a:lnTo>
                <a:lnTo>
                  <a:pt x="3856163" y="3885303"/>
                </a:lnTo>
                <a:lnTo>
                  <a:pt x="0" y="38853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0" name="Google Shape;310;p23"/>
          <p:cNvSpPr/>
          <p:nvPr/>
        </p:nvSpPr>
        <p:spPr>
          <a:xfrm rot="650388">
            <a:off x="6015733" y="1189542"/>
            <a:ext cx="1754871" cy="592269"/>
          </a:xfrm>
          <a:custGeom>
            <a:rect b="b" l="l" r="r" t="t"/>
            <a:pathLst>
              <a:path extrusionOk="0" h="1184538" w="3509742">
                <a:moveTo>
                  <a:pt x="0" y="0"/>
                </a:moveTo>
                <a:lnTo>
                  <a:pt x="3509742" y="0"/>
                </a:lnTo>
                <a:lnTo>
                  <a:pt x="3509742" y="1184537"/>
                </a:lnTo>
                <a:lnTo>
                  <a:pt x="0" y="11845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E9FBFF"/>
            </a:gs>
            <a:gs pos="100000">
              <a:srgbClr val="FFFFFF"/>
            </a:gs>
          </a:gsLst>
          <a:lin ang="0" scaled="0"/>
        </a:grad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24"/>
          <p:cNvGrpSpPr/>
          <p:nvPr/>
        </p:nvGrpSpPr>
        <p:grpSpPr>
          <a:xfrm>
            <a:off x="-2116194" y="-1305552"/>
            <a:ext cx="13376388" cy="6012528"/>
            <a:chOff x="0" y="3570"/>
            <a:chExt cx="35670367" cy="16033406"/>
          </a:xfrm>
        </p:grpSpPr>
        <p:sp>
          <p:nvSpPr>
            <p:cNvPr id="316" name="Google Shape;316;p24"/>
            <p:cNvSpPr/>
            <p:nvPr/>
          </p:nvSpPr>
          <p:spPr>
            <a:xfrm rot="10800000">
              <a:off x="0" y="3570"/>
              <a:ext cx="17849377" cy="16033406"/>
            </a:xfrm>
            <a:custGeom>
              <a:rect b="b" l="l" r="r" t="t"/>
              <a:pathLst>
                <a:path extrusionOk="0" h="5703960" w="635000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5703960"/>
                  </a:lnTo>
                  <a:lnTo>
                    <a:pt x="6350000" y="57039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00204B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24"/>
            <p:cNvSpPr/>
            <p:nvPr/>
          </p:nvSpPr>
          <p:spPr>
            <a:xfrm rot="10800000">
              <a:off x="17820990" y="3570"/>
              <a:ext cx="17849377" cy="16033406"/>
            </a:xfrm>
            <a:custGeom>
              <a:rect b="b" l="l" r="r" t="t"/>
              <a:pathLst>
                <a:path extrusionOk="0" h="5703960" w="635000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5703960"/>
                  </a:lnTo>
                  <a:lnTo>
                    <a:pt x="6350000" y="57039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00204B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8" name="Google Shape;318;p24"/>
          <p:cNvGrpSpPr/>
          <p:nvPr/>
        </p:nvGrpSpPr>
        <p:grpSpPr>
          <a:xfrm>
            <a:off x="-2116194" y="-3477252"/>
            <a:ext cx="13376388" cy="6012528"/>
            <a:chOff x="0" y="3570"/>
            <a:chExt cx="35670367" cy="16033406"/>
          </a:xfrm>
        </p:grpSpPr>
        <p:sp>
          <p:nvSpPr>
            <p:cNvPr id="319" name="Google Shape;319;p24"/>
            <p:cNvSpPr/>
            <p:nvPr/>
          </p:nvSpPr>
          <p:spPr>
            <a:xfrm rot="10800000">
              <a:off x="0" y="3570"/>
              <a:ext cx="17849377" cy="16033406"/>
            </a:xfrm>
            <a:custGeom>
              <a:rect b="b" l="l" r="r" t="t"/>
              <a:pathLst>
                <a:path extrusionOk="0" h="5703960" w="635000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5703960"/>
                  </a:lnTo>
                  <a:lnTo>
                    <a:pt x="6350000" y="57039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F7D038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24"/>
            <p:cNvSpPr/>
            <p:nvPr/>
          </p:nvSpPr>
          <p:spPr>
            <a:xfrm rot="10800000">
              <a:off x="17820990" y="3570"/>
              <a:ext cx="17849377" cy="16033406"/>
            </a:xfrm>
            <a:custGeom>
              <a:rect b="b" l="l" r="r" t="t"/>
              <a:pathLst>
                <a:path extrusionOk="0" h="5703960" w="635000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5703960"/>
                  </a:lnTo>
                  <a:lnTo>
                    <a:pt x="6350000" y="57039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F7D038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1" name="Google Shape;321;p24"/>
          <p:cNvGrpSpPr/>
          <p:nvPr/>
        </p:nvGrpSpPr>
        <p:grpSpPr>
          <a:xfrm>
            <a:off x="120519" y="449580"/>
            <a:ext cx="2809875" cy="2809875"/>
            <a:chOff x="0" y="0"/>
            <a:chExt cx="812800" cy="812800"/>
          </a:xfrm>
        </p:grpSpPr>
        <p:sp>
          <p:nvSpPr>
            <p:cNvPr id="322" name="Google Shape;322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E9FBFF"/>
                </a:gs>
                <a:gs pos="100000">
                  <a:srgbClr val="FFFFFF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4" name="Google Shape;324;p24"/>
          <p:cNvGrpSpPr/>
          <p:nvPr/>
        </p:nvGrpSpPr>
        <p:grpSpPr>
          <a:xfrm>
            <a:off x="3167063" y="449580"/>
            <a:ext cx="2809875" cy="2809875"/>
            <a:chOff x="0" y="0"/>
            <a:chExt cx="812800" cy="812800"/>
          </a:xfrm>
        </p:grpSpPr>
        <p:sp>
          <p:nvSpPr>
            <p:cNvPr id="325" name="Google Shape;325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E9FBFF"/>
                </a:gs>
                <a:gs pos="100000">
                  <a:srgbClr val="FFFFFF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7" name="Google Shape;327;p24"/>
          <p:cNvGrpSpPr/>
          <p:nvPr/>
        </p:nvGrpSpPr>
        <p:grpSpPr>
          <a:xfrm>
            <a:off x="6215062" y="449580"/>
            <a:ext cx="2809850" cy="2809850"/>
            <a:chOff x="0" y="0"/>
            <a:chExt cx="812800" cy="812800"/>
          </a:xfrm>
        </p:grpSpPr>
        <p:sp>
          <p:nvSpPr>
            <p:cNvPr id="328" name="Google Shape;328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E9FBFF"/>
                </a:gs>
                <a:gs pos="100000">
                  <a:srgbClr val="FFFFFF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30" name="Google Shape;33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850" y="542925"/>
            <a:ext cx="2631674" cy="263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1137" y="514350"/>
            <a:ext cx="2623174" cy="2626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4150" y="537146"/>
            <a:ext cx="2631675" cy="2634718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24"/>
          <p:cNvSpPr txBox="1"/>
          <p:nvPr/>
        </p:nvSpPr>
        <p:spPr>
          <a:xfrm>
            <a:off x="213859" y="4093280"/>
            <a:ext cx="2631657" cy="1698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E9FBFF"/>
                </a:solidFill>
                <a:latin typeface="Nunito"/>
                <a:ea typeface="Nunito"/>
                <a:cs typeface="Nunito"/>
                <a:sym typeface="Nunito"/>
              </a:rPr>
              <a:t>Elaborate on the featured statistic.</a:t>
            </a:r>
            <a:endParaRPr sz="700"/>
          </a:p>
        </p:txBody>
      </p:sp>
      <p:sp>
        <p:nvSpPr>
          <p:cNvPr id="334" name="Google Shape;334;p24"/>
          <p:cNvSpPr txBox="1"/>
          <p:nvPr/>
        </p:nvSpPr>
        <p:spPr>
          <a:xfrm>
            <a:off x="440551" y="3422041"/>
            <a:ext cx="2178271" cy="4841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400" u="none" cap="none" strike="noStrike">
                <a:solidFill>
                  <a:srgbClr val="E9FBFF"/>
                </a:solidFill>
                <a:latin typeface="Paytone One"/>
                <a:ea typeface="Paytone One"/>
                <a:cs typeface="Paytone One"/>
                <a:sym typeface="Paytone One"/>
              </a:rPr>
              <a:t>2 out of 5</a:t>
            </a:r>
            <a:endParaRPr sz="700"/>
          </a:p>
        </p:txBody>
      </p:sp>
      <p:sp>
        <p:nvSpPr>
          <p:cNvPr id="335" name="Google Shape;335;p24"/>
          <p:cNvSpPr txBox="1"/>
          <p:nvPr/>
        </p:nvSpPr>
        <p:spPr>
          <a:xfrm>
            <a:off x="3192712" y="4093280"/>
            <a:ext cx="2758577" cy="1698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E9FBFF"/>
                </a:solidFill>
                <a:latin typeface="Nunito"/>
                <a:ea typeface="Nunito"/>
                <a:cs typeface="Nunito"/>
                <a:sym typeface="Nunito"/>
              </a:rPr>
              <a:t>Elaborate on the featured statistic.</a:t>
            </a:r>
            <a:endParaRPr sz="700"/>
          </a:p>
        </p:txBody>
      </p:sp>
      <p:sp>
        <p:nvSpPr>
          <p:cNvPr id="336" name="Google Shape;336;p24"/>
          <p:cNvSpPr txBox="1"/>
          <p:nvPr/>
        </p:nvSpPr>
        <p:spPr>
          <a:xfrm>
            <a:off x="6235700" y="4093280"/>
            <a:ext cx="2757227" cy="1698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E9FBFF"/>
                </a:solidFill>
                <a:latin typeface="Nunito"/>
                <a:ea typeface="Nunito"/>
                <a:cs typeface="Nunito"/>
                <a:sym typeface="Nunito"/>
              </a:rPr>
              <a:t>Elaborate on the featured statistic.</a:t>
            </a:r>
            <a:endParaRPr sz="700"/>
          </a:p>
        </p:txBody>
      </p:sp>
      <p:sp>
        <p:nvSpPr>
          <p:cNvPr id="337" name="Google Shape;337;p24"/>
          <p:cNvSpPr txBox="1"/>
          <p:nvPr/>
        </p:nvSpPr>
        <p:spPr>
          <a:xfrm>
            <a:off x="3192712" y="3422041"/>
            <a:ext cx="2758577" cy="4863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400" u="none" cap="none" strike="noStrike">
                <a:solidFill>
                  <a:srgbClr val="E9FBFF"/>
                </a:solidFill>
                <a:latin typeface="Paytone One"/>
                <a:ea typeface="Paytone One"/>
                <a:cs typeface="Paytone One"/>
                <a:sym typeface="Paytone One"/>
              </a:rPr>
              <a:t>95%</a:t>
            </a:r>
            <a:endParaRPr sz="700"/>
          </a:p>
        </p:txBody>
      </p:sp>
      <p:sp>
        <p:nvSpPr>
          <p:cNvPr id="338" name="Google Shape;338;p24"/>
          <p:cNvSpPr txBox="1"/>
          <p:nvPr/>
        </p:nvSpPr>
        <p:spPr>
          <a:xfrm>
            <a:off x="6235700" y="3422041"/>
            <a:ext cx="2757227" cy="4863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400" u="none" cap="none" strike="noStrike">
                <a:solidFill>
                  <a:srgbClr val="E9FBFF"/>
                </a:solidFill>
                <a:latin typeface="Paytone One"/>
                <a:ea typeface="Paytone One"/>
                <a:cs typeface="Paytone One"/>
                <a:sym typeface="Paytone One"/>
              </a:rPr>
              <a:t>12 million</a:t>
            </a:r>
            <a:endParaRPr sz="700"/>
          </a:p>
        </p:txBody>
      </p:sp>
      <p:sp>
        <p:nvSpPr>
          <p:cNvPr id="339" name="Google Shape;339;p24"/>
          <p:cNvSpPr/>
          <p:nvPr/>
        </p:nvSpPr>
        <p:spPr>
          <a:xfrm rot="-1476143">
            <a:off x="401938" y="402651"/>
            <a:ext cx="656577" cy="656577"/>
          </a:xfrm>
          <a:custGeom>
            <a:rect b="b" l="l" r="r" t="t"/>
            <a:pathLst>
              <a:path extrusionOk="0" h="1313155" w="1313155">
                <a:moveTo>
                  <a:pt x="0" y="0"/>
                </a:moveTo>
                <a:lnTo>
                  <a:pt x="1313156" y="0"/>
                </a:lnTo>
                <a:lnTo>
                  <a:pt x="1313156" y="1313155"/>
                </a:lnTo>
                <a:lnTo>
                  <a:pt x="0" y="13131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0" name="Google Shape;340;p24"/>
          <p:cNvSpPr/>
          <p:nvPr/>
        </p:nvSpPr>
        <p:spPr>
          <a:xfrm rot="266756">
            <a:off x="8301361" y="538811"/>
            <a:ext cx="656577" cy="656578"/>
          </a:xfrm>
          <a:custGeom>
            <a:rect b="b" l="l" r="r" t="t"/>
            <a:pathLst>
              <a:path extrusionOk="0" h="1313155" w="1313155">
                <a:moveTo>
                  <a:pt x="0" y="0"/>
                </a:moveTo>
                <a:lnTo>
                  <a:pt x="1313156" y="0"/>
                </a:lnTo>
                <a:lnTo>
                  <a:pt x="1313156" y="1313155"/>
                </a:lnTo>
                <a:lnTo>
                  <a:pt x="0" y="13131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1" name="Google Shape;341;p24"/>
          <p:cNvSpPr/>
          <p:nvPr/>
        </p:nvSpPr>
        <p:spPr>
          <a:xfrm rot="-867276">
            <a:off x="4570738" y="214636"/>
            <a:ext cx="656577" cy="656578"/>
          </a:xfrm>
          <a:custGeom>
            <a:rect b="b" l="l" r="r" t="t"/>
            <a:pathLst>
              <a:path extrusionOk="0" h="1313155" w="1313155">
                <a:moveTo>
                  <a:pt x="0" y="0"/>
                </a:moveTo>
                <a:lnTo>
                  <a:pt x="1313155" y="0"/>
                </a:lnTo>
                <a:lnTo>
                  <a:pt x="1313155" y="1313156"/>
                </a:lnTo>
                <a:lnTo>
                  <a:pt x="0" y="13131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E9FBFF"/>
            </a:gs>
            <a:gs pos="100000">
              <a:srgbClr val="FFFFFF"/>
            </a:gs>
          </a:gsLst>
          <a:lin ang="0" scaled="0"/>
        </a:gradFill>
      </p:bgPr>
    </p:bg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5"/>
          <p:cNvSpPr/>
          <p:nvPr/>
        </p:nvSpPr>
        <p:spPr>
          <a:xfrm rot="5400000">
            <a:off x="-542066" y="-204579"/>
            <a:ext cx="5989043" cy="5379726"/>
          </a:xfrm>
          <a:custGeom>
            <a:rect b="b" l="l" r="r" t="t"/>
            <a:pathLst>
              <a:path extrusionOk="0" h="5703960" w="6350000">
                <a:moveTo>
                  <a:pt x="5877560" y="149860"/>
                </a:moveTo>
                <a:cubicBezTo>
                  <a:pt x="5786120" y="208280"/>
                  <a:pt x="5713730" y="255270"/>
                  <a:pt x="5556250" y="255270"/>
                </a:cubicBezTo>
                <a:cubicBezTo>
                  <a:pt x="5398770" y="255270"/>
                  <a:pt x="5326380" y="209550"/>
                  <a:pt x="5234940" y="149860"/>
                </a:cubicBezTo>
                <a:cubicBezTo>
                  <a:pt x="5130800" y="82550"/>
                  <a:pt x="5001260" y="0"/>
                  <a:pt x="4762500" y="0"/>
                </a:cubicBezTo>
                <a:cubicBezTo>
                  <a:pt x="4523740" y="0"/>
                  <a:pt x="4394200" y="82550"/>
                  <a:pt x="4290060" y="148590"/>
                </a:cubicBezTo>
                <a:cubicBezTo>
                  <a:pt x="4198620" y="207010"/>
                  <a:pt x="4126230" y="254000"/>
                  <a:pt x="3968750" y="254000"/>
                </a:cubicBezTo>
                <a:cubicBezTo>
                  <a:pt x="3811270" y="254000"/>
                  <a:pt x="3738880" y="208280"/>
                  <a:pt x="3647440" y="148590"/>
                </a:cubicBezTo>
                <a:cubicBezTo>
                  <a:pt x="3543300" y="82550"/>
                  <a:pt x="3413760" y="0"/>
                  <a:pt x="3175000" y="0"/>
                </a:cubicBezTo>
                <a:cubicBezTo>
                  <a:pt x="2936240" y="0"/>
                  <a:pt x="2806700" y="82550"/>
                  <a:pt x="2702560" y="148590"/>
                </a:cubicBezTo>
                <a:cubicBezTo>
                  <a:pt x="2611120" y="207010"/>
                  <a:pt x="2538730" y="254000"/>
                  <a:pt x="2381250" y="254000"/>
                </a:cubicBezTo>
                <a:cubicBezTo>
                  <a:pt x="2223770" y="254000"/>
                  <a:pt x="2151380" y="208280"/>
                  <a:pt x="2059940" y="148590"/>
                </a:cubicBezTo>
                <a:cubicBezTo>
                  <a:pt x="1955800" y="82550"/>
                  <a:pt x="1826260" y="0"/>
                  <a:pt x="1587500" y="0"/>
                </a:cubicBezTo>
                <a:cubicBezTo>
                  <a:pt x="1348740" y="0"/>
                  <a:pt x="1219200" y="82550"/>
                  <a:pt x="1115060" y="148590"/>
                </a:cubicBezTo>
                <a:cubicBezTo>
                  <a:pt x="1023620" y="207010"/>
                  <a:pt x="951230" y="254000"/>
                  <a:pt x="793750" y="254000"/>
                </a:cubicBezTo>
                <a:cubicBezTo>
                  <a:pt x="636270" y="254000"/>
                  <a:pt x="563880" y="208280"/>
                  <a:pt x="472440" y="148590"/>
                </a:cubicBezTo>
                <a:cubicBezTo>
                  <a:pt x="368300" y="82550"/>
                  <a:pt x="238760" y="0"/>
                  <a:pt x="0" y="0"/>
                </a:cubicBezTo>
                <a:lnTo>
                  <a:pt x="0" y="5703960"/>
                </a:lnTo>
                <a:lnTo>
                  <a:pt x="6350000" y="5703960"/>
                </a:lnTo>
                <a:lnTo>
                  <a:pt x="6350000" y="0"/>
                </a:lnTo>
                <a:cubicBezTo>
                  <a:pt x="6111240" y="0"/>
                  <a:pt x="5981700" y="82550"/>
                  <a:pt x="5877560" y="149860"/>
                </a:cubicBezTo>
                <a:close/>
              </a:path>
            </a:pathLst>
          </a:custGeom>
          <a:solidFill>
            <a:srgbClr val="F7D038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25"/>
          <p:cNvSpPr/>
          <p:nvPr/>
        </p:nvSpPr>
        <p:spPr>
          <a:xfrm rot="5400000">
            <a:off x="-872723" y="-204579"/>
            <a:ext cx="5989043" cy="5379726"/>
          </a:xfrm>
          <a:custGeom>
            <a:rect b="b" l="l" r="r" t="t"/>
            <a:pathLst>
              <a:path extrusionOk="0" h="5703960" w="6350000">
                <a:moveTo>
                  <a:pt x="5877560" y="149860"/>
                </a:moveTo>
                <a:cubicBezTo>
                  <a:pt x="5786120" y="208280"/>
                  <a:pt x="5713730" y="255270"/>
                  <a:pt x="5556250" y="255270"/>
                </a:cubicBezTo>
                <a:cubicBezTo>
                  <a:pt x="5398770" y="255270"/>
                  <a:pt x="5326380" y="209550"/>
                  <a:pt x="5234940" y="149860"/>
                </a:cubicBezTo>
                <a:cubicBezTo>
                  <a:pt x="5130800" y="82550"/>
                  <a:pt x="5001260" y="0"/>
                  <a:pt x="4762500" y="0"/>
                </a:cubicBezTo>
                <a:cubicBezTo>
                  <a:pt x="4523740" y="0"/>
                  <a:pt x="4394200" y="82550"/>
                  <a:pt x="4290060" y="148590"/>
                </a:cubicBezTo>
                <a:cubicBezTo>
                  <a:pt x="4198620" y="207010"/>
                  <a:pt x="4126230" y="254000"/>
                  <a:pt x="3968750" y="254000"/>
                </a:cubicBezTo>
                <a:cubicBezTo>
                  <a:pt x="3811270" y="254000"/>
                  <a:pt x="3738880" y="208280"/>
                  <a:pt x="3647440" y="148590"/>
                </a:cubicBezTo>
                <a:cubicBezTo>
                  <a:pt x="3543300" y="82550"/>
                  <a:pt x="3413760" y="0"/>
                  <a:pt x="3175000" y="0"/>
                </a:cubicBezTo>
                <a:cubicBezTo>
                  <a:pt x="2936240" y="0"/>
                  <a:pt x="2806700" y="82550"/>
                  <a:pt x="2702560" y="148590"/>
                </a:cubicBezTo>
                <a:cubicBezTo>
                  <a:pt x="2611120" y="207010"/>
                  <a:pt x="2538730" y="254000"/>
                  <a:pt x="2381250" y="254000"/>
                </a:cubicBezTo>
                <a:cubicBezTo>
                  <a:pt x="2223770" y="254000"/>
                  <a:pt x="2151380" y="208280"/>
                  <a:pt x="2059940" y="148590"/>
                </a:cubicBezTo>
                <a:cubicBezTo>
                  <a:pt x="1955800" y="82550"/>
                  <a:pt x="1826260" y="0"/>
                  <a:pt x="1587500" y="0"/>
                </a:cubicBezTo>
                <a:cubicBezTo>
                  <a:pt x="1348740" y="0"/>
                  <a:pt x="1219200" y="82550"/>
                  <a:pt x="1115060" y="148590"/>
                </a:cubicBezTo>
                <a:cubicBezTo>
                  <a:pt x="1023620" y="207010"/>
                  <a:pt x="951230" y="254000"/>
                  <a:pt x="793750" y="254000"/>
                </a:cubicBezTo>
                <a:cubicBezTo>
                  <a:pt x="636270" y="254000"/>
                  <a:pt x="563880" y="208280"/>
                  <a:pt x="472440" y="148590"/>
                </a:cubicBezTo>
                <a:cubicBezTo>
                  <a:pt x="368300" y="82550"/>
                  <a:pt x="238760" y="0"/>
                  <a:pt x="0" y="0"/>
                </a:cubicBezTo>
                <a:lnTo>
                  <a:pt x="0" y="5703960"/>
                </a:lnTo>
                <a:lnTo>
                  <a:pt x="6350000" y="5703960"/>
                </a:lnTo>
                <a:lnTo>
                  <a:pt x="6350000" y="0"/>
                </a:lnTo>
                <a:cubicBezTo>
                  <a:pt x="6111240" y="0"/>
                  <a:pt x="5981700" y="82550"/>
                  <a:pt x="5877560" y="149860"/>
                </a:cubicBezTo>
                <a:close/>
              </a:path>
            </a:pathLst>
          </a:custGeom>
          <a:solidFill>
            <a:srgbClr val="00204B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8" name="Google Shape;34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2" y="101247"/>
            <a:ext cx="4650497" cy="4957232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25"/>
          <p:cNvSpPr txBox="1"/>
          <p:nvPr/>
        </p:nvSpPr>
        <p:spPr>
          <a:xfrm>
            <a:off x="5406219" y="1028208"/>
            <a:ext cx="29385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200" u="none" cap="none" strike="noStrike">
                <a:solidFill>
                  <a:srgbClr val="00204B"/>
                </a:solidFill>
                <a:latin typeface="Paytone One"/>
                <a:ea typeface="Paytone One"/>
                <a:cs typeface="Paytone One"/>
                <a:sym typeface="Paytone One"/>
              </a:rPr>
              <a:t>Product</a:t>
            </a:r>
            <a:endParaRPr sz="7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200" u="none" cap="none" strike="noStrike">
                <a:solidFill>
                  <a:srgbClr val="00204B"/>
                </a:solidFill>
                <a:latin typeface="Paytone One"/>
                <a:ea typeface="Paytone One"/>
                <a:cs typeface="Paytone One"/>
                <a:sym typeface="Paytone One"/>
              </a:rPr>
              <a:t>Trend</a:t>
            </a:r>
            <a:endParaRPr sz="700"/>
          </a:p>
        </p:txBody>
      </p:sp>
      <p:sp>
        <p:nvSpPr>
          <p:cNvPr id="350" name="Google Shape;350;p25"/>
          <p:cNvSpPr txBox="1"/>
          <p:nvPr/>
        </p:nvSpPr>
        <p:spPr>
          <a:xfrm>
            <a:off x="6077426" y="2804022"/>
            <a:ext cx="2628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elit. Cras in libero sit amet nisl cursus fringilla. Nullam felis orci, maximus sit.</a:t>
            </a:r>
            <a:endParaRPr sz="700"/>
          </a:p>
        </p:txBody>
      </p:sp>
      <p:sp>
        <p:nvSpPr>
          <p:cNvPr id="351" name="Google Shape;351;p25"/>
          <p:cNvSpPr txBox="1"/>
          <p:nvPr/>
        </p:nvSpPr>
        <p:spPr>
          <a:xfrm>
            <a:off x="6077426" y="3635870"/>
            <a:ext cx="2685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elit. Cras in libero sit amet nisl cursus fringilla. Nullam felis orci, maximus sit.</a:t>
            </a:r>
            <a:endParaRPr sz="700"/>
          </a:p>
        </p:txBody>
      </p:sp>
      <p:sp>
        <p:nvSpPr>
          <p:cNvPr id="352" name="Google Shape;352;p25"/>
          <p:cNvSpPr txBox="1"/>
          <p:nvPr/>
        </p:nvSpPr>
        <p:spPr>
          <a:xfrm>
            <a:off x="5406219" y="2870697"/>
            <a:ext cx="485165" cy="4240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100" u="none" cap="none" strike="noStrike">
                <a:solidFill>
                  <a:srgbClr val="00204B"/>
                </a:solidFill>
                <a:latin typeface="Bebas Neue"/>
                <a:ea typeface="Bebas Neue"/>
                <a:cs typeface="Bebas Neue"/>
                <a:sym typeface="Bebas Neue"/>
              </a:rPr>
              <a:t>01</a:t>
            </a:r>
            <a:endParaRPr sz="700"/>
          </a:p>
        </p:txBody>
      </p:sp>
      <p:sp>
        <p:nvSpPr>
          <p:cNvPr id="353" name="Google Shape;353;p25"/>
          <p:cNvSpPr txBox="1"/>
          <p:nvPr/>
        </p:nvSpPr>
        <p:spPr>
          <a:xfrm>
            <a:off x="5406219" y="3702544"/>
            <a:ext cx="394982" cy="4240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100" u="none" cap="none" strike="noStrike">
                <a:solidFill>
                  <a:srgbClr val="00204B"/>
                </a:solidFill>
                <a:latin typeface="Bebas Neue"/>
                <a:ea typeface="Bebas Neue"/>
                <a:cs typeface="Bebas Neue"/>
                <a:sym typeface="Bebas Neue"/>
              </a:rPr>
              <a:t>02</a:t>
            </a:r>
            <a:endParaRPr sz="7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E9FBFF"/>
            </a:gs>
            <a:gs pos="100000">
              <a:srgbClr val="FFFFFF"/>
            </a:gs>
          </a:gsLst>
          <a:lin ang="0" scaled="0"/>
        </a:grad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6"/>
          <p:cNvSpPr/>
          <p:nvPr/>
        </p:nvSpPr>
        <p:spPr>
          <a:xfrm rot="5400000">
            <a:off x="-825098" y="-204579"/>
            <a:ext cx="5989043" cy="5379726"/>
          </a:xfrm>
          <a:custGeom>
            <a:rect b="b" l="l" r="r" t="t"/>
            <a:pathLst>
              <a:path extrusionOk="0" h="5703960" w="6350000">
                <a:moveTo>
                  <a:pt x="5877560" y="149860"/>
                </a:moveTo>
                <a:cubicBezTo>
                  <a:pt x="5786120" y="208280"/>
                  <a:pt x="5713730" y="255270"/>
                  <a:pt x="5556250" y="255270"/>
                </a:cubicBezTo>
                <a:cubicBezTo>
                  <a:pt x="5398770" y="255270"/>
                  <a:pt x="5326380" y="209550"/>
                  <a:pt x="5234940" y="149860"/>
                </a:cubicBezTo>
                <a:cubicBezTo>
                  <a:pt x="5130800" y="82550"/>
                  <a:pt x="5001260" y="0"/>
                  <a:pt x="4762500" y="0"/>
                </a:cubicBezTo>
                <a:cubicBezTo>
                  <a:pt x="4523740" y="0"/>
                  <a:pt x="4394200" y="82550"/>
                  <a:pt x="4290060" y="148590"/>
                </a:cubicBezTo>
                <a:cubicBezTo>
                  <a:pt x="4198620" y="207010"/>
                  <a:pt x="4126230" y="254000"/>
                  <a:pt x="3968750" y="254000"/>
                </a:cubicBezTo>
                <a:cubicBezTo>
                  <a:pt x="3811270" y="254000"/>
                  <a:pt x="3738880" y="208280"/>
                  <a:pt x="3647440" y="148590"/>
                </a:cubicBezTo>
                <a:cubicBezTo>
                  <a:pt x="3543300" y="82550"/>
                  <a:pt x="3413760" y="0"/>
                  <a:pt x="3175000" y="0"/>
                </a:cubicBezTo>
                <a:cubicBezTo>
                  <a:pt x="2936240" y="0"/>
                  <a:pt x="2806700" y="82550"/>
                  <a:pt x="2702560" y="148590"/>
                </a:cubicBezTo>
                <a:cubicBezTo>
                  <a:pt x="2611120" y="207010"/>
                  <a:pt x="2538730" y="254000"/>
                  <a:pt x="2381250" y="254000"/>
                </a:cubicBezTo>
                <a:cubicBezTo>
                  <a:pt x="2223770" y="254000"/>
                  <a:pt x="2151380" y="208280"/>
                  <a:pt x="2059940" y="148590"/>
                </a:cubicBezTo>
                <a:cubicBezTo>
                  <a:pt x="1955800" y="82550"/>
                  <a:pt x="1826260" y="0"/>
                  <a:pt x="1587500" y="0"/>
                </a:cubicBezTo>
                <a:cubicBezTo>
                  <a:pt x="1348740" y="0"/>
                  <a:pt x="1219200" y="82550"/>
                  <a:pt x="1115060" y="148590"/>
                </a:cubicBezTo>
                <a:cubicBezTo>
                  <a:pt x="1023620" y="207010"/>
                  <a:pt x="951230" y="254000"/>
                  <a:pt x="793750" y="254000"/>
                </a:cubicBezTo>
                <a:cubicBezTo>
                  <a:pt x="636270" y="254000"/>
                  <a:pt x="563880" y="208280"/>
                  <a:pt x="472440" y="148590"/>
                </a:cubicBezTo>
                <a:cubicBezTo>
                  <a:pt x="368300" y="82550"/>
                  <a:pt x="238760" y="0"/>
                  <a:pt x="0" y="0"/>
                </a:cubicBezTo>
                <a:lnTo>
                  <a:pt x="0" y="5703960"/>
                </a:lnTo>
                <a:lnTo>
                  <a:pt x="6350000" y="5703960"/>
                </a:lnTo>
                <a:lnTo>
                  <a:pt x="6350000" y="0"/>
                </a:lnTo>
                <a:cubicBezTo>
                  <a:pt x="6111240" y="0"/>
                  <a:pt x="5981700" y="82550"/>
                  <a:pt x="5877560" y="149860"/>
                </a:cubicBezTo>
                <a:close/>
              </a:path>
            </a:pathLst>
          </a:custGeom>
          <a:solidFill>
            <a:srgbClr val="A5CEDE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26"/>
          <p:cNvSpPr/>
          <p:nvPr/>
        </p:nvSpPr>
        <p:spPr>
          <a:xfrm rot="5400000">
            <a:off x="-1053698" y="-204579"/>
            <a:ext cx="5989043" cy="5379726"/>
          </a:xfrm>
          <a:custGeom>
            <a:rect b="b" l="l" r="r" t="t"/>
            <a:pathLst>
              <a:path extrusionOk="0" h="5703960" w="6350000">
                <a:moveTo>
                  <a:pt x="5877560" y="149860"/>
                </a:moveTo>
                <a:cubicBezTo>
                  <a:pt x="5786120" y="208280"/>
                  <a:pt x="5713730" y="255270"/>
                  <a:pt x="5556250" y="255270"/>
                </a:cubicBezTo>
                <a:cubicBezTo>
                  <a:pt x="5398770" y="255270"/>
                  <a:pt x="5326380" y="209550"/>
                  <a:pt x="5234940" y="149860"/>
                </a:cubicBezTo>
                <a:cubicBezTo>
                  <a:pt x="5130800" y="82550"/>
                  <a:pt x="5001260" y="0"/>
                  <a:pt x="4762500" y="0"/>
                </a:cubicBezTo>
                <a:cubicBezTo>
                  <a:pt x="4523740" y="0"/>
                  <a:pt x="4394200" y="82550"/>
                  <a:pt x="4290060" y="148590"/>
                </a:cubicBezTo>
                <a:cubicBezTo>
                  <a:pt x="4198620" y="207010"/>
                  <a:pt x="4126230" y="254000"/>
                  <a:pt x="3968750" y="254000"/>
                </a:cubicBezTo>
                <a:cubicBezTo>
                  <a:pt x="3811270" y="254000"/>
                  <a:pt x="3738880" y="208280"/>
                  <a:pt x="3647440" y="148590"/>
                </a:cubicBezTo>
                <a:cubicBezTo>
                  <a:pt x="3543300" y="82550"/>
                  <a:pt x="3413760" y="0"/>
                  <a:pt x="3175000" y="0"/>
                </a:cubicBezTo>
                <a:cubicBezTo>
                  <a:pt x="2936240" y="0"/>
                  <a:pt x="2806700" y="82550"/>
                  <a:pt x="2702560" y="148590"/>
                </a:cubicBezTo>
                <a:cubicBezTo>
                  <a:pt x="2611120" y="207010"/>
                  <a:pt x="2538730" y="254000"/>
                  <a:pt x="2381250" y="254000"/>
                </a:cubicBezTo>
                <a:cubicBezTo>
                  <a:pt x="2223770" y="254000"/>
                  <a:pt x="2151380" y="208280"/>
                  <a:pt x="2059940" y="148590"/>
                </a:cubicBezTo>
                <a:cubicBezTo>
                  <a:pt x="1955800" y="82550"/>
                  <a:pt x="1826260" y="0"/>
                  <a:pt x="1587500" y="0"/>
                </a:cubicBezTo>
                <a:cubicBezTo>
                  <a:pt x="1348740" y="0"/>
                  <a:pt x="1219200" y="82550"/>
                  <a:pt x="1115060" y="148590"/>
                </a:cubicBezTo>
                <a:cubicBezTo>
                  <a:pt x="1023620" y="207010"/>
                  <a:pt x="951230" y="254000"/>
                  <a:pt x="793750" y="254000"/>
                </a:cubicBezTo>
                <a:cubicBezTo>
                  <a:pt x="636270" y="254000"/>
                  <a:pt x="563880" y="208280"/>
                  <a:pt x="472440" y="148590"/>
                </a:cubicBezTo>
                <a:cubicBezTo>
                  <a:pt x="368300" y="82550"/>
                  <a:pt x="238760" y="0"/>
                  <a:pt x="0" y="0"/>
                </a:cubicBezTo>
                <a:lnTo>
                  <a:pt x="0" y="5703960"/>
                </a:lnTo>
                <a:lnTo>
                  <a:pt x="6350000" y="5703960"/>
                </a:lnTo>
                <a:lnTo>
                  <a:pt x="6350000" y="0"/>
                </a:lnTo>
                <a:cubicBezTo>
                  <a:pt x="6111240" y="0"/>
                  <a:pt x="5981700" y="82550"/>
                  <a:pt x="5877560" y="149860"/>
                </a:cubicBezTo>
                <a:close/>
              </a:path>
            </a:pathLst>
          </a:custGeom>
          <a:solidFill>
            <a:srgbClr val="F7D038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0" name="Google Shape;36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5738" y="2442226"/>
            <a:ext cx="2695096" cy="2411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04580" y="376631"/>
            <a:ext cx="3836638" cy="3604638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26"/>
          <p:cNvSpPr/>
          <p:nvPr/>
        </p:nvSpPr>
        <p:spPr>
          <a:xfrm rot="1443452">
            <a:off x="3593129" y="3085132"/>
            <a:ext cx="1957743" cy="1125702"/>
          </a:xfrm>
          <a:custGeom>
            <a:rect b="b" l="l" r="r" t="t"/>
            <a:pathLst>
              <a:path extrusionOk="0" h="2251404" w="3915486">
                <a:moveTo>
                  <a:pt x="0" y="0"/>
                </a:moveTo>
                <a:lnTo>
                  <a:pt x="3915486" y="0"/>
                </a:lnTo>
                <a:lnTo>
                  <a:pt x="3915486" y="2251404"/>
                </a:lnTo>
                <a:lnTo>
                  <a:pt x="0" y="22514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3" name="Google Shape;363;p26"/>
          <p:cNvSpPr txBox="1"/>
          <p:nvPr/>
        </p:nvSpPr>
        <p:spPr>
          <a:xfrm>
            <a:off x="338253" y="557213"/>
            <a:ext cx="3877092" cy="7400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200" u="none" cap="none" strike="noStrike">
                <a:solidFill>
                  <a:srgbClr val="00204B"/>
                </a:solidFill>
                <a:latin typeface="Paytone One"/>
                <a:ea typeface="Paytone One"/>
                <a:cs typeface="Paytone One"/>
                <a:sym typeface="Paytone One"/>
              </a:rPr>
              <a:t>Analysis</a:t>
            </a:r>
            <a:endParaRPr sz="700"/>
          </a:p>
        </p:txBody>
      </p:sp>
      <p:sp>
        <p:nvSpPr>
          <p:cNvPr id="364" name="Google Shape;364;p26"/>
          <p:cNvSpPr txBox="1"/>
          <p:nvPr/>
        </p:nvSpPr>
        <p:spPr>
          <a:xfrm>
            <a:off x="1537656" y="1844174"/>
            <a:ext cx="1478284" cy="2765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00204B"/>
                </a:solidFill>
                <a:latin typeface="Bebas Neue"/>
                <a:ea typeface="Bebas Neue"/>
                <a:cs typeface="Bebas Neue"/>
                <a:sym typeface="Bebas Neue"/>
              </a:rPr>
              <a:t>TOPIC ONE</a:t>
            </a:r>
            <a:endParaRPr sz="700"/>
          </a:p>
        </p:txBody>
      </p:sp>
      <p:sp>
        <p:nvSpPr>
          <p:cNvPr id="365" name="Google Shape;365;p26"/>
          <p:cNvSpPr txBox="1"/>
          <p:nvPr/>
        </p:nvSpPr>
        <p:spPr>
          <a:xfrm>
            <a:off x="6344891" y="3961349"/>
            <a:ext cx="1478284" cy="2765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00204B"/>
                </a:solidFill>
                <a:latin typeface="Bebas Neue"/>
                <a:ea typeface="Bebas Neue"/>
                <a:cs typeface="Bebas Neue"/>
                <a:sym typeface="Bebas Neue"/>
              </a:rPr>
              <a:t>TOPIC TWO</a:t>
            </a:r>
            <a:endParaRPr sz="700"/>
          </a:p>
        </p:txBody>
      </p:sp>
      <p:sp>
        <p:nvSpPr>
          <p:cNvPr id="366" name="Google Shape;366;p26"/>
          <p:cNvSpPr txBox="1"/>
          <p:nvPr/>
        </p:nvSpPr>
        <p:spPr>
          <a:xfrm>
            <a:off x="1613911" y="2165902"/>
            <a:ext cx="1325776" cy="3460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 sz="700"/>
          </a:p>
        </p:txBody>
      </p:sp>
      <p:sp>
        <p:nvSpPr>
          <p:cNvPr id="367" name="Google Shape;367;p26"/>
          <p:cNvSpPr txBox="1"/>
          <p:nvPr/>
        </p:nvSpPr>
        <p:spPr>
          <a:xfrm>
            <a:off x="6421145" y="4283077"/>
            <a:ext cx="1325776" cy="3460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 sz="7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E9FBFF"/>
            </a:gs>
            <a:gs pos="100000">
              <a:srgbClr val="FFFFFF"/>
            </a:gs>
          </a:gsLst>
          <a:lin ang="0" scaled="0"/>
        </a:gradFill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2" name="Google Shape;372;p27"/>
          <p:cNvGrpSpPr/>
          <p:nvPr/>
        </p:nvGrpSpPr>
        <p:grpSpPr>
          <a:xfrm>
            <a:off x="-2116194" y="-3122446"/>
            <a:ext cx="13376388" cy="6012528"/>
            <a:chOff x="0" y="3570"/>
            <a:chExt cx="35670367" cy="16033406"/>
          </a:xfrm>
        </p:grpSpPr>
        <p:sp>
          <p:nvSpPr>
            <p:cNvPr id="373" name="Google Shape;373;p27"/>
            <p:cNvSpPr/>
            <p:nvPr/>
          </p:nvSpPr>
          <p:spPr>
            <a:xfrm rot="10800000">
              <a:off x="0" y="3570"/>
              <a:ext cx="17849377" cy="16033406"/>
            </a:xfrm>
            <a:custGeom>
              <a:rect b="b" l="l" r="r" t="t"/>
              <a:pathLst>
                <a:path extrusionOk="0" h="5703960" w="635000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5703960"/>
                  </a:lnTo>
                  <a:lnTo>
                    <a:pt x="6350000" y="57039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00204B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27"/>
            <p:cNvSpPr/>
            <p:nvPr/>
          </p:nvSpPr>
          <p:spPr>
            <a:xfrm rot="10800000">
              <a:off x="17820990" y="3570"/>
              <a:ext cx="17849377" cy="16033406"/>
            </a:xfrm>
            <a:custGeom>
              <a:rect b="b" l="l" r="r" t="t"/>
              <a:pathLst>
                <a:path extrusionOk="0" h="5703960" w="635000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5703960"/>
                  </a:lnTo>
                  <a:lnTo>
                    <a:pt x="6350000" y="57039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00204B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5" name="Google Shape;375;p27"/>
          <p:cNvSpPr/>
          <p:nvPr/>
        </p:nvSpPr>
        <p:spPr>
          <a:xfrm>
            <a:off x="267941" y="1396522"/>
            <a:ext cx="2819626" cy="2819216"/>
          </a:xfrm>
          <a:custGeom>
            <a:rect b="b" l="l" r="r" t="t"/>
            <a:pathLst>
              <a:path extrusionOk="0" h="6539573" w="6540525">
                <a:moveTo>
                  <a:pt x="5684545" y="1101865"/>
                </a:moveTo>
                <a:cubicBezTo>
                  <a:pt x="5560364" y="886829"/>
                  <a:pt x="5335181" y="766521"/>
                  <a:pt x="5103533" y="766356"/>
                </a:cubicBezTo>
                <a:lnTo>
                  <a:pt x="5103571" y="766318"/>
                </a:lnTo>
                <a:cubicBezTo>
                  <a:pt x="4871923" y="766115"/>
                  <a:pt x="4646701" y="645821"/>
                  <a:pt x="4522559" y="430810"/>
                </a:cubicBezTo>
                <a:cubicBezTo>
                  <a:pt x="4337317" y="109919"/>
                  <a:pt x="3927030" y="0"/>
                  <a:pt x="3606140" y="185281"/>
                </a:cubicBezTo>
                <a:lnTo>
                  <a:pt x="3606089" y="185319"/>
                </a:lnTo>
                <a:lnTo>
                  <a:pt x="3606089" y="185115"/>
                </a:lnTo>
                <a:cubicBezTo>
                  <a:pt x="3406788" y="299936"/>
                  <a:pt x="3153854" y="309029"/>
                  <a:pt x="2939771" y="187630"/>
                </a:cubicBezTo>
                <a:cubicBezTo>
                  <a:pt x="2836743" y="126902"/>
                  <a:pt x="2719296" y="94958"/>
                  <a:pt x="2599703" y="95136"/>
                </a:cubicBezTo>
                <a:cubicBezTo>
                  <a:pt x="2351405" y="95136"/>
                  <a:pt x="2134641" y="230048"/>
                  <a:pt x="2018614" y="430568"/>
                </a:cubicBezTo>
                <a:lnTo>
                  <a:pt x="2018614" y="430530"/>
                </a:lnTo>
                <a:cubicBezTo>
                  <a:pt x="1902625" y="631012"/>
                  <a:pt x="1685811" y="765925"/>
                  <a:pt x="1437551" y="765925"/>
                </a:cubicBezTo>
                <a:cubicBezTo>
                  <a:pt x="1067029" y="765925"/>
                  <a:pt x="766686" y="1066267"/>
                  <a:pt x="766686" y="1436789"/>
                </a:cubicBezTo>
                <a:lnTo>
                  <a:pt x="766686" y="1436866"/>
                </a:lnTo>
                <a:lnTo>
                  <a:pt x="766483" y="1436789"/>
                </a:lnTo>
                <a:cubicBezTo>
                  <a:pt x="766280" y="1666672"/>
                  <a:pt x="647802" y="1890154"/>
                  <a:pt x="435902" y="2014906"/>
                </a:cubicBezTo>
                <a:cubicBezTo>
                  <a:pt x="331646" y="2073744"/>
                  <a:pt x="245134" y="2159541"/>
                  <a:pt x="185433" y="2263305"/>
                </a:cubicBezTo>
                <a:cubicBezTo>
                  <a:pt x="61277" y="2478367"/>
                  <a:pt x="69723" y="2733523"/>
                  <a:pt x="185395" y="2934246"/>
                </a:cubicBezTo>
                <a:lnTo>
                  <a:pt x="185357" y="2934246"/>
                </a:lnTo>
                <a:cubicBezTo>
                  <a:pt x="300939" y="3134932"/>
                  <a:pt x="309385" y="3390113"/>
                  <a:pt x="185230" y="3605149"/>
                </a:cubicBezTo>
                <a:cubicBezTo>
                  <a:pt x="0" y="3926002"/>
                  <a:pt x="109906" y="4336288"/>
                  <a:pt x="430797" y="4521569"/>
                </a:cubicBezTo>
                <a:lnTo>
                  <a:pt x="430835" y="4521607"/>
                </a:lnTo>
                <a:lnTo>
                  <a:pt x="430708" y="4521695"/>
                </a:lnTo>
                <a:cubicBezTo>
                  <a:pt x="631228" y="4637634"/>
                  <a:pt x="766077" y="4854448"/>
                  <a:pt x="766077" y="5102746"/>
                </a:cubicBezTo>
                <a:cubicBezTo>
                  <a:pt x="766077" y="5473268"/>
                  <a:pt x="1066419" y="5773611"/>
                  <a:pt x="1436929" y="5773611"/>
                </a:cubicBezTo>
                <a:cubicBezTo>
                  <a:pt x="1685239" y="5773611"/>
                  <a:pt x="1901965" y="5908497"/>
                  <a:pt x="2018030" y="6109018"/>
                </a:cubicBezTo>
                <a:cubicBezTo>
                  <a:pt x="2134019" y="6309449"/>
                  <a:pt x="2350821" y="6444425"/>
                  <a:pt x="2599093" y="6444425"/>
                </a:cubicBezTo>
                <a:cubicBezTo>
                  <a:pt x="2718685" y="6444579"/>
                  <a:pt x="2836127" y="6412633"/>
                  <a:pt x="2939161" y="6351918"/>
                </a:cubicBezTo>
                <a:cubicBezTo>
                  <a:pt x="3153194" y="6230544"/>
                  <a:pt x="3406191" y="6239637"/>
                  <a:pt x="3605479" y="6354496"/>
                </a:cubicBezTo>
                <a:lnTo>
                  <a:pt x="3605479" y="6354255"/>
                </a:lnTo>
                <a:lnTo>
                  <a:pt x="3605517" y="6354331"/>
                </a:lnTo>
                <a:cubicBezTo>
                  <a:pt x="3926408" y="6539573"/>
                  <a:pt x="4336694" y="6429617"/>
                  <a:pt x="4521987" y="6108764"/>
                </a:cubicBezTo>
                <a:cubicBezTo>
                  <a:pt x="4646130" y="5893766"/>
                  <a:pt x="4871314" y="5773446"/>
                  <a:pt x="5102961" y="5773281"/>
                </a:cubicBezTo>
                <a:lnTo>
                  <a:pt x="5102911" y="5773192"/>
                </a:lnTo>
                <a:cubicBezTo>
                  <a:pt x="5334558" y="5773027"/>
                  <a:pt x="5559780" y="5652707"/>
                  <a:pt x="5683885" y="5437709"/>
                </a:cubicBezTo>
                <a:cubicBezTo>
                  <a:pt x="5745010" y="5331855"/>
                  <a:pt x="5774017" y="5216234"/>
                  <a:pt x="5773890" y="5102213"/>
                </a:cubicBezTo>
                <a:lnTo>
                  <a:pt x="5773979" y="5102290"/>
                </a:lnTo>
                <a:cubicBezTo>
                  <a:pt x="5774182" y="4878846"/>
                  <a:pt x="5886145" y="4661358"/>
                  <a:pt x="6087059" y="4534828"/>
                </a:cubicBezTo>
                <a:cubicBezTo>
                  <a:pt x="6195364" y="4477881"/>
                  <a:pt x="6289357" y="4390620"/>
                  <a:pt x="6355029" y="4276866"/>
                </a:cubicBezTo>
                <a:cubicBezTo>
                  <a:pt x="6479222" y="4061753"/>
                  <a:pt x="6470777" y="3806572"/>
                  <a:pt x="6355118" y="3605886"/>
                </a:cubicBezTo>
                <a:lnTo>
                  <a:pt x="6355156" y="3605886"/>
                </a:lnTo>
                <a:cubicBezTo>
                  <a:pt x="6239535" y="3405201"/>
                  <a:pt x="6231077" y="3150020"/>
                  <a:pt x="6355245" y="2934971"/>
                </a:cubicBezTo>
                <a:cubicBezTo>
                  <a:pt x="6540525" y="2614080"/>
                  <a:pt x="6430568" y="2203832"/>
                  <a:pt x="6109677" y="2018552"/>
                </a:cubicBezTo>
                <a:lnTo>
                  <a:pt x="6109627" y="2018501"/>
                </a:lnTo>
                <a:lnTo>
                  <a:pt x="6109754" y="2018463"/>
                </a:lnTo>
                <a:cubicBezTo>
                  <a:pt x="5910847" y="1903375"/>
                  <a:pt x="5776557" y="1689088"/>
                  <a:pt x="5774436" y="1443267"/>
                </a:cubicBezTo>
                <a:cubicBezTo>
                  <a:pt x="5775604" y="1327265"/>
                  <a:pt x="5746686" y="1209536"/>
                  <a:pt x="5684545" y="1101865"/>
                </a:cubicBezTo>
              </a:path>
            </a:pathLst>
          </a:custGeom>
          <a:solidFill>
            <a:srgbClr val="A5CEDE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27"/>
          <p:cNvSpPr/>
          <p:nvPr/>
        </p:nvSpPr>
        <p:spPr>
          <a:xfrm>
            <a:off x="3162190" y="1396522"/>
            <a:ext cx="2819626" cy="2819216"/>
          </a:xfrm>
          <a:custGeom>
            <a:rect b="b" l="l" r="r" t="t"/>
            <a:pathLst>
              <a:path extrusionOk="0" h="6539573" w="6540525">
                <a:moveTo>
                  <a:pt x="5684545" y="1101865"/>
                </a:moveTo>
                <a:cubicBezTo>
                  <a:pt x="5560364" y="886829"/>
                  <a:pt x="5335181" y="766521"/>
                  <a:pt x="5103533" y="766356"/>
                </a:cubicBezTo>
                <a:lnTo>
                  <a:pt x="5103571" y="766318"/>
                </a:lnTo>
                <a:cubicBezTo>
                  <a:pt x="4871923" y="766115"/>
                  <a:pt x="4646701" y="645821"/>
                  <a:pt x="4522559" y="430810"/>
                </a:cubicBezTo>
                <a:cubicBezTo>
                  <a:pt x="4337317" y="109919"/>
                  <a:pt x="3927030" y="0"/>
                  <a:pt x="3606140" y="185281"/>
                </a:cubicBezTo>
                <a:lnTo>
                  <a:pt x="3606089" y="185319"/>
                </a:lnTo>
                <a:lnTo>
                  <a:pt x="3606089" y="185115"/>
                </a:lnTo>
                <a:cubicBezTo>
                  <a:pt x="3406788" y="299936"/>
                  <a:pt x="3153854" y="309029"/>
                  <a:pt x="2939771" y="187630"/>
                </a:cubicBezTo>
                <a:cubicBezTo>
                  <a:pt x="2836743" y="126902"/>
                  <a:pt x="2719296" y="94958"/>
                  <a:pt x="2599703" y="95136"/>
                </a:cubicBezTo>
                <a:cubicBezTo>
                  <a:pt x="2351405" y="95136"/>
                  <a:pt x="2134641" y="230048"/>
                  <a:pt x="2018614" y="430568"/>
                </a:cubicBezTo>
                <a:lnTo>
                  <a:pt x="2018614" y="430530"/>
                </a:lnTo>
                <a:cubicBezTo>
                  <a:pt x="1902625" y="631012"/>
                  <a:pt x="1685811" y="765925"/>
                  <a:pt x="1437551" y="765925"/>
                </a:cubicBezTo>
                <a:cubicBezTo>
                  <a:pt x="1067029" y="765925"/>
                  <a:pt x="766686" y="1066267"/>
                  <a:pt x="766686" y="1436789"/>
                </a:cubicBezTo>
                <a:lnTo>
                  <a:pt x="766686" y="1436866"/>
                </a:lnTo>
                <a:lnTo>
                  <a:pt x="766483" y="1436789"/>
                </a:lnTo>
                <a:cubicBezTo>
                  <a:pt x="766280" y="1666672"/>
                  <a:pt x="647802" y="1890154"/>
                  <a:pt x="435902" y="2014906"/>
                </a:cubicBezTo>
                <a:cubicBezTo>
                  <a:pt x="331646" y="2073744"/>
                  <a:pt x="245134" y="2159541"/>
                  <a:pt x="185433" y="2263305"/>
                </a:cubicBezTo>
                <a:cubicBezTo>
                  <a:pt x="61277" y="2478367"/>
                  <a:pt x="69723" y="2733523"/>
                  <a:pt x="185395" y="2934246"/>
                </a:cubicBezTo>
                <a:lnTo>
                  <a:pt x="185357" y="2934246"/>
                </a:lnTo>
                <a:cubicBezTo>
                  <a:pt x="300939" y="3134932"/>
                  <a:pt x="309385" y="3390113"/>
                  <a:pt x="185230" y="3605149"/>
                </a:cubicBezTo>
                <a:cubicBezTo>
                  <a:pt x="0" y="3926002"/>
                  <a:pt x="109906" y="4336288"/>
                  <a:pt x="430797" y="4521569"/>
                </a:cubicBezTo>
                <a:lnTo>
                  <a:pt x="430835" y="4521607"/>
                </a:lnTo>
                <a:lnTo>
                  <a:pt x="430708" y="4521695"/>
                </a:lnTo>
                <a:cubicBezTo>
                  <a:pt x="631228" y="4637634"/>
                  <a:pt x="766077" y="4854448"/>
                  <a:pt x="766077" y="5102746"/>
                </a:cubicBezTo>
                <a:cubicBezTo>
                  <a:pt x="766077" y="5473268"/>
                  <a:pt x="1066419" y="5773611"/>
                  <a:pt x="1436929" y="5773611"/>
                </a:cubicBezTo>
                <a:cubicBezTo>
                  <a:pt x="1685239" y="5773611"/>
                  <a:pt x="1901965" y="5908497"/>
                  <a:pt x="2018030" y="6109018"/>
                </a:cubicBezTo>
                <a:cubicBezTo>
                  <a:pt x="2134019" y="6309449"/>
                  <a:pt x="2350821" y="6444425"/>
                  <a:pt x="2599093" y="6444425"/>
                </a:cubicBezTo>
                <a:cubicBezTo>
                  <a:pt x="2718685" y="6444579"/>
                  <a:pt x="2836127" y="6412633"/>
                  <a:pt x="2939161" y="6351918"/>
                </a:cubicBezTo>
                <a:cubicBezTo>
                  <a:pt x="3153194" y="6230544"/>
                  <a:pt x="3406191" y="6239637"/>
                  <a:pt x="3605479" y="6354496"/>
                </a:cubicBezTo>
                <a:lnTo>
                  <a:pt x="3605479" y="6354255"/>
                </a:lnTo>
                <a:lnTo>
                  <a:pt x="3605517" y="6354331"/>
                </a:lnTo>
                <a:cubicBezTo>
                  <a:pt x="3926408" y="6539573"/>
                  <a:pt x="4336694" y="6429617"/>
                  <a:pt x="4521987" y="6108764"/>
                </a:cubicBezTo>
                <a:cubicBezTo>
                  <a:pt x="4646130" y="5893766"/>
                  <a:pt x="4871314" y="5773446"/>
                  <a:pt x="5102961" y="5773281"/>
                </a:cubicBezTo>
                <a:lnTo>
                  <a:pt x="5102911" y="5773192"/>
                </a:lnTo>
                <a:cubicBezTo>
                  <a:pt x="5334558" y="5773027"/>
                  <a:pt x="5559780" y="5652707"/>
                  <a:pt x="5683885" y="5437709"/>
                </a:cubicBezTo>
                <a:cubicBezTo>
                  <a:pt x="5745010" y="5331855"/>
                  <a:pt x="5774017" y="5216234"/>
                  <a:pt x="5773890" y="5102213"/>
                </a:cubicBezTo>
                <a:lnTo>
                  <a:pt x="5773979" y="5102290"/>
                </a:lnTo>
                <a:cubicBezTo>
                  <a:pt x="5774182" y="4878846"/>
                  <a:pt x="5886145" y="4661358"/>
                  <a:pt x="6087059" y="4534828"/>
                </a:cubicBezTo>
                <a:cubicBezTo>
                  <a:pt x="6195364" y="4477881"/>
                  <a:pt x="6289357" y="4390620"/>
                  <a:pt x="6355029" y="4276866"/>
                </a:cubicBezTo>
                <a:cubicBezTo>
                  <a:pt x="6479222" y="4061753"/>
                  <a:pt x="6470777" y="3806572"/>
                  <a:pt x="6355118" y="3605886"/>
                </a:cubicBezTo>
                <a:lnTo>
                  <a:pt x="6355156" y="3605886"/>
                </a:lnTo>
                <a:cubicBezTo>
                  <a:pt x="6239535" y="3405201"/>
                  <a:pt x="6231077" y="3150020"/>
                  <a:pt x="6355245" y="2934971"/>
                </a:cubicBezTo>
                <a:cubicBezTo>
                  <a:pt x="6540525" y="2614080"/>
                  <a:pt x="6430568" y="2203832"/>
                  <a:pt x="6109677" y="2018552"/>
                </a:cubicBezTo>
                <a:lnTo>
                  <a:pt x="6109627" y="2018501"/>
                </a:lnTo>
                <a:lnTo>
                  <a:pt x="6109754" y="2018463"/>
                </a:lnTo>
                <a:cubicBezTo>
                  <a:pt x="5910847" y="1903375"/>
                  <a:pt x="5776557" y="1689088"/>
                  <a:pt x="5774436" y="1443267"/>
                </a:cubicBezTo>
                <a:cubicBezTo>
                  <a:pt x="5775604" y="1327265"/>
                  <a:pt x="5746686" y="1209536"/>
                  <a:pt x="5684545" y="1101865"/>
                </a:cubicBezTo>
              </a:path>
            </a:pathLst>
          </a:custGeom>
          <a:solidFill>
            <a:srgbClr val="A5CEDE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27"/>
          <p:cNvSpPr/>
          <p:nvPr/>
        </p:nvSpPr>
        <p:spPr>
          <a:xfrm>
            <a:off x="6056438" y="1396522"/>
            <a:ext cx="2819626" cy="2819216"/>
          </a:xfrm>
          <a:custGeom>
            <a:rect b="b" l="l" r="r" t="t"/>
            <a:pathLst>
              <a:path extrusionOk="0" h="6539573" w="6540525">
                <a:moveTo>
                  <a:pt x="5684545" y="1101865"/>
                </a:moveTo>
                <a:cubicBezTo>
                  <a:pt x="5560364" y="886829"/>
                  <a:pt x="5335181" y="766521"/>
                  <a:pt x="5103533" y="766356"/>
                </a:cubicBezTo>
                <a:lnTo>
                  <a:pt x="5103571" y="766318"/>
                </a:lnTo>
                <a:cubicBezTo>
                  <a:pt x="4871923" y="766115"/>
                  <a:pt x="4646701" y="645821"/>
                  <a:pt x="4522559" y="430810"/>
                </a:cubicBezTo>
                <a:cubicBezTo>
                  <a:pt x="4337317" y="109919"/>
                  <a:pt x="3927030" y="0"/>
                  <a:pt x="3606140" y="185281"/>
                </a:cubicBezTo>
                <a:lnTo>
                  <a:pt x="3606089" y="185319"/>
                </a:lnTo>
                <a:lnTo>
                  <a:pt x="3606089" y="185115"/>
                </a:lnTo>
                <a:cubicBezTo>
                  <a:pt x="3406788" y="299936"/>
                  <a:pt x="3153854" y="309029"/>
                  <a:pt x="2939771" y="187630"/>
                </a:cubicBezTo>
                <a:cubicBezTo>
                  <a:pt x="2836743" y="126902"/>
                  <a:pt x="2719296" y="94958"/>
                  <a:pt x="2599703" y="95136"/>
                </a:cubicBezTo>
                <a:cubicBezTo>
                  <a:pt x="2351405" y="95136"/>
                  <a:pt x="2134641" y="230048"/>
                  <a:pt x="2018614" y="430568"/>
                </a:cubicBezTo>
                <a:lnTo>
                  <a:pt x="2018614" y="430530"/>
                </a:lnTo>
                <a:cubicBezTo>
                  <a:pt x="1902625" y="631012"/>
                  <a:pt x="1685811" y="765925"/>
                  <a:pt x="1437551" y="765925"/>
                </a:cubicBezTo>
                <a:cubicBezTo>
                  <a:pt x="1067029" y="765925"/>
                  <a:pt x="766686" y="1066267"/>
                  <a:pt x="766686" y="1436789"/>
                </a:cubicBezTo>
                <a:lnTo>
                  <a:pt x="766686" y="1436866"/>
                </a:lnTo>
                <a:lnTo>
                  <a:pt x="766483" y="1436789"/>
                </a:lnTo>
                <a:cubicBezTo>
                  <a:pt x="766280" y="1666672"/>
                  <a:pt x="647802" y="1890154"/>
                  <a:pt x="435902" y="2014906"/>
                </a:cubicBezTo>
                <a:cubicBezTo>
                  <a:pt x="331646" y="2073744"/>
                  <a:pt x="245134" y="2159541"/>
                  <a:pt x="185433" y="2263305"/>
                </a:cubicBezTo>
                <a:cubicBezTo>
                  <a:pt x="61277" y="2478367"/>
                  <a:pt x="69723" y="2733523"/>
                  <a:pt x="185395" y="2934246"/>
                </a:cubicBezTo>
                <a:lnTo>
                  <a:pt x="185357" y="2934246"/>
                </a:lnTo>
                <a:cubicBezTo>
                  <a:pt x="300939" y="3134932"/>
                  <a:pt x="309385" y="3390113"/>
                  <a:pt x="185230" y="3605149"/>
                </a:cubicBezTo>
                <a:cubicBezTo>
                  <a:pt x="0" y="3926002"/>
                  <a:pt x="109906" y="4336288"/>
                  <a:pt x="430797" y="4521569"/>
                </a:cubicBezTo>
                <a:lnTo>
                  <a:pt x="430835" y="4521607"/>
                </a:lnTo>
                <a:lnTo>
                  <a:pt x="430708" y="4521695"/>
                </a:lnTo>
                <a:cubicBezTo>
                  <a:pt x="631228" y="4637634"/>
                  <a:pt x="766077" y="4854448"/>
                  <a:pt x="766077" y="5102746"/>
                </a:cubicBezTo>
                <a:cubicBezTo>
                  <a:pt x="766077" y="5473268"/>
                  <a:pt x="1066419" y="5773611"/>
                  <a:pt x="1436929" y="5773611"/>
                </a:cubicBezTo>
                <a:cubicBezTo>
                  <a:pt x="1685239" y="5773611"/>
                  <a:pt x="1901965" y="5908497"/>
                  <a:pt x="2018030" y="6109018"/>
                </a:cubicBezTo>
                <a:cubicBezTo>
                  <a:pt x="2134019" y="6309449"/>
                  <a:pt x="2350821" y="6444425"/>
                  <a:pt x="2599093" y="6444425"/>
                </a:cubicBezTo>
                <a:cubicBezTo>
                  <a:pt x="2718685" y="6444579"/>
                  <a:pt x="2836127" y="6412633"/>
                  <a:pt x="2939161" y="6351918"/>
                </a:cubicBezTo>
                <a:cubicBezTo>
                  <a:pt x="3153194" y="6230544"/>
                  <a:pt x="3406191" y="6239637"/>
                  <a:pt x="3605479" y="6354496"/>
                </a:cubicBezTo>
                <a:lnTo>
                  <a:pt x="3605479" y="6354255"/>
                </a:lnTo>
                <a:lnTo>
                  <a:pt x="3605517" y="6354331"/>
                </a:lnTo>
                <a:cubicBezTo>
                  <a:pt x="3926408" y="6539573"/>
                  <a:pt x="4336694" y="6429617"/>
                  <a:pt x="4521987" y="6108764"/>
                </a:cubicBezTo>
                <a:cubicBezTo>
                  <a:pt x="4646130" y="5893766"/>
                  <a:pt x="4871314" y="5773446"/>
                  <a:pt x="5102961" y="5773281"/>
                </a:cubicBezTo>
                <a:lnTo>
                  <a:pt x="5102911" y="5773192"/>
                </a:lnTo>
                <a:cubicBezTo>
                  <a:pt x="5334558" y="5773027"/>
                  <a:pt x="5559780" y="5652707"/>
                  <a:pt x="5683885" y="5437709"/>
                </a:cubicBezTo>
                <a:cubicBezTo>
                  <a:pt x="5745010" y="5331855"/>
                  <a:pt x="5774017" y="5216234"/>
                  <a:pt x="5773890" y="5102213"/>
                </a:cubicBezTo>
                <a:lnTo>
                  <a:pt x="5773979" y="5102290"/>
                </a:lnTo>
                <a:cubicBezTo>
                  <a:pt x="5774182" y="4878846"/>
                  <a:pt x="5886145" y="4661358"/>
                  <a:pt x="6087059" y="4534828"/>
                </a:cubicBezTo>
                <a:cubicBezTo>
                  <a:pt x="6195364" y="4477881"/>
                  <a:pt x="6289357" y="4390620"/>
                  <a:pt x="6355029" y="4276866"/>
                </a:cubicBezTo>
                <a:cubicBezTo>
                  <a:pt x="6479222" y="4061753"/>
                  <a:pt x="6470777" y="3806572"/>
                  <a:pt x="6355118" y="3605886"/>
                </a:cubicBezTo>
                <a:lnTo>
                  <a:pt x="6355156" y="3605886"/>
                </a:lnTo>
                <a:cubicBezTo>
                  <a:pt x="6239535" y="3405201"/>
                  <a:pt x="6231077" y="3150020"/>
                  <a:pt x="6355245" y="2934971"/>
                </a:cubicBezTo>
                <a:cubicBezTo>
                  <a:pt x="6540525" y="2614080"/>
                  <a:pt x="6430568" y="2203832"/>
                  <a:pt x="6109677" y="2018552"/>
                </a:cubicBezTo>
                <a:lnTo>
                  <a:pt x="6109627" y="2018501"/>
                </a:lnTo>
                <a:lnTo>
                  <a:pt x="6109754" y="2018463"/>
                </a:lnTo>
                <a:cubicBezTo>
                  <a:pt x="5910847" y="1903375"/>
                  <a:pt x="5776557" y="1689088"/>
                  <a:pt x="5774436" y="1443267"/>
                </a:cubicBezTo>
                <a:cubicBezTo>
                  <a:pt x="5775604" y="1327265"/>
                  <a:pt x="5746686" y="1209536"/>
                  <a:pt x="5684545" y="1101865"/>
                </a:cubicBezTo>
              </a:path>
            </a:pathLst>
          </a:custGeom>
          <a:solidFill>
            <a:srgbClr val="A5CEDE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27"/>
          <p:cNvSpPr/>
          <p:nvPr/>
        </p:nvSpPr>
        <p:spPr>
          <a:xfrm>
            <a:off x="365349" y="1493916"/>
            <a:ext cx="2624810" cy="2624428"/>
          </a:xfrm>
          <a:custGeom>
            <a:rect b="b" l="l" r="r" t="t"/>
            <a:pathLst>
              <a:path extrusionOk="0" h="6539573" w="6540525">
                <a:moveTo>
                  <a:pt x="5684545" y="1101865"/>
                </a:moveTo>
                <a:cubicBezTo>
                  <a:pt x="5560364" y="886829"/>
                  <a:pt x="5335181" y="766521"/>
                  <a:pt x="5103533" y="766356"/>
                </a:cubicBezTo>
                <a:lnTo>
                  <a:pt x="5103571" y="766318"/>
                </a:lnTo>
                <a:cubicBezTo>
                  <a:pt x="4871923" y="766115"/>
                  <a:pt x="4646701" y="645821"/>
                  <a:pt x="4522559" y="430810"/>
                </a:cubicBezTo>
                <a:cubicBezTo>
                  <a:pt x="4337317" y="109919"/>
                  <a:pt x="3927030" y="0"/>
                  <a:pt x="3606140" y="185281"/>
                </a:cubicBezTo>
                <a:lnTo>
                  <a:pt x="3606089" y="185319"/>
                </a:lnTo>
                <a:lnTo>
                  <a:pt x="3606089" y="185115"/>
                </a:lnTo>
                <a:cubicBezTo>
                  <a:pt x="3406788" y="299936"/>
                  <a:pt x="3153854" y="309029"/>
                  <a:pt x="2939771" y="187630"/>
                </a:cubicBezTo>
                <a:cubicBezTo>
                  <a:pt x="2836743" y="126902"/>
                  <a:pt x="2719296" y="94958"/>
                  <a:pt x="2599703" y="95136"/>
                </a:cubicBezTo>
                <a:cubicBezTo>
                  <a:pt x="2351405" y="95136"/>
                  <a:pt x="2134641" y="230048"/>
                  <a:pt x="2018614" y="430568"/>
                </a:cubicBezTo>
                <a:lnTo>
                  <a:pt x="2018614" y="430530"/>
                </a:lnTo>
                <a:cubicBezTo>
                  <a:pt x="1902625" y="631012"/>
                  <a:pt x="1685811" y="765925"/>
                  <a:pt x="1437551" y="765925"/>
                </a:cubicBezTo>
                <a:cubicBezTo>
                  <a:pt x="1067029" y="765925"/>
                  <a:pt x="766686" y="1066267"/>
                  <a:pt x="766686" y="1436789"/>
                </a:cubicBezTo>
                <a:lnTo>
                  <a:pt x="766686" y="1436866"/>
                </a:lnTo>
                <a:lnTo>
                  <a:pt x="766483" y="1436789"/>
                </a:lnTo>
                <a:cubicBezTo>
                  <a:pt x="766280" y="1666672"/>
                  <a:pt x="647802" y="1890154"/>
                  <a:pt x="435902" y="2014906"/>
                </a:cubicBezTo>
                <a:cubicBezTo>
                  <a:pt x="331646" y="2073744"/>
                  <a:pt x="245134" y="2159541"/>
                  <a:pt x="185433" y="2263305"/>
                </a:cubicBezTo>
                <a:cubicBezTo>
                  <a:pt x="61277" y="2478367"/>
                  <a:pt x="69723" y="2733523"/>
                  <a:pt x="185395" y="2934246"/>
                </a:cubicBezTo>
                <a:lnTo>
                  <a:pt x="185357" y="2934246"/>
                </a:lnTo>
                <a:cubicBezTo>
                  <a:pt x="300939" y="3134932"/>
                  <a:pt x="309385" y="3390113"/>
                  <a:pt x="185230" y="3605149"/>
                </a:cubicBezTo>
                <a:cubicBezTo>
                  <a:pt x="0" y="3926002"/>
                  <a:pt x="109906" y="4336288"/>
                  <a:pt x="430797" y="4521569"/>
                </a:cubicBezTo>
                <a:lnTo>
                  <a:pt x="430835" y="4521607"/>
                </a:lnTo>
                <a:lnTo>
                  <a:pt x="430708" y="4521695"/>
                </a:lnTo>
                <a:cubicBezTo>
                  <a:pt x="631228" y="4637634"/>
                  <a:pt x="766077" y="4854448"/>
                  <a:pt x="766077" y="5102746"/>
                </a:cubicBezTo>
                <a:cubicBezTo>
                  <a:pt x="766077" y="5473268"/>
                  <a:pt x="1066419" y="5773611"/>
                  <a:pt x="1436929" y="5773611"/>
                </a:cubicBezTo>
                <a:cubicBezTo>
                  <a:pt x="1685239" y="5773611"/>
                  <a:pt x="1901965" y="5908497"/>
                  <a:pt x="2018030" y="6109018"/>
                </a:cubicBezTo>
                <a:cubicBezTo>
                  <a:pt x="2134019" y="6309449"/>
                  <a:pt x="2350821" y="6444425"/>
                  <a:pt x="2599093" y="6444425"/>
                </a:cubicBezTo>
                <a:cubicBezTo>
                  <a:pt x="2718685" y="6444579"/>
                  <a:pt x="2836127" y="6412633"/>
                  <a:pt x="2939161" y="6351918"/>
                </a:cubicBezTo>
                <a:cubicBezTo>
                  <a:pt x="3153194" y="6230544"/>
                  <a:pt x="3406191" y="6239637"/>
                  <a:pt x="3605479" y="6354496"/>
                </a:cubicBezTo>
                <a:lnTo>
                  <a:pt x="3605479" y="6354255"/>
                </a:lnTo>
                <a:lnTo>
                  <a:pt x="3605517" y="6354331"/>
                </a:lnTo>
                <a:cubicBezTo>
                  <a:pt x="3926408" y="6539573"/>
                  <a:pt x="4336694" y="6429617"/>
                  <a:pt x="4521987" y="6108764"/>
                </a:cubicBezTo>
                <a:cubicBezTo>
                  <a:pt x="4646130" y="5893766"/>
                  <a:pt x="4871314" y="5773446"/>
                  <a:pt x="5102961" y="5773281"/>
                </a:cubicBezTo>
                <a:lnTo>
                  <a:pt x="5102911" y="5773192"/>
                </a:lnTo>
                <a:cubicBezTo>
                  <a:pt x="5334558" y="5773027"/>
                  <a:pt x="5559780" y="5652707"/>
                  <a:pt x="5683885" y="5437709"/>
                </a:cubicBezTo>
                <a:cubicBezTo>
                  <a:pt x="5745010" y="5331855"/>
                  <a:pt x="5774017" y="5216234"/>
                  <a:pt x="5773890" y="5102213"/>
                </a:cubicBezTo>
                <a:lnTo>
                  <a:pt x="5773979" y="5102290"/>
                </a:lnTo>
                <a:cubicBezTo>
                  <a:pt x="5774182" y="4878846"/>
                  <a:pt x="5886145" y="4661358"/>
                  <a:pt x="6087059" y="4534828"/>
                </a:cubicBezTo>
                <a:cubicBezTo>
                  <a:pt x="6195364" y="4477881"/>
                  <a:pt x="6289357" y="4390620"/>
                  <a:pt x="6355029" y="4276866"/>
                </a:cubicBezTo>
                <a:cubicBezTo>
                  <a:pt x="6479222" y="4061753"/>
                  <a:pt x="6470777" y="3806572"/>
                  <a:pt x="6355118" y="3605886"/>
                </a:cubicBezTo>
                <a:lnTo>
                  <a:pt x="6355156" y="3605886"/>
                </a:lnTo>
                <a:cubicBezTo>
                  <a:pt x="6239535" y="3405201"/>
                  <a:pt x="6231077" y="3150020"/>
                  <a:pt x="6355245" y="2934971"/>
                </a:cubicBezTo>
                <a:cubicBezTo>
                  <a:pt x="6540525" y="2614080"/>
                  <a:pt x="6430568" y="2203832"/>
                  <a:pt x="6109677" y="2018552"/>
                </a:cubicBezTo>
                <a:lnTo>
                  <a:pt x="6109627" y="2018501"/>
                </a:lnTo>
                <a:lnTo>
                  <a:pt x="6109754" y="2018463"/>
                </a:lnTo>
                <a:cubicBezTo>
                  <a:pt x="5910847" y="1903375"/>
                  <a:pt x="5776557" y="1689088"/>
                  <a:pt x="5774436" y="1443267"/>
                </a:cubicBezTo>
                <a:cubicBezTo>
                  <a:pt x="5775604" y="1327265"/>
                  <a:pt x="5746686" y="1209536"/>
                  <a:pt x="5684545" y="1101865"/>
                </a:cubicBezTo>
              </a:path>
            </a:pathLst>
          </a:custGeom>
          <a:solidFill>
            <a:srgbClr val="F7D038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27"/>
          <p:cNvSpPr/>
          <p:nvPr/>
        </p:nvSpPr>
        <p:spPr>
          <a:xfrm>
            <a:off x="3259597" y="1493916"/>
            <a:ext cx="2624810" cy="2624428"/>
          </a:xfrm>
          <a:custGeom>
            <a:rect b="b" l="l" r="r" t="t"/>
            <a:pathLst>
              <a:path extrusionOk="0" h="6539573" w="6540525">
                <a:moveTo>
                  <a:pt x="5684545" y="1101865"/>
                </a:moveTo>
                <a:cubicBezTo>
                  <a:pt x="5560364" y="886829"/>
                  <a:pt x="5335181" y="766521"/>
                  <a:pt x="5103533" y="766356"/>
                </a:cubicBezTo>
                <a:lnTo>
                  <a:pt x="5103571" y="766318"/>
                </a:lnTo>
                <a:cubicBezTo>
                  <a:pt x="4871923" y="766115"/>
                  <a:pt x="4646701" y="645821"/>
                  <a:pt x="4522559" y="430810"/>
                </a:cubicBezTo>
                <a:cubicBezTo>
                  <a:pt x="4337317" y="109919"/>
                  <a:pt x="3927030" y="0"/>
                  <a:pt x="3606140" y="185281"/>
                </a:cubicBezTo>
                <a:lnTo>
                  <a:pt x="3606089" y="185319"/>
                </a:lnTo>
                <a:lnTo>
                  <a:pt x="3606089" y="185115"/>
                </a:lnTo>
                <a:cubicBezTo>
                  <a:pt x="3406788" y="299936"/>
                  <a:pt x="3153854" y="309029"/>
                  <a:pt x="2939771" y="187630"/>
                </a:cubicBezTo>
                <a:cubicBezTo>
                  <a:pt x="2836743" y="126902"/>
                  <a:pt x="2719296" y="94958"/>
                  <a:pt x="2599703" y="95136"/>
                </a:cubicBezTo>
                <a:cubicBezTo>
                  <a:pt x="2351405" y="95136"/>
                  <a:pt x="2134641" y="230048"/>
                  <a:pt x="2018614" y="430568"/>
                </a:cubicBezTo>
                <a:lnTo>
                  <a:pt x="2018614" y="430530"/>
                </a:lnTo>
                <a:cubicBezTo>
                  <a:pt x="1902625" y="631012"/>
                  <a:pt x="1685811" y="765925"/>
                  <a:pt x="1437551" y="765925"/>
                </a:cubicBezTo>
                <a:cubicBezTo>
                  <a:pt x="1067029" y="765925"/>
                  <a:pt x="766686" y="1066267"/>
                  <a:pt x="766686" y="1436789"/>
                </a:cubicBezTo>
                <a:lnTo>
                  <a:pt x="766686" y="1436866"/>
                </a:lnTo>
                <a:lnTo>
                  <a:pt x="766483" y="1436789"/>
                </a:lnTo>
                <a:cubicBezTo>
                  <a:pt x="766280" y="1666672"/>
                  <a:pt x="647802" y="1890154"/>
                  <a:pt x="435902" y="2014906"/>
                </a:cubicBezTo>
                <a:cubicBezTo>
                  <a:pt x="331646" y="2073744"/>
                  <a:pt x="245134" y="2159541"/>
                  <a:pt x="185433" y="2263305"/>
                </a:cubicBezTo>
                <a:cubicBezTo>
                  <a:pt x="61277" y="2478367"/>
                  <a:pt x="69723" y="2733523"/>
                  <a:pt x="185395" y="2934246"/>
                </a:cubicBezTo>
                <a:lnTo>
                  <a:pt x="185357" y="2934246"/>
                </a:lnTo>
                <a:cubicBezTo>
                  <a:pt x="300939" y="3134932"/>
                  <a:pt x="309385" y="3390113"/>
                  <a:pt x="185230" y="3605149"/>
                </a:cubicBezTo>
                <a:cubicBezTo>
                  <a:pt x="0" y="3926002"/>
                  <a:pt x="109906" y="4336288"/>
                  <a:pt x="430797" y="4521569"/>
                </a:cubicBezTo>
                <a:lnTo>
                  <a:pt x="430835" y="4521607"/>
                </a:lnTo>
                <a:lnTo>
                  <a:pt x="430708" y="4521695"/>
                </a:lnTo>
                <a:cubicBezTo>
                  <a:pt x="631228" y="4637634"/>
                  <a:pt x="766077" y="4854448"/>
                  <a:pt x="766077" y="5102746"/>
                </a:cubicBezTo>
                <a:cubicBezTo>
                  <a:pt x="766077" y="5473268"/>
                  <a:pt x="1066419" y="5773611"/>
                  <a:pt x="1436929" y="5773611"/>
                </a:cubicBezTo>
                <a:cubicBezTo>
                  <a:pt x="1685239" y="5773611"/>
                  <a:pt x="1901965" y="5908497"/>
                  <a:pt x="2018030" y="6109018"/>
                </a:cubicBezTo>
                <a:cubicBezTo>
                  <a:pt x="2134019" y="6309449"/>
                  <a:pt x="2350821" y="6444425"/>
                  <a:pt x="2599093" y="6444425"/>
                </a:cubicBezTo>
                <a:cubicBezTo>
                  <a:pt x="2718685" y="6444579"/>
                  <a:pt x="2836127" y="6412633"/>
                  <a:pt x="2939161" y="6351918"/>
                </a:cubicBezTo>
                <a:cubicBezTo>
                  <a:pt x="3153194" y="6230544"/>
                  <a:pt x="3406191" y="6239637"/>
                  <a:pt x="3605479" y="6354496"/>
                </a:cubicBezTo>
                <a:lnTo>
                  <a:pt x="3605479" y="6354255"/>
                </a:lnTo>
                <a:lnTo>
                  <a:pt x="3605517" y="6354331"/>
                </a:lnTo>
                <a:cubicBezTo>
                  <a:pt x="3926408" y="6539573"/>
                  <a:pt x="4336694" y="6429617"/>
                  <a:pt x="4521987" y="6108764"/>
                </a:cubicBezTo>
                <a:cubicBezTo>
                  <a:pt x="4646130" y="5893766"/>
                  <a:pt x="4871314" y="5773446"/>
                  <a:pt x="5102961" y="5773281"/>
                </a:cubicBezTo>
                <a:lnTo>
                  <a:pt x="5102911" y="5773192"/>
                </a:lnTo>
                <a:cubicBezTo>
                  <a:pt x="5334558" y="5773027"/>
                  <a:pt x="5559780" y="5652707"/>
                  <a:pt x="5683885" y="5437709"/>
                </a:cubicBezTo>
                <a:cubicBezTo>
                  <a:pt x="5745010" y="5331855"/>
                  <a:pt x="5774017" y="5216234"/>
                  <a:pt x="5773890" y="5102213"/>
                </a:cubicBezTo>
                <a:lnTo>
                  <a:pt x="5773979" y="5102290"/>
                </a:lnTo>
                <a:cubicBezTo>
                  <a:pt x="5774182" y="4878846"/>
                  <a:pt x="5886145" y="4661358"/>
                  <a:pt x="6087059" y="4534828"/>
                </a:cubicBezTo>
                <a:cubicBezTo>
                  <a:pt x="6195364" y="4477881"/>
                  <a:pt x="6289357" y="4390620"/>
                  <a:pt x="6355029" y="4276866"/>
                </a:cubicBezTo>
                <a:cubicBezTo>
                  <a:pt x="6479222" y="4061753"/>
                  <a:pt x="6470777" y="3806572"/>
                  <a:pt x="6355118" y="3605886"/>
                </a:cubicBezTo>
                <a:lnTo>
                  <a:pt x="6355156" y="3605886"/>
                </a:lnTo>
                <a:cubicBezTo>
                  <a:pt x="6239535" y="3405201"/>
                  <a:pt x="6231077" y="3150020"/>
                  <a:pt x="6355245" y="2934971"/>
                </a:cubicBezTo>
                <a:cubicBezTo>
                  <a:pt x="6540525" y="2614080"/>
                  <a:pt x="6430568" y="2203832"/>
                  <a:pt x="6109677" y="2018552"/>
                </a:cubicBezTo>
                <a:lnTo>
                  <a:pt x="6109627" y="2018501"/>
                </a:lnTo>
                <a:lnTo>
                  <a:pt x="6109754" y="2018463"/>
                </a:lnTo>
                <a:cubicBezTo>
                  <a:pt x="5910847" y="1903375"/>
                  <a:pt x="5776557" y="1689088"/>
                  <a:pt x="5774436" y="1443267"/>
                </a:cubicBezTo>
                <a:cubicBezTo>
                  <a:pt x="5775604" y="1327265"/>
                  <a:pt x="5746686" y="1209536"/>
                  <a:pt x="5684545" y="1101865"/>
                </a:cubicBezTo>
              </a:path>
            </a:pathLst>
          </a:custGeom>
          <a:solidFill>
            <a:srgbClr val="F7D038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27"/>
          <p:cNvSpPr/>
          <p:nvPr/>
        </p:nvSpPr>
        <p:spPr>
          <a:xfrm>
            <a:off x="6153846" y="1493916"/>
            <a:ext cx="2624810" cy="2624428"/>
          </a:xfrm>
          <a:custGeom>
            <a:rect b="b" l="l" r="r" t="t"/>
            <a:pathLst>
              <a:path extrusionOk="0" h="6539573" w="6540525">
                <a:moveTo>
                  <a:pt x="5684545" y="1101865"/>
                </a:moveTo>
                <a:cubicBezTo>
                  <a:pt x="5560364" y="886829"/>
                  <a:pt x="5335181" y="766521"/>
                  <a:pt x="5103533" y="766356"/>
                </a:cubicBezTo>
                <a:lnTo>
                  <a:pt x="5103571" y="766318"/>
                </a:lnTo>
                <a:cubicBezTo>
                  <a:pt x="4871923" y="766115"/>
                  <a:pt x="4646701" y="645821"/>
                  <a:pt x="4522559" y="430810"/>
                </a:cubicBezTo>
                <a:cubicBezTo>
                  <a:pt x="4337317" y="109919"/>
                  <a:pt x="3927030" y="0"/>
                  <a:pt x="3606140" y="185281"/>
                </a:cubicBezTo>
                <a:lnTo>
                  <a:pt x="3606089" y="185319"/>
                </a:lnTo>
                <a:lnTo>
                  <a:pt x="3606089" y="185115"/>
                </a:lnTo>
                <a:cubicBezTo>
                  <a:pt x="3406788" y="299936"/>
                  <a:pt x="3153854" y="309029"/>
                  <a:pt x="2939771" y="187630"/>
                </a:cubicBezTo>
                <a:cubicBezTo>
                  <a:pt x="2836743" y="126902"/>
                  <a:pt x="2719296" y="94958"/>
                  <a:pt x="2599703" y="95136"/>
                </a:cubicBezTo>
                <a:cubicBezTo>
                  <a:pt x="2351405" y="95136"/>
                  <a:pt x="2134641" y="230048"/>
                  <a:pt x="2018614" y="430568"/>
                </a:cubicBezTo>
                <a:lnTo>
                  <a:pt x="2018614" y="430530"/>
                </a:lnTo>
                <a:cubicBezTo>
                  <a:pt x="1902625" y="631012"/>
                  <a:pt x="1685811" y="765925"/>
                  <a:pt x="1437551" y="765925"/>
                </a:cubicBezTo>
                <a:cubicBezTo>
                  <a:pt x="1067029" y="765925"/>
                  <a:pt x="766686" y="1066267"/>
                  <a:pt x="766686" y="1436789"/>
                </a:cubicBezTo>
                <a:lnTo>
                  <a:pt x="766686" y="1436866"/>
                </a:lnTo>
                <a:lnTo>
                  <a:pt x="766483" y="1436789"/>
                </a:lnTo>
                <a:cubicBezTo>
                  <a:pt x="766280" y="1666672"/>
                  <a:pt x="647802" y="1890154"/>
                  <a:pt x="435902" y="2014906"/>
                </a:cubicBezTo>
                <a:cubicBezTo>
                  <a:pt x="331646" y="2073744"/>
                  <a:pt x="245134" y="2159541"/>
                  <a:pt x="185433" y="2263305"/>
                </a:cubicBezTo>
                <a:cubicBezTo>
                  <a:pt x="61277" y="2478367"/>
                  <a:pt x="69723" y="2733523"/>
                  <a:pt x="185395" y="2934246"/>
                </a:cubicBezTo>
                <a:lnTo>
                  <a:pt x="185357" y="2934246"/>
                </a:lnTo>
                <a:cubicBezTo>
                  <a:pt x="300939" y="3134932"/>
                  <a:pt x="309385" y="3390113"/>
                  <a:pt x="185230" y="3605149"/>
                </a:cubicBezTo>
                <a:cubicBezTo>
                  <a:pt x="0" y="3926002"/>
                  <a:pt x="109906" y="4336288"/>
                  <a:pt x="430797" y="4521569"/>
                </a:cubicBezTo>
                <a:lnTo>
                  <a:pt x="430835" y="4521607"/>
                </a:lnTo>
                <a:lnTo>
                  <a:pt x="430708" y="4521695"/>
                </a:lnTo>
                <a:cubicBezTo>
                  <a:pt x="631228" y="4637634"/>
                  <a:pt x="766077" y="4854448"/>
                  <a:pt x="766077" y="5102746"/>
                </a:cubicBezTo>
                <a:cubicBezTo>
                  <a:pt x="766077" y="5473268"/>
                  <a:pt x="1066419" y="5773611"/>
                  <a:pt x="1436929" y="5773611"/>
                </a:cubicBezTo>
                <a:cubicBezTo>
                  <a:pt x="1685239" y="5773611"/>
                  <a:pt x="1901965" y="5908497"/>
                  <a:pt x="2018030" y="6109018"/>
                </a:cubicBezTo>
                <a:cubicBezTo>
                  <a:pt x="2134019" y="6309449"/>
                  <a:pt x="2350821" y="6444425"/>
                  <a:pt x="2599093" y="6444425"/>
                </a:cubicBezTo>
                <a:cubicBezTo>
                  <a:pt x="2718685" y="6444579"/>
                  <a:pt x="2836127" y="6412633"/>
                  <a:pt x="2939161" y="6351918"/>
                </a:cubicBezTo>
                <a:cubicBezTo>
                  <a:pt x="3153194" y="6230544"/>
                  <a:pt x="3406191" y="6239637"/>
                  <a:pt x="3605479" y="6354496"/>
                </a:cubicBezTo>
                <a:lnTo>
                  <a:pt x="3605479" y="6354255"/>
                </a:lnTo>
                <a:lnTo>
                  <a:pt x="3605517" y="6354331"/>
                </a:lnTo>
                <a:cubicBezTo>
                  <a:pt x="3926408" y="6539573"/>
                  <a:pt x="4336694" y="6429617"/>
                  <a:pt x="4521987" y="6108764"/>
                </a:cubicBezTo>
                <a:cubicBezTo>
                  <a:pt x="4646130" y="5893766"/>
                  <a:pt x="4871314" y="5773446"/>
                  <a:pt x="5102961" y="5773281"/>
                </a:cubicBezTo>
                <a:lnTo>
                  <a:pt x="5102911" y="5773192"/>
                </a:lnTo>
                <a:cubicBezTo>
                  <a:pt x="5334558" y="5773027"/>
                  <a:pt x="5559780" y="5652707"/>
                  <a:pt x="5683885" y="5437709"/>
                </a:cubicBezTo>
                <a:cubicBezTo>
                  <a:pt x="5745010" y="5331855"/>
                  <a:pt x="5774017" y="5216234"/>
                  <a:pt x="5773890" y="5102213"/>
                </a:cubicBezTo>
                <a:lnTo>
                  <a:pt x="5773979" y="5102290"/>
                </a:lnTo>
                <a:cubicBezTo>
                  <a:pt x="5774182" y="4878846"/>
                  <a:pt x="5886145" y="4661358"/>
                  <a:pt x="6087059" y="4534828"/>
                </a:cubicBezTo>
                <a:cubicBezTo>
                  <a:pt x="6195364" y="4477881"/>
                  <a:pt x="6289357" y="4390620"/>
                  <a:pt x="6355029" y="4276866"/>
                </a:cubicBezTo>
                <a:cubicBezTo>
                  <a:pt x="6479222" y="4061753"/>
                  <a:pt x="6470777" y="3806572"/>
                  <a:pt x="6355118" y="3605886"/>
                </a:cubicBezTo>
                <a:lnTo>
                  <a:pt x="6355156" y="3605886"/>
                </a:lnTo>
                <a:cubicBezTo>
                  <a:pt x="6239535" y="3405201"/>
                  <a:pt x="6231077" y="3150020"/>
                  <a:pt x="6355245" y="2934971"/>
                </a:cubicBezTo>
                <a:cubicBezTo>
                  <a:pt x="6540525" y="2614080"/>
                  <a:pt x="6430568" y="2203832"/>
                  <a:pt x="6109677" y="2018552"/>
                </a:cubicBezTo>
                <a:lnTo>
                  <a:pt x="6109627" y="2018501"/>
                </a:lnTo>
                <a:lnTo>
                  <a:pt x="6109754" y="2018463"/>
                </a:lnTo>
                <a:cubicBezTo>
                  <a:pt x="5910847" y="1903375"/>
                  <a:pt x="5776557" y="1689088"/>
                  <a:pt x="5774436" y="1443267"/>
                </a:cubicBezTo>
                <a:cubicBezTo>
                  <a:pt x="5775604" y="1327265"/>
                  <a:pt x="5746686" y="1209536"/>
                  <a:pt x="5684545" y="1101865"/>
                </a:cubicBezTo>
              </a:path>
            </a:pathLst>
          </a:custGeom>
          <a:solidFill>
            <a:srgbClr val="F7D038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1" name="Google Shape;38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525" y="1741875"/>
            <a:ext cx="2128500" cy="212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07762" y="1738837"/>
            <a:ext cx="2128500" cy="2131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02000" y="1741875"/>
            <a:ext cx="2128500" cy="2128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27"/>
          <p:cNvSpPr txBox="1"/>
          <p:nvPr/>
        </p:nvSpPr>
        <p:spPr>
          <a:xfrm>
            <a:off x="2662541" y="366449"/>
            <a:ext cx="3818918" cy="7400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200" u="none" cap="none" strike="noStrike">
                <a:solidFill>
                  <a:srgbClr val="E9FBFF"/>
                </a:solidFill>
                <a:latin typeface="Paytone One"/>
                <a:ea typeface="Paytone One"/>
                <a:cs typeface="Paytone One"/>
                <a:sym typeface="Paytone One"/>
              </a:rPr>
              <a:t>The Team</a:t>
            </a:r>
            <a:endParaRPr sz="700"/>
          </a:p>
        </p:txBody>
      </p:sp>
      <p:sp>
        <p:nvSpPr>
          <p:cNvPr id="385" name="Google Shape;385;p27"/>
          <p:cNvSpPr txBox="1"/>
          <p:nvPr/>
        </p:nvSpPr>
        <p:spPr>
          <a:xfrm>
            <a:off x="523007" y="4272381"/>
            <a:ext cx="2309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00204B"/>
                </a:solidFill>
                <a:latin typeface="Bebas Neue"/>
                <a:ea typeface="Bebas Neue"/>
                <a:cs typeface="Bebas Neue"/>
                <a:sym typeface="Bebas Neue"/>
              </a:rPr>
              <a:t>NAME</a:t>
            </a:r>
            <a:endParaRPr sz="700"/>
          </a:p>
        </p:txBody>
      </p:sp>
      <p:sp>
        <p:nvSpPr>
          <p:cNvPr id="386" name="Google Shape;386;p27"/>
          <p:cNvSpPr txBox="1"/>
          <p:nvPr/>
        </p:nvSpPr>
        <p:spPr>
          <a:xfrm>
            <a:off x="1055893" y="4607344"/>
            <a:ext cx="1243719" cy="1698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Title or Position</a:t>
            </a:r>
            <a:endParaRPr sz="700"/>
          </a:p>
        </p:txBody>
      </p:sp>
      <p:sp>
        <p:nvSpPr>
          <p:cNvPr id="387" name="Google Shape;387;p27"/>
          <p:cNvSpPr txBox="1"/>
          <p:nvPr/>
        </p:nvSpPr>
        <p:spPr>
          <a:xfrm>
            <a:off x="3417256" y="4272381"/>
            <a:ext cx="2309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00204B"/>
                </a:solidFill>
                <a:latin typeface="Bebas Neue"/>
                <a:ea typeface="Bebas Neue"/>
                <a:cs typeface="Bebas Neue"/>
                <a:sym typeface="Bebas Neue"/>
              </a:rPr>
              <a:t>NAME</a:t>
            </a:r>
            <a:endParaRPr sz="700"/>
          </a:p>
        </p:txBody>
      </p:sp>
      <p:sp>
        <p:nvSpPr>
          <p:cNvPr id="388" name="Google Shape;388;p27"/>
          <p:cNvSpPr txBox="1"/>
          <p:nvPr/>
        </p:nvSpPr>
        <p:spPr>
          <a:xfrm>
            <a:off x="3950141" y="4607344"/>
            <a:ext cx="1243719" cy="1698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Title or Position</a:t>
            </a:r>
            <a:endParaRPr sz="700"/>
          </a:p>
        </p:txBody>
      </p:sp>
      <p:sp>
        <p:nvSpPr>
          <p:cNvPr id="389" name="Google Shape;389;p27"/>
          <p:cNvSpPr txBox="1"/>
          <p:nvPr/>
        </p:nvSpPr>
        <p:spPr>
          <a:xfrm>
            <a:off x="6311504" y="4272381"/>
            <a:ext cx="2309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00204B"/>
                </a:solidFill>
                <a:latin typeface="Bebas Neue"/>
                <a:ea typeface="Bebas Neue"/>
                <a:cs typeface="Bebas Neue"/>
                <a:sym typeface="Bebas Neue"/>
              </a:rPr>
              <a:t>NAME</a:t>
            </a:r>
            <a:endParaRPr sz="700"/>
          </a:p>
        </p:txBody>
      </p:sp>
      <p:sp>
        <p:nvSpPr>
          <p:cNvPr id="390" name="Google Shape;390;p27"/>
          <p:cNvSpPr txBox="1"/>
          <p:nvPr/>
        </p:nvSpPr>
        <p:spPr>
          <a:xfrm>
            <a:off x="6844388" y="4607344"/>
            <a:ext cx="1243719" cy="1698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Title or Position</a:t>
            </a:r>
            <a:endParaRPr sz="7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E9FBFF"/>
            </a:gs>
            <a:gs pos="100000">
              <a:srgbClr val="FFFFFF"/>
            </a:gs>
          </a:gsLst>
          <a:lin ang="0" scaled="0"/>
        </a:gradFill>
      </p:bgPr>
    </p:bg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8"/>
          <p:cNvSpPr/>
          <p:nvPr/>
        </p:nvSpPr>
        <p:spPr>
          <a:xfrm rot="-5400000">
            <a:off x="3454134" y="-85983"/>
            <a:ext cx="5989043" cy="5142533"/>
          </a:xfrm>
          <a:custGeom>
            <a:rect b="b" l="l" r="r" t="t"/>
            <a:pathLst>
              <a:path extrusionOk="0" h="5452470" w="6350000">
                <a:moveTo>
                  <a:pt x="5877560" y="149860"/>
                </a:moveTo>
                <a:cubicBezTo>
                  <a:pt x="5786120" y="208280"/>
                  <a:pt x="5713730" y="255270"/>
                  <a:pt x="5556250" y="255270"/>
                </a:cubicBezTo>
                <a:cubicBezTo>
                  <a:pt x="5398770" y="255270"/>
                  <a:pt x="5326380" y="209550"/>
                  <a:pt x="5234940" y="149860"/>
                </a:cubicBezTo>
                <a:cubicBezTo>
                  <a:pt x="5130800" y="82550"/>
                  <a:pt x="5001260" y="0"/>
                  <a:pt x="4762500" y="0"/>
                </a:cubicBezTo>
                <a:cubicBezTo>
                  <a:pt x="4523740" y="0"/>
                  <a:pt x="4394200" y="82550"/>
                  <a:pt x="4290060" y="148590"/>
                </a:cubicBezTo>
                <a:cubicBezTo>
                  <a:pt x="4198620" y="207010"/>
                  <a:pt x="4126230" y="254000"/>
                  <a:pt x="3968750" y="254000"/>
                </a:cubicBezTo>
                <a:cubicBezTo>
                  <a:pt x="3811270" y="254000"/>
                  <a:pt x="3738880" y="208280"/>
                  <a:pt x="3647440" y="148590"/>
                </a:cubicBezTo>
                <a:cubicBezTo>
                  <a:pt x="3543300" y="82550"/>
                  <a:pt x="3413760" y="0"/>
                  <a:pt x="3175000" y="0"/>
                </a:cubicBezTo>
                <a:cubicBezTo>
                  <a:pt x="2936240" y="0"/>
                  <a:pt x="2806700" y="82550"/>
                  <a:pt x="2702560" y="148590"/>
                </a:cubicBezTo>
                <a:cubicBezTo>
                  <a:pt x="2611120" y="207010"/>
                  <a:pt x="2538730" y="254000"/>
                  <a:pt x="2381250" y="254000"/>
                </a:cubicBezTo>
                <a:cubicBezTo>
                  <a:pt x="2223770" y="254000"/>
                  <a:pt x="2151380" y="208280"/>
                  <a:pt x="2059940" y="148590"/>
                </a:cubicBezTo>
                <a:cubicBezTo>
                  <a:pt x="1955800" y="82550"/>
                  <a:pt x="1826260" y="0"/>
                  <a:pt x="1587500" y="0"/>
                </a:cubicBezTo>
                <a:cubicBezTo>
                  <a:pt x="1348740" y="0"/>
                  <a:pt x="1219200" y="82550"/>
                  <a:pt x="1115060" y="148590"/>
                </a:cubicBezTo>
                <a:cubicBezTo>
                  <a:pt x="1023620" y="207010"/>
                  <a:pt x="951230" y="254000"/>
                  <a:pt x="793750" y="254000"/>
                </a:cubicBezTo>
                <a:cubicBezTo>
                  <a:pt x="636270" y="254000"/>
                  <a:pt x="563880" y="208280"/>
                  <a:pt x="472440" y="148590"/>
                </a:cubicBezTo>
                <a:cubicBezTo>
                  <a:pt x="368300" y="82550"/>
                  <a:pt x="238760" y="0"/>
                  <a:pt x="0" y="0"/>
                </a:cubicBezTo>
                <a:lnTo>
                  <a:pt x="0" y="5452470"/>
                </a:lnTo>
                <a:lnTo>
                  <a:pt x="6350000" y="5452470"/>
                </a:lnTo>
                <a:lnTo>
                  <a:pt x="6350000" y="0"/>
                </a:lnTo>
                <a:cubicBezTo>
                  <a:pt x="6111240" y="0"/>
                  <a:pt x="5981700" y="82550"/>
                  <a:pt x="5877560" y="149860"/>
                </a:cubicBezTo>
                <a:close/>
              </a:path>
            </a:pathLst>
          </a:custGeom>
          <a:solidFill>
            <a:srgbClr val="A5CEDE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28"/>
          <p:cNvSpPr/>
          <p:nvPr/>
        </p:nvSpPr>
        <p:spPr>
          <a:xfrm rot="-5400000">
            <a:off x="3668446" y="-85983"/>
            <a:ext cx="5989043" cy="5142533"/>
          </a:xfrm>
          <a:custGeom>
            <a:rect b="b" l="l" r="r" t="t"/>
            <a:pathLst>
              <a:path extrusionOk="0" h="5452470" w="6350000">
                <a:moveTo>
                  <a:pt x="5877560" y="149860"/>
                </a:moveTo>
                <a:cubicBezTo>
                  <a:pt x="5786120" y="208280"/>
                  <a:pt x="5713730" y="255270"/>
                  <a:pt x="5556250" y="255270"/>
                </a:cubicBezTo>
                <a:cubicBezTo>
                  <a:pt x="5398770" y="255270"/>
                  <a:pt x="5326380" y="209550"/>
                  <a:pt x="5234940" y="149860"/>
                </a:cubicBezTo>
                <a:cubicBezTo>
                  <a:pt x="5130800" y="82550"/>
                  <a:pt x="5001260" y="0"/>
                  <a:pt x="4762500" y="0"/>
                </a:cubicBezTo>
                <a:cubicBezTo>
                  <a:pt x="4523740" y="0"/>
                  <a:pt x="4394200" y="82550"/>
                  <a:pt x="4290060" y="148590"/>
                </a:cubicBezTo>
                <a:cubicBezTo>
                  <a:pt x="4198620" y="207010"/>
                  <a:pt x="4126230" y="254000"/>
                  <a:pt x="3968750" y="254000"/>
                </a:cubicBezTo>
                <a:cubicBezTo>
                  <a:pt x="3811270" y="254000"/>
                  <a:pt x="3738880" y="208280"/>
                  <a:pt x="3647440" y="148590"/>
                </a:cubicBezTo>
                <a:cubicBezTo>
                  <a:pt x="3543300" y="82550"/>
                  <a:pt x="3413760" y="0"/>
                  <a:pt x="3175000" y="0"/>
                </a:cubicBezTo>
                <a:cubicBezTo>
                  <a:pt x="2936240" y="0"/>
                  <a:pt x="2806700" y="82550"/>
                  <a:pt x="2702560" y="148590"/>
                </a:cubicBezTo>
                <a:cubicBezTo>
                  <a:pt x="2611120" y="207010"/>
                  <a:pt x="2538730" y="254000"/>
                  <a:pt x="2381250" y="254000"/>
                </a:cubicBezTo>
                <a:cubicBezTo>
                  <a:pt x="2223770" y="254000"/>
                  <a:pt x="2151380" y="208280"/>
                  <a:pt x="2059940" y="148590"/>
                </a:cubicBezTo>
                <a:cubicBezTo>
                  <a:pt x="1955800" y="82550"/>
                  <a:pt x="1826260" y="0"/>
                  <a:pt x="1587500" y="0"/>
                </a:cubicBezTo>
                <a:cubicBezTo>
                  <a:pt x="1348740" y="0"/>
                  <a:pt x="1219200" y="82550"/>
                  <a:pt x="1115060" y="148590"/>
                </a:cubicBezTo>
                <a:cubicBezTo>
                  <a:pt x="1023620" y="207010"/>
                  <a:pt x="951230" y="254000"/>
                  <a:pt x="793750" y="254000"/>
                </a:cubicBezTo>
                <a:cubicBezTo>
                  <a:pt x="636270" y="254000"/>
                  <a:pt x="563880" y="208280"/>
                  <a:pt x="472440" y="148590"/>
                </a:cubicBezTo>
                <a:cubicBezTo>
                  <a:pt x="368300" y="82550"/>
                  <a:pt x="238760" y="0"/>
                  <a:pt x="0" y="0"/>
                </a:cubicBezTo>
                <a:lnTo>
                  <a:pt x="0" y="5452470"/>
                </a:lnTo>
                <a:lnTo>
                  <a:pt x="6350000" y="5452470"/>
                </a:lnTo>
                <a:lnTo>
                  <a:pt x="6350000" y="0"/>
                </a:lnTo>
                <a:cubicBezTo>
                  <a:pt x="6111240" y="0"/>
                  <a:pt x="5981700" y="82550"/>
                  <a:pt x="5877560" y="149860"/>
                </a:cubicBezTo>
                <a:close/>
              </a:path>
            </a:pathLst>
          </a:custGeom>
          <a:solidFill>
            <a:srgbClr val="F7D038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28"/>
          <p:cNvSpPr/>
          <p:nvPr/>
        </p:nvSpPr>
        <p:spPr>
          <a:xfrm>
            <a:off x="446367" y="156160"/>
            <a:ext cx="3031565" cy="4831180"/>
          </a:xfrm>
          <a:custGeom>
            <a:rect b="b" l="l" r="r" t="t"/>
            <a:pathLst>
              <a:path extrusionOk="0" h="9662359" w="6063130">
                <a:moveTo>
                  <a:pt x="0" y="0"/>
                </a:moveTo>
                <a:lnTo>
                  <a:pt x="6063130" y="0"/>
                </a:lnTo>
                <a:lnTo>
                  <a:pt x="6063130" y="9662358"/>
                </a:lnTo>
                <a:lnTo>
                  <a:pt x="0" y="96623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98" name="Google Shape;398;p28"/>
          <p:cNvGrpSpPr/>
          <p:nvPr/>
        </p:nvGrpSpPr>
        <p:grpSpPr>
          <a:xfrm>
            <a:off x="5073922" y="1541990"/>
            <a:ext cx="3101432" cy="2091667"/>
            <a:chOff x="0" y="85725"/>
            <a:chExt cx="8270484" cy="5577777"/>
          </a:xfrm>
        </p:grpSpPr>
        <p:sp>
          <p:nvSpPr>
            <p:cNvPr id="399" name="Google Shape;399;p28"/>
            <p:cNvSpPr txBox="1"/>
            <p:nvPr/>
          </p:nvSpPr>
          <p:spPr>
            <a:xfrm>
              <a:off x="0" y="85725"/>
              <a:ext cx="8270400" cy="426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5200" u="none" cap="none" strike="noStrike">
                  <a:solidFill>
                    <a:srgbClr val="00204B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Thank you!</a:t>
              </a:r>
              <a:endParaRPr sz="700"/>
            </a:p>
          </p:txBody>
        </p:sp>
        <p:sp>
          <p:nvSpPr>
            <p:cNvPr id="400" name="Google Shape;400;p28"/>
            <p:cNvSpPr txBox="1"/>
            <p:nvPr/>
          </p:nvSpPr>
          <p:spPr>
            <a:xfrm>
              <a:off x="0" y="4753341"/>
              <a:ext cx="8270484" cy="9101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Write a closing statement</a:t>
              </a:r>
              <a:endParaRPr sz="700"/>
            </a:p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or call-to-action here.</a:t>
              </a:r>
              <a:endParaRPr sz="700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E9FBFF"/>
            </a:gs>
            <a:gs pos="100000">
              <a:srgbClr val="FFFFFF"/>
            </a:gs>
          </a:gsLst>
          <a:lin ang="0" scaled="0"/>
        </a:gradFill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29"/>
          <p:cNvGrpSpPr/>
          <p:nvPr/>
        </p:nvGrpSpPr>
        <p:grpSpPr>
          <a:xfrm>
            <a:off x="387109" y="1106783"/>
            <a:ext cx="2548821" cy="3736326"/>
            <a:chOff x="0" y="-19050"/>
            <a:chExt cx="1342589" cy="1968106"/>
          </a:xfrm>
        </p:grpSpPr>
        <p:sp>
          <p:nvSpPr>
            <p:cNvPr id="406" name="Google Shape;406;p29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6449" y="0"/>
                  </a:moveTo>
                  <a:lnTo>
                    <a:pt x="1306139" y="0"/>
                  </a:lnTo>
                  <a:cubicBezTo>
                    <a:pt x="1315806" y="0"/>
                    <a:pt x="1325077" y="3840"/>
                    <a:pt x="1331913" y="10676"/>
                  </a:cubicBezTo>
                  <a:cubicBezTo>
                    <a:pt x="1338748" y="17511"/>
                    <a:pt x="1342589" y="26782"/>
                    <a:pt x="1342589" y="36449"/>
                  </a:cubicBezTo>
                  <a:lnTo>
                    <a:pt x="1342589" y="1912607"/>
                  </a:lnTo>
                  <a:cubicBezTo>
                    <a:pt x="1342589" y="1932737"/>
                    <a:pt x="1326270" y="1949056"/>
                    <a:pt x="1306139" y="1949056"/>
                  </a:cubicBezTo>
                  <a:lnTo>
                    <a:pt x="36449" y="1949056"/>
                  </a:lnTo>
                  <a:cubicBezTo>
                    <a:pt x="16319" y="1949056"/>
                    <a:pt x="0" y="1932737"/>
                    <a:pt x="0" y="1912607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29"/>
            <p:cNvSpPr txBox="1"/>
            <p:nvPr/>
          </p:nvSpPr>
          <p:spPr>
            <a:xfrm>
              <a:off x="0" y="-19050"/>
              <a:ext cx="1342589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8" name="Google Shape;408;p29"/>
          <p:cNvGrpSpPr/>
          <p:nvPr/>
        </p:nvGrpSpPr>
        <p:grpSpPr>
          <a:xfrm>
            <a:off x="3054992" y="1106783"/>
            <a:ext cx="5756490" cy="3736326"/>
            <a:chOff x="0" y="-19050"/>
            <a:chExt cx="3032225" cy="1968106"/>
          </a:xfrm>
        </p:grpSpPr>
        <p:sp>
          <p:nvSpPr>
            <p:cNvPr id="409" name="Google Shape;409;p29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6139" y="0"/>
                  </a:moveTo>
                  <a:lnTo>
                    <a:pt x="3016086" y="0"/>
                  </a:lnTo>
                  <a:cubicBezTo>
                    <a:pt x="3020366" y="0"/>
                    <a:pt x="3024471" y="1700"/>
                    <a:pt x="3027498" y="4727"/>
                  </a:cubicBezTo>
                  <a:cubicBezTo>
                    <a:pt x="3030525" y="7754"/>
                    <a:pt x="3032225" y="11859"/>
                    <a:pt x="3032225" y="16139"/>
                  </a:cubicBezTo>
                  <a:lnTo>
                    <a:pt x="3032225" y="1932917"/>
                  </a:lnTo>
                  <a:cubicBezTo>
                    <a:pt x="3032225" y="1937197"/>
                    <a:pt x="3030525" y="1941302"/>
                    <a:pt x="3027498" y="1944329"/>
                  </a:cubicBezTo>
                  <a:cubicBezTo>
                    <a:pt x="3024471" y="1947356"/>
                    <a:pt x="3020366" y="1949056"/>
                    <a:pt x="3016086" y="1949056"/>
                  </a:cubicBezTo>
                  <a:lnTo>
                    <a:pt x="16139" y="1949056"/>
                  </a:lnTo>
                  <a:cubicBezTo>
                    <a:pt x="11859" y="1949056"/>
                    <a:pt x="7754" y="1947356"/>
                    <a:pt x="4727" y="1944329"/>
                  </a:cubicBezTo>
                  <a:cubicBezTo>
                    <a:pt x="1700" y="1941302"/>
                    <a:pt x="0" y="1937197"/>
                    <a:pt x="0" y="1932917"/>
                  </a:cubicBezTo>
                  <a:lnTo>
                    <a:pt x="0" y="16139"/>
                  </a:lnTo>
                  <a:cubicBezTo>
                    <a:pt x="0" y="11859"/>
                    <a:pt x="1700" y="7754"/>
                    <a:pt x="4727" y="4727"/>
                  </a:cubicBezTo>
                  <a:cubicBezTo>
                    <a:pt x="7754" y="1700"/>
                    <a:pt x="11859" y="0"/>
                    <a:pt x="1613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29"/>
            <p:cNvSpPr txBox="1"/>
            <p:nvPr/>
          </p:nvSpPr>
          <p:spPr>
            <a:xfrm>
              <a:off x="0" y="-19050"/>
              <a:ext cx="3032225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1" name="Google Shape;411;p29"/>
          <p:cNvGrpSpPr/>
          <p:nvPr/>
        </p:nvGrpSpPr>
        <p:grpSpPr>
          <a:xfrm>
            <a:off x="569502" y="1247142"/>
            <a:ext cx="2184034" cy="359784"/>
            <a:chOff x="0" y="-19050"/>
            <a:chExt cx="1150437" cy="189516"/>
          </a:xfrm>
        </p:grpSpPr>
        <p:sp>
          <p:nvSpPr>
            <p:cNvPr id="412" name="Google Shape;412;p29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29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4" name="Google Shape;414;p29"/>
          <p:cNvGrpSpPr/>
          <p:nvPr/>
        </p:nvGrpSpPr>
        <p:grpSpPr>
          <a:xfrm>
            <a:off x="4841220" y="1247142"/>
            <a:ext cx="2184034" cy="359784"/>
            <a:chOff x="0" y="-19050"/>
            <a:chExt cx="1150437" cy="189516"/>
          </a:xfrm>
        </p:grpSpPr>
        <p:sp>
          <p:nvSpPr>
            <p:cNvPr id="415" name="Google Shape;415;p29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29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7" name="Google Shape;417;p29"/>
          <p:cNvGrpSpPr/>
          <p:nvPr/>
        </p:nvGrpSpPr>
        <p:grpSpPr>
          <a:xfrm>
            <a:off x="569502" y="3564341"/>
            <a:ext cx="2184034" cy="359784"/>
            <a:chOff x="0" y="-19050"/>
            <a:chExt cx="1150437" cy="189516"/>
          </a:xfrm>
        </p:grpSpPr>
        <p:sp>
          <p:nvSpPr>
            <p:cNvPr id="418" name="Google Shape;418;p29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29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0" name="Google Shape;420;p29"/>
          <p:cNvGrpSpPr/>
          <p:nvPr/>
        </p:nvGrpSpPr>
        <p:grpSpPr>
          <a:xfrm>
            <a:off x="534372" y="4048637"/>
            <a:ext cx="377102" cy="385940"/>
            <a:chOff x="0" y="-19050"/>
            <a:chExt cx="812800" cy="831850"/>
          </a:xfrm>
        </p:grpSpPr>
        <p:sp>
          <p:nvSpPr>
            <p:cNvPr id="421" name="Google Shape;421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2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3" name="Google Shape;423;p29"/>
          <p:cNvGrpSpPr/>
          <p:nvPr/>
        </p:nvGrpSpPr>
        <p:grpSpPr>
          <a:xfrm>
            <a:off x="1001153" y="4048637"/>
            <a:ext cx="377102" cy="385940"/>
            <a:chOff x="0" y="-19050"/>
            <a:chExt cx="812800" cy="831850"/>
          </a:xfrm>
        </p:grpSpPr>
        <p:sp>
          <p:nvSpPr>
            <p:cNvPr id="424" name="Google Shape;424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00204B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2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6" name="Google Shape;426;p29"/>
          <p:cNvGrpSpPr/>
          <p:nvPr/>
        </p:nvGrpSpPr>
        <p:grpSpPr>
          <a:xfrm>
            <a:off x="1467935" y="4048637"/>
            <a:ext cx="377102" cy="385940"/>
            <a:chOff x="0" y="-19050"/>
            <a:chExt cx="812800" cy="831850"/>
          </a:xfrm>
        </p:grpSpPr>
        <p:sp>
          <p:nvSpPr>
            <p:cNvPr id="427" name="Google Shape;427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7D038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2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9" name="Google Shape;429;p29"/>
          <p:cNvGrpSpPr/>
          <p:nvPr/>
        </p:nvGrpSpPr>
        <p:grpSpPr>
          <a:xfrm>
            <a:off x="1934716" y="4048637"/>
            <a:ext cx="377102" cy="385940"/>
            <a:chOff x="0" y="-19050"/>
            <a:chExt cx="812800" cy="831850"/>
          </a:xfrm>
        </p:grpSpPr>
        <p:sp>
          <p:nvSpPr>
            <p:cNvPr id="430" name="Google Shape;430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E9FB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2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2" name="Google Shape;432;p29"/>
          <p:cNvGrpSpPr/>
          <p:nvPr/>
        </p:nvGrpSpPr>
        <p:grpSpPr>
          <a:xfrm>
            <a:off x="2401497" y="4048637"/>
            <a:ext cx="377102" cy="385940"/>
            <a:chOff x="0" y="-19050"/>
            <a:chExt cx="812800" cy="831850"/>
          </a:xfrm>
        </p:grpSpPr>
        <p:sp>
          <p:nvSpPr>
            <p:cNvPr id="433" name="Google Shape;433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A5CEDE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2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5" name="Google Shape;435;p29"/>
          <p:cNvSpPr txBox="1"/>
          <p:nvPr/>
        </p:nvSpPr>
        <p:spPr>
          <a:xfrm>
            <a:off x="616198" y="1730823"/>
            <a:ext cx="2090643" cy="251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 sz="700"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 sz="700"/>
          </a:p>
        </p:txBody>
      </p:sp>
      <p:sp>
        <p:nvSpPr>
          <p:cNvPr id="436" name="Google Shape;436;p29"/>
          <p:cNvSpPr txBox="1"/>
          <p:nvPr/>
        </p:nvSpPr>
        <p:spPr>
          <a:xfrm>
            <a:off x="587727" y="3275641"/>
            <a:ext cx="2184034" cy="124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 sz="700"/>
          </a:p>
        </p:txBody>
      </p:sp>
      <p:sp>
        <p:nvSpPr>
          <p:cNvPr id="437" name="Google Shape;437;p29"/>
          <p:cNvSpPr txBox="1"/>
          <p:nvPr/>
        </p:nvSpPr>
        <p:spPr>
          <a:xfrm>
            <a:off x="873885" y="2082713"/>
            <a:ext cx="15753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TITLES: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PAYTONE ONE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HEADERS: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BEBAS NEUE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BODY COPY: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NUNITO</a:t>
            </a:r>
            <a:endParaRPr sz="700"/>
          </a:p>
        </p:txBody>
      </p:sp>
      <p:sp>
        <p:nvSpPr>
          <p:cNvPr id="438" name="Google Shape;438;p29"/>
          <p:cNvSpPr txBox="1"/>
          <p:nvPr/>
        </p:nvSpPr>
        <p:spPr>
          <a:xfrm>
            <a:off x="417579" y="4479383"/>
            <a:ext cx="610687" cy="90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#FFFFFF</a:t>
            </a:r>
            <a:endParaRPr sz="700"/>
          </a:p>
        </p:txBody>
      </p:sp>
      <p:sp>
        <p:nvSpPr>
          <p:cNvPr id="439" name="Google Shape;439;p29"/>
          <p:cNvSpPr txBox="1"/>
          <p:nvPr/>
        </p:nvSpPr>
        <p:spPr>
          <a:xfrm>
            <a:off x="884361" y="4496301"/>
            <a:ext cx="610687" cy="90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#00204B</a:t>
            </a:r>
            <a:endParaRPr sz="700"/>
          </a:p>
        </p:txBody>
      </p:sp>
      <p:sp>
        <p:nvSpPr>
          <p:cNvPr id="440" name="Google Shape;440;p29"/>
          <p:cNvSpPr txBox="1"/>
          <p:nvPr/>
        </p:nvSpPr>
        <p:spPr>
          <a:xfrm>
            <a:off x="1351142" y="4496301"/>
            <a:ext cx="610687" cy="90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#F7D038</a:t>
            </a:r>
            <a:endParaRPr sz="700"/>
          </a:p>
        </p:txBody>
      </p:sp>
      <p:sp>
        <p:nvSpPr>
          <p:cNvPr id="441" name="Google Shape;441;p29"/>
          <p:cNvSpPr txBox="1"/>
          <p:nvPr/>
        </p:nvSpPr>
        <p:spPr>
          <a:xfrm>
            <a:off x="1817924" y="4496301"/>
            <a:ext cx="610687" cy="90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#E9FBFF</a:t>
            </a:r>
            <a:endParaRPr sz="700"/>
          </a:p>
        </p:txBody>
      </p:sp>
      <p:sp>
        <p:nvSpPr>
          <p:cNvPr id="442" name="Google Shape;442;p29"/>
          <p:cNvSpPr txBox="1"/>
          <p:nvPr/>
        </p:nvSpPr>
        <p:spPr>
          <a:xfrm>
            <a:off x="2284705" y="4496301"/>
            <a:ext cx="610687" cy="90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#A5CEDE</a:t>
            </a:r>
            <a:endParaRPr sz="700"/>
          </a:p>
        </p:txBody>
      </p:sp>
      <p:sp>
        <p:nvSpPr>
          <p:cNvPr id="443" name="Google Shape;443;p29"/>
          <p:cNvSpPr txBox="1"/>
          <p:nvPr/>
        </p:nvSpPr>
        <p:spPr>
          <a:xfrm>
            <a:off x="2105002" y="723021"/>
            <a:ext cx="4933995" cy="1623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 these design resources in your Canva Presentation.</a:t>
            </a:r>
            <a:endParaRPr sz="700"/>
          </a:p>
        </p:txBody>
      </p:sp>
      <p:sp>
        <p:nvSpPr>
          <p:cNvPr id="444" name="Google Shape;444;p29"/>
          <p:cNvSpPr txBox="1"/>
          <p:nvPr/>
        </p:nvSpPr>
        <p:spPr>
          <a:xfrm>
            <a:off x="5853103" y="4957918"/>
            <a:ext cx="2958379" cy="835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2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rgbClr val="ED7843"/>
                </a:solidFill>
                <a:latin typeface="Arial"/>
                <a:ea typeface="Arial"/>
                <a:cs typeface="Arial"/>
                <a:sym typeface="Arial"/>
              </a:rPr>
              <a:t>DON'T FORGET TO DELETE THIS PAGE BEFORE PRESENTING. </a:t>
            </a:r>
            <a:endParaRPr sz="700"/>
          </a:p>
        </p:txBody>
      </p:sp>
      <p:sp>
        <p:nvSpPr>
          <p:cNvPr id="445" name="Google Shape;445;p29"/>
          <p:cNvSpPr txBox="1"/>
          <p:nvPr/>
        </p:nvSpPr>
        <p:spPr>
          <a:xfrm>
            <a:off x="2733991" y="217414"/>
            <a:ext cx="3676019" cy="4296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00204B"/>
                </a:solidFill>
                <a:latin typeface="Paytone One"/>
                <a:ea typeface="Paytone One"/>
                <a:cs typeface="Paytone One"/>
                <a:sym typeface="Paytone One"/>
              </a:rPr>
              <a:t>Resource Page</a:t>
            </a:r>
            <a:endParaRPr sz="700"/>
          </a:p>
        </p:txBody>
      </p:sp>
      <p:sp>
        <p:nvSpPr>
          <p:cNvPr id="446" name="Google Shape;446;p29"/>
          <p:cNvSpPr txBox="1"/>
          <p:nvPr/>
        </p:nvSpPr>
        <p:spPr>
          <a:xfrm>
            <a:off x="873885" y="1346692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Fonts</a:t>
            </a:r>
            <a:endParaRPr sz="700"/>
          </a:p>
        </p:txBody>
      </p:sp>
      <p:sp>
        <p:nvSpPr>
          <p:cNvPr id="447" name="Google Shape;447;p29"/>
          <p:cNvSpPr txBox="1"/>
          <p:nvPr/>
        </p:nvSpPr>
        <p:spPr>
          <a:xfrm>
            <a:off x="5145603" y="1346692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Design Elements</a:t>
            </a:r>
            <a:endParaRPr sz="700"/>
          </a:p>
        </p:txBody>
      </p:sp>
      <p:sp>
        <p:nvSpPr>
          <p:cNvPr id="448" name="Google Shape;448;p29"/>
          <p:cNvSpPr txBox="1"/>
          <p:nvPr/>
        </p:nvSpPr>
        <p:spPr>
          <a:xfrm>
            <a:off x="873885" y="3648261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Colors</a:t>
            </a:r>
            <a:endParaRPr sz="700"/>
          </a:p>
        </p:txBody>
      </p:sp>
      <p:sp>
        <p:nvSpPr>
          <p:cNvPr id="449" name="Google Shape;449;p29"/>
          <p:cNvSpPr/>
          <p:nvPr/>
        </p:nvSpPr>
        <p:spPr>
          <a:xfrm>
            <a:off x="3215318" y="1689911"/>
            <a:ext cx="949441" cy="956617"/>
          </a:xfrm>
          <a:custGeom>
            <a:rect b="b" l="l" r="r" t="t"/>
            <a:pathLst>
              <a:path extrusionOk="0" h="1913233" w="1898883">
                <a:moveTo>
                  <a:pt x="0" y="0"/>
                </a:moveTo>
                <a:lnTo>
                  <a:pt x="1898883" y="0"/>
                </a:lnTo>
                <a:lnTo>
                  <a:pt x="1898883" y="1913233"/>
                </a:lnTo>
                <a:lnTo>
                  <a:pt x="0" y="19132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0" name="Google Shape;450;p29"/>
          <p:cNvSpPr/>
          <p:nvPr/>
        </p:nvSpPr>
        <p:spPr>
          <a:xfrm rot="449556">
            <a:off x="4468397" y="1938169"/>
            <a:ext cx="1277090" cy="431018"/>
          </a:xfrm>
          <a:custGeom>
            <a:rect b="b" l="l" r="r" t="t"/>
            <a:pathLst>
              <a:path extrusionOk="0" h="862036" w="2554180">
                <a:moveTo>
                  <a:pt x="0" y="0"/>
                </a:moveTo>
                <a:lnTo>
                  <a:pt x="2554180" y="0"/>
                </a:lnTo>
                <a:lnTo>
                  <a:pt x="2554180" y="862036"/>
                </a:lnTo>
                <a:lnTo>
                  <a:pt x="0" y="8620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1" name="Google Shape;451;p29"/>
          <p:cNvSpPr/>
          <p:nvPr/>
        </p:nvSpPr>
        <p:spPr>
          <a:xfrm>
            <a:off x="3386611" y="2835077"/>
            <a:ext cx="778148" cy="1687041"/>
          </a:xfrm>
          <a:custGeom>
            <a:rect b="b" l="l" r="r" t="t"/>
            <a:pathLst>
              <a:path extrusionOk="0" h="3374082" w="1556296">
                <a:moveTo>
                  <a:pt x="0" y="0"/>
                </a:moveTo>
                <a:lnTo>
                  <a:pt x="1556295" y="0"/>
                </a:lnTo>
                <a:lnTo>
                  <a:pt x="1556295" y="3374082"/>
                </a:lnTo>
                <a:lnTo>
                  <a:pt x="0" y="33740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2" name="Google Shape;452;p29"/>
          <p:cNvSpPr/>
          <p:nvPr/>
        </p:nvSpPr>
        <p:spPr>
          <a:xfrm rot="-527307">
            <a:off x="4556727" y="2606217"/>
            <a:ext cx="1100429" cy="793685"/>
          </a:xfrm>
          <a:custGeom>
            <a:rect b="b" l="l" r="r" t="t"/>
            <a:pathLst>
              <a:path extrusionOk="0" h="1587370" w="2200859">
                <a:moveTo>
                  <a:pt x="0" y="0"/>
                </a:moveTo>
                <a:lnTo>
                  <a:pt x="2200859" y="0"/>
                </a:lnTo>
                <a:lnTo>
                  <a:pt x="2200859" y="1587370"/>
                </a:lnTo>
                <a:lnTo>
                  <a:pt x="0" y="15873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3" name="Google Shape;453;p29"/>
          <p:cNvSpPr/>
          <p:nvPr/>
        </p:nvSpPr>
        <p:spPr>
          <a:xfrm flipH="1" rot="-928119">
            <a:off x="4382497" y="3525039"/>
            <a:ext cx="1526213" cy="913820"/>
          </a:xfrm>
          <a:custGeom>
            <a:rect b="b" l="l" r="r" t="t"/>
            <a:pathLst>
              <a:path extrusionOk="0" h="1827640" w="3052426">
                <a:moveTo>
                  <a:pt x="3052425" y="0"/>
                </a:moveTo>
                <a:lnTo>
                  <a:pt x="0" y="0"/>
                </a:lnTo>
                <a:lnTo>
                  <a:pt x="0" y="1827640"/>
                </a:lnTo>
                <a:lnTo>
                  <a:pt x="3052425" y="1827640"/>
                </a:lnTo>
                <a:lnTo>
                  <a:pt x="3052425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4" name="Google Shape;454;p29"/>
          <p:cNvSpPr/>
          <p:nvPr/>
        </p:nvSpPr>
        <p:spPr>
          <a:xfrm>
            <a:off x="5933236" y="1856743"/>
            <a:ext cx="589232" cy="1481318"/>
          </a:xfrm>
          <a:custGeom>
            <a:rect b="b" l="l" r="r" t="t"/>
            <a:pathLst>
              <a:path extrusionOk="0" h="2962636" w="1178464">
                <a:moveTo>
                  <a:pt x="0" y="0"/>
                </a:moveTo>
                <a:lnTo>
                  <a:pt x="1178464" y="0"/>
                </a:lnTo>
                <a:lnTo>
                  <a:pt x="1178464" y="2962635"/>
                </a:lnTo>
                <a:lnTo>
                  <a:pt x="0" y="29626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-121" r="-120" t="0"/>
            </a:stretch>
          </a:blipFill>
          <a:ln>
            <a:noFill/>
          </a:ln>
        </p:spPr>
      </p:sp>
      <p:sp>
        <p:nvSpPr>
          <p:cNvPr id="455" name="Google Shape;455;p29"/>
          <p:cNvSpPr/>
          <p:nvPr/>
        </p:nvSpPr>
        <p:spPr>
          <a:xfrm>
            <a:off x="6670106" y="1812465"/>
            <a:ext cx="1571790" cy="1542318"/>
          </a:xfrm>
          <a:custGeom>
            <a:rect b="b" l="l" r="r" t="t"/>
            <a:pathLst>
              <a:path extrusionOk="0" h="3084637" w="3143579">
                <a:moveTo>
                  <a:pt x="0" y="0"/>
                </a:moveTo>
                <a:lnTo>
                  <a:pt x="3143579" y="0"/>
                </a:lnTo>
                <a:lnTo>
                  <a:pt x="3143579" y="3084637"/>
                </a:lnTo>
                <a:lnTo>
                  <a:pt x="0" y="30846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6" name="Google Shape;456;p29"/>
          <p:cNvSpPr/>
          <p:nvPr/>
        </p:nvSpPr>
        <p:spPr>
          <a:xfrm rot="138239">
            <a:off x="6241417" y="3622992"/>
            <a:ext cx="1132658" cy="697633"/>
          </a:xfrm>
          <a:custGeom>
            <a:rect b="b" l="l" r="r" t="t"/>
            <a:pathLst>
              <a:path extrusionOk="0" h="1395265" w="2265315">
                <a:moveTo>
                  <a:pt x="0" y="0"/>
                </a:moveTo>
                <a:lnTo>
                  <a:pt x="2265316" y="0"/>
                </a:lnTo>
                <a:lnTo>
                  <a:pt x="2265316" y="1395265"/>
                </a:lnTo>
                <a:lnTo>
                  <a:pt x="0" y="13952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-3557" r="-3556" t="0"/>
            </a:stretch>
          </a:blipFill>
          <a:ln>
            <a:noFill/>
          </a:ln>
        </p:spPr>
      </p:sp>
      <p:sp>
        <p:nvSpPr>
          <p:cNvPr id="457" name="Google Shape;457;p29"/>
          <p:cNvSpPr/>
          <p:nvPr/>
        </p:nvSpPr>
        <p:spPr>
          <a:xfrm flipH="1">
            <a:off x="7570030" y="2880978"/>
            <a:ext cx="1059621" cy="1688638"/>
          </a:xfrm>
          <a:custGeom>
            <a:rect b="b" l="l" r="r" t="t"/>
            <a:pathLst>
              <a:path extrusionOk="0" h="3377276" w="2119241">
                <a:moveTo>
                  <a:pt x="2119241" y="0"/>
                </a:moveTo>
                <a:lnTo>
                  <a:pt x="0" y="0"/>
                </a:lnTo>
                <a:lnTo>
                  <a:pt x="0" y="3377276"/>
                </a:lnTo>
                <a:lnTo>
                  <a:pt x="2119241" y="3377276"/>
                </a:lnTo>
                <a:lnTo>
                  <a:pt x="2119241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E9FBFF"/>
            </a:gs>
            <a:gs pos="100000">
              <a:srgbClr val="FFFFFF"/>
            </a:gs>
          </a:gsLst>
          <a:lin ang="0" scaled="0"/>
        </a:gra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2"/>
          <p:cNvSpPr/>
          <p:nvPr/>
        </p:nvSpPr>
        <p:spPr>
          <a:xfrm rot="5400000">
            <a:off x="1367146" y="-276017"/>
            <a:ext cx="5989043" cy="5522601"/>
          </a:xfrm>
          <a:custGeom>
            <a:rect b="b" l="l" r="r" t="t"/>
            <a:pathLst>
              <a:path extrusionOk="0" h="5855446" w="6350000">
                <a:moveTo>
                  <a:pt x="5877560" y="149860"/>
                </a:moveTo>
                <a:cubicBezTo>
                  <a:pt x="5786120" y="208280"/>
                  <a:pt x="5713730" y="255270"/>
                  <a:pt x="5556250" y="255270"/>
                </a:cubicBezTo>
                <a:cubicBezTo>
                  <a:pt x="5398770" y="255270"/>
                  <a:pt x="5326380" y="209550"/>
                  <a:pt x="5234940" y="149860"/>
                </a:cubicBezTo>
                <a:cubicBezTo>
                  <a:pt x="5130800" y="82550"/>
                  <a:pt x="5001260" y="0"/>
                  <a:pt x="4762500" y="0"/>
                </a:cubicBezTo>
                <a:cubicBezTo>
                  <a:pt x="4523740" y="0"/>
                  <a:pt x="4394200" y="82550"/>
                  <a:pt x="4290060" y="148590"/>
                </a:cubicBezTo>
                <a:cubicBezTo>
                  <a:pt x="4198620" y="207010"/>
                  <a:pt x="4126230" y="254000"/>
                  <a:pt x="3968750" y="254000"/>
                </a:cubicBezTo>
                <a:cubicBezTo>
                  <a:pt x="3811270" y="254000"/>
                  <a:pt x="3738880" y="208280"/>
                  <a:pt x="3647440" y="148590"/>
                </a:cubicBezTo>
                <a:cubicBezTo>
                  <a:pt x="3543300" y="82550"/>
                  <a:pt x="3413760" y="0"/>
                  <a:pt x="3175000" y="0"/>
                </a:cubicBezTo>
                <a:cubicBezTo>
                  <a:pt x="2936240" y="0"/>
                  <a:pt x="2806700" y="82550"/>
                  <a:pt x="2702560" y="148590"/>
                </a:cubicBezTo>
                <a:cubicBezTo>
                  <a:pt x="2611120" y="207010"/>
                  <a:pt x="2538730" y="254000"/>
                  <a:pt x="2381250" y="254000"/>
                </a:cubicBezTo>
                <a:cubicBezTo>
                  <a:pt x="2223770" y="254000"/>
                  <a:pt x="2151380" y="208280"/>
                  <a:pt x="2059940" y="148590"/>
                </a:cubicBezTo>
                <a:cubicBezTo>
                  <a:pt x="1955800" y="82550"/>
                  <a:pt x="1826260" y="0"/>
                  <a:pt x="1587500" y="0"/>
                </a:cubicBezTo>
                <a:cubicBezTo>
                  <a:pt x="1348740" y="0"/>
                  <a:pt x="1219200" y="82550"/>
                  <a:pt x="1115060" y="148590"/>
                </a:cubicBezTo>
                <a:cubicBezTo>
                  <a:pt x="1023620" y="207010"/>
                  <a:pt x="951230" y="254000"/>
                  <a:pt x="793750" y="254000"/>
                </a:cubicBezTo>
                <a:cubicBezTo>
                  <a:pt x="636270" y="254000"/>
                  <a:pt x="563880" y="208280"/>
                  <a:pt x="472440" y="148590"/>
                </a:cubicBezTo>
                <a:cubicBezTo>
                  <a:pt x="368300" y="82550"/>
                  <a:pt x="238760" y="0"/>
                  <a:pt x="0" y="0"/>
                </a:cubicBezTo>
                <a:lnTo>
                  <a:pt x="0" y="5855446"/>
                </a:lnTo>
                <a:lnTo>
                  <a:pt x="6350000" y="5855446"/>
                </a:lnTo>
                <a:lnTo>
                  <a:pt x="6350000" y="0"/>
                </a:lnTo>
                <a:cubicBezTo>
                  <a:pt x="6111240" y="0"/>
                  <a:pt x="5981700" y="82550"/>
                  <a:pt x="5877560" y="149860"/>
                </a:cubicBezTo>
                <a:close/>
              </a:path>
            </a:pathLst>
          </a:custGeom>
          <a:solidFill>
            <a:srgbClr val="A5CEDE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2"/>
          <p:cNvSpPr/>
          <p:nvPr/>
        </p:nvSpPr>
        <p:spPr>
          <a:xfrm rot="5400000">
            <a:off x="1129871" y="-204579"/>
            <a:ext cx="5989043" cy="5379726"/>
          </a:xfrm>
          <a:custGeom>
            <a:rect b="b" l="l" r="r" t="t"/>
            <a:pathLst>
              <a:path extrusionOk="0" h="5703960" w="6350000">
                <a:moveTo>
                  <a:pt x="5877560" y="149860"/>
                </a:moveTo>
                <a:cubicBezTo>
                  <a:pt x="5786120" y="208280"/>
                  <a:pt x="5713730" y="255270"/>
                  <a:pt x="5556250" y="255270"/>
                </a:cubicBezTo>
                <a:cubicBezTo>
                  <a:pt x="5398770" y="255270"/>
                  <a:pt x="5326380" y="209550"/>
                  <a:pt x="5234940" y="149860"/>
                </a:cubicBezTo>
                <a:cubicBezTo>
                  <a:pt x="5130800" y="82550"/>
                  <a:pt x="5001260" y="0"/>
                  <a:pt x="4762500" y="0"/>
                </a:cubicBezTo>
                <a:cubicBezTo>
                  <a:pt x="4523740" y="0"/>
                  <a:pt x="4394200" y="82550"/>
                  <a:pt x="4290060" y="148590"/>
                </a:cubicBezTo>
                <a:cubicBezTo>
                  <a:pt x="4198620" y="207010"/>
                  <a:pt x="4126230" y="254000"/>
                  <a:pt x="3968750" y="254000"/>
                </a:cubicBezTo>
                <a:cubicBezTo>
                  <a:pt x="3811270" y="254000"/>
                  <a:pt x="3738880" y="208280"/>
                  <a:pt x="3647440" y="148590"/>
                </a:cubicBezTo>
                <a:cubicBezTo>
                  <a:pt x="3543300" y="82550"/>
                  <a:pt x="3413760" y="0"/>
                  <a:pt x="3175000" y="0"/>
                </a:cubicBezTo>
                <a:cubicBezTo>
                  <a:pt x="2936240" y="0"/>
                  <a:pt x="2806700" y="82550"/>
                  <a:pt x="2702560" y="148590"/>
                </a:cubicBezTo>
                <a:cubicBezTo>
                  <a:pt x="2611120" y="207010"/>
                  <a:pt x="2538730" y="254000"/>
                  <a:pt x="2381250" y="254000"/>
                </a:cubicBezTo>
                <a:cubicBezTo>
                  <a:pt x="2223770" y="254000"/>
                  <a:pt x="2151380" y="208280"/>
                  <a:pt x="2059940" y="148590"/>
                </a:cubicBezTo>
                <a:cubicBezTo>
                  <a:pt x="1955800" y="82550"/>
                  <a:pt x="1826260" y="0"/>
                  <a:pt x="1587500" y="0"/>
                </a:cubicBezTo>
                <a:cubicBezTo>
                  <a:pt x="1348740" y="0"/>
                  <a:pt x="1219200" y="82550"/>
                  <a:pt x="1115060" y="148590"/>
                </a:cubicBezTo>
                <a:cubicBezTo>
                  <a:pt x="1023620" y="207010"/>
                  <a:pt x="951230" y="254000"/>
                  <a:pt x="793750" y="254000"/>
                </a:cubicBezTo>
                <a:cubicBezTo>
                  <a:pt x="636270" y="254000"/>
                  <a:pt x="563880" y="208280"/>
                  <a:pt x="472440" y="148590"/>
                </a:cubicBezTo>
                <a:cubicBezTo>
                  <a:pt x="368300" y="82550"/>
                  <a:pt x="238760" y="0"/>
                  <a:pt x="0" y="0"/>
                </a:cubicBezTo>
                <a:lnTo>
                  <a:pt x="0" y="5703960"/>
                </a:lnTo>
                <a:lnTo>
                  <a:pt x="6350000" y="5703960"/>
                </a:lnTo>
                <a:lnTo>
                  <a:pt x="6350000" y="0"/>
                </a:lnTo>
                <a:cubicBezTo>
                  <a:pt x="6111240" y="0"/>
                  <a:pt x="5981700" y="82550"/>
                  <a:pt x="5877560" y="149860"/>
                </a:cubicBezTo>
                <a:close/>
              </a:path>
            </a:pathLst>
          </a:custGeom>
          <a:solidFill>
            <a:srgbClr val="F7D038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2"/>
          <p:cNvSpPr/>
          <p:nvPr/>
        </p:nvSpPr>
        <p:spPr>
          <a:xfrm rot="5400000">
            <a:off x="-927789" y="-204579"/>
            <a:ext cx="5989043" cy="5379726"/>
          </a:xfrm>
          <a:custGeom>
            <a:rect b="b" l="l" r="r" t="t"/>
            <a:pathLst>
              <a:path extrusionOk="0" h="5703960" w="6350000">
                <a:moveTo>
                  <a:pt x="5877560" y="149860"/>
                </a:moveTo>
                <a:cubicBezTo>
                  <a:pt x="5786120" y="208280"/>
                  <a:pt x="5713730" y="255270"/>
                  <a:pt x="5556250" y="255270"/>
                </a:cubicBezTo>
                <a:cubicBezTo>
                  <a:pt x="5398770" y="255270"/>
                  <a:pt x="5326380" y="209550"/>
                  <a:pt x="5234940" y="149860"/>
                </a:cubicBezTo>
                <a:cubicBezTo>
                  <a:pt x="5130800" y="82550"/>
                  <a:pt x="5001260" y="0"/>
                  <a:pt x="4762500" y="0"/>
                </a:cubicBezTo>
                <a:cubicBezTo>
                  <a:pt x="4523740" y="0"/>
                  <a:pt x="4394200" y="82550"/>
                  <a:pt x="4290060" y="148590"/>
                </a:cubicBezTo>
                <a:cubicBezTo>
                  <a:pt x="4198620" y="207010"/>
                  <a:pt x="4126230" y="254000"/>
                  <a:pt x="3968750" y="254000"/>
                </a:cubicBezTo>
                <a:cubicBezTo>
                  <a:pt x="3811270" y="254000"/>
                  <a:pt x="3738880" y="208280"/>
                  <a:pt x="3647440" y="148590"/>
                </a:cubicBezTo>
                <a:cubicBezTo>
                  <a:pt x="3543300" y="82550"/>
                  <a:pt x="3413760" y="0"/>
                  <a:pt x="3175000" y="0"/>
                </a:cubicBezTo>
                <a:cubicBezTo>
                  <a:pt x="2936240" y="0"/>
                  <a:pt x="2806700" y="82550"/>
                  <a:pt x="2702560" y="148590"/>
                </a:cubicBezTo>
                <a:cubicBezTo>
                  <a:pt x="2611120" y="207010"/>
                  <a:pt x="2538730" y="254000"/>
                  <a:pt x="2381250" y="254000"/>
                </a:cubicBezTo>
                <a:cubicBezTo>
                  <a:pt x="2223770" y="254000"/>
                  <a:pt x="2151380" y="208280"/>
                  <a:pt x="2059940" y="148590"/>
                </a:cubicBezTo>
                <a:cubicBezTo>
                  <a:pt x="1955800" y="82550"/>
                  <a:pt x="1826260" y="0"/>
                  <a:pt x="1587500" y="0"/>
                </a:cubicBezTo>
                <a:cubicBezTo>
                  <a:pt x="1348740" y="0"/>
                  <a:pt x="1219200" y="82550"/>
                  <a:pt x="1115060" y="148590"/>
                </a:cubicBezTo>
                <a:cubicBezTo>
                  <a:pt x="1023620" y="207010"/>
                  <a:pt x="951230" y="254000"/>
                  <a:pt x="793750" y="254000"/>
                </a:cubicBezTo>
                <a:cubicBezTo>
                  <a:pt x="636270" y="254000"/>
                  <a:pt x="563880" y="208280"/>
                  <a:pt x="472440" y="148590"/>
                </a:cubicBezTo>
                <a:cubicBezTo>
                  <a:pt x="368300" y="82550"/>
                  <a:pt x="238760" y="0"/>
                  <a:pt x="0" y="0"/>
                </a:cubicBezTo>
                <a:lnTo>
                  <a:pt x="0" y="5703960"/>
                </a:lnTo>
                <a:lnTo>
                  <a:pt x="6350000" y="5703960"/>
                </a:lnTo>
                <a:lnTo>
                  <a:pt x="6350000" y="0"/>
                </a:lnTo>
                <a:cubicBezTo>
                  <a:pt x="6111240" y="0"/>
                  <a:pt x="5981700" y="82550"/>
                  <a:pt x="5877560" y="149860"/>
                </a:cubicBezTo>
                <a:close/>
              </a:path>
            </a:pathLst>
          </a:custGeom>
          <a:solidFill>
            <a:srgbClr val="F7D038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2"/>
          <p:cNvSpPr/>
          <p:nvPr/>
        </p:nvSpPr>
        <p:spPr>
          <a:xfrm>
            <a:off x="6776743" y="410451"/>
            <a:ext cx="1993799" cy="4322599"/>
          </a:xfrm>
          <a:custGeom>
            <a:rect b="b" l="l" r="r" t="t"/>
            <a:pathLst>
              <a:path extrusionOk="0" h="8645197" w="3987597">
                <a:moveTo>
                  <a:pt x="0" y="0"/>
                </a:moveTo>
                <a:lnTo>
                  <a:pt x="3987597" y="0"/>
                </a:lnTo>
                <a:lnTo>
                  <a:pt x="3987597" y="8645196"/>
                </a:lnTo>
                <a:lnTo>
                  <a:pt x="0" y="86451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8" name="Google Shape;88;p12"/>
          <p:cNvSpPr txBox="1"/>
          <p:nvPr/>
        </p:nvSpPr>
        <p:spPr>
          <a:xfrm>
            <a:off x="514350" y="557213"/>
            <a:ext cx="5907542" cy="7428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200" u="none" cap="none" strike="noStrike">
                <a:solidFill>
                  <a:srgbClr val="00204B"/>
                </a:solidFill>
                <a:latin typeface="Paytone One"/>
                <a:ea typeface="Paytone One"/>
                <a:cs typeface="Paytone One"/>
                <a:sym typeface="Paytone One"/>
              </a:rPr>
              <a:t>Table of contents</a:t>
            </a:r>
            <a:endParaRPr sz="700"/>
          </a:p>
        </p:txBody>
      </p:sp>
      <p:sp>
        <p:nvSpPr>
          <p:cNvPr id="89" name="Google Shape;89;p12"/>
          <p:cNvSpPr txBox="1"/>
          <p:nvPr/>
        </p:nvSpPr>
        <p:spPr>
          <a:xfrm>
            <a:off x="514798" y="2467954"/>
            <a:ext cx="1837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Presentations are communication tools that can be used as demonstrations.</a:t>
            </a:r>
            <a:endParaRPr sz="700"/>
          </a:p>
        </p:txBody>
      </p:sp>
      <p:sp>
        <p:nvSpPr>
          <p:cNvPr id="90" name="Google Shape;90;p12"/>
          <p:cNvSpPr txBox="1"/>
          <p:nvPr/>
        </p:nvSpPr>
        <p:spPr>
          <a:xfrm>
            <a:off x="514798" y="2181887"/>
            <a:ext cx="1383431" cy="2765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00204B"/>
                </a:solidFill>
                <a:latin typeface="Bebas Neue"/>
                <a:ea typeface="Bebas Neue"/>
                <a:cs typeface="Bebas Neue"/>
                <a:sym typeface="Bebas Neue"/>
              </a:rPr>
              <a:t>OPENING SLIDE</a:t>
            </a:r>
            <a:endParaRPr sz="700"/>
          </a:p>
        </p:txBody>
      </p:sp>
      <p:sp>
        <p:nvSpPr>
          <p:cNvPr id="91" name="Google Shape;91;p12"/>
          <p:cNvSpPr txBox="1"/>
          <p:nvPr/>
        </p:nvSpPr>
        <p:spPr>
          <a:xfrm>
            <a:off x="514798" y="1735668"/>
            <a:ext cx="691491" cy="4240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100" u="none" cap="none" strike="noStrike">
                <a:solidFill>
                  <a:srgbClr val="E9FBFF"/>
                </a:solidFill>
                <a:latin typeface="Bebas Neue"/>
                <a:ea typeface="Bebas Neue"/>
                <a:cs typeface="Bebas Neue"/>
                <a:sym typeface="Bebas Neue"/>
              </a:rPr>
              <a:t>01</a:t>
            </a:r>
            <a:endParaRPr sz="700"/>
          </a:p>
        </p:txBody>
      </p:sp>
      <p:sp>
        <p:nvSpPr>
          <p:cNvPr id="92" name="Google Shape;92;p12"/>
          <p:cNvSpPr txBox="1"/>
          <p:nvPr/>
        </p:nvSpPr>
        <p:spPr>
          <a:xfrm>
            <a:off x="2710121" y="2467954"/>
            <a:ext cx="1789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Presentations are communication tools that can be used as demonstrations.</a:t>
            </a:r>
            <a:endParaRPr sz="700"/>
          </a:p>
        </p:txBody>
      </p:sp>
      <p:sp>
        <p:nvSpPr>
          <p:cNvPr id="93" name="Google Shape;93;p12"/>
          <p:cNvSpPr txBox="1"/>
          <p:nvPr/>
        </p:nvSpPr>
        <p:spPr>
          <a:xfrm>
            <a:off x="2710121" y="2181887"/>
            <a:ext cx="1071457" cy="2765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00204B"/>
                </a:solidFill>
                <a:latin typeface="Bebas Neue"/>
                <a:ea typeface="Bebas Neue"/>
                <a:cs typeface="Bebas Neue"/>
                <a:sym typeface="Bebas Neue"/>
              </a:rPr>
              <a:t>ABOUT US</a:t>
            </a:r>
            <a:endParaRPr sz="700"/>
          </a:p>
        </p:txBody>
      </p:sp>
      <p:sp>
        <p:nvSpPr>
          <p:cNvPr id="94" name="Google Shape;94;p12"/>
          <p:cNvSpPr txBox="1"/>
          <p:nvPr/>
        </p:nvSpPr>
        <p:spPr>
          <a:xfrm>
            <a:off x="2710121" y="1735668"/>
            <a:ext cx="786992" cy="4240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100" u="none" cap="none" strike="noStrike">
                <a:solidFill>
                  <a:srgbClr val="E9FBFF"/>
                </a:solidFill>
                <a:latin typeface="Bebas Neue"/>
                <a:ea typeface="Bebas Neue"/>
                <a:cs typeface="Bebas Neue"/>
                <a:sym typeface="Bebas Neue"/>
              </a:rPr>
              <a:t>04</a:t>
            </a:r>
            <a:endParaRPr sz="700"/>
          </a:p>
        </p:txBody>
      </p:sp>
      <p:sp>
        <p:nvSpPr>
          <p:cNvPr id="95" name="Google Shape;95;p12"/>
          <p:cNvSpPr txBox="1"/>
          <p:nvPr/>
        </p:nvSpPr>
        <p:spPr>
          <a:xfrm>
            <a:off x="4906339" y="2467954"/>
            <a:ext cx="1723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Presentations are communication tools that can be used as demonstrations.</a:t>
            </a:r>
            <a:endParaRPr sz="700"/>
          </a:p>
        </p:txBody>
      </p:sp>
      <p:sp>
        <p:nvSpPr>
          <p:cNvPr id="96" name="Google Shape;96;p12"/>
          <p:cNvSpPr txBox="1"/>
          <p:nvPr/>
        </p:nvSpPr>
        <p:spPr>
          <a:xfrm>
            <a:off x="4906339" y="2181887"/>
            <a:ext cx="694757" cy="2765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00204B"/>
                </a:solidFill>
                <a:latin typeface="Bebas Neue"/>
                <a:ea typeface="Bebas Neue"/>
                <a:cs typeface="Bebas Neue"/>
                <a:sym typeface="Bebas Neue"/>
              </a:rPr>
              <a:t>VISION</a:t>
            </a:r>
            <a:endParaRPr sz="700"/>
          </a:p>
        </p:txBody>
      </p:sp>
      <p:sp>
        <p:nvSpPr>
          <p:cNvPr id="97" name="Google Shape;97;p12"/>
          <p:cNvSpPr txBox="1"/>
          <p:nvPr/>
        </p:nvSpPr>
        <p:spPr>
          <a:xfrm>
            <a:off x="4906339" y="1735668"/>
            <a:ext cx="694757" cy="4240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100" u="none" cap="none" strike="noStrike">
                <a:solidFill>
                  <a:srgbClr val="E9FBFF"/>
                </a:solidFill>
                <a:latin typeface="Bebas Neue"/>
                <a:ea typeface="Bebas Neue"/>
                <a:cs typeface="Bebas Neue"/>
                <a:sym typeface="Bebas Neue"/>
              </a:rPr>
              <a:t>06</a:t>
            </a:r>
            <a:endParaRPr sz="700"/>
          </a:p>
        </p:txBody>
      </p:sp>
      <p:sp>
        <p:nvSpPr>
          <p:cNvPr id="98" name="Google Shape;98;p12"/>
          <p:cNvSpPr txBox="1"/>
          <p:nvPr/>
        </p:nvSpPr>
        <p:spPr>
          <a:xfrm>
            <a:off x="514350" y="3955164"/>
            <a:ext cx="1838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Presentations are communication tools that can be used as demonstrations.</a:t>
            </a:r>
            <a:endParaRPr sz="700"/>
          </a:p>
        </p:txBody>
      </p:sp>
      <p:sp>
        <p:nvSpPr>
          <p:cNvPr id="99" name="Google Shape;99;p12"/>
          <p:cNvSpPr txBox="1"/>
          <p:nvPr/>
        </p:nvSpPr>
        <p:spPr>
          <a:xfrm>
            <a:off x="514350" y="3669096"/>
            <a:ext cx="927592" cy="2765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00204B"/>
                </a:solidFill>
                <a:latin typeface="Bebas Neue"/>
                <a:ea typeface="Bebas Neue"/>
                <a:cs typeface="Bebas Neue"/>
                <a:sym typeface="Bebas Neue"/>
              </a:rPr>
              <a:t>MISSION</a:t>
            </a:r>
            <a:endParaRPr sz="700"/>
          </a:p>
        </p:txBody>
      </p:sp>
      <p:sp>
        <p:nvSpPr>
          <p:cNvPr id="100" name="Google Shape;100;p12"/>
          <p:cNvSpPr txBox="1"/>
          <p:nvPr/>
        </p:nvSpPr>
        <p:spPr>
          <a:xfrm>
            <a:off x="514350" y="3222877"/>
            <a:ext cx="691939" cy="4240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100" u="none" cap="none" strike="noStrike">
                <a:solidFill>
                  <a:srgbClr val="E9FBFF"/>
                </a:solidFill>
                <a:latin typeface="Bebas Neue"/>
                <a:ea typeface="Bebas Neue"/>
                <a:cs typeface="Bebas Neue"/>
                <a:sym typeface="Bebas Neue"/>
              </a:rPr>
              <a:t>07</a:t>
            </a:r>
            <a:endParaRPr sz="700"/>
          </a:p>
        </p:txBody>
      </p:sp>
      <p:sp>
        <p:nvSpPr>
          <p:cNvPr id="101" name="Google Shape;101;p12"/>
          <p:cNvSpPr txBox="1"/>
          <p:nvPr/>
        </p:nvSpPr>
        <p:spPr>
          <a:xfrm>
            <a:off x="2709673" y="3955164"/>
            <a:ext cx="1790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Presentations are communication tools that can be used as demonstrations.</a:t>
            </a:r>
            <a:endParaRPr sz="700"/>
          </a:p>
        </p:txBody>
      </p:sp>
      <p:sp>
        <p:nvSpPr>
          <p:cNvPr id="102" name="Google Shape;102;p12"/>
          <p:cNvSpPr txBox="1"/>
          <p:nvPr/>
        </p:nvSpPr>
        <p:spPr>
          <a:xfrm>
            <a:off x="2709673" y="3669096"/>
            <a:ext cx="843180" cy="2765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00204B"/>
                </a:solidFill>
                <a:latin typeface="Bebas Neue"/>
                <a:ea typeface="Bebas Neue"/>
                <a:cs typeface="Bebas Neue"/>
                <a:sym typeface="Bebas Neue"/>
              </a:rPr>
              <a:t>REPORT</a:t>
            </a:r>
            <a:endParaRPr sz="700"/>
          </a:p>
        </p:txBody>
      </p:sp>
      <p:sp>
        <p:nvSpPr>
          <p:cNvPr id="103" name="Google Shape;103;p12"/>
          <p:cNvSpPr txBox="1"/>
          <p:nvPr/>
        </p:nvSpPr>
        <p:spPr>
          <a:xfrm>
            <a:off x="2709673" y="3222877"/>
            <a:ext cx="599093" cy="4240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100" u="none" cap="none" strike="noStrike">
                <a:solidFill>
                  <a:srgbClr val="E9FBFF"/>
                </a:solidFill>
                <a:latin typeface="Bebas Neue"/>
                <a:ea typeface="Bebas Neue"/>
                <a:cs typeface="Bebas Neue"/>
                <a:sym typeface="Bebas Neue"/>
              </a:rPr>
              <a:t>11</a:t>
            </a:r>
            <a:endParaRPr sz="700"/>
          </a:p>
        </p:txBody>
      </p:sp>
      <p:sp>
        <p:nvSpPr>
          <p:cNvPr id="104" name="Google Shape;104;p12"/>
          <p:cNvSpPr txBox="1"/>
          <p:nvPr/>
        </p:nvSpPr>
        <p:spPr>
          <a:xfrm>
            <a:off x="4905891" y="3955164"/>
            <a:ext cx="1799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Presentations are communication tools that can be used as demonstrations.</a:t>
            </a:r>
            <a:endParaRPr sz="700"/>
          </a:p>
        </p:txBody>
      </p:sp>
      <p:sp>
        <p:nvSpPr>
          <p:cNvPr id="105" name="Google Shape;105;p12"/>
          <p:cNvSpPr txBox="1"/>
          <p:nvPr/>
        </p:nvSpPr>
        <p:spPr>
          <a:xfrm>
            <a:off x="4905891" y="3669096"/>
            <a:ext cx="1223701" cy="2765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00204B"/>
                </a:solidFill>
                <a:latin typeface="Bebas Neue"/>
                <a:ea typeface="Bebas Neue"/>
                <a:cs typeface="Bebas Neue"/>
                <a:sym typeface="Bebas Neue"/>
              </a:rPr>
              <a:t>END SLIDE</a:t>
            </a:r>
            <a:endParaRPr sz="700"/>
          </a:p>
        </p:txBody>
      </p:sp>
      <p:sp>
        <p:nvSpPr>
          <p:cNvPr id="106" name="Google Shape;106;p12"/>
          <p:cNvSpPr txBox="1"/>
          <p:nvPr/>
        </p:nvSpPr>
        <p:spPr>
          <a:xfrm>
            <a:off x="4905891" y="3222877"/>
            <a:ext cx="695205" cy="4240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100" u="none" cap="none" strike="noStrike">
                <a:solidFill>
                  <a:srgbClr val="E9FBFF"/>
                </a:solidFill>
                <a:latin typeface="Bebas Neue"/>
                <a:ea typeface="Bebas Neue"/>
                <a:cs typeface="Bebas Neue"/>
                <a:sym typeface="Bebas Neue"/>
              </a:rPr>
              <a:t>15</a:t>
            </a:r>
            <a:endParaRPr sz="7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E9FBFF"/>
            </a:gs>
            <a:gs pos="100000">
              <a:srgbClr val="FFFFFF"/>
            </a:gs>
          </a:gsLst>
          <a:lin ang="0" scaled="0"/>
        </a:gradFill>
      </p:bgPr>
    </p:bg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2" name="Google Shape;462;p30"/>
          <p:cNvGrpSpPr/>
          <p:nvPr/>
        </p:nvGrpSpPr>
        <p:grpSpPr>
          <a:xfrm>
            <a:off x="2997636" y="1218787"/>
            <a:ext cx="3148728" cy="1287724"/>
            <a:chOff x="0" y="-19050"/>
            <a:chExt cx="1658589" cy="678307"/>
          </a:xfrm>
        </p:grpSpPr>
        <p:sp>
          <p:nvSpPr>
            <p:cNvPr id="463" name="Google Shape;463;p30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505" y="0"/>
                  </a:moveTo>
                  <a:lnTo>
                    <a:pt x="1629084" y="0"/>
                  </a:lnTo>
                  <a:cubicBezTo>
                    <a:pt x="1636910" y="0"/>
                    <a:pt x="1644414" y="3109"/>
                    <a:pt x="1649948" y="8642"/>
                  </a:cubicBezTo>
                  <a:cubicBezTo>
                    <a:pt x="1655481" y="14175"/>
                    <a:pt x="1658589" y="21680"/>
                    <a:pt x="1658589" y="29505"/>
                  </a:cubicBezTo>
                  <a:lnTo>
                    <a:pt x="1658589" y="629752"/>
                  </a:lnTo>
                  <a:cubicBezTo>
                    <a:pt x="1658589" y="637577"/>
                    <a:pt x="1655481" y="645082"/>
                    <a:pt x="1649948" y="650615"/>
                  </a:cubicBezTo>
                  <a:cubicBezTo>
                    <a:pt x="1644414" y="656149"/>
                    <a:pt x="1636910" y="659257"/>
                    <a:pt x="1629084" y="659257"/>
                  </a:cubicBezTo>
                  <a:lnTo>
                    <a:pt x="29505" y="659257"/>
                  </a:lnTo>
                  <a:cubicBezTo>
                    <a:pt x="21680" y="659257"/>
                    <a:pt x="14175" y="656149"/>
                    <a:pt x="8642" y="650615"/>
                  </a:cubicBezTo>
                  <a:cubicBezTo>
                    <a:pt x="3109" y="645082"/>
                    <a:pt x="0" y="637577"/>
                    <a:pt x="0" y="629752"/>
                  </a:cubicBezTo>
                  <a:lnTo>
                    <a:pt x="0" y="29505"/>
                  </a:lnTo>
                  <a:cubicBezTo>
                    <a:pt x="0" y="21680"/>
                    <a:pt x="3109" y="14175"/>
                    <a:pt x="8642" y="8642"/>
                  </a:cubicBezTo>
                  <a:cubicBezTo>
                    <a:pt x="14175" y="3109"/>
                    <a:pt x="21680" y="0"/>
                    <a:pt x="29505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30"/>
            <p:cNvSpPr txBox="1"/>
            <p:nvPr/>
          </p:nvSpPr>
          <p:spPr>
            <a:xfrm>
              <a:off x="0" y="-19050"/>
              <a:ext cx="1658589" cy="678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5" name="Google Shape;465;p30"/>
          <p:cNvSpPr/>
          <p:nvPr/>
        </p:nvSpPr>
        <p:spPr>
          <a:xfrm>
            <a:off x="3389498" y="1471667"/>
            <a:ext cx="2365004" cy="583719"/>
          </a:xfrm>
          <a:custGeom>
            <a:rect b="b" l="l" r="r" t="t"/>
            <a:pathLst>
              <a:path extrusionOk="0" h="1506372" w="6025487">
                <a:moveTo>
                  <a:pt x="0" y="0"/>
                </a:moveTo>
                <a:lnTo>
                  <a:pt x="6025488" y="0"/>
                </a:lnTo>
                <a:lnTo>
                  <a:pt x="6025488" y="1506372"/>
                </a:lnTo>
                <a:lnTo>
                  <a:pt x="0" y="1506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66" name="Google Shape;466;p30"/>
          <p:cNvGrpSpPr/>
          <p:nvPr/>
        </p:nvGrpSpPr>
        <p:grpSpPr>
          <a:xfrm>
            <a:off x="2997636" y="2756096"/>
            <a:ext cx="3148728" cy="1287724"/>
            <a:chOff x="0" y="-19050"/>
            <a:chExt cx="1658589" cy="678307"/>
          </a:xfrm>
        </p:grpSpPr>
        <p:sp>
          <p:nvSpPr>
            <p:cNvPr id="467" name="Google Shape;467;p30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505" y="0"/>
                  </a:moveTo>
                  <a:lnTo>
                    <a:pt x="1629084" y="0"/>
                  </a:lnTo>
                  <a:cubicBezTo>
                    <a:pt x="1636910" y="0"/>
                    <a:pt x="1644414" y="3109"/>
                    <a:pt x="1649948" y="8642"/>
                  </a:cubicBezTo>
                  <a:cubicBezTo>
                    <a:pt x="1655481" y="14175"/>
                    <a:pt x="1658589" y="21680"/>
                    <a:pt x="1658589" y="29505"/>
                  </a:cubicBezTo>
                  <a:lnTo>
                    <a:pt x="1658589" y="629752"/>
                  </a:lnTo>
                  <a:cubicBezTo>
                    <a:pt x="1658589" y="637577"/>
                    <a:pt x="1655481" y="645082"/>
                    <a:pt x="1649948" y="650615"/>
                  </a:cubicBezTo>
                  <a:cubicBezTo>
                    <a:pt x="1644414" y="656149"/>
                    <a:pt x="1636910" y="659257"/>
                    <a:pt x="1629084" y="659257"/>
                  </a:cubicBezTo>
                  <a:lnTo>
                    <a:pt x="29505" y="659257"/>
                  </a:lnTo>
                  <a:cubicBezTo>
                    <a:pt x="21680" y="659257"/>
                    <a:pt x="14175" y="656149"/>
                    <a:pt x="8642" y="650615"/>
                  </a:cubicBezTo>
                  <a:cubicBezTo>
                    <a:pt x="3109" y="645082"/>
                    <a:pt x="0" y="637577"/>
                    <a:pt x="0" y="629752"/>
                  </a:cubicBezTo>
                  <a:lnTo>
                    <a:pt x="0" y="29505"/>
                  </a:lnTo>
                  <a:cubicBezTo>
                    <a:pt x="0" y="21680"/>
                    <a:pt x="3109" y="14175"/>
                    <a:pt x="8642" y="8642"/>
                  </a:cubicBezTo>
                  <a:cubicBezTo>
                    <a:pt x="14175" y="3109"/>
                    <a:pt x="21680" y="0"/>
                    <a:pt x="29505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30"/>
            <p:cNvSpPr txBox="1"/>
            <p:nvPr/>
          </p:nvSpPr>
          <p:spPr>
            <a:xfrm>
              <a:off x="0" y="-19050"/>
              <a:ext cx="1658589" cy="678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9" name="Google Shape;469;p30"/>
          <p:cNvSpPr txBox="1"/>
          <p:nvPr/>
        </p:nvSpPr>
        <p:spPr>
          <a:xfrm>
            <a:off x="1688740" y="821471"/>
            <a:ext cx="5766520" cy="1623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 is free for everyone to use thanks to the following:</a:t>
            </a:r>
            <a:endParaRPr sz="700"/>
          </a:p>
        </p:txBody>
      </p:sp>
      <p:sp>
        <p:nvSpPr>
          <p:cNvPr id="470" name="Google Shape;470;p30"/>
          <p:cNvSpPr txBox="1"/>
          <p:nvPr/>
        </p:nvSpPr>
        <p:spPr>
          <a:xfrm>
            <a:off x="3554366" y="4446969"/>
            <a:ext cx="2035268" cy="2765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00204B"/>
                </a:solidFill>
                <a:latin typeface="Bebas Neue"/>
                <a:ea typeface="Bebas Neue"/>
                <a:cs typeface="Bebas Neue"/>
                <a:sym typeface="Bebas Neue"/>
              </a:rPr>
              <a:t>HAPPY DESIGNING!</a:t>
            </a:r>
            <a:endParaRPr sz="700"/>
          </a:p>
        </p:txBody>
      </p:sp>
      <p:sp>
        <p:nvSpPr>
          <p:cNvPr id="471" name="Google Shape;471;p30"/>
          <p:cNvSpPr txBox="1"/>
          <p:nvPr/>
        </p:nvSpPr>
        <p:spPr>
          <a:xfrm>
            <a:off x="2105002" y="2174133"/>
            <a:ext cx="4933995" cy="15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presentation template</a:t>
            </a:r>
            <a:endParaRPr sz="700"/>
          </a:p>
        </p:txBody>
      </p:sp>
      <p:sp>
        <p:nvSpPr>
          <p:cNvPr id="472" name="Google Shape;472;p30"/>
          <p:cNvSpPr txBox="1"/>
          <p:nvPr/>
        </p:nvSpPr>
        <p:spPr>
          <a:xfrm>
            <a:off x="2105002" y="3526387"/>
            <a:ext cx="4933995" cy="15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photos</a:t>
            </a:r>
            <a:endParaRPr sz="700"/>
          </a:p>
        </p:txBody>
      </p:sp>
      <p:sp>
        <p:nvSpPr>
          <p:cNvPr id="473" name="Google Shape;473;p30"/>
          <p:cNvSpPr txBox="1"/>
          <p:nvPr/>
        </p:nvSpPr>
        <p:spPr>
          <a:xfrm>
            <a:off x="2734987" y="287222"/>
            <a:ext cx="3674027" cy="4294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00204B"/>
                </a:solidFill>
                <a:latin typeface="Paytone One"/>
                <a:ea typeface="Paytone One"/>
                <a:cs typeface="Paytone One"/>
                <a:sym typeface="Paytone One"/>
              </a:rPr>
              <a:t>Credits</a:t>
            </a:r>
            <a:endParaRPr sz="700"/>
          </a:p>
        </p:txBody>
      </p:sp>
      <p:sp>
        <p:nvSpPr>
          <p:cNvPr id="474" name="Google Shape;474;p30"/>
          <p:cNvSpPr txBox="1"/>
          <p:nvPr/>
        </p:nvSpPr>
        <p:spPr>
          <a:xfrm>
            <a:off x="3055013" y="3160153"/>
            <a:ext cx="3033973" cy="309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Pexels, Pixabay</a:t>
            </a:r>
            <a:endParaRPr sz="7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E9FBFF"/>
            </a:gs>
            <a:gs pos="100000">
              <a:srgbClr val="FFFFFF"/>
            </a:gs>
          </a:gsLst>
          <a:lin ang="0" scaled="0"/>
        </a:gra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3"/>
          <p:cNvSpPr/>
          <p:nvPr/>
        </p:nvSpPr>
        <p:spPr>
          <a:xfrm rot="-5400000">
            <a:off x="4918930" y="1411610"/>
            <a:ext cx="5989043" cy="2458702"/>
          </a:xfrm>
          <a:custGeom>
            <a:rect b="b" l="l" r="r" t="t"/>
            <a:pathLst>
              <a:path extrusionOk="0" h="2606887" w="6350000">
                <a:moveTo>
                  <a:pt x="5877560" y="149860"/>
                </a:moveTo>
                <a:cubicBezTo>
                  <a:pt x="5786120" y="208280"/>
                  <a:pt x="5713730" y="255270"/>
                  <a:pt x="5556250" y="255270"/>
                </a:cubicBezTo>
                <a:cubicBezTo>
                  <a:pt x="5398770" y="255270"/>
                  <a:pt x="5326380" y="209550"/>
                  <a:pt x="5234940" y="149860"/>
                </a:cubicBezTo>
                <a:cubicBezTo>
                  <a:pt x="5130800" y="82550"/>
                  <a:pt x="5001260" y="0"/>
                  <a:pt x="4762500" y="0"/>
                </a:cubicBezTo>
                <a:cubicBezTo>
                  <a:pt x="4523740" y="0"/>
                  <a:pt x="4394200" y="82550"/>
                  <a:pt x="4290060" y="148590"/>
                </a:cubicBezTo>
                <a:cubicBezTo>
                  <a:pt x="4198620" y="207010"/>
                  <a:pt x="4126230" y="254000"/>
                  <a:pt x="3968750" y="254000"/>
                </a:cubicBezTo>
                <a:cubicBezTo>
                  <a:pt x="3811270" y="254000"/>
                  <a:pt x="3738880" y="208280"/>
                  <a:pt x="3647440" y="148590"/>
                </a:cubicBezTo>
                <a:cubicBezTo>
                  <a:pt x="3543300" y="82550"/>
                  <a:pt x="3413760" y="0"/>
                  <a:pt x="3175000" y="0"/>
                </a:cubicBezTo>
                <a:cubicBezTo>
                  <a:pt x="2936240" y="0"/>
                  <a:pt x="2806700" y="82550"/>
                  <a:pt x="2702560" y="148590"/>
                </a:cubicBezTo>
                <a:cubicBezTo>
                  <a:pt x="2611120" y="207010"/>
                  <a:pt x="2538730" y="254000"/>
                  <a:pt x="2381250" y="254000"/>
                </a:cubicBezTo>
                <a:cubicBezTo>
                  <a:pt x="2223770" y="254000"/>
                  <a:pt x="2151380" y="208280"/>
                  <a:pt x="2059940" y="148590"/>
                </a:cubicBezTo>
                <a:cubicBezTo>
                  <a:pt x="1955800" y="82550"/>
                  <a:pt x="1826260" y="0"/>
                  <a:pt x="1587500" y="0"/>
                </a:cubicBezTo>
                <a:cubicBezTo>
                  <a:pt x="1348740" y="0"/>
                  <a:pt x="1219200" y="82550"/>
                  <a:pt x="1115060" y="148590"/>
                </a:cubicBezTo>
                <a:cubicBezTo>
                  <a:pt x="1023620" y="207010"/>
                  <a:pt x="951230" y="254000"/>
                  <a:pt x="793750" y="254000"/>
                </a:cubicBezTo>
                <a:cubicBezTo>
                  <a:pt x="636270" y="254000"/>
                  <a:pt x="563880" y="208280"/>
                  <a:pt x="472440" y="148590"/>
                </a:cubicBezTo>
                <a:cubicBezTo>
                  <a:pt x="368300" y="82550"/>
                  <a:pt x="238760" y="0"/>
                  <a:pt x="0" y="0"/>
                </a:cubicBezTo>
                <a:lnTo>
                  <a:pt x="0" y="2606887"/>
                </a:lnTo>
                <a:lnTo>
                  <a:pt x="6350000" y="2606887"/>
                </a:lnTo>
                <a:lnTo>
                  <a:pt x="6350000" y="0"/>
                </a:lnTo>
                <a:cubicBezTo>
                  <a:pt x="6111240" y="0"/>
                  <a:pt x="5981700" y="82550"/>
                  <a:pt x="5877560" y="149860"/>
                </a:cubicBezTo>
                <a:close/>
              </a:path>
            </a:pathLst>
          </a:custGeom>
          <a:solidFill>
            <a:srgbClr val="F7D038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5575" y="-589195"/>
            <a:ext cx="4760874" cy="5995318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3"/>
          <p:cNvSpPr txBox="1"/>
          <p:nvPr/>
        </p:nvSpPr>
        <p:spPr>
          <a:xfrm>
            <a:off x="628423" y="2712398"/>
            <a:ext cx="5094861" cy="1167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200" u="none" cap="none" strike="noStrike">
                <a:solidFill>
                  <a:srgbClr val="00204B"/>
                </a:solidFill>
                <a:latin typeface="Paytone One"/>
                <a:ea typeface="Paytone One"/>
                <a:cs typeface="Paytone One"/>
                <a:sym typeface="Paytone One"/>
              </a:rPr>
              <a:t>Welcome</a:t>
            </a:r>
            <a:endParaRPr sz="700"/>
          </a:p>
        </p:txBody>
      </p:sp>
      <p:sp>
        <p:nvSpPr>
          <p:cNvPr id="114" name="Google Shape;114;p13"/>
          <p:cNvSpPr txBox="1"/>
          <p:nvPr/>
        </p:nvSpPr>
        <p:spPr>
          <a:xfrm>
            <a:off x="628423" y="1217238"/>
            <a:ext cx="41733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I'm Rain, and I'll be sharing with you my beautiful ideas.</a:t>
            </a:r>
            <a:endParaRPr sz="7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Follow me at @reallygreatsite to learn more. </a:t>
            </a:r>
            <a:endParaRPr sz="7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Presentations are communication tools that can be used as demonstrations, lectures, speeches, reports, and more. It is mostly presented before an audience. It serves a variety of purposes, making presentations powerful tools for convincing and teaching.</a:t>
            </a:r>
            <a:endParaRPr sz="7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E9FBFF"/>
            </a:gs>
            <a:gs pos="100000">
              <a:srgbClr val="FFFFFF"/>
            </a:gs>
          </a:gsLst>
          <a:lin ang="0" scaled="0"/>
        </a:gra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119;p14"/>
          <p:cNvGrpSpPr/>
          <p:nvPr/>
        </p:nvGrpSpPr>
        <p:grpSpPr>
          <a:xfrm>
            <a:off x="489707" y="1208515"/>
            <a:ext cx="2562677" cy="2562677"/>
            <a:chOff x="0" y="0"/>
            <a:chExt cx="812800" cy="812800"/>
          </a:xfrm>
        </p:grpSpPr>
        <p:sp>
          <p:nvSpPr>
            <p:cNvPr id="120" name="Google Shape;120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D038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" name="Google Shape;122;p14"/>
          <p:cNvGrpSpPr/>
          <p:nvPr/>
        </p:nvGrpSpPr>
        <p:grpSpPr>
          <a:xfrm>
            <a:off x="6141082" y="1208515"/>
            <a:ext cx="2562677" cy="2562677"/>
            <a:chOff x="0" y="0"/>
            <a:chExt cx="812800" cy="812800"/>
          </a:xfrm>
        </p:grpSpPr>
        <p:sp>
          <p:nvSpPr>
            <p:cNvPr id="123" name="Google Shape;123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D038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5" name="Google Shape;125;p14"/>
          <p:cNvGrpSpPr/>
          <p:nvPr/>
        </p:nvGrpSpPr>
        <p:grpSpPr>
          <a:xfrm>
            <a:off x="3290669" y="1208515"/>
            <a:ext cx="2562677" cy="2562677"/>
            <a:chOff x="0" y="0"/>
            <a:chExt cx="812800" cy="812800"/>
          </a:xfrm>
        </p:grpSpPr>
        <p:sp>
          <p:nvSpPr>
            <p:cNvPr id="126" name="Google Shape;126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D038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8" name="Google Shape;128;p14"/>
          <p:cNvGrpSpPr/>
          <p:nvPr/>
        </p:nvGrpSpPr>
        <p:grpSpPr>
          <a:xfrm>
            <a:off x="-2116194" y="-2989096"/>
            <a:ext cx="13376388" cy="6012528"/>
            <a:chOff x="0" y="3570"/>
            <a:chExt cx="35670367" cy="16033406"/>
          </a:xfrm>
        </p:grpSpPr>
        <p:sp>
          <p:nvSpPr>
            <p:cNvPr id="129" name="Google Shape;129;p14"/>
            <p:cNvSpPr/>
            <p:nvPr/>
          </p:nvSpPr>
          <p:spPr>
            <a:xfrm rot="10800000">
              <a:off x="0" y="3570"/>
              <a:ext cx="17849377" cy="16033406"/>
            </a:xfrm>
            <a:custGeom>
              <a:rect b="b" l="l" r="r" t="t"/>
              <a:pathLst>
                <a:path extrusionOk="0" h="5703960" w="635000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5703960"/>
                  </a:lnTo>
                  <a:lnTo>
                    <a:pt x="6350000" y="57039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00204B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14"/>
            <p:cNvSpPr/>
            <p:nvPr/>
          </p:nvSpPr>
          <p:spPr>
            <a:xfrm rot="10800000">
              <a:off x="17820990" y="3570"/>
              <a:ext cx="17849377" cy="16033406"/>
            </a:xfrm>
            <a:custGeom>
              <a:rect b="b" l="l" r="r" t="t"/>
              <a:pathLst>
                <a:path extrusionOk="0" h="5703960" w="635000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5703960"/>
                  </a:lnTo>
                  <a:lnTo>
                    <a:pt x="6350000" y="57039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00204B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31" name="Google Shape;13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771" y="1325975"/>
            <a:ext cx="2328550" cy="232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07733" y="1325975"/>
            <a:ext cx="2328550" cy="232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67683" y="1345050"/>
            <a:ext cx="2309475" cy="230947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4"/>
          <p:cNvSpPr txBox="1"/>
          <p:nvPr/>
        </p:nvSpPr>
        <p:spPr>
          <a:xfrm>
            <a:off x="3426781" y="3920417"/>
            <a:ext cx="2309489" cy="2765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00204B"/>
                </a:solidFill>
                <a:latin typeface="Bebas Neue"/>
                <a:ea typeface="Bebas Neue"/>
                <a:cs typeface="Bebas Neue"/>
                <a:sym typeface="Bebas Neue"/>
              </a:rPr>
              <a:t>MAIN POINT</a:t>
            </a:r>
            <a:endParaRPr sz="700"/>
          </a:p>
        </p:txBody>
      </p:sp>
      <p:sp>
        <p:nvSpPr>
          <p:cNvPr id="135" name="Google Shape;135;p14"/>
          <p:cNvSpPr txBox="1"/>
          <p:nvPr/>
        </p:nvSpPr>
        <p:spPr>
          <a:xfrm>
            <a:off x="6283512" y="3920417"/>
            <a:ext cx="2309489" cy="2765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00204B"/>
                </a:solidFill>
                <a:latin typeface="Bebas Neue"/>
                <a:ea typeface="Bebas Neue"/>
                <a:cs typeface="Bebas Neue"/>
                <a:sym typeface="Bebas Neue"/>
              </a:rPr>
              <a:t>MAIN POINT</a:t>
            </a:r>
            <a:endParaRPr sz="700"/>
          </a:p>
        </p:txBody>
      </p:sp>
      <p:sp>
        <p:nvSpPr>
          <p:cNvPr id="136" name="Google Shape;136;p14"/>
          <p:cNvSpPr/>
          <p:nvPr/>
        </p:nvSpPr>
        <p:spPr>
          <a:xfrm rot="-1413488">
            <a:off x="7605339" y="577026"/>
            <a:ext cx="1630673" cy="1176123"/>
          </a:xfrm>
          <a:custGeom>
            <a:rect b="b" l="l" r="r" t="t"/>
            <a:pathLst>
              <a:path extrusionOk="0" h="2352246" w="3261347">
                <a:moveTo>
                  <a:pt x="0" y="0"/>
                </a:moveTo>
                <a:lnTo>
                  <a:pt x="3261347" y="0"/>
                </a:lnTo>
                <a:lnTo>
                  <a:pt x="3261347" y="2352246"/>
                </a:lnTo>
                <a:lnTo>
                  <a:pt x="0" y="23522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37" name="Google Shape;137;p14"/>
          <p:cNvGrpSpPr/>
          <p:nvPr/>
        </p:nvGrpSpPr>
        <p:grpSpPr>
          <a:xfrm>
            <a:off x="606768" y="1325976"/>
            <a:ext cx="618042" cy="618042"/>
            <a:chOff x="0" y="0"/>
            <a:chExt cx="812800" cy="812800"/>
          </a:xfrm>
        </p:grpSpPr>
        <p:sp>
          <p:nvSpPr>
            <p:cNvPr id="138" name="Google Shape;138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9FB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0" name="Google Shape;140;p14"/>
          <p:cNvGrpSpPr/>
          <p:nvPr/>
        </p:nvGrpSpPr>
        <p:grpSpPr>
          <a:xfrm>
            <a:off x="3341624" y="1325976"/>
            <a:ext cx="618042" cy="618042"/>
            <a:chOff x="0" y="0"/>
            <a:chExt cx="812800" cy="812800"/>
          </a:xfrm>
        </p:grpSpPr>
        <p:sp>
          <p:nvSpPr>
            <p:cNvPr id="141" name="Google Shape;141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9FB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3" name="Google Shape;143;p14"/>
          <p:cNvGrpSpPr/>
          <p:nvPr/>
        </p:nvGrpSpPr>
        <p:grpSpPr>
          <a:xfrm>
            <a:off x="6141082" y="1325976"/>
            <a:ext cx="618042" cy="618042"/>
            <a:chOff x="0" y="0"/>
            <a:chExt cx="812800" cy="812800"/>
          </a:xfrm>
        </p:grpSpPr>
        <p:sp>
          <p:nvSpPr>
            <p:cNvPr id="144" name="Google Shape;144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9FB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6" name="Google Shape;146;p14"/>
          <p:cNvSpPr txBox="1"/>
          <p:nvPr/>
        </p:nvSpPr>
        <p:spPr>
          <a:xfrm>
            <a:off x="2662541" y="343026"/>
            <a:ext cx="3818918" cy="7400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200" u="none" cap="none" strike="noStrike">
                <a:solidFill>
                  <a:srgbClr val="E9FBFF"/>
                </a:solidFill>
                <a:latin typeface="Paytone One"/>
                <a:ea typeface="Paytone One"/>
                <a:cs typeface="Paytone One"/>
                <a:sym typeface="Paytone One"/>
              </a:rPr>
              <a:t>Add title</a:t>
            </a:r>
            <a:endParaRPr sz="700"/>
          </a:p>
        </p:txBody>
      </p:sp>
      <p:sp>
        <p:nvSpPr>
          <p:cNvPr id="147" name="Google Shape;147;p14"/>
          <p:cNvSpPr txBox="1"/>
          <p:nvPr/>
        </p:nvSpPr>
        <p:spPr>
          <a:xfrm>
            <a:off x="616293" y="3920417"/>
            <a:ext cx="2309490" cy="2765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00204B"/>
                </a:solidFill>
                <a:latin typeface="Bebas Neue"/>
                <a:ea typeface="Bebas Neue"/>
                <a:cs typeface="Bebas Neue"/>
                <a:sym typeface="Bebas Neue"/>
              </a:rPr>
              <a:t>MAIN POINT</a:t>
            </a:r>
            <a:endParaRPr sz="700"/>
          </a:p>
        </p:txBody>
      </p:sp>
      <p:sp>
        <p:nvSpPr>
          <p:cNvPr id="148" name="Google Shape;148;p14"/>
          <p:cNvSpPr txBox="1"/>
          <p:nvPr/>
        </p:nvSpPr>
        <p:spPr>
          <a:xfrm>
            <a:off x="1149179" y="4283075"/>
            <a:ext cx="12438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 sz="700"/>
          </a:p>
        </p:txBody>
      </p:sp>
      <p:sp>
        <p:nvSpPr>
          <p:cNvPr id="149" name="Google Shape;149;p14"/>
          <p:cNvSpPr txBox="1"/>
          <p:nvPr/>
        </p:nvSpPr>
        <p:spPr>
          <a:xfrm>
            <a:off x="3959666" y="4283075"/>
            <a:ext cx="12438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 sz="700"/>
          </a:p>
        </p:txBody>
      </p:sp>
      <p:sp>
        <p:nvSpPr>
          <p:cNvPr id="150" name="Google Shape;150;p14"/>
          <p:cNvSpPr txBox="1"/>
          <p:nvPr/>
        </p:nvSpPr>
        <p:spPr>
          <a:xfrm>
            <a:off x="6816397" y="4283075"/>
            <a:ext cx="12438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 sz="700"/>
          </a:p>
        </p:txBody>
      </p:sp>
      <p:sp>
        <p:nvSpPr>
          <p:cNvPr id="151" name="Google Shape;151;p14"/>
          <p:cNvSpPr txBox="1"/>
          <p:nvPr/>
        </p:nvSpPr>
        <p:spPr>
          <a:xfrm>
            <a:off x="677638" y="1532445"/>
            <a:ext cx="466779" cy="2765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00204B"/>
                </a:solidFill>
                <a:latin typeface="Bebas Neue"/>
                <a:ea typeface="Bebas Neue"/>
                <a:cs typeface="Bebas Neue"/>
                <a:sym typeface="Bebas Neue"/>
              </a:rPr>
              <a:t>01. </a:t>
            </a:r>
            <a:endParaRPr sz="700"/>
          </a:p>
        </p:txBody>
      </p:sp>
      <p:sp>
        <p:nvSpPr>
          <p:cNvPr id="152" name="Google Shape;152;p14"/>
          <p:cNvSpPr txBox="1"/>
          <p:nvPr/>
        </p:nvSpPr>
        <p:spPr>
          <a:xfrm>
            <a:off x="3402968" y="1532445"/>
            <a:ext cx="466778" cy="2765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00204B"/>
                </a:solidFill>
                <a:latin typeface="Bebas Neue"/>
                <a:ea typeface="Bebas Neue"/>
                <a:cs typeface="Bebas Neue"/>
                <a:sym typeface="Bebas Neue"/>
              </a:rPr>
              <a:t>02. </a:t>
            </a:r>
            <a:endParaRPr sz="700"/>
          </a:p>
        </p:txBody>
      </p:sp>
      <p:sp>
        <p:nvSpPr>
          <p:cNvPr id="153" name="Google Shape;153;p14"/>
          <p:cNvSpPr txBox="1"/>
          <p:nvPr/>
        </p:nvSpPr>
        <p:spPr>
          <a:xfrm>
            <a:off x="6233783" y="1532445"/>
            <a:ext cx="466779" cy="2765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00204B"/>
                </a:solidFill>
                <a:latin typeface="Bebas Neue"/>
                <a:ea typeface="Bebas Neue"/>
                <a:cs typeface="Bebas Neue"/>
                <a:sym typeface="Bebas Neue"/>
              </a:rPr>
              <a:t>03. </a:t>
            </a:r>
            <a:endParaRPr sz="7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E9FBFF"/>
            </a:gs>
            <a:gs pos="100000">
              <a:srgbClr val="FFFFFF"/>
            </a:gs>
          </a:gsLst>
          <a:lin ang="0" scaled="0"/>
        </a:gra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5"/>
          <p:cNvSpPr/>
          <p:nvPr/>
        </p:nvSpPr>
        <p:spPr>
          <a:xfrm flipH="1">
            <a:off x="266700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109" l="0" r="0" t="-9108"/>
            </a:stretch>
          </a:blipFill>
          <a:ln>
            <a:noFill/>
          </a:ln>
        </p:spPr>
      </p:sp>
      <p:sp>
        <p:nvSpPr>
          <p:cNvPr id="159" name="Google Shape;159;p15"/>
          <p:cNvSpPr/>
          <p:nvPr/>
        </p:nvSpPr>
        <p:spPr>
          <a:xfrm rot="5400000">
            <a:off x="-303461" y="-204579"/>
            <a:ext cx="5989043" cy="5379726"/>
          </a:xfrm>
          <a:custGeom>
            <a:rect b="b" l="l" r="r" t="t"/>
            <a:pathLst>
              <a:path extrusionOk="0" h="5703960" w="6350000">
                <a:moveTo>
                  <a:pt x="5877560" y="149860"/>
                </a:moveTo>
                <a:cubicBezTo>
                  <a:pt x="5786120" y="208280"/>
                  <a:pt x="5713730" y="255270"/>
                  <a:pt x="5556250" y="255270"/>
                </a:cubicBezTo>
                <a:cubicBezTo>
                  <a:pt x="5398770" y="255270"/>
                  <a:pt x="5326380" y="209550"/>
                  <a:pt x="5234940" y="149860"/>
                </a:cubicBezTo>
                <a:cubicBezTo>
                  <a:pt x="5130800" y="82550"/>
                  <a:pt x="5001260" y="0"/>
                  <a:pt x="4762500" y="0"/>
                </a:cubicBezTo>
                <a:cubicBezTo>
                  <a:pt x="4523740" y="0"/>
                  <a:pt x="4394200" y="82550"/>
                  <a:pt x="4290060" y="148590"/>
                </a:cubicBezTo>
                <a:cubicBezTo>
                  <a:pt x="4198620" y="207010"/>
                  <a:pt x="4126230" y="254000"/>
                  <a:pt x="3968750" y="254000"/>
                </a:cubicBezTo>
                <a:cubicBezTo>
                  <a:pt x="3811270" y="254000"/>
                  <a:pt x="3738880" y="208280"/>
                  <a:pt x="3647440" y="148590"/>
                </a:cubicBezTo>
                <a:cubicBezTo>
                  <a:pt x="3543300" y="82550"/>
                  <a:pt x="3413760" y="0"/>
                  <a:pt x="3175000" y="0"/>
                </a:cubicBezTo>
                <a:cubicBezTo>
                  <a:pt x="2936240" y="0"/>
                  <a:pt x="2806700" y="82550"/>
                  <a:pt x="2702560" y="148590"/>
                </a:cubicBezTo>
                <a:cubicBezTo>
                  <a:pt x="2611120" y="207010"/>
                  <a:pt x="2538730" y="254000"/>
                  <a:pt x="2381250" y="254000"/>
                </a:cubicBezTo>
                <a:cubicBezTo>
                  <a:pt x="2223770" y="254000"/>
                  <a:pt x="2151380" y="208280"/>
                  <a:pt x="2059940" y="148590"/>
                </a:cubicBezTo>
                <a:cubicBezTo>
                  <a:pt x="1955800" y="82550"/>
                  <a:pt x="1826260" y="0"/>
                  <a:pt x="1587500" y="0"/>
                </a:cubicBezTo>
                <a:cubicBezTo>
                  <a:pt x="1348740" y="0"/>
                  <a:pt x="1219200" y="82550"/>
                  <a:pt x="1115060" y="148590"/>
                </a:cubicBezTo>
                <a:cubicBezTo>
                  <a:pt x="1023620" y="207010"/>
                  <a:pt x="951230" y="254000"/>
                  <a:pt x="793750" y="254000"/>
                </a:cubicBezTo>
                <a:cubicBezTo>
                  <a:pt x="636270" y="254000"/>
                  <a:pt x="563880" y="208280"/>
                  <a:pt x="472440" y="148590"/>
                </a:cubicBezTo>
                <a:cubicBezTo>
                  <a:pt x="368300" y="82550"/>
                  <a:pt x="238760" y="0"/>
                  <a:pt x="0" y="0"/>
                </a:cubicBezTo>
                <a:lnTo>
                  <a:pt x="0" y="5703960"/>
                </a:lnTo>
                <a:lnTo>
                  <a:pt x="6350000" y="5703960"/>
                </a:lnTo>
                <a:lnTo>
                  <a:pt x="6350000" y="0"/>
                </a:lnTo>
                <a:cubicBezTo>
                  <a:pt x="6111240" y="0"/>
                  <a:pt x="5981700" y="82550"/>
                  <a:pt x="5877560" y="149860"/>
                </a:cubicBezTo>
                <a:close/>
              </a:path>
            </a:pathLst>
          </a:custGeom>
          <a:gradFill>
            <a:gsLst>
              <a:gs pos="0">
                <a:srgbClr val="E9FBFF"/>
              </a:gs>
              <a:gs pos="100000">
                <a:srgbClr val="FFFFFF"/>
              </a:gs>
            </a:gsLst>
            <a:lin ang="0" scaled="0"/>
          </a:gra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5"/>
          <p:cNvSpPr txBox="1"/>
          <p:nvPr/>
        </p:nvSpPr>
        <p:spPr>
          <a:xfrm>
            <a:off x="514350" y="557213"/>
            <a:ext cx="4976463" cy="1463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200" u="none" cap="none" strike="noStrike">
                <a:solidFill>
                  <a:srgbClr val="00204B"/>
                </a:solidFill>
                <a:latin typeface="Paytone One"/>
                <a:ea typeface="Paytone One"/>
                <a:cs typeface="Paytone One"/>
                <a:sym typeface="Paytone One"/>
              </a:rPr>
              <a:t>Learn About Our Brand</a:t>
            </a:r>
            <a:endParaRPr sz="700"/>
          </a:p>
        </p:txBody>
      </p:sp>
      <p:sp>
        <p:nvSpPr>
          <p:cNvPr id="161" name="Google Shape;161;p15"/>
          <p:cNvSpPr txBox="1"/>
          <p:nvPr/>
        </p:nvSpPr>
        <p:spPr>
          <a:xfrm>
            <a:off x="1190895" y="3502979"/>
            <a:ext cx="27489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elit, sed do eiusmod tempor incididunt ut labore et dolore magna aliqua. Ut enim ad minim veniam</a:t>
            </a:r>
            <a:endParaRPr sz="700"/>
          </a:p>
        </p:txBody>
      </p:sp>
      <p:sp>
        <p:nvSpPr>
          <p:cNvPr id="162" name="Google Shape;162;p15"/>
          <p:cNvSpPr txBox="1"/>
          <p:nvPr/>
        </p:nvSpPr>
        <p:spPr>
          <a:xfrm>
            <a:off x="1190895" y="2552700"/>
            <a:ext cx="27489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elit, sed do eiusmod tempor incididunt ut labore et dolore magna aliqua. Ut enim ad minim veniam</a:t>
            </a:r>
            <a:endParaRPr sz="700"/>
          </a:p>
        </p:txBody>
      </p:sp>
      <p:sp>
        <p:nvSpPr>
          <p:cNvPr id="163" name="Google Shape;163;p15"/>
          <p:cNvSpPr txBox="1"/>
          <p:nvPr/>
        </p:nvSpPr>
        <p:spPr>
          <a:xfrm>
            <a:off x="514350" y="2619375"/>
            <a:ext cx="485165" cy="4240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100" u="none" cap="none" strike="noStrike">
                <a:solidFill>
                  <a:srgbClr val="00204B"/>
                </a:solidFill>
                <a:latin typeface="Bebas Neue"/>
                <a:ea typeface="Bebas Neue"/>
                <a:cs typeface="Bebas Neue"/>
                <a:sym typeface="Bebas Neue"/>
              </a:rPr>
              <a:t>01</a:t>
            </a:r>
            <a:endParaRPr sz="700"/>
          </a:p>
        </p:txBody>
      </p:sp>
      <p:sp>
        <p:nvSpPr>
          <p:cNvPr id="164" name="Google Shape;164;p15"/>
          <p:cNvSpPr txBox="1"/>
          <p:nvPr/>
        </p:nvSpPr>
        <p:spPr>
          <a:xfrm>
            <a:off x="514350" y="3569654"/>
            <a:ext cx="394983" cy="4240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100" u="none" cap="none" strike="noStrike">
                <a:solidFill>
                  <a:srgbClr val="00204B"/>
                </a:solidFill>
                <a:latin typeface="Bebas Neue"/>
                <a:ea typeface="Bebas Neue"/>
                <a:cs typeface="Bebas Neue"/>
                <a:sym typeface="Bebas Neue"/>
              </a:rPr>
              <a:t>02</a:t>
            </a:r>
            <a:endParaRPr sz="700"/>
          </a:p>
        </p:txBody>
      </p:sp>
      <p:sp>
        <p:nvSpPr>
          <p:cNvPr id="165" name="Google Shape;165;p15"/>
          <p:cNvSpPr/>
          <p:nvPr/>
        </p:nvSpPr>
        <p:spPr>
          <a:xfrm flipH="1" rot="-928119">
            <a:off x="5805652" y="618516"/>
            <a:ext cx="2168363" cy="1298308"/>
          </a:xfrm>
          <a:custGeom>
            <a:rect b="b" l="l" r="r" t="t"/>
            <a:pathLst>
              <a:path extrusionOk="0" h="2596615" w="4336727">
                <a:moveTo>
                  <a:pt x="4336727" y="0"/>
                </a:moveTo>
                <a:lnTo>
                  <a:pt x="0" y="0"/>
                </a:lnTo>
                <a:lnTo>
                  <a:pt x="0" y="2596616"/>
                </a:lnTo>
                <a:lnTo>
                  <a:pt x="4336727" y="2596616"/>
                </a:lnTo>
                <a:lnTo>
                  <a:pt x="4336727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E9FBFF"/>
            </a:gs>
            <a:gs pos="100000">
              <a:srgbClr val="FFFFFF"/>
            </a:gs>
          </a:gsLst>
          <a:lin ang="0" scaled="0"/>
        </a:gra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6"/>
          <p:cNvSpPr/>
          <p:nvPr/>
        </p:nvSpPr>
        <p:spPr>
          <a:xfrm rot="-5400000">
            <a:off x="4945454" y="-85983"/>
            <a:ext cx="5989043" cy="5142533"/>
          </a:xfrm>
          <a:custGeom>
            <a:rect b="b" l="l" r="r" t="t"/>
            <a:pathLst>
              <a:path extrusionOk="0" h="5452470" w="6350000">
                <a:moveTo>
                  <a:pt x="5877560" y="149860"/>
                </a:moveTo>
                <a:cubicBezTo>
                  <a:pt x="5786120" y="208280"/>
                  <a:pt x="5713730" y="255270"/>
                  <a:pt x="5556250" y="255270"/>
                </a:cubicBezTo>
                <a:cubicBezTo>
                  <a:pt x="5398770" y="255270"/>
                  <a:pt x="5326380" y="209550"/>
                  <a:pt x="5234940" y="149860"/>
                </a:cubicBezTo>
                <a:cubicBezTo>
                  <a:pt x="5130800" y="82550"/>
                  <a:pt x="5001260" y="0"/>
                  <a:pt x="4762500" y="0"/>
                </a:cubicBezTo>
                <a:cubicBezTo>
                  <a:pt x="4523740" y="0"/>
                  <a:pt x="4394200" y="82550"/>
                  <a:pt x="4290060" y="148590"/>
                </a:cubicBezTo>
                <a:cubicBezTo>
                  <a:pt x="4198620" y="207010"/>
                  <a:pt x="4126230" y="254000"/>
                  <a:pt x="3968750" y="254000"/>
                </a:cubicBezTo>
                <a:cubicBezTo>
                  <a:pt x="3811270" y="254000"/>
                  <a:pt x="3738880" y="208280"/>
                  <a:pt x="3647440" y="148590"/>
                </a:cubicBezTo>
                <a:cubicBezTo>
                  <a:pt x="3543300" y="82550"/>
                  <a:pt x="3413760" y="0"/>
                  <a:pt x="3175000" y="0"/>
                </a:cubicBezTo>
                <a:cubicBezTo>
                  <a:pt x="2936240" y="0"/>
                  <a:pt x="2806700" y="82550"/>
                  <a:pt x="2702560" y="148590"/>
                </a:cubicBezTo>
                <a:cubicBezTo>
                  <a:pt x="2611120" y="207010"/>
                  <a:pt x="2538730" y="254000"/>
                  <a:pt x="2381250" y="254000"/>
                </a:cubicBezTo>
                <a:cubicBezTo>
                  <a:pt x="2223770" y="254000"/>
                  <a:pt x="2151380" y="208280"/>
                  <a:pt x="2059940" y="148590"/>
                </a:cubicBezTo>
                <a:cubicBezTo>
                  <a:pt x="1955800" y="82550"/>
                  <a:pt x="1826260" y="0"/>
                  <a:pt x="1587500" y="0"/>
                </a:cubicBezTo>
                <a:cubicBezTo>
                  <a:pt x="1348740" y="0"/>
                  <a:pt x="1219200" y="82550"/>
                  <a:pt x="1115060" y="148590"/>
                </a:cubicBezTo>
                <a:cubicBezTo>
                  <a:pt x="1023620" y="207010"/>
                  <a:pt x="951230" y="254000"/>
                  <a:pt x="793750" y="254000"/>
                </a:cubicBezTo>
                <a:cubicBezTo>
                  <a:pt x="636270" y="254000"/>
                  <a:pt x="563880" y="208280"/>
                  <a:pt x="472440" y="148590"/>
                </a:cubicBezTo>
                <a:cubicBezTo>
                  <a:pt x="368300" y="82550"/>
                  <a:pt x="238760" y="0"/>
                  <a:pt x="0" y="0"/>
                </a:cubicBezTo>
                <a:lnTo>
                  <a:pt x="0" y="5452470"/>
                </a:lnTo>
                <a:lnTo>
                  <a:pt x="6350000" y="5452470"/>
                </a:lnTo>
                <a:lnTo>
                  <a:pt x="6350000" y="0"/>
                </a:lnTo>
                <a:cubicBezTo>
                  <a:pt x="6111240" y="0"/>
                  <a:pt x="5981700" y="82550"/>
                  <a:pt x="5877560" y="149860"/>
                </a:cubicBezTo>
                <a:close/>
              </a:path>
            </a:pathLst>
          </a:custGeom>
          <a:solidFill>
            <a:srgbClr val="00204B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6"/>
          <p:cNvSpPr/>
          <p:nvPr/>
        </p:nvSpPr>
        <p:spPr>
          <a:xfrm>
            <a:off x="4263039" y="267796"/>
            <a:ext cx="2250555" cy="2250228"/>
          </a:xfrm>
          <a:custGeom>
            <a:rect b="b" l="l" r="r" t="t"/>
            <a:pathLst>
              <a:path extrusionOk="0" h="6539573" w="6540525">
                <a:moveTo>
                  <a:pt x="5684545" y="1101865"/>
                </a:moveTo>
                <a:cubicBezTo>
                  <a:pt x="5560364" y="886829"/>
                  <a:pt x="5335181" y="766521"/>
                  <a:pt x="5103533" y="766356"/>
                </a:cubicBezTo>
                <a:lnTo>
                  <a:pt x="5103571" y="766318"/>
                </a:lnTo>
                <a:cubicBezTo>
                  <a:pt x="4871923" y="766115"/>
                  <a:pt x="4646701" y="645821"/>
                  <a:pt x="4522559" y="430810"/>
                </a:cubicBezTo>
                <a:cubicBezTo>
                  <a:pt x="4337317" y="109919"/>
                  <a:pt x="3927030" y="0"/>
                  <a:pt x="3606140" y="185281"/>
                </a:cubicBezTo>
                <a:lnTo>
                  <a:pt x="3606089" y="185319"/>
                </a:lnTo>
                <a:lnTo>
                  <a:pt x="3606089" y="185115"/>
                </a:lnTo>
                <a:cubicBezTo>
                  <a:pt x="3406788" y="299936"/>
                  <a:pt x="3153854" y="309029"/>
                  <a:pt x="2939771" y="187630"/>
                </a:cubicBezTo>
                <a:cubicBezTo>
                  <a:pt x="2836743" y="126902"/>
                  <a:pt x="2719296" y="94958"/>
                  <a:pt x="2599703" y="95136"/>
                </a:cubicBezTo>
                <a:cubicBezTo>
                  <a:pt x="2351405" y="95136"/>
                  <a:pt x="2134641" y="230048"/>
                  <a:pt x="2018614" y="430568"/>
                </a:cubicBezTo>
                <a:lnTo>
                  <a:pt x="2018614" y="430530"/>
                </a:lnTo>
                <a:cubicBezTo>
                  <a:pt x="1902625" y="631012"/>
                  <a:pt x="1685811" y="765925"/>
                  <a:pt x="1437551" y="765925"/>
                </a:cubicBezTo>
                <a:cubicBezTo>
                  <a:pt x="1067029" y="765925"/>
                  <a:pt x="766686" y="1066267"/>
                  <a:pt x="766686" y="1436789"/>
                </a:cubicBezTo>
                <a:lnTo>
                  <a:pt x="766686" y="1436866"/>
                </a:lnTo>
                <a:lnTo>
                  <a:pt x="766483" y="1436789"/>
                </a:lnTo>
                <a:cubicBezTo>
                  <a:pt x="766280" y="1666672"/>
                  <a:pt x="647802" y="1890154"/>
                  <a:pt x="435902" y="2014906"/>
                </a:cubicBezTo>
                <a:cubicBezTo>
                  <a:pt x="331646" y="2073744"/>
                  <a:pt x="245134" y="2159541"/>
                  <a:pt x="185433" y="2263305"/>
                </a:cubicBezTo>
                <a:cubicBezTo>
                  <a:pt x="61277" y="2478367"/>
                  <a:pt x="69723" y="2733523"/>
                  <a:pt x="185395" y="2934246"/>
                </a:cubicBezTo>
                <a:lnTo>
                  <a:pt x="185357" y="2934246"/>
                </a:lnTo>
                <a:cubicBezTo>
                  <a:pt x="300939" y="3134932"/>
                  <a:pt x="309385" y="3390113"/>
                  <a:pt x="185230" y="3605149"/>
                </a:cubicBezTo>
                <a:cubicBezTo>
                  <a:pt x="0" y="3926002"/>
                  <a:pt x="109906" y="4336288"/>
                  <a:pt x="430797" y="4521569"/>
                </a:cubicBezTo>
                <a:lnTo>
                  <a:pt x="430835" y="4521607"/>
                </a:lnTo>
                <a:lnTo>
                  <a:pt x="430708" y="4521695"/>
                </a:lnTo>
                <a:cubicBezTo>
                  <a:pt x="631228" y="4637634"/>
                  <a:pt x="766077" y="4854448"/>
                  <a:pt x="766077" y="5102746"/>
                </a:cubicBezTo>
                <a:cubicBezTo>
                  <a:pt x="766077" y="5473268"/>
                  <a:pt x="1066419" y="5773611"/>
                  <a:pt x="1436929" y="5773611"/>
                </a:cubicBezTo>
                <a:cubicBezTo>
                  <a:pt x="1685239" y="5773611"/>
                  <a:pt x="1901965" y="5908497"/>
                  <a:pt x="2018030" y="6109018"/>
                </a:cubicBezTo>
                <a:cubicBezTo>
                  <a:pt x="2134019" y="6309449"/>
                  <a:pt x="2350821" y="6444425"/>
                  <a:pt x="2599093" y="6444425"/>
                </a:cubicBezTo>
                <a:cubicBezTo>
                  <a:pt x="2718685" y="6444579"/>
                  <a:pt x="2836127" y="6412633"/>
                  <a:pt x="2939161" y="6351918"/>
                </a:cubicBezTo>
                <a:cubicBezTo>
                  <a:pt x="3153194" y="6230544"/>
                  <a:pt x="3406191" y="6239637"/>
                  <a:pt x="3605479" y="6354496"/>
                </a:cubicBezTo>
                <a:lnTo>
                  <a:pt x="3605479" y="6354255"/>
                </a:lnTo>
                <a:lnTo>
                  <a:pt x="3605517" y="6354331"/>
                </a:lnTo>
                <a:cubicBezTo>
                  <a:pt x="3926408" y="6539573"/>
                  <a:pt x="4336694" y="6429617"/>
                  <a:pt x="4521987" y="6108764"/>
                </a:cubicBezTo>
                <a:cubicBezTo>
                  <a:pt x="4646130" y="5893766"/>
                  <a:pt x="4871314" y="5773446"/>
                  <a:pt x="5102961" y="5773281"/>
                </a:cubicBezTo>
                <a:lnTo>
                  <a:pt x="5102911" y="5773192"/>
                </a:lnTo>
                <a:cubicBezTo>
                  <a:pt x="5334558" y="5773027"/>
                  <a:pt x="5559780" y="5652707"/>
                  <a:pt x="5683885" y="5437709"/>
                </a:cubicBezTo>
                <a:cubicBezTo>
                  <a:pt x="5745010" y="5331855"/>
                  <a:pt x="5774017" y="5216234"/>
                  <a:pt x="5773890" y="5102213"/>
                </a:cubicBezTo>
                <a:lnTo>
                  <a:pt x="5773979" y="5102290"/>
                </a:lnTo>
                <a:cubicBezTo>
                  <a:pt x="5774182" y="4878846"/>
                  <a:pt x="5886145" y="4661358"/>
                  <a:pt x="6087059" y="4534828"/>
                </a:cubicBezTo>
                <a:cubicBezTo>
                  <a:pt x="6195364" y="4477881"/>
                  <a:pt x="6289357" y="4390620"/>
                  <a:pt x="6355029" y="4276866"/>
                </a:cubicBezTo>
                <a:cubicBezTo>
                  <a:pt x="6479222" y="4061753"/>
                  <a:pt x="6470777" y="3806572"/>
                  <a:pt x="6355118" y="3605886"/>
                </a:cubicBezTo>
                <a:lnTo>
                  <a:pt x="6355156" y="3605886"/>
                </a:lnTo>
                <a:cubicBezTo>
                  <a:pt x="6239535" y="3405201"/>
                  <a:pt x="6231077" y="3150020"/>
                  <a:pt x="6355245" y="2934971"/>
                </a:cubicBezTo>
                <a:cubicBezTo>
                  <a:pt x="6540525" y="2614080"/>
                  <a:pt x="6430568" y="2203832"/>
                  <a:pt x="6109677" y="2018552"/>
                </a:cubicBezTo>
                <a:lnTo>
                  <a:pt x="6109627" y="2018501"/>
                </a:lnTo>
                <a:lnTo>
                  <a:pt x="6109754" y="2018463"/>
                </a:lnTo>
                <a:cubicBezTo>
                  <a:pt x="5910847" y="1903375"/>
                  <a:pt x="5776557" y="1689088"/>
                  <a:pt x="5774436" y="1443267"/>
                </a:cubicBezTo>
                <a:cubicBezTo>
                  <a:pt x="5775604" y="1327265"/>
                  <a:pt x="5746686" y="1209536"/>
                  <a:pt x="5684545" y="1101865"/>
                </a:cubicBezTo>
              </a:path>
            </a:pathLst>
          </a:custGeom>
          <a:solidFill>
            <a:srgbClr val="A5CEDE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6"/>
          <p:cNvSpPr/>
          <p:nvPr/>
        </p:nvSpPr>
        <p:spPr>
          <a:xfrm>
            <a:off x="4263039" y="2676094"/>
            <a:ext cx="2250555" cy="2250228"/>
          </a:xfrm>
          <a:custGeom>
            <a:rect b="b" l="l" r="r" t="t"/>
            <a:pathLst>
              <a:path extrusionOk="0" h="6539573" w="6540525">
                <a:moveTo>
                  <a:pt x="5684545" y="1101865"/>
                </a:moveTo>
                <a:cubicBezTo>
                  <a:pt x="5560364" y="886829"/>
                  <a:pt x="5335181" y="766521"/>
                  <a:pt x="5103533" y="766356"/>
                </a:cubicBezTo>
                <a:lnTo>
                  <a:pt x="5103571" y="766318"/>
                </a:lnTo>
                <a:cubicBezTo>
                  <a:pt x="4871923" y="766115"/>
                  <a:pt x="4646701" y="645821"/>
                  <a:pt x="4522559" y="430810"/>
                </a:cubicBezTo>
                <a:cubicBezTo>
                  <a:pt x="4337317" y="109919"/>
                  <a:pt x="3927030" y="0"/>
                  <a:pt x="3606140" y="185281"/>
                </a:cubicBezTo>
                <a:lnTo>
                  <a:pt x="3606089" y="185319"/>
                </a:lnTo>
                <a:lnTo>
                  <a:pt x="3606089" y="185115"/>
                </a:lnTo>
                <a:cubicBezTo>
                  <a:pt x="3406788" y="299936"/>
                  <a:pt x="3153854" y="309029"/>
                  <a:pt x="2939771" y="187630"/>
                </a:cubicBezTo>
                <a:cubicBezTo>
                  <a:pt x="2836743" y="126902"/>
                  <a:pt x="2719296" y="94958"/>
                  <a:pt x="2599703" y="95136"/>
                </a:cubicBezTo>
                <a:cubicBezTo>
                  <a:pt x="2351405" y="95136"/>
                  <a:pt x="2134641" y="230048"/>
                  <a:pt x="2018614" y="430568"/>
                </a:cubicBezTo>
                <a:lnTo>
                  <a:pt x="2018614" y="430530"/>
                </a:lnTo>
                <a:cubicBezTo>
                  <a:pt x="1902625" y="631012"/>
                  <a:pt x="1685811" y="765925"/>
                  <a:pt x="1437551" y="765925"/>
                </a:cubicBezTo>
                <a:cubicBezTo>
                  <a:pt x="1067029" y="765925"/>
                  <a:pt x="766686" y="1066267"/>
                  <a:pt x="766686" y="1436789"/>
                </a:cubicBezTo>
                <a:lnTo>
                  <a:pt x="766686" y="1436866"/>
                </a:lnTo>
                <a:lnTo>
                  <a:pt x="766483" y="1436789"/>
                </a:lnTo>
                <a:cubicBezTo>
                  <a:pt x="766280" y="1666672"/>
                  <a:pt x="647802" y="1890154"/>
                  <a:pt x="435902" y="2014906"/>
                </a:cubicBezTo>
                <a:cubicBezTo>
                  <a:pt x="331646" y="2073744"/>
                  <a:pt x="245134" y="2159541"/>
                  <a:pt x="185433" y="2263305"/>
                </a:cubicBezTo>
                <a:cubicBezTo>
                  <a:pt x="61277" y="2478367"/>
                  <a:pt x="69723" y="2733523"/>
                  <a:pt x="185395" y="2934246"/>
                </a:cubicBezTo>
                <a:lnTo>
                  <a:pt x="185357" y="2934246"/>
                </a:lnTo>
                <a:cubicBezTo>
                  <a:pt x="300939" y="3134932"/>
                  <a:pt x="309385" y="3390113"/>
                  <a:pt x="185230" y="3605149"/>
                </a:cubicBezTo>
                <a:cubicBezTo>
                  <a:pt x="0" y="3926002"/>
                  <a:pt x="109906" y="4336288"/>
                  <a:pt x="430797" y="4521569"/>
                </a:cubicBezTo>
                <a:lnTo>
                  <a:pt x="430835" y="4521607"/>
                </a:lnTo>
                <a:lnTo>
                  <a:pt x="430708" y="4521695"/>
                </a:lnTo>
                <a:cubicBezTo>
                  <a:pt x="631228" y="4637634"/>
                  <a:pt x="766077" y="4854448"/>
                  <a:pt x="766077" y="5102746"/>
                </a:cubicBezTo>
                <a:cubicBezTo>
                  <a:pt x="766077" y="5473268"/>
                  <a:pt x="1066419" y="5773611"/>
                  <a:pt x="1436929" y="5773611"/>
                </a:cubicBezTo>
                <a:cubicBezTo>
                  <a:pt x="1685239" y="5773611"/>
                  <a:pt x="1901965" y="5908497"/>
                  <a:pt x="2018030" y="6109018"/>
                </a:cubicBezTo>
                <a:cubicBezTo>
                  <a:pt x="2134019" y="6309449"/>
                  <a:pt x="2350821" y="6444425"/>
                  <a:pt x="2599093" y="6444425"/>
                </a:cubicBezTo>
                <a:cubicBezTo>
                  <a:pt x="2718685" y="6444579"/>
                  <a:pt x="2836127" y="6412633"/>
                  <a:pt x="2939161" y="6351918"/>
                </a:cubicBezTo>
                <a:cubicBezTo>
                  <a:pt x="3153194" y="6230544"/>
                  <a:pt x="3406191" y="6239637"/>
                  <a:pt x="3605479" y="6354496"/>
                </a:cubicBezTo>
                <a:lnTo>
                  <a:pt x="3605479" y="6354255"/>
                </a:lnTo>
                <a:lnTo>
                  <a:pt x="3605517" y="6354331"/>
                </a:lnTo>
                <a:cubicBezTo>
                  <a:pt x="3926408" y="6539573"/>
                  <a:pt x="4336694" y="6429617"/>
                  <a:pt x="4521987" y="6108764"/>
                </a:cubicBezTo>
                <a:cubicBezTo>
                  <a:pt x="4646130" y="5893766"/>
                  <a:pt x="4871314" y="5773446"/>
                  <a:pt x="5102961" y="5773281"/>
                </a:cubicBezTo>
                <a:lnTo>
                  <a:pt x="5102911" y="5773192"/>
                </a:lnTo>
                <a:cubicBezTo>
                  <a:pt x="5334558" y="5773027"/>
                  <a:pt x="5559780" y="5652707"/>
                  <a:pt x="5683885" y="5437709"/>
                </a:cubicBezTo>
                <a:cubicBezTo>
                  <a:pt x="5745010" y="5331855"/>
                  <a:pt x="5774017" y="5216234"/>
                  <a:pt x="5773890" y="5102213"/>
                </a:cubicBezTo>
                <a:lnTo>
                  <a:pt x="5773979" y="5102290"/>
                </a:lnTo>
                <a:cubicBezTo>
                  <a:pt x="5774182" y="4878846"/>
                  <a:pt x="5886145" y="4661358"/>
                  <a:pt x="6087059" y="4534828"/>
                </a:cubicBezTo>
                <a:cubicBezTo>
                  <a:pt x="6195364" y="4477881"/>
                  <a:pt x="6289357" y="4390620"/>
                  <a:pt x="6355029" y="4276866"/>
                </a:cubicBezTo>
                <a:cubicBezTo>
                  <a:pt x="6479222" y="4061753"/>
                  <a:pt x="6470777" y="3806572"/>
                  <a:pt x="6355118" y="3605886"/>
                </a:cubicBezTo>
                <a:lnTo>
                  <a:pt x="6355156" y="3605886"/>
                </a:lnTo>
                <a:cubicBezTo>
                  <a:pt x="6239535" y="3405201"/>
                  <a:pt x="6231077" y="3150020"/>
                  <a:pt x="6355245" y="2934971"/>
                </a:cubicBezTo>
                <a:cubicBezTo>
                  <a:pt x="6540525" y="2614080"/>
                  <a:pt x="6430568" y="2203832"/>
                  <a:pt x="6109677" y="2018552"/>
                </a:cubicBezTo>
                <a:lnTo>
                  <a:pt x="6109627" y="2018501"/>
                </a:lnTo>
                <a:lnTo>
                  <a:pt x="6109754" y="2018463"/>
                </a:lnTo>
                <a:cubicBezTo>
                  <a:pt x="5910847" y="1903375"/>
                  <a:pt x="5776557" y="1689088"/>
                  <a:pt x="5774436" y="1443267"/>
                </a:cubicBezTo>
                <a:cubicBezTo>
                  <a:pt x="5775604" y="1327265"/>
                  <a:pt x="5746686" y="1209536"/>
                  <a:pt x="5684545" y="1101865"/>
                </a:cubicBezTo>
              </a:path>
            </a:pathLst>
          </a:custGeom>
          <a:solidFill>
            <a:srgbClr val="A5CEDE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6"/>
          <p:cNvSpPr/>
          <p:nvPr/>
        </p:nvSpPr>
        <p:spPr>
          <a:xfrm>
            <a:off x="4340788" y="345534"/>
            <a:ext cx="2095057" cy="2094753"/>
          </a:xfrm>
          <a:custGeom>
            <a:rect b="b" l="l" r="r" t="t"/>
            <a:pathLst>
              <a:path extrusionOk="0" h="6539573" w="6540525">
                <a:moveTo>
                  <a:pt x="5684545" y="1101865"/>
                </a:moveTo>
                <a:cubicBezTo>
                  <a:pt x="5560364" y="886829"/>
                  <a:pt x="5335181" y="766521"/>
                  <a:pt x="5103533" y="766356"/>
                </a:cubicBezTo>
                <a:lnTo>
                  <a:pt x="5103571" y="766318"/>
                </a:lnTo>
                <a:cubicBezTo>
                  <a:pt x="4871923" y="766115"/>
                  <a:pt x="4646701" y="645821"/>
                  <a:pt x="4522559" y="430810"/>
                </a:cubicBezTo>
                <a:cubicBezTo>
                  <a:pt x="4337317" y="109919"/>
                  <a:pt x="3927030" y="0"/>
                  <a:pt x="3606140" y="185281"/>
                </a:cubicBezTo>
                <a:lnTo>
                  <a:pt x="3606089" y="185319"/>
                </a:lnTo>
                <a:lnTo>
                  <a:pt x="3606089" y="185115"/>
                </a:lnTo>
                <a:cubicBezTo>
                  <a:pt x="3406788" y="299936"/>
                  <a:pt x="3153854" y="309029"/>
                  <a:pt x="2939771" y="187630"/>
                </a:cubicBezTo>
                <a:cubicBezTo>
                  <a:pt x="2836743" y="126902"/>
                  <a:pt x="2719296" y="94958"/>
                  <a:pt x="2599703" y="95136"/>
                </a:cubicBezTo>
                <a:cubicBezTo>
                  <a:pt x="2351405" y="95136"/>
                  <a:pt x="2134641" y="230048"/>
                  <a:pt x="2018614" y="430568"/>
                </a:cubicBezTo>
                <a:lnTo>
                  <a:pt x="2018614" y="430530"/>
                </a:lnTo>
                <a:cubicBezTo>
                  <a:pt x="1902625" y="631012"/>
                  <a:pt x="1685811" y="765925"/>
                  <a:pt x="1437551" y="765925"/>
                </a:cubicBezTo>
                <a:cubicBezTo>
                  <a:pt x="1067029" y="765925"/>
                  <a:pt x="766686" y="1066267"/>
                  <a:pt x="766686" y="1436789"/>
                </a:cubicBezTo>
                <a:lnTo>
                  <a:pt x="766686" y="1436866"/>
                </a:lnTo>
                <a:lnTo>
                  <a:pt x="766483" y="1436789"/>
                </a:lnTo>
                <a:cubicBezTo>
                  <a:pt x="766280" y="1666672"/>
                  <a:pt x="647802" y="1890154"/>
                  <a:pt x="435902" y="2014906"/>
                </a:cubicBezTo>
                <a:cubicBezTo>
                  <a:pt x="331646" y="2073744"/>
                  <a:pt x="245134" y="2159541"/>
                  <a:pt x="185433" y="2263305"/>
                </a:cubicBezTo>
                <a:cubicBezTo>
                  <a:pt x="61277" y="2478367"/>
                  <a:pt x="69723" y="2733523"/>
                  <a:pt x="185395" y="2934246"/>
                </a:cubicBezTo>
                <a:lnTo>
                  <a:pt x="185357" y="2934246"/>
                </a:lnTo>
                <a:cubicBezTo>
                  <a:pt x="300939" y="3134932"/>
                  <a:pt x="309385" y="3390113"/>
                  <a:pt x="185230" y="3605149"/>
                </a:cubicBezTo>
                <a:cubicBezTo>
                  <a:pt x="0" y="3926002"/>
                  <a:pt x="109906" y="4336288"/>
                  <a:pt x="430797" y="4521569"/>
                </a:cubicBezTo>
                <a:lnTo>
                  <a:pt x="430835" y="4521607"/>
                </a:lnTo>
                <a:lnTo>
                  <a:pt x="430708" y="4521695"/>
                </a:lnTo>
                <a:cubicBezTo>
                  <a:pt x="631228" y="4637634"/>
                  <a:pt x="766077" y="4854448"/>
                  <a:pt x="766077" y="5102746"/>
                </a:cubicBezTo>
                <a:cubicBezTo>
                  <a:pt x="766077" y="5473268"/>
                  <a:pt x="1066419" y="5773611"/>
                  <a:pt x="1436929" y="5773611"/>
                </a:cubicBezTo>
                <a:cubicBezTo>
                  <a:pt x="1685239" y="5773611"/>
                  <a:pt x="1901965" y="5908497"/>
                  <a:pt x="2018030" y="6109018"/>
                </a:cubicBezTo>
                <a:cubicBezTo>
                  <a:pt x="2134019" y="6309449"/>
                  <a:pt x="2350821" y="6444425"/>
                  <a:pt x="2599093" y="6444425"/>
                </a:cubicBezTo>
                <a:cubicBezTo>
                  <a:pt x="2718685" y="6444579"/>
                  <a:pt x="2836127" y="6412633"/>
                  <a:pt x="2939161" y="6351918"/>
                </a:cubicBezTo>
                <a:cubicBezTo>
                  <a:pt x="3153194" y="6230544"/>
                  <a:pt x="3406191" y="6239637"/>
                  <a:pt x="3605479" y="6354496"/>
                </a:cubicBezTo>
                <a:lnTo>
                  <a:pt x="3605479" y="6354255"/>
                </a:lnTo>
                <a:lnTo>
                  <a:pt x="3605517" y="6354331"/>
                </a:lnTo>
                <a:cubicBezTo>
                  <a:pt x="3926408" y="6539573"/>
                  <a:pt x="4336694" y="6429617"/>
                  <a:pt x="4521987" y="6108764"/>
                </a:cubicBezTo>
                <a:cubicBezTo>
                  <a:pt x="4646130" y="5893766"/>
                  <a:pt x="4871314" y="5773446"/>
                  <a:pt x="5102961" y="5773281"/>
                </a:cubicBezTo>
                <a:lnTo>
                  <a:pt x="5102911" y="5773192"/>
                </a:lnTo>
                <a:cubicBezTo>
                  <a:pt x="5334558" y="5773027"/>
                  <a:pt x="5559780" y="5652707"/>
                  <a:pt x="5683885" y="5437709"/>
                </a:cubicBezTo>
                <a:cubicBezTo>
                  <a:pt x="5745010" y="5331855"/>
                  <a:pt x="5774017" y="5216234"/>
                  <a:pt x="5773890" y="5102213"/>
                </a:cubicBezTo>
                <a:lnTo>
                  <a:pt x="5773979" y="5102290"/>
                </a:lnTo>
                <a:cubicBezTo>
                  <a:pt x="5774182" y="4878846"/>
                  <a:pt x="5886145" y="4661358"/>
                  <a:pt x="6087059" y="4534828"/>
                </a:cubicBezTo>
                <a:cubicBezTo>
                  <a:pt x="6195364" y="4477881"/>
                  <a:pt x="6289357" y="4390620"/>
                  <a:pt x="6355029" y="4276866"/>
                </a:cubicBezTo>
                <a:cubicBezTo>
                  <a:pt x="6479222" y="4061753"/>
                  <a:pt x="6470777" y="3806572"/>
                  <a:pt x="6355118" y="3605886"/>
                </a:cubicBezTo>
                <a:lnTo>
                  <a:pt x="6355156" y="3605886"/>
                </a:lnTo>
                <a:cubicBezTo>
                  <a:pt x="6239535" y="3405201"/>
                  <a:pt x="6231077" y="3150020"/>
                  <a:pt x="6355245" y="2934971"/>
                </a:cubicBezTo>
                <a:cubicBezTo>
                  <a:pt x="6540525" y="2614080"/>
                  <a:pt x="6430568" y="2203832"/>
                  <a:pt x="6109677" y="2018552"/>
                </a:cubicBezTo>
                <a:lnTo>
                  <a:pt x="6109627" y="2018501"/>
                </a:lnTo>
                <a:lnTo>
                  <a:pt x="6109754" y="2018463"/>
                </a:lnTo>
                <a:cubicBezTo>
                  <a:pt x="5910847" y="1903375"/>
                  <a:pt x="5776557" y="1689088"/>
                  <a:pt x="5774436" y="1443267"/>
                </a:cubicBezTo>
                <a:cubicBezTo>
                  <a:pt x="5775604" y="1327265"/>
                  <a:pt x="5746686" y="1209536"/>
                  <a:pt x="5684545" y="1101865"/>
                </a:cubicBezTo>
              </a:path>
            </a:pathLst>
          </a:custGeom>
          <a:solidFill>
            <a:srgbClr val="F7D038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6"/>
          <p:cNvSpPr/>
          <p:nvPr/>
        </p:nvSpPr>
        <p:spPr>
          <a:xfrm>
            <a:off x="4340788" y="2753831"/>
            <a:ext cx="2095057" cy="2094753"/>
          </a:xfrm>
          <a:custGeom>
            <a:rect b="b" l="l" r="r" t="t"/>
            <a:pathLst>
              <a:path extrusionOk="0" h="6539573" w="6540525">
                <a:moveTo>
                  <a:pt x="5684545" y="1101865"/>
                </a:moveTo>
                <a:cubicBezTo>
                  <a:pt x="5560364" y="886829"/>
                  <a:pt x="5335181" y="766521"/>
                  <a:pt x="5103533" y="766356"/>
                </a:cubicBezTo>
                <a:lnTo>
                  <a:pt x="5103571" y="766318"/>
                </a:lnTo>
                <a:cubicBezTo>
                  <a:pt x="4871923" y="766115"/>
                  <a:pt x="4646701" y="645821"/>
                  <a:pt x="4522559" y="430810"/>
                </a:cubicBezTo>
                <a:cubicBezTo>
                  <a:pt x="4337317" y="109919"/>
                  <a:pt x="3927030" y="0"/>
                  <a:pt x="3606140" y="185281"/>
                </a:cubicBezTo>
                <a:lnTo>
                  <a:pt x="3606089" y="185319"/>
                </a:lnTo>
                <a:lnTo>
                  <a:pt x="3606089" y="185115"/>
                </a:lnTo>
                <a:cubicBezTo>
                  <a:pt x="3406788" y="299936"/>
                  <a:pt x="3153854" y="309029"/>
                  <a:pt x="2939771" y="187630"/>
                </a:cubicBezTo>
                <a:cubicBezTo>
                  <a:pt x="2836743" y="126902"/>
                  <a:pt x="2719296" y="94958"/>
                  <a:pt x="2599703" y="95136"/>
                </a:cubicBezTo>
                <a:cubicBezTo>
                  <a:pt x="2351405" y="95136"/>
                  <a:pt x="2134641" y="230048"/>
                  <a:pt x="2018614" y="430568"/>
                </a:cubicBezTo>
                <a:lnTo>
                  <a:pt x="2018614" y="430530"/>
                </a:lnTo>
                <a:cubicBezTo>
                  <a:pt x="1902625" y="631012"/>
                  <a:pt x="1685811" y="765925"/>
                  <a:pt x="1437551" y="765925"/>
                </a:cubicBezTo>
                <a:cubicBezTo>
                  <a:pt x="1067029" y="765925"/>
                  <a:pt x="766686" y="1066267"/>
                  <a:pt x="766686" y="1436789"/>
                </a:cubicBezTo>
                <a:lnTo>
                  <a:pt x="766686" y="1436866"/>
                </a:lnTo>
                <a:lnTo>
                  <a:pt x="766483" y="1436789"/>
                </a:lnTo>
                <a:cubicBezTo>
                  <a:pt x="766280" y="1666672"/>
                  <a:pt x="647802" y="1890154"/>
                  <a:pt x="435902" y="2014906"/>
                </a:cubicBezTo>
                <a:cubicBezTo>
                  <a:pt x="331646" y="2073744"/>
                  <a:pt x="245134" y="2159541"/>
                  <a:pt x="185433" y="2263305"/>
                </a:cubicBezTo>
                <a:cubicBezTo>
                  <a:pt x="61277" y="2478367"/>
                  <a:pt x="69723" y="2733523"/>
                  <a:pt x="185395" y="2934246"/>
                </a:cubicBezTo>
                <a:lnTo>
                  <a:pt x="185357" y="2934246"/>
                </a:lnTo>
                <a:cubicBezTo>
                  <a:pt x="300939" y="3134932"/>
                  <a:pt x="309385" y="3390113"/>
                  <a:pt x="185230" y="3605149"/>
                </a:cubicBezTo>
                <a:cubicBezTo>
                  <a:pt x="0" y="3926002"/>
                  <a:pt x="109906" y="4336288"/>
                  <a:pt x="430797" y="4521569"/>
                </a:cubicBezTo>
                <a:lnTo>
                  <a:pt x="430835" y="4521607"/>
                </a:lnTo>
                <a:lnTo>
                  <a:pt x="430708" y="4521695"/>
                </a:lnTo>
                <a:cubicBezTo>
                  <a:pt x="631228" y="4637634"/>
                  <a:pt x="766077" y="4854448"/>
                  <a:pt x="766077" y="5102746"/>
                </a:cubicBezTo>
                <a:cubicBezTo>
                  <a:pt x="766077" y="5473268"/>
                  <a:pt x="1066419" y="5773611"/>
                  <a:pt x="1436929" y="5773611"/>
                </a:cubicBezTo>
                <a:cubicBezTo>
                  <a:pt x="1685239" y="5773611"/>
                  <a:pt x="1901965" y="5908497"/>
                  <a:pt x="2018030" y="6109018"/>
                </a:cubicBezTo>
                <a:cubicBezTo>
                  <a:pt x="2134019" y="6309449"/>
                  <a:pt x="2350821" y="6444425"/>
                  <a:pt x="2599093" y="6444425"/>
                </a:cubicBezTo>
                <a:cubicBezTo>
                  <a:pt x="2718685" y="6444579"/>
                  <a:pt x="2836127" y="6412633"/>
                  <a:pt x="2939161" y="6351918"/>
                </a:cubicBezTo>
                <a:cubicBezTo>
                  <a:pt x="3153194" y="6230544"/>
                  <a:pt x="3406191" y="6239637"/>
                  <a:pt x="3605479" y="6354496"/>
                </a:cubicBezTo>
                <a:lnTo>
                  <a:pt x="3605479" y="6354255"/>
                </a:lnTo>
                <a:lnTo>
                  <a:pt x="3605517" y="6354331"/>
                </a:lnTo>
                <a:cubicBezTo>
                  <a:pt x="3926408" y="6539573"/>
                  <a:pt x="4336694" y="6429617"/>
                  <a:pt x="4521987" y="6108764"/>
                </a:cubicBezTo>
                <a:cubicBezTo>
                  <a:pt x="4646130" y="5893766"/>
                  <a:pt x="4871314" y="5773446"/>
                  <a:pt x="5102961" y="5773281"/>
                </a:cubicBezTo>
                <a:lnTo>
                  <a:pt x="5102911" y="5773192"/>
                </a:lnTo>
                <a:cubicBezTo>
                  <a:pt x="5334558" y="5773027"/>
                  <a:pt x="5559780" y="5652707"/>
                  <a:pt x="5683885" y="5437709"/>
                </a:cubicBezTo>
                <a:cubicBezTo>
                  <a:pt x="5745010" y="5331855"/>
                  <a:pt x="5774017" y="5216234"/>
                  <a:pt x="5773890" y="5102213"/>
                </a:cubicBezTo>
                <a:lnTo>
                  <a:pt x="5773979" y="5102290"/>
                </a:lnTo>
                <a:cubicBezTo>
                  <a:pt x="5774182" y="4878846"/>
                  <a:pt x="5886145" y="4661358"/>
                  <a:pt x="6087059" y="4534828"/>
                </a:cubicBezTo>
                <a:cubicBezTo>
                  <a:pt x="6195364" y="4477881"/>
                  <a:pt x="6289357" y="4390620"/>
                  <a:pt x="6355029" y="4276866"/>
                </a:cubicBezTo>
                <a:cubicBezTo>
                  <a:pt x="6479222" y="4061753"/>
                  <a:pt x="6470777" y="3806572"/>
                  <a:pt x="6355118" y="3605886"/>
                </a:cubicBezTo>
                <a:lnTo>
                  <a:pt x="6355156" y="3605886"/>
                </a:lnTo>
                <a:cubicBezTo>
                  <a:pt x="6239535" y="3405201"/>
                  <a:pt x="6231077" y="3150020"/>
                  <a:pt x="6355245" y="2934971"/>
                </a:cubicBezTo>
                <a:cubicBezTo>
                  <a:pt x="6540525" y="2614080"/>
                  <a:pt x="6430568" y="2203832"/>
                  <a:pt x="6109677" y="2018552"/>
                </a:cubicBezTo>
                <a:lnTo>
                  <a:pt x="6109627" y="2018501"/>
                </a:lnTo>
                <a:lnTo>
                  <a:pt x="6109754" y="2018463"/>
                </a:lnTo>
                <a:cubicBezTo>
                  <a:pt x="5910847" y="1903375"/>
                  <a:pt x="5776557" y="1689088"/>
                  <a:pt x="5774436" y="1443267"/>
                </a:cubicBezTo>
                <a:cubicBezTo>
                  <a:pt x="5775604" y="1327265"/>
                  <a:pt x="5746686" y="1209536"/>
                  <a:pt x="5684545" y="1101865"/>
                </a:cubicBezTo>
              </a:path>
            </a:pathLst>
          </a:custGeom>
          <a:solidFill>
            <a:srgbClr val="F7D038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5" name="Google Shape;1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8863" y="543450"/>
            <a:ext cx="1698924" cy="169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8850" y="2951750"/>
            <a:ext cx="1698924" cy="1698924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6"/>
          <p:cNvSpPr txBox="1"/>
          <p:nvPr/>
        </p:nvSpPr>
        <p:spPr>
          <a:xfrm>
            <a:off x="514350" y="3012788"/>
            <a:ext cx="3693475" cy="14639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200" u="none" cap="none" strike="noStrike">
                <a:solidFill>
                  <a:srgbClr val="00204B"/>
                </a:solidFill>
                <a:latin typeface="Paytone One"/>
                <a:ea typeface="Paytone One"/>
                <a:cs typeface="Paytone One"/>
                <a:sym typeface="Paytone One"/>
              </a:rPr>
              <a:t>Our Company</a:t>
            </a:r>
            <a:endParaRPr sz="700"/>
          </a:p>
        </p:txBody>
      </p:sp>
      <p:grpSp>
        <p:nvGrpSpPr>
          <p:cNvPr id="178" name="Google Shape;178;p16"/>
          <p:cNvGrpSpPr/>
          <p:nvPr/>
        </p:nvGrpSpPr>
        <p:grpSpPr>
          <a:xfrm>
            <a:off x="6568804" y="1031638"/>
            <a:ext cx="2060888" cy="730064"/>
            <a:chOff x="0" y="47625"/>
            <a:chExt cx="5495700" cy="1946837"/>
          </a:xfrm>
        </p:grpSpPr>
        <p:sp>
          <p:nvSpPr>
            <p:cNvPr id="179" name="Google Shape;179;p16"/>
            <p:cNvSpPr txBox="1"/>
            <p:nvPr/>
          </p:nvSpPr>
          <p:spPr>
            <a:xfrm>
              <a:off x="0" y="1111862"/>
              <a:ext cx="4555800" cy="8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Briefly elaborate on what you want to discuss.</a:t>
              </a:r>
              <a:endParaRPr sz="700"/>
            </a:p>
          </p:txBody>
        </p:sp>
        <p:sp>
          <p:nvSpPr>
            <p:cNvPr id="180" name="Google Shape;180;p16"/>
            <p:cNvSpPr txBox="1"/>
            <p:nvPr/>
          </p:nvSpPr>
          <p:spPr>
            <a:xfrm>
              <a:off x="0" y="47625"/>
              <a:ext cx="5495700" cy="82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2000" u="none" cap="none" strike="noStrike">
                  <a:solidFill>
                    <a:srgbClr val="FFFFFF"/>
                  </a:solidFill>
                  <a:latin typeface="Bebas Neue"/>
                  <a:ea typeface="Bebas Neue"/>
                  <a:cs typeface="Bebas Neue"/>
                  <a:sym typeface="Bebas Neue"/>
                </a:rPr>
                <a:t>WHO WE ARE?</a:t>
              </a:r>
              <a:endParaRPr sz="700"/>
            </a:p>
          </p:txBody>
        </p:sp>
      </p:grpSp>
      <p:grpSp>
        <p:nvGrpSpPr>
          <p:cNvPr id="181" name="Google Shape;181;p16"/>
          <p:cNvGrpSpPr/>
          <p:nvPr/>
        </p:nvGrpSpPr>
        <p:grpSpPr>
          <a:xfrm>
            <a:off x="6568804" y="3439935"/>
            <a:ext cx="2060888" cy="730064"/>
            <a:chOff x="0" y="47625"/>
            <a:chExt cx="5495700" cy="1946837"/>
          </a:xfrm>
        </p:grpSpPr>
        <p:sp>
          <p:nvSpPr>
            <p:cNvPr id="182" name="Google Shape;182;p16"/>
            <p:cNvSpPr txBox="1"/>
            <p:nvPr/>
          </p:nvSpPr>
          <p:spPr>
            <a:xfrm>
              <a:off x="0" y="1111862"/>
              <a:ext cx="5114700" cy="8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Briefly elaborate on what you want to discuss.</a:t>
              </a:r>
              <a:endParaRPr sz="700"/>
            </a:p>
          </p:txBody>
        </p:sp>
        <p:sp>
          <p:nvSpPr>
            <p:cNvPr id="183" name="Google Shape;183;p16"/>
            <p:cNvSpPr txBox="1"/>
            <p:nvPr/>
          </p:nvSpPr>
          <p:spPr>
            <a:xfrm>
              <a:off x="0" y="47625"/>
              <a:ext cx="5495700" cy="82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2000" u="none" cap="none" strike="noStrike">
                  <a:solidFill>
                    <a:srgbClr val="FFFFFF"/>
                  </a:solidFill>
                  <a:latin typeface="Bebas Neue"/>
                  <a:ea typeface="Bebas Neue"/>
                  <a:cs typeface="Bebas Neue"/>
                  <a:sym typeface="Bebas Neue"/>
                </a:rPr>
                <a:t>WHAT WE DO?</a:t>
              </a:r>
              <a:endParaRPr sz="700"/>
            </a:p>
          </p:txBody>
        </p:sp>
      </p:grpSp>
      <p:sp>
        <p:nvSpPr>
          <p:cNvPr id="184" name="Google Shape;184;p16"/>
          <p:cNvSpPr/>
          <p:nvPr/>
        </p:nvSpPr>
        <p:spPr>
          <a:xfrm>
            <a:off x="-262626" y="514350"/>
            <a:ext cx="2377809" cy="2395777"/>
          </a:xfrm>
          <a:custGeom>
            <a:rect b="b" l="l" r="r" t="t"/>
            <a:pathLst>
              <a:path extrusionOk="0" h="4791553" w="4755617">
                <a:moveTo>
                  <a:pt x="0" y="0"/>
                </a:moveTo>
                <a:lnTo>
                  <a:pt x="4755616" y="0"/>
                </a:lnTo>
                <a:lnTo>
                  <a:pt x="4755616" y="4791553"/>
                </a:lnTo>
                <a:lnTo>
                  <a:pt x="0" y="47915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E9FBFF"/>
            </a:gs>
            <a:gs pos="100000">
              <a:srgbClr val="FFFFFF"/>
            </a:gs>
          </a:gsLst>
          <a:lin ang="0" scaled="0"/>
        </a:gra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7"/>
          <p:cNvSpPr/>
          <p:nvPr/>
        </p:nvSpPr>
        <p:spPr>
          <a:xfrm rot="5400000">
            <a:off x="-5116914" y="2453637"/>
            <a:ext cx="5989043" cy="5379726"/>
          </a:xfrm>
          <a:custGeom>
            <a:rect b="b" l="l" r="r" t="t"/>
            <a:pathLst>
              <a:path extrusionOk="0" h="5703960" w="6350000">
                <a:moveTo>
                  <a:pt x="5877560" y="149860"/>
                </a:moveTo>
                <a:cubicBezTo>
                  <a:pt x="5786120" y="208280"/>
                  <a:pt x="5713730" y="255270"/>
                  <a:pt x="5556250" y="255270"/>
                </a:cubicBezTo>
                <a:cubicBezTo>
                  <a:pt x="5398770" y="255270"/>
                  <a:pt x="5326380" y="209550"/>
                  <a:pt x="5234940" y="149860"/>
                </a:cubicBezTo>
                <a:cubicBezTo>
                  <a:pt x="5130800" y="82550"/>
                  <a:pt x="5001260" y="0"/>
                  <a:pt x="4762500" y="0"/>
                </a:cubicBezTo>
                <a:cubicBezTo>
                  <a:pt x="4523740" y="0"/>
                  <a:pt x="4394200" y="82550"/>
                  <a:pt x="4290060" y="148590"/>
                </a:cubicBezTo>
                <a:cubicBezTo>
                  <a:pt x="4198620" y="207010"/>
                  <a:pt x="4126230" y="254000"/>
                  <a:pt x="3968750" y="254000"/>
                </a:cubicBezTo>
                <a:cubicBezTo>
                  <a:pt x="3811270" y="254000"/>
                  <a:pt x="3738880" y="208280"/>
                  <a:pt x="3647440" y="148590"/>
                </a:cubicBezTo>
                <a:cubicBezTo>
                  <a:pt x="3543300" y="82550"/>
                  <a:pt x="3413760" y="0"/>
                  <a:pt x="3175000" y="0"/>
                </a:cubicBezTo>
                <a:cubicBezTo>
                  <a:pt x="2936240" y="0"/>
                  <a:pt x="2806700" y="82550"/>
                  <a:pt x="2702560" y="148590"/>
                </a:cubicBezTo>
                <a:cubicBezTo>
                  <a:pt x="2611120" y="207010"/>
                  <a:pt x="2538730" y="254000"/>
                  <a:pt x="2381250" y="254000"/>
                </a:cubicBezTo>
                <a:cubicBezTo>
                  <a:pt x="2223770" y="254000"/>
                  <a:pt x="2151380" y="208280"/>
                  <a:pt x="2059940" y="148590"/>
                </a:cubicBezTo>
                <a:cubicBezTo>
                  <a:pt x="1955800" y="82550"/>
                  <a:pt x="1826260" y="0"/>
                  <a:pt x="1587500" y="0"/>
                </a:cubicBezTo>
                <a:cubicBezTo>
                  <a:pt x="1348740" y="0"/>
                  <a:pt x="1219200" y="82550"/>
                  <a:pt x="1115060" y="148590"/>
                </a:cubicBezTo>
                <a:cubicBezTo>
                  <a:pt x="1023620" y="207010"/>
                  <a:pt x="951230" y="254000"/>
                  <a:pt x="793750" y="254000"/>
                </a:cubicBezTo>
                <a:cubicBezTo>
                  <a:pt x="636270" y="254000"/>
                  <a:pt x="563880" y="208280"/>
                  <a:pt x="472440" y="148590"/>
                </a:cubicBezTo>
                <a:cubicBezTo>
                  <a:pt x="368300" y="82550"/>
                  <a:pt x="238760" y="0"/>
                  <a:pt x="0" y="0"/>
                </a:cubicBezTo>
                <a:lnTo>
                  <a:pt x="0" y="5703960"/>
                </a:lnTo>
                <a:lnTo>
                  <a:pt x="6350000" y="5703960"/>
                </a:lnTo>
                <a:lnTo>
                  <a:pt x="6350000" y="0"/>
                </a:lnTo>
                <a:cubicBezTo>
                  <a:pt x="6111240" y="0"/>
                  <a:pt x="5981700" y="82550"/>
                  <a:pt x="5877560" y="149860"/>
                </a:cubicBezTo>
                <a:close/>
              </a:path>
            </a:pathLst>
          </a:custGeom>
          <a:solidFill>
            <a:srgbClr val="A5CEDE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7"/>
          <p:cNvSpPr/>
          <p:nvPr/>
        </p:nvSpPr>
        <p:spPr>
          <a:xfrm rot="5400000">
            <a:off x="-5328079" y="2453637"/>
            <a:ext cx="5989043" cy="5379726"/>
          </a:xfrm>
          <a:custGeom>
            <a:rect b="b" l="l" r="r" t="t"/>
            <a:pathLst>
              <a:path extrusionOk="0" h="5703960" w="6350000">
                <a:moveTo>
                  <a:pt x="5877560" y="149860"/>
                </a:moveTo>
                <a:cubicBezTo>
                  <a:pt x="5786120" y="208280"/>
                  <a:pt x="5713730" y="255270"/>
                  <a:pt x="5556250" y="255270"/>
                </a:cubicBezTo>
                <a:cubicBezTo>
                  <a:pt x="5398770" y="255270"/>
                  <a:pt x="5326380" y="209550"/>
                  <a:pt x="5234940" y="149860"/>
                </a:cubicBezTo>
                <a:cubicBezTo>
                  <a:pt x="5130800" y="82550"/>
                  <a:pt x="5001260" y="0"/>
                  <a:pt x="4762500" y="0"/>
                </a:cubicBezTo>
                <a:cubicBezTo>
                  <a:pt x="4523740" y="0"/>
                  <a:pt x="4394200" y="82550"/>
                  <a:pt x="4290060" y="148590"/>
                </a:cubicBezTo>
                <a:cubicBezTo>
                  <a:pt x="4198620" y="207010"/>
                  <a:pt x="4126230" y="254000"/>
                  <a:pt x="3968750" y="254000"/>
                </a:cubicBezTo>
                <a:cubicBezTo>
                  <a:pt x="3811270" y="254000"/>
                  <a:pt x="3738880" y="208280"/>
                  <a:pt x="3647440" y="148590"/>
                </a:cubicBezTo>
                <a:cubicBezTo>
                  <a:pt x="3543300" y="82550"/>
                  <a:pt x="3413760" y="0"/>
                  <a:pt x="3175000" y="0"/>
                </a:cubicBezTo>
                <a:cubicBezTo>
                  <a:pt x="2936240" y="0"/>
                  <a:pt x="2806700" y="82550"/>
                  <a:pt x="2702560" y="148590"/>
                </a:cubicBezTo>
                <a:cubicBezTo>
                  <a:pt x="2611120" y="207010"/>
                  <a:pt x="2538730" y="254000"/>
                  <a:pt x="2381250" y="254000"/>
                </a:cubicBezTo>
                <a:cubicBezTo>
                  <a:pt x="2223770" y="254000"/>
                  <a:pt x="2151380" y="208280"/>
                  <a:pt x="2059940" y="148590"/>
                </a:cubicBezTo>
                <a:cubicBezTo>
                  <a:pt x="1955800" y="82550"/>
                  <a:pt x="1826260" y="0"/>
                  <a:pt x="1587500" y="0"/>
                </a:cubicBezTo>
                <a:cubicBezTo>
                  <a:pt x="1348740" y="0"/>
                  <a:pt x="1219200" y="82550"/>
                  <a:pt x="1115060" y="148590"/>
                </a:cubicBezTo>
                <a:cubicBezTo>
                  <a:pt x="1023620" y="207010"/>
                  <a:pt x="951230" y="254000"/>
                  <a:pt x="793750" y="254000"/>
                </a:cubicBezTo>
                <a:cubicBezTo>
                  <a:pt x="636270" y="254000"/>
                  <a:pt x="563880" y="208280"/>
                  <a:pt x="472440" y="148590"/>
                </a:cubicBezTo>
                <a:cubicBezTo>
                  <a:pt x="368300" y="82550"/>
                  <a:pt x="238760" y="0"/>
                  <a:pt x="0" y="0"/>
                </a:cubicBezTo>
                <a:lnTo>
                  <a:pt x="0" y="5703960"/>
                </a:lnTo>
                <a:lnTo>
                  <a:pt x="6350000" y="5703960"/>
                </a:lnTo>
                <a:lnTo>
                  <a:pt x="6350000" y="0"/>
                </a:lnTo>
                <a:cubicBezTo>
                  <a:pt x="6111240" y="0"/>
                  <a:pt x="5981700" y="82550"/>
                  <a:pt x="5877560" y="149860"/>
                </a:cubicBezTo>
                <a:close/>
              </a:path>
            </a:pathLst>
          </a:custGeom>
          <a:solidFill>
            <a:srgbClr val="F7D038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1" name="Google Shape;1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52397"/>
            <a:ext cx="5716430" cy="272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8106" y="0"/>
            <a:ext cx="342493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7"/>
          <p:cNvSpPr txBox="1"/>
          <p:nvPr/>
        </p:nvSpPr>
        <p:spPr>
          <a:xfrm>
            <a:off x="1054904" y="2877238"/>
            <a:ext cx="43842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500" u="none" cap="none" strike="noStrike">
                <a:solidFill>
                  <a:srgbClr val="00204B"/>
                </a:solidFill>
                <a:latin typeface="Paytone One"/>
                <a:ea typeface="Paytone One"/>
                <a:cs typeface="Paytone One"/>
                <a:sym typeface="Paytone One"/>
              </a:rPr>
              <a:t>Write an original statement</a:t>
            </a:r>
            <a:endParaRPr sz="7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500" u="none" cap="none" strike="noStrike">
                <a:solidFill>
                  <a:srgbClr val="00204B"/>
                </a:solidFill>
                <a:latin typeface="Paytone One"/>
                <a:ea typeface="Paytone One"/>
                <a:cs typeface="Paytone One"/>
                <a:sym typeface="Paytone One"/>
              </a:rPr>
              <a:t>or inspiring quote</a:t>
            </a:r>
            <a:endParaRPr sz="700"/>
          </a:p>
        </p:txBody>
      </p:sp>
      <p:sp>
        <p:nvSpPr>
          <p:cNvPr id="194" name="Google Shape;194;p17"/>
          <p:cNvSpPr txBox="1"/>
          <p:nvPr/>
        </p:nvSpPr>
        <p:spPr>
          <a:xfrm>
            <a:off x="1054903" y="4628900"/>
            <a:ext cx="3221334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Include a credit, citation, or supporting message</a:t>
            </a:r>
            <a:endParaRPr sz="7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E9FBFF"/>
            </a:gs>
            <a:gs pos="100000">
              <a:srgbClr val="FFFFFF"/>
            </a:gs>
          </a:gsLst>
          <a:lin ang="0" scaled="0"/>
        </a:gra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18"/>
          <p:cNvGrpSpPr/>
          <p:nvPr/>
        </p:nvGrpSpPr>
        <p:grpSpPr>
          <a:xfrm>
            <a:off x="-2116194" y="-3712996"/>
            <a:ext cx="13376388" cy="6012528"/>
            <a:chOff x="0" y="3570"/>
            <a:chExt cx="35670367" cy="16033406"/>
          </a:xfrm>
        </p:grpSpPr>
        <p:sp>
          <p:nvSpPr>
            <p:cNvPr id="200" name="Google Shape;200;p18"/>
            <p:cNvSpPr/>
            <p:nvPr/>
          </p:nvSpPr>
          <p:spPr>
            <a:xfrm rot="10800000">
              <a:off x="0" y="3570"/>
              <a:ext cx="17849377" cy="16033406"/>
            </a:xfrm>
            <a:custGeom>
              <a:rect b="b" l="l" r="r" t="t"/>
              <a:pathLst>
                <a:path extrusionOk="0" h="5703960" w="635000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5703960"/>
                  </a:lnTo>
                  <a:lnTo>
                    <a:pt x="6350000" y="57039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00204B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18"/>
            <p:cNvSpPr/>
            <p:nvPr/>
          </p:nvSpPr>
          <p:spPr>
            <a:xfrm rot="10800000">
              <a:off x="17820990" y="3570"/>
              <a:ext cx="17849377" cy="16033406"/>
            </a:xfrm>
            <a:custGeom>
              <a:rect b="b" l="l" r="r" t="t"/>
              <a:pathLst>
                <a:path extrusionOk="0" h="5703960" w="635000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5703960"/>
                  </a:lnTo>
                  <a:lnTo>
                    <a:pt x="6350000" y="57039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00204B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2" name="Google Shape;202;p18"/>
          <p:cNvSpPr txBox="1"/>
          <p:nvPr/>
        </p:nvSpPr>
        <p:spPr>
          <a:xfrm>
            <a:off x="514350" y="484913"/>
            <a:ext cx="8115300" cy="7400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200" u="none" cap="none" strike="noStrike">
                <a:solidFill>
                  <a:srgbClr val="E9FBFF"/>
                </a:solidFill>
                <a:latin typeface="Paytone One"/>
                <a:ea typeface="Paytone One"/>
                <a:cs typeface="Paytone One"/>
                <a:sym typeface="Paytone One"/>
              </a:rPr>
              <a:t>Add a Timeline Page</a:t>
            </a:r>
            <a:endParaRPr sz="700"/>
          </a:p>
        </p:txBody>
      </p:sp>
      <p:sp>
        <p:nvSpPr>
          <p:cNvPr id="203" name="Google Shape;203;p18"/>
          <p:cNvSpPr txBox="1"/>
          <p:nvPr/>
        </p:nvSpPr>
        <p:spPr>
          <a:xfrm>
            <a:off x="514350" y="2417725"/>
            <a:ext cx="1432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00204B"/>
                </a:solidFill>
                <a:latin typeface="Bebas Neue"/>
                <a:ea typeface="Bebas Neue"/>
                <a:cs typeface="Bebas Neue"/>
                <a:sym typeface="Bebas Neue"/>
              </a:rPr>
              <a:t>ADD A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00204B"/>
                </a:solidFill>
                <a:latin typeface="Bebas Neue"/>
                <a:ea typeface="Bebas Neue"/>
                <a:cs typeface="Bebas Neue"/>
                <a:sym typeface="Bebas Neue"/>
              </a:rPr>
              <a:t>MAIN POINT</a:t>
            </a:r>
            <a:endParaRPr sz="700"/>
          </a:p>
        </p:txBody>
      </p:sp>
      <p:sp>
        <p:nvSpPr>
          <p:cNvPr id="204" name="Google Shape;204;p18"/>
          <p:cNvSpPr txBox="1"/>
          <p:nvPr/>
        </p:nvSpPr>
        <p:spPr>
          <a:xfrm>
            <a:off x="514350" y="1795047"/>
            <a:ext cx="1432372" cy="2765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E9FBFF"/>
                </a:solidFill>
                <a:latin typeface="Bebas Neue"/>
                <a:ea typeface="Bebas Neue"/>
                <a:cs typeface="Bebas Neue"/>
                <a:sym typeface="Bebas Neue"/>
              </a:rPr>
              <a:t>01. </a:t>
            </a:r>
            <a:endParaRPr sz="700"/>
          </a:p>
        </p:txBody>
      </p:sp>
      <p:sp>
        <p:nvSpPr>
          <p:cNvPr id="205" name="Google Shape;205;p18"/>
          <p:cNvSpPr txBox="1"/>
          <p:nvPr/>
        </p:nvSpPr>
        <p:spPr>
          <a:xfrm>
            <a:off x="514350" y="3029874"/>
            <a:ext cx="14325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 sz="700"/>
          </a:p>
        </p:txBody>
      </p:sp>
      <p:sp>
        <p:nvSpPr>
          <p:cNvPr id="206" name="Google Shape;206;p18"/>
          <p:cNvSpPr txBox="1"/>
          <p:nvPr/>
        </p:nvSpPr>
        <p:spPr>
          <a:xfrm>
            <a:off x="2138226" y="1818542"/>
            <a:ext cx="1432372" cy="2765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E9FBFF"/>
                </a:solidFill>
                <a:latin typeface="Bebas Neue"/>
                <a:ea typeface="Bebas Neue"/>
                <a:cs typeface="Bebas Neue"/>
                <a:sym typeface="Bebas Neue"/>
              </a:rPr>
              <a:t>02. </a:t>
            </a:r>
            <a:endParaRPr sz="700"/>
          </a:p>
        </p:txBody>
      </p:sp>
      <p:sp>
        <p:nvSpPr>
          <p:cNvPr id="207" name="Google Shape;207;p18"/>
          <p:cNvSpPr txBox="1"/>
          <p:nvPr/>
        </p:nvSpPr>
        <p:spPr>
          <a:xfrm>
            <a:off x="2138225" y="2417725"/>
            <a:ext cx="1432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00204B"/>
                </a:solidFill>
                <a:latin typeface="Bebas Neue"/>
                <a:ea typeface="Bebas Neue"/>
                <a:cs typeface="Bebas Neue"/>
                <a:sym typeface="Bebas Neue"/>
              </a:rPr>
              <a:t>ADD A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00204B"/>
                </a:solidFill>
                <a:latin typeface="Bebas Neue"/>
                <a:ea typeface="Bebas Neue"/>
                <a:cs typeface="Bebas Neue"/>
                <a:sym typeface="Bebas Neue"/>
              </a:rPr>
              <a:t>MAIN POINT</a:t>
            </a:r>
            <a:endParaRPr sz="700"/>
          </a:p>
        </p:txBody>
      </p:sp>
      <p:sp>
        <p:nvSpPr>
          <p:cNvPr id="208" name="Google Shape;208;p18"/>
          <p:cNvSpPr txBox="1"/>
          <p:nvPr/>
        </p:nvSpPr>
        <p:spPr>
          <a:xfrm>
            <a:off x="2138225" y="3029874"/>
            <a:ext cx="14325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 sz="700"/>
          </a:p>
        </p:txBody>
      </p:sp>
      <p:sp>
        <p:nvSpPr>
          <p:cNvPr id="209" name="Google Shape;209;p18"/>
          <p:cNvSpPr txBox="1"/>
          <p:nvPr/>
        </p:nvSpPr>
        <p:spPr>
          <a:xfrm>
            <a:off x="3840196" y="1818542"/>
            <a:ext cx="1432372" cy="2765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E9FBFF"/>
                </a:solidFill>
                <a:latin typeface="Bebas Neue"/>
                <a:ea typeface="Bebas Neue"/>
                <a:cs typeface="Bebas Neue"/>
                <a:sym typeface="Bebas Neue"/>
              </a:rPr>
              <a:t>03. </a:t>
            </a:r>
            <a:endParaRPr sz="700"/>
          </a:p>
        </p:txBody>
      </p:sp>
      <p:sp>
        <p:nvSpPr>
          <p:cNvPr id="210" name="Google Shape;210;p18"/>
          <p:cNvSpPr txBox="1"/>
          <p:nvPr/>
        </p:nvSpPr>
        <p:spPr>
          <a:xfrm>
            <a:off x="3840196" y="2417725"/>
            <a:ext cx="1432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00204B"/>
                </a:solidFill>
                <a:latin typeface="Bebas Neue"/>
                <a:ea typeface="Bebas Neue"/>
                <a:cs typeface="Bebas Neue"/>
                <a:sym typeface="Bebas Neue"/>
              </a:rPr>
              <a:t>ADD A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00204B"/>
                </a:solidFill>
                <a:latin typeface="Bebas Neue"/>
                <a:ea typeface="Bebas Neue"/>
                <a:cs typeface="Bebas Neue"/>
                <a:sym typeface="Bebas Neue"/>
              </a:rPr>
              <a:t>MAIN POINT</a:t>
            </a:r>
            <a:endParaRPr sz="700"/>
          </a:p>
        </p:txBody>
      </p:sp>
      <p:sp>
        <p:nvSpPr>
          <p:cNvPr id="211" name="Google Shape;211;p18"/>
          <p:cNvSpPr txBox="1"/>
          <p:nvPr/>
        </p:nvSpPr>
        <p:spPr>
          <a:xfrm>
            <a:off x="3840196" y="3029874"/>
            <a:ext cx="14325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 sz="700"/>
          </a:p>
        </p:txBody>
      </p:sp>
      <p:sp>
        <p:nvSpPr>
          <p:cNvPr id="212" name="Google Shape;212;p18"/>
          <p:cNvSpPr txBox="1"/>
          <p:nvPr/>
        </p:nvSpPr>
        <p:spPr>
          <a:xfrm>
            <a:off x="5510928" y="1818542"/>
            <a:ext cx="1432372" cy="2765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E9FBFF"/>
                </a:solidFill>
                <a:latin typeface="Bebas Neue"/>
                <a:ea typeface="Bebas Neue"/>
                <a:cs typeface="Bebas Neue"/>
                <a:sym typeface="Bebas Neue"/>
              </a:rPr>
              <a:t>04. </a:t>
            </a:r>
            <a:endParaRPr sz="700"/>
          </a:p>
        </p:txBody>
      </p:sp>
      <p:sp>
        <p:nvSpPr>
          <p:cNvPr id="213" name="Google Shape;213;p18"/>
          <p:cNvSpPr txBox="1"/>
          <p:nvPr/>
        </p:nvSpPr>
        <p:spPr>
          <a:xfrm>
            <a:off x="5510928" y="2417725"/>
            <a:ext cx="1432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00204B"/>
                </a:solidFill>
                <a:latin typeface="Bebas Neue"/>
                <a:ea typeface="Bebas Neue"/>
                <a:cs typeface="Bebas Neue"/>
                <a:sym typeface="Bebas Neue"/>
              </a:rPr>
              <a:t>ADD A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00204B"/>
                </a:solidFill>
                <a:latin typeface="Bebas Neue"/>
                <a:ea typeface="Bebas Neue"/>
                <a:cs typeface="Bebas Neue"/>
                <a:sym typeface="Bebas Neue"/>
              </a:rPr>
              <a:t>MAIN POINT</a:t>
            </a:r>
            <a:endParaRPr sz="700"/>
          </a:p>
        </p:txBody>
      </p:sp>
      <p:sp>
        <p:nvSpPr>
          <p:cNvPr id="214" name="Google Shape;214;p18"/>
          <p:cNvSpPr txBox="1"/>
          <p:nvPr/>
        </p:nvSpPr>
        <p:spPr>
          <a:xfrm>
            <a:off x="5510928" y="3029874"/>
            <a:ext cx="14325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 sz="700"/>
          </a:p>
        </p:txBody>
      </p:sp>
      <p:sp>
        <p:nvSpPr>
          <p:cNvPr id="215" name="Google Shape;215;p18"/>
          <p:cNvSpPr txBox="1"/>
          <p:nvPr/>
        </p:nvSpPr>
        <p:spPr>
          <a:xfrm>
            <a:off x="7197278" y="1818542"/>
            <a:ext cx="1432372" cy="2765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E9FBFF"/>
                </a:solidFill>
                <a:latin typeface="Bebas Neue"/>
                <a:ea typeface="Bebas Neue"/>
                <a:cs typeface="Bebas Neue"/>
                <a:sym typeface="Bebas Neue"/>
              </a:rPr>
              <a:t>05. </a:t>
            </a:r>
            <a:endParaRPr sz="700"/>
          </a:p>
        </p:txBody>
      </p:sp>
      <p:sp>
        <p:nvSpPr>
          <p:cNvPr id="216" name="Google Shape;216;p18"/>
          <p:cNvSpPr txBox="1"/>
          <p:nvPr/>
        </p:nvSpPr>
        <p:spPr>
          <a:xfrm>
            <a:off x="7197278" y="2417725"/>
            <a:ext cx="1432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00204B"/>
                </a:solidFill>
                <a:latin typeface="Bebas Neue"/>
                <a:ea typeface="Bebas Neue"/>
                <a:cs typeface="Bebas Neue"/>
                <a:sym typeface="Bebas Neue"/>
              </a:rPr>
              <a:t>ADD A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00204B"/>
                </a:solidFill>
                <a:latin typeface="Bebas Neue"/>
                <a:ea typeface="Bebas Neue"/>
                <a:cs typeface="Bebas Neue"/>
                <a:sym typeface="Bebas Neue"/>
              </a:rPr>
              <a:t>MAIN POINT</a:t>
            </a:r>
            <a:endParaRPr sz="700"/>
          </a:p>
        </p:txBody>
      </p:sp>
      <p:sp>
        <p:nvSpPr>
          <p:cNvPr id="217" name="Google Shape;217;p18"/>
          <p:cNvSpPr txBox="1"/>
          <p:nvPr/>
        </p:nvSpPr>
        <p:spPr>
          <a:xfrm>
            <a:off x="7197278" y="3029874"/>
            <a:ext cx="14325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 sz="700"/>
          </a:p>
        </p:txBody>
      </p:sp>
      <p:sp>
        <p:nvSpPr>
          <p:cNvPr id="218" name="Google Shape;218;p18"/>
          <p:cNvSpPr/>
          <p:nvPr/>
        </p:nvSpPr>
        <p:spPr>
          <a:xfrm>
            <a:off x="693790" y="3811566"/>
            <a:ext cx="1108875" cy="2787692"/>
          </a:xfrm>
          <a:custGeom>
            <a:rect b="b" l="l" r="r" t="t"/>
            <a:pathLst>
              <a:path extrusionOk="0" h="5575383" w="2217750">
                <a:moveTo>
                  <a:pt x="0" y="0"/>
                </a:moveTo>
                <a:lnTo>
                  <a:pt x="2217750" y="0"/>
                </a:lnTo>
                <a:lnTo>
                  <a:pt x="2217750" y="5575384"/>
                </a:lnTo>
                <a:lnTo>
                  <a:pt x="0" y="55753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21" r="-120" t="0"/>
            </a:stretch>
          </a:blipFill>
          <a:ln>
            <a:noFill/>
          </a:ln>
        </p:spPr>
      </p:sp>
      <p:sp>
        <p:nvSpPr>
          <p:cNvPr id="219" name="Google Shape;219;p18"/>
          <p:cNvSpPr/>
          <p:nvPr/>
        </p:nvSpPr>
        <p:spPr>
          <a:xfrm>
            <a:off x="2360439" y="3675985"/>
            <a:ext cx="1108875" cy="2787692"/>
          </a:xfrm>
          <a:custGeom>
            <a:rect b="b" l="l" r="r" t="t"/>
            <a:pathLst>
              <a:path extrusionOk="0" h="5575383" w="2217750">
                <a:moveTo>
                  <a:pt x="0" y="0"/>
                </a:moveTo>
                <a:lnTo>
                  <a:pt x="2217751" y="0"/>
                </a:lnTo>
                <a:lnTo>
                  <a:pt x="2217751" y="5575383"/>
                </a:lnTo>
                <a:lnTo>
                  <a:pt x="0" y="55753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121" r="-120" t="0"/>
            </a:stretch>
          </a:blipFill>
          <a:ln>
            <a:noFill/>
          </a:ln>
        </p:spPr>
      </p:sp>
      <p:sp>
        <p:nvSpPr>
          <p:cNvPr id="220" name="Google Shape;220;p18"/>
          <p:cNvSpPr/>
          <p:nvPr/>
        </p:nvSpPr>
        <p:spPr>
          <a:xfrm>
            <a:off x="4027088" y="3537872"/>
            <a:ext cx="1108875" cy="2787692"/>
          </a:xfrm>
          <a:custGeom>
            <a:rect b="b" l="l" r="r" t="t"/>
            <a:pathLst>
              <a:path extrusionOk="0" h="5575383" w="2217750">
                <a:moveTo>
                  <a:pt x="0" y="0"/>
                </a:moveTo>
                <a:lnTo>
                  <a:pt x="2217750" y="0"/>
                </a:lnTo>
                <a:lnTo>
                  <a:pt x="2217750" y="5575383"/>
                </a:lnTo>
                <a:lnTo>
                  <a:pt x="0" y="55753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121" r="-120" t="0"/>
            </a:stretch>
          </a:blipFill>
          <a:ln>
            <a:noFill/>
          </a:ln>
        </p:spPr>
      </p:sp>
      <p:sp>
        <p:nvSpPr>
          <p:cNvPr id="221" name="Google Shape;221;p18"/>
          <p:cNvSpPr/>
          <p:nvPr/>
        </p:nvSpPr>
        <p:spPr>
          <a:xfrm>
            <a:off x="5693736" y="3675985"/>
            <a:ext cx="1108875" cy="2787692"/>
          </a:xfrm>
          <a:custGeom>
            <a:rect b="b" l="l" r="r" t="t"/>
            <a:pathLst>
              <a:path extrusionOk="0" h="5575383" w="2217750">
                <a:moveTo>
                  <a:pt x="0" y="0"/>
                </a:moveTo>
                <a:lnTo>
                  <a:pt x="2217751" y="0"/>
                </a:lnTo>
                <a:lnTo>
                  <a:pt x="2217751" y="5575383"/>
                </a:lnTo>
                <a:lnTo>
                  <a:pt x="0" y="55753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121" r="-120" t="0"/>
            </a:stretch>
          </a:blipFill>
          <a:ln>
            <a:noFill/>
          </a:ln>
        </p:spPr>
      </p:sp>
      <p:sp>
        <p:nvSpPr>
          <p:cNvPr id="222" name="Google Shape;222;p18"/>
          <p:cNvSpPr/>
          <p:nvPr/>
        </p:nvSpPr>
        <p:spPr>
          <a:xfrm>
            <a:off x="7360385" y="3811566"/>
            <a:ext cx="1108875" cy="2787692"/>
          </a:xfrm>
          <a:custGeom>
            <a:rect b="b" l="l" r="r" t="t"/>
            <a:pathLst>
              <a:path extrusionOk="0" h="5575383" w="2217750">
                <a:moveTo>
                  <a:pt x="0" y="0"/>
                </a:moveTo>
                <a:lnTo>
                  <a:pt x="2217750" y="0"/>
                </a:lnTo>
                <a:lnTo>
                  <a:pt x="2217750" y="5575384"/>
                </a:lnTo>
                <a:lnTo>
                  <a:pt x="0" y="55753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21" r="-12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E9FBFF"/>
            </a:gs>
            <a:gs pos="100000">
              <a:srgbClr val="FFFFFF"/>
            </a:gs>
          </a:gsLst>
          <a:lin ang="0" scaled="0"/>
        </a:gra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9"/>
          <p:cNvSpPr/>
          <p:nvPr/>
        </p:nvSpPr>
        <p:spPr>
          <a:xfrm>
            <a:off x="2372748" y="372818"/>
            <a:ext cx="4398513" cy="4397873"/>
          </a:xfrm>
          <a:custGeom>
            <a:rect b="b" l="l" r="r" t="t"/>
            <a:pathLst>
              <a:path extrusionOk="0" h="6539573" w="6540525">
                <a:moveTo>
                  <a:pt x="5684545" y="1101865"/>
                </a:moveTo>
                <a:cubicBezTo>
                  <a:pt x="5560364" y="886829"/>
                  <a:pt x="5335181" y="766521"/>
                  <a:pt x="5103533" y="766356"/>
                </a:cubicBezTo>
                <a:lnTo>
                  <a:pt x="5103571" y="766318"/>
                </a:lnTo>
                <a:cubicBezTo>
                  <a:pt x="4871923" y="766115"/>
                  <a:pt x="4646701" y="645821"/>
                  <a:pt x="4522559" y="430810"/>
                </a:cubicBezTo>
                <a:cubicBezTo>
                  <a:pt x="4337317" y="109919"/>
                  <a:pt x="3927030" y="0"/>
                  <a:pt x="3606140" y="185281"/>
                </a:cubicBezTo>
                <a:lnTo>
                  <a:pt x="3606089" y="185319"/>
                </a:lnTo>
                <a:lnTo>
                  <a:pt x="3606089" y="185115"/>
                </a:lnTo>
                <a:cubicBezTo>
                  <a:pt x="3406788" y="299936"/>
                  <a:pt x="3153854" y="309029"/>
                  <a:pt x="2939771" y="187630"/>
                </a:cubicBezTo>
                <a:cubicBezTo>
                  <a:pt x="2836743" y="126902"/>
                  <a:pt x="2719296" y="94958"/>
                  <a:pt x="2599703" y="95136"/>
                </a:cubicBezTo>
                <a:cubicBezTo>
                  <a:pt x="2351405" y="95136"/>
                  <a:pt x="2134641" y="230048"/>
                  <a:pt x="2018614" y="430568"/>
                </a:cubicBezTo>
                <a:lnTo>
                  <a:pt x="2018614" y="430530"/>
                </a:lnTo>
                <a:cubicBezTo>
                  <a:pt x="1902625" y="631012"/>
                  <a:pt x="1685811" y="765925"/>
                  <a:pt x="1437551" y="765925"/>
                </a:cubicBezTo>
                <a:cubicBezTo>
                  <a:pt x="1067029" y="765925"/>
                  <a:pt x="766686" y="1066267"/>
                  <a:pt x="766686" y="1436789"/>
                </a:cubicBezTo>
                <a:lnTo>
                  <a:pt x="766686" y="1436866"/>
                </a:lnTo>
                <a:lnTo>
                  <a:pt x="766483" y="1436789"/>
                </a:lnTo>
                <a:cubicBezTo>
                  <a:pt x="766280" y="1666672"/>
                  <a:pt x="647802" y="1890154"/>
                  <a:pt x="435902" y="2014906"/>
                </a:cubicBezTo>
                <a:cubicBezTo>
                  <a:pt x="331646" y="2073744"/>
                  <a:pt x="245134" y="2159541"/>
                  <a:pt x="185433" y="2263305"/>
                </a:cubicBezTo>
                <a:cubicBezTo>
                  <a:pt x="61277" y="2478367"/>
                  <a:pt x="69723" y="2733523"/>
                  <a:pt x="185395" y="2934246"/>
                </a:cubicBezTo>
                <a:lnTo>
                  <a:pt x="185357" y="2934246"/>
                </a:lnTo>
                <a:cubicBezTo>
                  <a:pt x="300939" y="3134932"/>
                  <a:pt x="309385" y="3390113"/>
                  <a:pt x="185230" y="3605149"/>
                </a:cubicBezTo>
                <a:cubicBezTo>
                  <a:pt x="0" y="3926002"/>
                  <a:pt x="109906" y="4336288"/>
                  <a:pt x="430797" y="4521569"/>
                </a:cubicBezTo>
                <a:lnTo>
                  <a:pt x="430835" y="4521607"/>
                </a:lnTo>
                <a:lnTo>
                  <a:pt x="430708" y="4521695"/>
                </a:lnTo>
                <a:cubicBezTo>
                  <a:pt x="631228" y="4637634"/>
                  <a:pt x="766077" y="4854448"/>
                  <a:pt x="766077" y="5102746"/>
                </a:cubicBezTo>
                <a:cubicBezTo>
                  <a:pt x="766077" y="5473268"/>
                  <a:pt x="1066419" y="5773611"/>
                  <a:pt x="1436929" y="5773611"/>
                </a:cubicBezTo>
                <a:cubicBezTo>
                  <a:pt x="1685239" y="5773611"/>
                  <a:pt x="1901965" y="5908497"/>
                  <a:pt x="2018030" y="6109018"/>
                </a:cubicBezTo>
                <a:cubicBezTo>
                  <a:pt x="2134019" y="6309449"/>
                  <a:pt x="2350821" y="6444425"/>
                  <a:pt x="2599093" y="6444425"/>
                </a:cubicBezTo>
                <a:cubicBezTo>
                  <a:pt x="2718685" y="6444579"/>
                  <a:pt x="2836127" y="6412633"/>
                  <a:pt x="2939161" y="6351918"/>
                </a:cubicBezTo>
                <a:cubicBezTo>
                  <a:pt x="3153194" y="6230544"/>
                  <a:pt x="3406191" y="6239637"/>
                  <a:pt x="3605479" y="6354496"/>
                </a:cubicBezTo>
                <a:lnTo>
                  <a:pt x="3605479" y="6354255"/>
                </a:lnTo>
                <a:lnTo>
                  <a:pt x="3605517" y="6354331"/>
                </a:lnTo>
                <a:cubicBezTo>
                  <a:pt x="3926408" y="6539573"/>
                  <a:pt x="4336694" y="6429617"/>
                  <a:pt x="4521987" y="6108764"/>
                </a:cubicBezTo>
                <a:cubicBezTo>
                  <a:pt x="4646130" y="5893766"/>
                  <a:pt x="4871314" y="5773446"/>
                  <a:pt x="5102961" y="5773281"/>
                </a:cubicBezTo>
                <a:lnTo>
                  <a:pt x="5102911" y="5773192"/>
                </a:lnTo>
                <a:cubicBezTo>
                  <a:pt x="5334558" y="5773027"/>
                  <a:pt x="5559780" y="5652707"/>
                  <a:pt x="5683885" y="5437709"/>
                </a:cubicBezTo>
                <a:cubicBezTo>
                  <a:pt x="5745010" y="5331855"/>
                  <a:pt x="5774017" y="5216234"/>
                  <a:pt x="5773890" y="5102213"/>
                </a:cubicBezTo>
                <a:lnTo>
                  <a:pt x="5773979" y="5102290"/>
                </a:lnTo>
                <a:cubicBezTo>
                  <a:pt x="5774182" y="4878846"/>
                  <a:pt x="5886145" y="4661358"/>
                  <a:pt x="6087059" y="4534828"/>
                </a:cubicBezTo>
                <a:cubicBezTo>
                  <a:pt x="6195364" y="4477881"/>
                  <a:pt x="6289357" y="4390620"/>
                  <a:pt x="6355029" y="4276866"/>
                </a:cubicBezTo>
                <a:cubicBezTo>
                  <a:pt x="6479222" y="4061753"/>
                  <a:pt x="6470777" y="3806572"/>
                  <a:pt x="6355118" y="3605886"/>
                </a:cubicBezTo>
                <a:lnTo>
                  <a:pt x="6355156" y="3605886"/>
                </a:lnTo>
                <a:cubicBezTo>
                  <a:pt x="6239535" y="3405201"/>
                  <a:pt x="6231077" y="3150020"/>
                  <a:pt x="6355245" y="2934971"/>
                </a:cubicBezTo>
                <a:cubicBezTo>
                  <a:pt x="6540525" y="2614080"/>
                  <a:pt x="6430568" y="2203832"/>
                  <a:pt x="6109677" y="2018552"/>
                </a:cubicBezTo>
                <a:lnTo>
                  <a:pt x="6109627" y="2018501"/>
                </a:lnTo>
                <a:lnTo>
                  <a:pt x="6109754" y="2018463"/>
                </a:lnTo>
                <a:cubicBezTo>
                  <a:pt x="5910847" y="1903375"/>
                  <a:pt x="5776557" y="1689088"/>
                  <a:pt x="5774436" y="1443267"/>
                </a:cubicBezTo>
                <a:cubicBezTo>
                  <a:pt x="5775604" y="1327265"/>
                  <a:pt x="5746686" y="1209536"/>
                  <a:pt x="5684545" y="1101865"/>
                </a:cubicBezTo>
              </a:path>
            </a:pathLst>
          </a:custGeom>
          <a:solidFill>
            <a:srgbClr val="A5CEDE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19"/>
          <p:cNvSpPr/>
          <p:nvPr/>
        </p:nvSpPr>
        <p:spPr>
          <a:xfrm>
            <a:off x="2579413" y="578825"/>
            <a:ext cx="3986437" cy="3985857"/>
          </a:xfrm>
          <a:custGeom>
            <a:rect b="b" l="l" r="r" t="t"/>
            <a:pathLst>
              <a:path extrusionOk="0" h="6539573" w="6540525">
                <a:moveTo>
                  <a:pt x="5684545" y="1101865"/>
                </a:moveTo>
                <a:cubicBezTo>
                  <a:pt x="5560364" y="886829"/>
                  <a:pt x="5335181" y="766521"/>
                  <a:pt x="5103533" y="766356"/>
                </a:cubicBezTo>
                <a:lnTo>
                  <a:pt x="5103571" y="766318"/>
                </a:lnTo>
                <a:cubicBezTo>
                  <a:pt x="4871923" y="766115"/>
                  <a:pt x="4646701" y="645821"/>
                  <a:pt x="4522559" y="430810"/>
                </a:cubicBezTo>
                <a:cubicBezTo>
                  <a:pt x="4337317" y="109919"/>
                  <a:pt x="3927030" y="0"/>
                  <a:pt x="3606140" y="185281"/>
                </a:cubicBezTo>
                <a:lnTo>
                  <a:pt x="3606089" y="185319"/>
                </a:lnTo>
                <a:lnTo>
                  <a:pt x="3606089" y="185115"/>
                </a:lnTo>
                <a:cubicBezTo>
                  <a:pt x="3406788" y="299936"/>
                  <a:pt x="3153854" y="309029"/>
                  <a:pt x="2939771" y="187630"/>
                </a:cubicBezTo>
                <a:cubicBezTo>
                  <a:pt x="2836743" y="126902"/>
                  <a:pt x="2719296" y="94958"/>
                  <a:pt x="2599703" y="95136"/>
                </a:cubicBezTo>
                <a:cubicBezTo>
                  <a:pt x="2351405" y="95136"/>
                  <a:pt x="2134641" y="230048"/>
                  <a:pt x="2018614" y="430568"/>
                </a:cubicBezTo>
                <a:lnTo>
                  <a:pt x="2018614" y="430530"/>
                </a:lnTo>
                <a:cubicBezTo>
                  <a:pt x="1902625" y="631012"/>
                  <a:pt x="1685811" y="765925"/>
                  <a:pt x="1437551" y="765925"/>
                </a:cubicBezTo>
                <a:cubicBezTo>
                  <a:pt x="1067029" y="765925"/>
                  <a:pt x="766686" y="1066267"/>
                  <a:pt x="766686" y="1436789"/>
                </a:cubicBezTo>
                <a:lnTo>
                  <a:pt x="766686" y="1436866"/>
                </a:lnTo>
                <a:lnTo>
                  <a:pt x="766483" y="1436789"/>
                </a:lnTo>
                <a:cubicBezTo>
                  <a:pt x="766280" y="1666672"/>
                  <a:pt x="647802" y="1890154"/>
                  <a:pt x="435902" y="2014906"/>
                </a:cubicBezTo>
                <a:cubicBezTo>
                  <a:pt x="331646" y="2073744"/>
                  <a:pt x="245134" y="2159541"/>
                  <a:pt x="185433" y="2263305"/>
                </a:cubicBezTo>
                <a:cubicBezTo>
                  <a:pt x="61277" y="2478367"/>
                  <a:pt x="69723" y="2733523"/>
                  <a:pt x="185395" y="2934246"/>
                </a:cubicBezTo>
                <a:lnTo>
                  <a:pt x="185357" y="2934246"/>
                </a:lnTo>
                <a:cubicBezTo>
                  <a:pt x="300939" y="3134932"/>
                  <a:pt x="309385" y="3390113"/>
                  <a:pt x="185230" y="3605149"/>
                </a:cubicBezTo>
                <a:cubicBezTo>
                  <a:pt x="0" y="3926002"/>
                  <a:pt x="109906" y="4336288"/>
                  <a:pt x="430797" y="4521569"/>
                </a:cubicBezTo>
                <a:lnTo>
                  <a:pt x="430835" y="4521607"/>
                </a:lnTo>
                <a:lnTo>
                  <a:pt x="430708" y="4521695"/>
                </a:lnTo>
                <a:cubicBezTo>
                  <a:pt x="631228" y="4637634"/>
                  <a:pt x="766077" y="4854448"/>
                  <a:pt x="766077" y="5102746"/>
                </a:cubicBezTo>
                <a:cubicBezTo>
                  <a:pt x="766077" y="5473268"/>
                  <a:pt x="1066419" y="5773611"/>
                  <a:pt x="1436929" y="5773611"/>
                </a:cubicBezTo>
                <a:cubicBezTo>
                  <a:pt x="1685239" y="5773611"/>
                  <a:pt x="1901965" y="5908497"/>
                  <a:pt x="2018030" y="6109018"/>
                </a:cubicBezTo>
                <a:cubicBezTo>
                  <a:pt x="2134019" y="6309449"/>
                  <a:pt x="2350821" y="6444425"/>
                  <a:pt x="2599093" y="6444425"/>
                </a:cubicBezTo>
                <a:cubicBezTo>
                  <a:pt x="2718685" y="6444579"/>
                  <a:pt x="2836127" y="6412633"/>
                  <a:pt x="2939161" y="6351918"/>
                </a:cubicBezTo>
                <a:cubicBezTo>
                  <a:pt x="3153194" y="6230544"/>
                  <a:pt x="3406191" y="6239637"/>
                  <a:pt x="3605479" y="6354496"/>
                </a:cubicBezTo>
                <a:lnTo>
                  <a:pt x="3605479" y="6354255"/>
                </a:lnTo>
                <a:lnTo>
                  <a:pt x="3605517" y="6354331"/>
                </a:lnTo>
                <a:cubicBezTo>
                  <a:pt x="3926408" y="6539573"/>
                  <a:pt x="4336694" y="6429617"/>
                  <a:pt x="4521987" y="6108764"/>
                </a:cubicBezTo>
                <a:cubicBezTo>
                  <a:pt x="4646130" y="5893766"/>
                  <a:pt x="4871314" y="5773446"/>
                  <a:pt x="5102961" y="5773281"/>
                </a:cubicBezTo>
                <a:lnTo>
                  <a:pt x="5102911" y="5773192"/>
                </a:lnTo>
                <a:cubicBezTo>
                  <a:pt x="5334558" y="5773027"/>
                  <a:pt x="5559780" y="5652707"/>
                  <a:pt x="5683885" y="5437709"/>
                </a:cubicBezTo>
                <a:cubicBezTo>
                  <a:pt x="5745010" y="5331855"/>
                  <a:pt x="5774017" y="5216234"/>
                  <a:pt x="5773890" y="5102213"/>
                </a:cubicBezTo>
                <a:lnTo>
                  <a:pt x="5773979" y="5102290"/>
                </a:lnTo>
                <a:cubicBezTo>
                  <a:pt x="5774182" y="4878846"/>
                  <a:pt x="5886145" y="4661358"/>
                  <a:pt x="6087059" y="4534828"/>
                </a:cubicBezTo>
                <a:cubicBezTo>
                  <a:pt x="6195364" y="4477881"/>
                  <a:pt x="6289357" y="4390620"/>
                  <a:pt x="6355029" y="4276866"/>
                </a:cubicBezTo>
                <a:cubicBezTo>
                  <a:pt x="6479222" y="4061753"/>
                  <a:pt x="6470777" y="3806572"/>
                  <a:pt x="6355118" y="3605886"/>
                </a:cubicBezTo>
                <a:lnTo>
                  <a:pt x="6355156" y="3605886"/>
                </a:lnTo>
                <a:cubicBezTo>
                  <a:pt x="6239535" y="3405201"/>
                  <a:pt x="6231077" y="3150020"/>
                  <a:pt x="6355245" y="2934971"/>
                </a:cubicBezTo>
                <a:cubicBezTo>
                  <a:pt x="6540525" y="2614080"/>
                  <a:pt x="6430568" y="2203832"/>
                  <a:pt x="6109677" y="2018552"/>
                </a:cubicBezTo>
                <a:lnTo>
                  <a:pt x="6109627" y="2018501"/>
                </a:lnTo>
                <a:lnTo>
                  <a:pt x="6109754" y="2018463"/>
                </a:lnTo>
                <a:cubicBezTo>
                  <a:pt x="5910847" y="1903375"/>
                  <a:pt x="5776557" y="1689088"/>
                  <a:pt x="5774436" y="1443267"/>
                </a:cubicBezTo>
                <a:cubicBezTo>
                  <a:pt x="5775604" y="1327265"/>
                  <a:pt x="5746686" y="1209536"/>
                  <a:pt x="5684545" y="1101865"/>
                </a:cubicBezTo>
              </a:path>
            </a:pathLst>
          </a:custGeom>
          <a:solidFill>
            <a:srgbClr val="00204B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9"/>
          <p:cNvSpPr/>
          <p:nvPr/>
        </p:nvSpPr>
        <p:spPr>
          <a:xfrm>
            <a:off x="2671993" y="672019"/>
            <a:ext cx="3800021" cy="3799468"/>
          </a:xfrm>
          <a:custGeom>
            <a:rect b="b" l="l" r="r" t="t"/>
            <a:pathLst>
              <a:path extrusionOk="0" h="6539573" w="6540525">
                <a:moveTo>
                  <a:pt x="5684545" y="1101865"/>
                </a:moveTo>
                <a:cubicBezTo>
                  <a:pt x="5560364" y="886829"/>
                  <a:pt x="5335181" y="766521"/>
                  <a:pt x="5103533" y="766356"/>
                </a:cubicBezTo>
                <a:lnTo>
                  <a:pt x="5103571" y="766318"/>
                </a:lnTo>
                <a:cubicBezTo>
                  <a:pt x="4871923" y="766115"/>
                  <a:pt x="4646701" y="645821"/>
                  <a:pt x="4522559" y="430810"/>
                </a:cubicBezTo>
                <a:cubicBezTo>
                  <a:pt x="4337317" y="109919"/>
                  <a:pt x="3927030" y="0"/>
                  <a:pt x="3606140" y="185281"/>
                </a:cubicBezTo>
                <a:lnTo>
                  <a:pt x="3606089" y="185319"/>
                </a:lnTo>
                <a:lnTo>
                  <a:pt x="3606089" y="185115"/>
                </a:lnTo>
                <a:cubicBezTo>
                  <a:pt x="3406788" y="299936"/>
                  <a:pt x="3153854" y="309029"/>
                  <a:pt x="2939771" y="187630"/>
                </a:cubicBezTo>
                <a:cubicBezTo>
                  <a:pt x="2836743" y="126902"/>
                  <a:pt x="2719296" y="94958"/>
                  <a:pt x="2599703" y="95136"/>
                </a:cubicBezTo>
                <a:cubicBezTo>
                  <a:pt x="2351405" y="95136"/>
                  <a:pt x="2134641" y="230048"/>
                  <a:pt x="2018614" y="430568"/>
                </a:cubicBezTo>
                <a:lnTo>
                  <a:pt x="2018614" y="430530"/>
                </a:lnTo>
                <a:cubicBezTo>
                  <a:pt x="1902625" y="631012"/>
                  <a:pt x="1685811" y="765925"/>
                  <a:pt x="1437551" y="765925"/>
                </a:cubicBezTo>
                <a:cubicBezTo>
                  <a:pt x="1067029" y="765925"/>
                  <a:pt x="766686" y="1066267"/>
                  <a:pt x="766686" y="1436789"/>
                </a:cubicBezTo>
                <a:lnTo>
                  <a:pt x="766686" y="1436866"/>
                </a:lnTo>
                <a:lnTo>
                  <a:pt x="766483" y="1436789"/>
                </a:lnTo>
                <a:cubicBezTo>
                  <a:pt x="766280" y="1666672"/>
                  <a:pt x="647802" y="1890154"/>
                  <a:pt x="435902" y="2014906"/>
                </a:cubicBezTo>
                <a:cubicBezTo>
                  <a:pt x="331646" y="2073744"/>
                  <a:pt x="245134" y="2159541"/>
                  <a:pt x="185433" y="2263305"/>
                </a:cubicBezTo>
                <a:cubicBezTo>
                  <a:pt x="61277" y="2478367"/>
                  <a:pt x="69723" y="2733523"/>
                  <a:pt x="185395" y="2934246"/>
                </a:cubicBezTo>
                <a:lnTo>
                  <a:pt x="185357" y="2934246"/>
                </a:lnTo>
                <a:cubicBezTo>
                  <a:pt x="300939" y="3134932"/>
                  <a:pt x="309385" y="3390113"/>
                  <a:pt x="185230" y="3605149"/>
                </a:cubicBezTo>
                <a:cubicBezTo>
                  <a:pt x="0" y="3926002"/>
                  <a:pt x="109906" y="4336288"/>
                  <a:pt x="430797" y="4521569"/>
                </a:cubicBezTo>
                <a:lnTo>
                  <a:pt x="430835" y="4521607"/>
                </a:lnTo>
                <a:lnTo>
                  <a:pt x="430708" y="4521695"/>
                </a:lnTo>
                <a:cubicBezTo>
                  <a:pt x="631228" y="4637634"/>
                  <a:pt x="766077" y="4854448"/>
                  <a:pt x="766077" y="5102746"/>
                </a:cubicBezTo>
                <a:cubicBezTo>
                  <a:pt x="766077" y="5473268"/>
                  <a:pt x="1066419" y="5773611"/>
                  <a:pt x="1436929" y="5773611"/>
                </a:cubicBezTo>
                <a:cubicBezTo>
                  <a:pt x="1685239" y="5773611"/>
                  <a:pt x="1901965" y="5908497"/>
                  <a:pt x="2018030" y="6109018"/>
                </a:cubicBezTo>
                <a:cubicBezTo>
                  <a:pt x="2134019" y="6309449"/>
                  <a:pt x="2350821" y="6444425"/>
                  <a:pt x="2599093" y="6444425"/>
                </a:cubicBezTo>
                <a:cubicBezTo>
                  <a:pt x="2718685" y="6444579"/>
                  <a:pt x="2836127" y="6412633"/>
                  <a:pt x="2939161" y="6351918"/>
                </a:cubicBezTo>
                <a:cubicBezTo>
                  <a:pt x="3153194" y="6230544"/>
                  <a:pt x="3406191" y="6239637"/>
                  <a:pt x="3605479" y="6354496"/>
                </a:cubicBezTo>
                <a:lnTo>
                  <a:pt x="3605479" y="6354255"/>
                </a:lnTo>
                <a:lnTo>
                  <a:pt x="3605517" y="6354331"/>
                </a:lnTo>
                <a:cubicBezTo>
                  <a:pt x="3926408" y="6539573"/>
                  <a:pt x="4336694" y="6429617"/>
                  <a:pt x="4521987" y="6108764"/>
                </a:cubicBezTo>
                <a:cubicBezTo>
                  <a:pt x="4646130" y="5893766"/>
                  <a:pt x="4871314" y="5773446"/>
                  <a:pt x="5102961" y="5773281"/>
                </a:cubicBezTo>
                <a:lnTo>
                  <a:pt x="5102911" y="5773192"/>
                </a:lnTo>
                <a:cubicBezTo>
                  <a:pt x="5334558" y="5773027"/>
                  <a:pt x="5559780" y="5652707"/>
                  <a:pt x="5683885" y="5437709"/>
                </a:cubicBezTo>
                <a:cubicBezTo>
                  <a:pt x="5745010" y="5331855"/>
                  <a:pt x="5774017" y="5216234"/>
                  <a:pt x="5773890" y="5102213"/>
                </a:cubicBezTo>
                <a:lnTo>
                  <a:pt x="5773979" y="5102290"/>
                </a:lnTo>
                <a:cubicBezTo>
                  <a:pt x="5774182" y="4878846"/>
                  <a:pt x="5886145" y="4661358"/>
                  <a:pt x="6087059" y="4534828"/>
                </a:cubicBezTo>
                <a:cubicBezTo>
                  <a:pt x="6195364" y="4477881"/>
                  <a:pt x="6289357" y="4390620"/>
                  <a:pt x="6355029" y="4276866"/>
                </a:cubicBezTo>
                <a:cubicBezTo>
                  <a:pt x="6479222" y="4061753"/>
                  <a:pt x="6470777" y="3806572"/>
                  <a:pt x="6355118" y="3605886"/>
                </a:cubicBezTo>
                <a:lnTo>
                  <a:pt x="6355156" y="3605886"/>
                </a:lnTo>
                <a:cubicBezTo>
                  <a:pt x="6239535" y="3405201"/>
                  <a:pt x="6231077" y="3150020"/>
                  <a:pt x="6355245" y="2934971"/>
                </a:cubicBezTo>
                <a:cubicBezTo>
                  <a:pt x="6540525" y="2614080"/>
                  <a:pt x="6430568" y="2203832"/>
                  <a:pt x="6109677" y="2018552"/>
                </a:cubicBezTo>
                <a:lnTo>
                  <a:pt x="6109627" y="2018501"/>
                </a:lnTo>
                <a:lnTo>
                  <a:pt x="6109754" y="2018463"/>
                </a:lnTo>
                <a:cubicBezTo>
                  <a:pt x="5910847" y="1903375"/>
                  <a:pt x="5776557" y="1689088"/>
                  <a:pt x="5774436" y="1443267"/>
                </a:cubicBezTo>
                <a:cubicBezTo>
                  <a:pt x="5775604" y="1327265"/>
                  <a:pt x="5746686" y="1209536"/>
                  <a:pt x="5684545" y="1101865"/>
                </a:cubicBezTo>
              </a:path>
            </a:pathLst>
          </a:custGeom>
          <a:solidFill>
            <a:srgbClr val="F7D038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9"/>
          <p:cNvSpPr/>
          <p:nvPr/>
        </p:nvSpPr>
        <p:spPr>
          <a:xfrm>
            <a:off x="3089449" y="753986"/>
            <a:ext cx="3129414" cy="3635530"/>
          </a:xfrm>
          <a:custGeom>
            <a:rect b="b" l="l" r="r" t="t"/>
            <a:pathLst>
              <a:path extrusionOk="0" h="7271059" w="6258827">
                <a:moveTo>
                  <a:pt x="0" y="0"/>
                </a:moveTo>
                <a:lnTo>
                  <a:pt x="6258827" y="0"/>
                </a:lnTo>
                <a:lnTo>
                  <a:pt x="6258827" y="7271058"/>
                </a:lnTo>
                <a:lnTo>
                  <a:pt x="0" y="7271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53263" r="-53263" t="0"/>
            </a:stretch>
          </a:blipFill>
          <a:ln>
            <a:noFill/>
          </a:ln>
        </p:spPr>
      </p:sp>
      <p:sp>
        <p:nvSpPr>
          <p:cNvPr id="231" name="Google Shape;231;p19"/>
          <p:cNvSpPr txBox="1"/>
          <p:nvPr/>
        </p:nvSpPr>
        <p:spPr>
          <a:xfrm>
            <a:off x="6981032" y="1387531"/>
            <a:ext cx="2309490" cy="2765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00204B"/>
                </a:solidFill>
                <a:latin typeface="Bebas Neue"/>
                <a:ea typeface="Bebas Neue"/>
                <a:cs typeface="Bebas Neue"/>
                <a:sym typeface="Bebas Neue"/>
              </a:rPr>
              <a:t>MAIN POINT</a:t>
            </a:r>
            <a:endParaRPr sz="700"/>
          </a:p>
        </p:txBody>
      </p:sp>
      <p:sp>
        <p:nvSpPr>
          <p:cNvPr id="232" name="Google Shape;232;p19"/>
          <p:cNvSpPr txBox="1"/>
          <p:nvPr/>
        </p:nvSpPr>
        <p:spPr>
          <a:xfrm>
            <a:off x="6981032" y="3654293"/>
            <a:ext cx="2309490" cy="2765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00204B"/>
                </a:solidFill>
                <a:latin typeface="Bebas Neue"/>
                <a:ea typeface="Bebas Neue"/>
                <a:cs typeface="Bebas Neue"/>
                <a:sym typeface="Bebas Neue"/>
              </a:rPr>
              <a:t>MAIN POINT</a:t>
            </a:r>
            <a:endParaRPr sz="700"/>
          </a:p>
        </p:txBody>
      </p:sp>
      <p:sp>
        <p:nvSpPr>
          <p:cNvPr id="233" name="Google Shape;233;p19"/>
          <p:cNvSpPr txBox="1"/>
          <p:nvPr/>
        </p:nvSpPr>
        <p:spPr>
          <a:xfrm>
            <a:off x="6981032" y="1792510"/>
            <a:ext cx="12438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 sz="700"/>
          </a:p>
        </p:txBody>
      </p:sp>
      <p:sp>
        <p:nvSpPr>
          <p:cNvPr id="234" name="Google Shape;234;p19"/>
          <p:cNvSpPr txBox="1"/>
          <p:nvPr/>
        </p:nvSpPr>
        <p:spPr>
          <a:xfrm>
            <a:off x="6981032" y="4059272"/>
            <a:ext cx="12438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 sz="700"/>
          </a:p>
        </p:txBody>
      </p:sp>
      <p:sp>
        <p:nvSpPr>
          <p:cNvPr id="235" name="Google Shape;235;p19"/>
          <p:cNvSpPr txBox="1"/>
          <p:nvPr/>
        </p:nvSpPr>
        <p:spPr>
          <a:xfrm>
            <a:off x="337386" y="1387531"/>
            <a:ext cx="1825583" cy="2765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00204B"/>
                </a:solidFill>
                <a:latin typeface="Bebas Neue"/>
                <a:ea typeface="Bebas Neue"/>
                <a:cs typeface="Bebas Neue"/>
                <a:sym typeface="Bebas Neue"/>
              </a:rPr>
              <a:t>MAIN POINT</a:t>
            </a:r>
            <a:endParaRPr sz="700"/>
          </a:p>
        </p:txBody>
      </p:sp>
      <p:sp>
        <p:nvSpPr>
          <p:cNvPr id="236" name="Google Shape;236;p19"/>
          <p:cNvSpPr txBox="1"/>
          <p:nvPr/>
        </p:nvSpPr>
        <p:spPr>
          <a:xfrm>
            <a:off x="-146522" y="3654293"/>
            <a:ext cx="2309490" cy="2765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00204B"/>
                </a:solidFill>
                <a:latin typeface="Bebas Neue"/>
                <a:ea typeface="Bebas Neue"/>
                <a:cs typeface="Bebas Neue"/>
                <a:sym typeface="Bebas Neue"/>
              </a:rPr>
              <a:t>MAIN POINT</a:t>
            </a:r>
            <a:endParaRPr sz="700"/>
          </a:p>
        </p:txBody>
      </p:sp>
      <p:sp>
        <p:nvSpPr>
          <p:cNvPr id="237" name="Google Shape;237;p19"/>
          <p:cNvSpPr txBox="1"/>
          <p:nvPr/>
        </p:nvSpPr>
        <p:spPr>
          <a:xfrm>
            <a:off x="919249" y="1792510"/>
            <a:ext cx="12438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 sz="700"/>
          </a:p>
        </p:txBody>
      </p:sp>
      <p:sp>
        <p:nvSpPr>
          <p:cNvPr id="238" name="Google Shape;238;p19"/>
          <p:cNvSpPr txBox="1"/>
          <p:nvPr/>
        </p:nvSpPr>
        <p:spPr>
          <a:xfrm>
            <a:off x="919249" y="4059272"/>
            <a:ext cx="12438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 sz="700"/>
          </a:p>
        </p:txBody>
      </p:sp>
      <p:sp>
        <p:nvSpPr>
          <p:cNvPr id="239" name="Google Shape;239;p19"/>
          <p:cNvSpPr txBox="1"/>
          <p:nvPr/>
        </p:nvSpPr>
        <p:spPr>
          <a:xfrm>
            <a:off x="1195153" y="794104"/>
            <a:ext cx="967815" cy="4240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100" u="none" cap="none" strike="noStrike">
                <a:solidFill>
                  <a:srgbClr val="A5CEDE"/>
                </a:solidFill>
                <a:latin typeface="Bebas Neue"/>
                <a:ea typeface="Bebas Neue"/>
                <a:cs typeface="Bebas Neue"/>
                <a:sym typeface="Bebas Neue"/>
              </a:rPr>
              <a:t>01.</a:t>
            </a:r>
            <a:endParaRPr sz="700"/>
          </a:p>
        </p:txBody>
      </p:sp>
      <p:sp>
        <p:nvSpPr>
          <p:cNvPr id="240" name="Google Shape;240;p19"/>
          <p:cNvSpPr txBox="1"/>
          <p:nvPr/>
        </p:nvSpPr>
        <p:spPr>
          <a:xfrm>
            <a:off x="1195153" y="3108301"/>
            <a:ext cx="967815" cy="4240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100" u="none" cap="none" strike="noStrike">
                <a:solidFill>
                  <a:srgbClr val="A5CEDE"/>
                </a:solidFill>
                <a:latin typeface="Bebas Neue"/>
                <a:ea typeface="Bebas Neue"/>
                <a:cs typeface="Bebas Neue"/>
                <a:sym typeface="Bebas Neue"/>
              </a:rPr>
              <a:t>02.</a:t>
            </a:r>
            <a:endParaRPr sz="700"/>
          </a:p>
        </p:txBody>
      </p:sp>
      <p:sp>
        <p:nvSpPr>
          <p:cNvPr id="241" name="Google Shape;241;p19"/>
          <p:cNvSpPr txBox="1"/>
          <p:nvPr/>
        </p:nvSpPr>
        <p:spPr>
          <a:xfrm>
            <a:off x="6981032" y="3108301"/>
            <a:ext cx="967815" cy="4235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100" u="none" cap="none" strike="noStrike">
                <a:solidFill>
                  <a:srgbClr val="A5CEDE"/>
                </a:solidFill>
                <a:latin typeface="Bebas Neue"/>
                <a:ea typeface="Bebas Neue"/>
                <a:cs typeface="Bebas Neue"/>
                <a:sym typeface="Bebas Neue"/>
              </a:rPr>
              <a:t>04.</a:t>
            </a:r>
            <a:endParaRPr sz="700"/>
          </a:p>
        </p:txBody>
      </p:sp>
      <p:sp>
        <p:nvSpPr>
          <p:cNvPr id="242" name="Google Shape;242;p19"/>
          <p:cNvSpPr txBox="1"/>
          <p:nvPr/>
        </p:nvSpPr>
        <p:spPr>
          <a:xfrm>
            <a:off x="6981032" y="785781"/>
            <a:ext cx="967815" cy="4235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100" u="none" cap="none" strike="noStrike">
                <a:solidFill>
                  <a:srgbClr val="A5CEDE"/>
                </a:solidFill>
                <a:latin typeface="Bebas Neue"/>
                <a:ea typeface="Bebas Neue"/>
                <a:cs typeface="Bebas Neue"/>
                <a:sym typeface="Bebas Neue"/>
              </a:rPr>
              <a:t>03.</a:t>
            </a:r>
            <a:endParaRPr sz="7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204B"/>
      </a:dk1>
      <a:lt1>
        <a:srgbClr val="E9FBFF"/>
      </a:lt1>
      <a:dk2>
        <a:srgbClr val="00204B"/>
      </a:dk2>
      <a:lt2>
        <a:srgbClr val="A5CED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