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Oswald Medium"/>
      <p:regular r:id="rId28"/>
      <p:bold r:id="rId29"/>
    </p:embeddedFont>
    <p:embeddedFont>
      <p:font typeface="Abhaya Libre"/>
      <p:regular r:id="rId30"/>
      <p:bold r:id="rId31"/>
    </p:embeddedFont>
    <p:embeddedFont>
      <p:font typeface="Oswald"/>
      <p:regular r:id="rId32"/>
      <p:bold r:id="rId33"/>
    </p:embeddedFont>
    <p:embeddedFont>
      <p:font typeface="Abhaya Libre Medium"/>
      <p:regular r:id="rId34"/>
      <p:bold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OswaldMedium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bhayaLibre-bold.fntdata"/><Relationship Id="rId30" Type="http://schemas.openxmlformats.org/officeDocument/2006/relationships/font" Target="fonts/AbhayaLibre-regular.fntdata"/><Relationship Id="rId11" Type="http://schemas.openxmlformats.org/officeDocument/2006/relationships/slide" Target="slides/slide6.xml"/><Relationship Id="rId33" Type="http://schemas.openxmlformats.org/officeDocument/2006/relationships/font" Target="fonts/Oswald-bold.fntdata"/><Relationship Id="rId10" Type="http://schemas.openxmlformats.org/officeDocument/2006/relationships/slide" Target="slides/slide5.xml"/><Relationship Id="rId32" Type="http://schemas.openxmlformats.org/officeDocument/2006/relationships/font" Target="fonts/Oswald-regular.fntdata"/><Relationship Id="rId13" Type="http://schemas.openxmlformats.org/officeDocument/2006/relationships/slide" Target="slides/slide8.xml"/><Relationship Id="rId35" Type="http://schemas.openxmlformats.org/officeDocument/2006/relationships/font" Target="fonts/AbhayaLibreMedium-bold.fntdata"/><Relationship Id="rId12" Type="http://schemas.openxmlformats.org/officeDocument/2006/relationships/slide" Target="slides/slide7.xml"/><Relationship Id="rId34" Type="http://schemas.openxmlformats.org/officeDocument/2006/relationships/font" Target="fonts/AbhayaLibreMedium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-bold.fntdata"/><Relationship Id="rId14" Type="http://schemas.openxmlformats.org/officeDocument/2006/relationships/slide" Target="slides/slide9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2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1.xml"/><Relationship Id="rId38" Type="http://schemas.openxmlformats.org/officeDocument/2006/relationships/font" Target="fonts/OpenSans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98563b8dc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2e98563b8dc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e98563b8dc_1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e98563b8dc_1_3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e98563b8dc_1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2e98563b8dc_1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e98563b8dc_1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2e98563b8dc_1_3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e98563b8dc_1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2e98563b8dc_1_3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e98563b8dc_1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2e98563b8dc_1_4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e98563b8dc_1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2e98563b8dc_1_4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e98563b8dc_1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2e98563b8dc_1_4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e98563b8dc_1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2e98563b8dc_1_4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e98563b8dc_1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2e98563b8dc_1_4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e98563b8dc_1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2e98563b8dc_1_5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98563b8dc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2e98563b8dc_1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e98563b8dc_1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2e98563b8dc_1_5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e98563b8dc_1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g2e98563b8dc_1_5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e98563b8dc_1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g2e98563b8dc_1_6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98563b8dc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e98563b8dc_1_1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e98563b8dc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e98563b8dc_1_1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98563b8dc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2e98563b8dc_1_1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98563b8dc_1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e98563b8dc_1_1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98563b8dc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e98563b8dc_1_2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e98563b8dc_1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e98563b8dc_1_2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e98563b8dc_1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e98563b8dc_1_2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543550" y="-90411"/>
            <a:ext cx="1800253" cy="1890806"/>
            <a:chOff x="0" y="-47625"/>
            <a:chExt cx="948300" cy="996000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948267" cy="948267"/>
            </a:xfrm>
            <a:custGeom>
              <a:rect b="b" l="l" r="r" t="t"/>
              <a:pathLst>
                <a:path extrusionOk="0" h="948267" w="948267">
                  <a:moveTo>
                    <a:pt x="0" y="0"/>
                  </a:moveTo>
                  <a:lnTo>
                    <a:pt x="948267" y="0"/>
                  </a:lnTo>
                  <a:lnTo>
                    <a:pt x="948267" y="948267"/>
                  </a:lnTo>
                  <a:lnTo>
                    <a:pt x="0" y="948267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12" name="Google Shape;12;p2"/>
            <p:cNvSpPr txBox="1"/>
            <p:nvPr/>
          </p:nvSpPr>
          <p:spPr>
            <a:xfrm>
              <a:off x="0" y="-47625"/>
              <a:ext cx="948300" cy="99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343775" y="-90411"/>
            <a:ext cx="1800253" cy="990505"/>
            <a:chOff x="0" y="-47625"/>
            <a:chExt cx="948300" cy="521758"/>
          </a:xfrm>
        </p:grpSpPr>
        <p:sp>
          <p:nvSpPr>
            <p:cNvPr id="14" name="Google Shape;14;p2"/>
            <p:cNvSpPr/>
            <p:nvPr/>
          </p:nvSpPr>
          <p:spPr>
            <a:xfrm>
              <a:off x="0" y="0"/>
              <a:ext cx="948267" cy="474133"/>
            </a:xfrm>
            <a:custGeom>
              <a:rect b="b" l="l" r="r" t="t"/>
              <a:pathLst>
                <a:path extrusionOk="0" h="474133" w="948267">
                  <a:moveTo>
                    <a:pt x="0" y="0"/>
                  </a:moveTo>
                  <a:lnTo>
                    <a:pt x="948267" y="0"/>
                  </a:lnTo>
                  <a:lnTo>
                    <a:pt x="948267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15" name="Google Shape;15;p2"/>
            <p:cNvSpPr txBox="1"/>
            <p:nvPr/>
          </p:nvSpPr>
          <p:spPr>
            <a:xfrm>
              <a:off x="0" y="-47625"/>
              <a:ext cx="9483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7343775" y="809701"/>
            <a:ext cx="900094" cy="990505"/>
            <a:chOff x="0" y="-47625"/>
            <a:chExt cx="474133" cy="521758"/>
          </a:xfrm>
        </p:grpSpPr>
        <p:sp>
          <p:nvSpPr>
            <p:cNvPr id="17" name="Google Shape;17;p2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8" name="Google Shape;18;p2"/>
            <p:cNvSpPr txBox="1"/>
            <p:nvPr/>
          </p:nvSpPr>
          <p:spPr>
            <a:xfrm>
              <a:off x="0" y="-47625"/>
              <a:ext cx="4740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5988978" y="331756"/>
            <a:ext cx="909370" cy="1136712"/>
          </a:xfrm>
          <a:custGeom>
            <a:rect b="b" l="l" r="r" t="t"/>
            <a:pathLst>
              <a:path extrusionOk="0" h="2273423" w="1818739">
                <a:moveTo>
                  <a:pt x="0" y="0"/>
                </a:moveTo>
                <a:lnTo>
                  <a:pt x="1818738" y="0"/>
                </a:lnTo>
                <a:lnTo>
                  <a:pt x="1818738" y="2273424"/>
                </a:lnTo>
                <a:lnTo>
                  <a:pt x="0" y="2273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2"/>
          <p:cNvSpPr/>
          <p:nvPr/>
        </p:nvSpPr>
        <p:spPr>
          <a:xfrm>
            <a:off x="7535739" y="1107563"/>
            <a:ext cx="516183" cy="485212"/>
          </a:xfrm>
          <a:custGeom>
            <a:rect b="b" l="l" r="r" t="t"/>
            <a:pathLst>
              <a:path extrusionOk="0" h="970424" w="1032366">
                <a:moveTo>
                  <a:pt x="0" y="0"/>
                </a:moveTo>
                <a:lnTo>
                  <a:pt x="1032367" y="0"/>
                </a:lnTo>
                <a:lnTo>
                  <a:pt x="1032367" y="970425"/>
                </a:lnTo>
                <a:lnTo>
                  <a:pt x="0" y="9704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2"/>
          <p:cNvSpPr/>
          <p:nvPr>
            <p:ph idx="2" type="pic"/>
          </p:nvPr>
        </p:nvSpPr>
        <p:spPr>
          <a:xfrm>
            <a:off x="-24000" y="-17525"/>
            <a:ext cx="5567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4351109" y="350609"/>
            <a:ext cx="3343275" cy="6242507"/>
          </a:xfrm>
          <a:custGeom>
            <a:rect b="b" l="l" r="r" t="t"/>
            <a:pathLst>
              <a:path extrusionOk="0" h="12485014" w="6686550">
                <a:moveTo>
                  <a:pt x="0" y="0"/>
                </a:moveTo>
                <a:lnTo>
                  <a:pt x="6686550" y="0"/>
                </a:lnTo>
                <a:lnTo>
                  <a:pt x="6686550" y="12485014"/>
                </a:lnTo>
                <a:lnTo>
                  <a:pt x="0" y="12485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8508" r="-18198" t="0"/>
            </a:stretch>
          </a:blipFill>
          <a:ln>
            <a:noFill/>
          </a:ln>
        </p:spPr>
      </p:sp>
      <p:cxnSp>
        <p:nvCxnSpPr>
          <p:cNvPr id="24" name="Google Shape;24;p2"/>
          <p:cNvCxnSpPr/>
          <p:nvPr/>
        </p:nvCxnSpPr>
        <p:spPr>
          <a:xfrm>
            <a:off x="3301543" y="4619625"/>
            <a:ext cx="53280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" name="Google Shape;25;p2"/>
          <p:cNvGrpSpPr/>
          <p:nvPr/>
        </p:nvGrpSpPr>
        <p:grpSpPr>
          <a:xfrm>
            <a:off x="7958138" y="3642729"/>
            <a:ext cx="900094" cy="990505"/>
            <a:chOff x="0" y="-47625"/>
            <a:chExt cx="474133" cy="521758"/>
          </a:xfrm>
        </p:grpSpPr>
        <p:sp>
          <p:nvSpPr>
            <p:cNvPr id="26" name="Google Shape;26;p2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7" name="Google Shape;27;p2"/>
            <p:cNvSpPr txBox="1"/>
            <p:nvPr/>
          </p:nvSpPr>
          <p:spPr>
            <a:xfrm>
              <a:off x="0" y="-47625"/>
              <a:ext cx="4740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8147893" y="3909268"/>
            <a:ext cx="520598" cy="520598"/>
            <a:chOff x="0" y="0"/>
            <a:chExt cx="812800" cy="812800"/>
          </a:xfrm>
        </p:grpSpPr>
        <p:sp>
          <p:nvSpPr>
            <p:cNvPr id="29" name="Google Shape;29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gradFill>
              <a:gsLst>
                <a:gs pos="0">
                  <a:srgbClr val="E7D49E"/>
                </a:gs>
                <a:gs pos="100000">
                  <a:srgbClr val="D8AE5E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0" name="Google Shape;30;p2"/>
            <p:cNvSpPr txBox="1"/>
            <p:nvPr/>
          </p:nvSpPr>
          <p:spPr>
            <a:xfrm>
              <a:off x="0" y="155575"/>
              <a:ext cx="711300" cy="4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 txBox="1"/>
          <p:nvPr>
            <p:ph type="ctrTitle"/>
          </p:nvPr>
        </p:nvSpPr>
        <p:spPr>
          <a:xfrm>
            <a:off x="3270450" y="1916550"/>
            <a:ext cx="4665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Google Shape;32;p2"/>
          <p:cNvSpPr txBox="1"/>
          <p:nvPr>
            <p:ph idx="1" type="subTitle"/>
          </p:nvPr>
        </p:nvSpPr>
        <p:spPr>
          <a:xfrm>
            <a:off x="3270450" y="4006100"/>
            <a:ext cx="4897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haya Libre"/>
              <a:buNone/>
              <a:defRPr sz="26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/>
          <p:nvPr>
            <p:ph idx="2" type="pic"/>
          </p:nvPr>
        </p:nvSpPr>
        <p:spPr>
          <a:xfrm>
            <a:off x="3250" y="9725"/>
            <a:ext cx="4565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3"/>
          <p:cNvSpPr/>
          <p:nvPr/>
        </p:nvSpPr>
        <p:spPr>
          <a:xfrm rot="5400000">
            <a:off x="5572125" y="1571625"/>
            <a:ext cx="2571750" cy="4572000"/>
          </a:xfrm>
          <a:custGeom>
            <a:rect b="b" l="l" r="r" t="t"/>
            <a:pathLst>
              <a:path extrusionOk="0" h="9144000" w="5143500">
                <a:moveTo>
                  <a:pt x="0" y="0"/>
                </a:moveTo>
                <a:lnTo>
                  <a:pt x="5143500" y="0"/>
                </a:lnTo>
                <a:lnTo>
                  <a:pt x="51435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918" l="-114357" r="0" t="-10659"/>
            </a:stretch>
          </a:blipFill>
          <a:ln>
            <a:noFill/>
          </a:ln>
        </p:spPr>
      </p:sp>
      <p:grpSp>
        <p:nvGrpSpPr>
          <p:cNvPr id="36" name="Google Shape;36;p3"/>
          <p:cNvGrpSpPr/>
          <p:nvPr/>
        </p:nvGrpSpPr>
        <p:grpSpPr>
          <a:xfrm>
            <a:off x="6858000" y="1195464"/>
            <a:ext cx="2286053" cy="1376530"/>
            <a:chOff x="0" y="-47625"/>
            <a:chExt cx="1204200" cy="725100"/>
          </a:xfrm>
        </p:grpSpPr>
        <p:sp>
          <p:nvSpPr>
            <p:cNvPr id="37" name="Google Shape;37;p3"/>
            <p:cNvSpPr/>
            <p:nvPr/>
          </p:nvSpPr>
          <p:spPr>
            <a:xfrm>
              <a:off x="0" y="0"/>
              <a:ext cx="1204148" cy="677333"/>
            </a:xfrm>
            <a:custGeom>
              <a:rect b="b" l="l" r="r" t="t"/>
              <a:pathLst>
                <a:path extrusionOk="0" h="677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38" name="Google Shape;38;p3"/>
            <p:cNvSpPr txBox="1"/>
            <p:nvPr/>
          </p:nvSpPr>
          <p:spPr>
            <a:xfrm>
              <a:off x="0" y="-47625"/>
              <a:ext cx="1204200" cy="72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4572000" y="-90411"/>
            <a:ext cx="2286053" cy="1376530"/>
            <a:chOff x="0" y="-47625"/>
            <a:chExt cx="1204200" cy="725100"/>
          </a:xfrm>
        </p:grpSpPr>
        <p:sp>
          <p:nvSpPr>
            <p:cNvPr id="40" name="Google Shape;40;p3"/>
            <p:cNvSpPr/>
            <p:nvPr/>
          </p:nvSpPr>
          <p:spPr>
            <a:xfrm>
              <a:off x="0" y="0"/>
              <a:ext cx="1204148" cy="677333"/>
            </a:xfrm>
            <a:custGeom>
              <a:rect b="b" l="l" r="r" t="t"/>
              <a:pathLst>
                <a:path extrusionOk="0" h="677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41" name="Google Shape;41;p3"/>
            <p:cNvSpPr txBox="1"/>
            <p:nvPr/>
          </p:nvSpPr>
          <p:spPr>
            <a:xfrm>
              <a:off x="0" y="-47625"/>
              <a:ext cx="1204200" cy="72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7654223" y="297422"/>
            <a:ext cx="693554" cy="691032"/>
          </a:xfrm>
          <a:custGeom>
            <a:rect b="b" l="l" r="r" t="t"/>
            <a:pathLst>
              <a:path extrusionOk="0" h="1382064" w="1387108">
                <a:moveTo>
                  <a:pt x="0" y="0"/>
                </a:moveTo>
                <a:lnTo>
                  <a:pt x="1387108" y="0"/>
                </a:lnTo>
                <a:lnTo>
                  <a:pt x="1387108" y="1382064"/>
                </a:lnTo>
                <a:lnTo>
                  <a:pt x="0" y="1382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3"/>
          <p:cNvSpPr txBox="1"/>
          <p:nvPr>
            <p:ph type="title"/>
          </p:nvPr>
        </p:nvSpPr>
        <p:spPr>
          <a:xfrm>
            <a:off x="5028700" y="3370050"/>
            <a:ext cx="3366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" name="Google Shape;4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/>
          <p:nvPr/>
        </p:nvSpPr>
        <p:spPr>
          <a:xfrm rot="5400000">
            <a:off x="5572125" y="1571625"/>
            <a:ext cx="2571750" cy="4572000"/>
          </a:xfrm>
          <a:custGeom>
            <a:rect b="b" l="l" r="r" t="t"/>
            <a:pathLst>
              <a:path extrusionOk="0" h="9144000" w="5143500">
                <a:moveTo>
                  <a:pt x="0" y="0"/>
                </a:moveTo>
                <a:lnTo>
                  <a:pt x="5143500" y="0"/>
                </a:lnTo>
                <a:lnTo>
                  <a:pt x="51435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918" l="-114357" r="0" t="-10659"/>
            </a:stretch>
          </a:blipFill>
          <a:ln>
            <a:noFill/>
          </a:ln>
        </p:spPr>
      </p:sp>
      <p:sp>
        <p:nvSpPr>
          <p:cNvPr id="47" name="Google Shape;4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4"/>
          <p:cNvSpPr/>
          <p:nvPr>
            <p:ph idx="2" type="pic"/>
          </p:nvPr>
        </p:nvSpPr>
        <p:spPr>
          <a:xfrm>
            <a:off x="5590650" y="1256700"/>
            <a:ext cx="2534700" cy="2630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1" name="Google Shape;51;p4"/>
          <p:cNvGrpSpPr/>
          <p:nvPr/>
        </p:nvGrpSpPr>
        <p:grpSpPr>
          <a:xfrm>
            <a:off x="8125350" y="-90426"/>
            <a:ext cx="1018753" cy="1376530"/>
            <a:chOff x="0" y="-47625"/>
            <a:chExt cx="1204200" cy="725100"/>
          </a:xfrm>
        </p:grpSpPr>
        <p:sp>
          <p:nvSpPr>
            <p:cNvPr id="52" name="Google Shape;52;p4"/>
            <p:cNvSpPr/>
            <p:nvPr/>
          </p:nvSpPr>
          <p:spPr>
            <a:xfrm>
              <a:off x="0" y="0"/>
              <a:ext cx="1204148" cy="677333"/>
            </a:xfrm>
            <a:custGeom>
              <a:rect b="b" l="l" r="r" t="t"/>
              <a:pathLst>
                <a:path extrusionOk="0" h="677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53" name="Google Shape;53;p4"/>
            <p:cNvSpPr txBox="1"/>
            <p:nvPr/>
          </p:nvSpPr>
          <p:spPr>
            <a:xfrm>
              <a:off x="0" y="-47625"/>
              <a:ext cx="1204200" cy="72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0" y="3766975"/>
            <a:ext cx="4571986" cy="1376530"/>
            <a:chOff x="0" y="-47625"/>
            <a:chExt cx="1204200" cy="725100"/>
          </a:xfrm>
        </p:grpSpPr>
        <p:sp>
          <p:nvSpPr>
            <p:cNvPr id="55" name="Google Shape;55;p4"/>
            <p:cNvSpPr/>
            <p:nvPr/>
          </p:nvSpPr>
          <p:spPr>
            <a:xfrm>
              <a:off x="0" y="0"/>
              <a:ext cx="1204148" cy="677333"/>
            </a:xfrm>
            <a:custGeom>
              <a:rect b="b" l="l" r="r" t="t"/>
              <a:pathLst>
                <a:path extrusionOk="0" h="677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56" name="Google Shape;56;p4"/>
            <p:cNvSpPr txBox="1"/>
            <p:nvPr/>
          </p:nvSpPr>
          <p:spPr>
            <a:xfrm>
              <a:off x="0" y="-47625"/>
              <a:ext cx="1204200" cy="72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5"/>
          <p:cNvGrpSpPr/>
          <p:nvPr/>
        </p:nvGrpSpPr>
        <p:grpSpPr>
          <a:xfrm>
            <a:off x="0" y="1168074"/>
            <a:ext cx="9143818" cy="3461058"/>
            <a:chOff x="0" y="-47625"/>
            <a:chExt cx="4816592" cy="2011892"/>
          </a:xfrm>
        </p:grpSpPr>
        <p:sp>
          <p:nvSpPr>
            <p:cNvPr id="59" name="Google Shape;59;p5"/>
            <p:cNvSpPr/>
            <p:nvPr/>
          </p:nvSpPr>
          <p:spPr>
            <a:xfrm>
              <a:off x="0" y="0"/>
              <a:ext cx="4816592" cy="1964267"/>
            </a:xfrm>
            <a:custGeom>
              <a:rect b="b" l="l" r="r" t="t"/>
              <a:pathLst>
                <a:path extrusionOk="0" h="19642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64267"/>
                  </a:lnTo>
                  <a:lnTo>
                    <a:pt x="0" y="1964267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60" name="Google Shape;60;p5"/>
            <p:cNvSpPr txBox="1"/>
            <p:nvPr/>
          </p:nvSpPr>
          <p:spPr>
            <a:xfrm>
              <a:off x="0" y="-47625"/>
              <a:ext cx="4816500" cy="201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5"/>
          <p:cNvSpPr/>
          <p:nvPr/>
        </p:nvSpPr>
        <p:spPr>
          <a:xfrm rot="5400000">
            <a:off x="3945207" y="-908021"/>
            <a:ext cx="1287161" cy="3081572"/>
          </a:xfrm>
          <a:custGeom>
            <a:rect b="b" l="l" r="r" t="t"/>
            <a:pathLst>
              <a:path extrusionOk="0" h="6163144" w="1800225">
                <a:moveTo>
                  <a:pt x="0" y="0"/>
                </a:moveTo>
                <a:lnTo>
                  <a:pt x="1800225" y="0"/>
                </a:lnTo>
                <a:lnTo>
                  <a:pt x="1800225" y="6163143"/>
                </a:lnTo>
                <a:lnTo>
                  <a:pt x="0" y="6163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241777" r="-547" t="0"/>
            </a:stretch>
          </a:blipFill>
          <a:ln>
            <a:noFill/>
          </a:ln>
        </p:spPr>
      </p:sp>
      <p:grpSp>
        <p:nvGrpSpPr>
          <p:cNvPr id="62" name="Google Shape;62;p5"/>
          <p:cNvGrpSpPr/>
          <p:nvPr/>
        </p:nvGrpSpPr>
        <p:grpSpPr>
          <a:xfrm>
            <a:off x="0" y="4538739"/>
            <a:ext cx="9143818" cy="604830"/>
            <a:chOff x="0" y="-47625"/>
            <a:chExt cx="4816592" cy="318600"/>
          </a:xfrm>
        </p:grpSpPr>
        <p:sp>
          <p:nvSpPr>
            <p:cNvPr id="63" name="Google Shape;63;p5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64" name="Google Shape;64;p5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5;p5"/>
          <p:cNvGrpSpPr/>
          <p:nvPr/>
        </p:nvGrpSpPr>
        <p:grpSpPr>
          <a:xfrm>
            <a:off x="6096002" y="-140175"/>
            <a:ext cx="3048071" cy="1417199"/>
            <a:chOff x="0" y="-47625"/>
            <a:chExt cx="1605600" cy="521758"/>
          </a:xfrm>
        </p:grpSpPr>
        <p:sp>
          <p:nvSpPr>
            <p:cNvPr id="66" name="Google Shape;66;p5"/>
            <p:cNvSpPr/>
            <p:nvPr/>
          </p:nvSpPr>
          <p:spPr>
            <a:xfrm>
              <a:off x="0" y="0"/>
              <a:ext cx="1605531" cy="474133"/>
            </a:xfrm>
            <a:custGeom>
              <a:rect b="b" l="l" r="r" t="t"/>
              <a:pathLst>
                <a:path extrusionOk="0" h="474133" w="1605531">
                  <a:moveTo>
                    <a:pt x="0" y="0"/>
                  </a:moveTo>
                  <a:lnTo>
                    <a:pt x="1605531" y="0"/>
                  </a:lnTo>
                  <a:lnTo>
                    <a:pt x="1605531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67" name="Google Shape;67;p5"/>
            <p:cNvSpPr txBox="1"/>
            <p:nvPr/>
          </p:nvSpPr>
          <p:spPr>
            <a:xfrm>
              <a:off x="0" y="-47625"/>
              <a:ext cx="16056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5"/>
          <p:cNvSpPr/>
          <p:nvPr/>
        </p:nvSpPr>
        <p:spPr>
          <a:xfrm>
            <a:off x="6480061" y="4159462"/>
            <a:ext cx="1645406" cy="939377"/>
          </a:xfrm>
          <a:custGeom>
            <a:rect b="b" l="l" r="r" t="t"/>
            <a:pathLst>
              <a:path extrusionOk="0" h="1878754" w="3290811">
                <a:moveTo>
                  <a:pt x="0" y="0"/>
                </a:moveTo>
                <a:lnTo>
                  <a:pt x="3290812" y="0"/>
                </a:lnTo>
                <a:lnTo>
                  <a:pt x="3290812" y="1878754"/>
                </a:lnTo>
                <a:lnTo>
                  <a:pt x="0" y="1878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5"/>
          <p:cNvSpPr txBox="1"/>
          <p:nvPr>
            <p:ph type="title"/>
          </p:nvPr>
        </p:nvSpPr>
        <p:spPr>
          <a:xfrm>
            <a:off x="311700" y="192450"/>
            <a:ext cx="25941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5"/>
          <p:cNvSpPr txBox="1"/>
          <p:nvPr>
            <p:ph idx="1" type="body"/>
          </p:nvPr>
        </p:nvSpPr>
        <p:spPr>
          <a:xfrm>
            <a:off x="311700" y="1838275"/>
            <a:ext cx="3999900" cy="25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5"/>
          <p:cNvSpPr txBox="1"/>
          <p:nvPr>
            <p:ph idx="2" type="body"/>
          </p:nvPr>
        </p:nvSpPr>
        <p:spPr>
          <a:xfrm>
            <a:off x="4832400" y="1838275"/>
            <a:ext cx="3999900" cy="25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0" y="2481339"/>
            <a:ext cx="4572107" cy="2662111"/>
            <a:chOff x="0" y="-47625"/>
            <a:chExt cx="2408400" cy="1402292"/>
          </a:xfrm>
        </p:grpSpPr>
        <p:sp>
          <p:nvSpPr>
            <p:cNvPr id="77" name="Google Shape;77;p6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78" name="Google Shape;78;p6"/>
            <p:cNvSpPr txBox="1"/>
            <p:nvPr/>
          </p:nvSpPr>
          <p:spPr>
            <a:xfrm>
              <a:off x="0" y="-47625"/>
              <a:ext cx="2408400" cy="140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6"/>
          <p:cNvSpPr/>
          <p:nvPr/>
        </p:nvSpPr>
        <p:spPr>
          <a:xfrm rot="5400000">
            <a:off x="5572125" y="1571625"/>
            <a:ext cx="2571750" cy="4572000"/>
          </a:xfrm>
          <a:custGeom>
            <a:rect b="b" l="l" r="r" t="t"/>
            <a:pathLst>
              <a:path extrusionOk="0" h="9144000" w="5143500">
                <a:moveTo>
                  <a:pt x="0" y="0"/>
                </a:moveTo>
                <a:lnTo>
                  <a:pt x="5143500" y="0"/>
                </a:lnTo>
                <a:lnTo>
                  <a:pt x="51435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918" l="-114357" r="0" t="-10659"/>
            </a:stretch>
          </a:blipFill>
          <a:ln>
            <a:noFill/>
          </a:ln>
        </p:spPr>
      </p:sp>
      <p:sp>
        <p:nvSpPr>
          <p:cNvPr id="80" name="Google Shape;80;p6"/>
          <p:cNvSpPr/>
          <p:nvPr/>
        </p:nvSpPr>
        <p:spPr>
          <a:xfrm>
            <a:off x="1144194" y="3344850"/>
            <a:ext cx="2283612" cy="1025550"/>
          </a:xfrm>
          <a:custGeom>
            <a:rect b="b" l="l" r="r" t="t"/>
            <a:pathLst>
              <a:path extrusionOk="0" h="2051099" w="4567224">
                <a:moveTo>
                  <a:pt x="0" y="0"/>
                </a:moveTo>
                <a:lnTo>
                  <a:pt x="4567224" y="0"/>
                </a:lnTo>
                <a:lnTo>
                  <a:pt x="4567224" y="2051098"/>
                </a:lnTo>
                <a:lnTo>
                  <a:pt x="0" y="2051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/>
          <p:nvPr/>
        </p:nvSpPr>
        <p:spPr>
          <a:xfrm rot="5400000">
            <a:off x="3107575" y="-1656828"/>
            <a:ext cx="4379598" cy="7693254"/>
          </a:xfrm>
          <a:custGeom>
            <a:rect b="b" l="l" r="r" t="t"/>
            <a:pathLst>
              <a:path extrusionOk="0" h="15386507" w="8759195">
                <a:moveTo>
                  <a:pt x="0" y="0"/>
                </a:moveTo>
                <a:lnTo>
                  <a:pt x="8759195" y="0"/>
                </a:lnTo>
                <a:lnTo>
                  <a:pt x="8759195" y="15386507"/>
                </a:lnTo>
                <a:lnTo>
                  <a:pt x="0" y="15386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19" l="-25418" r="-51628" t="-569"/>
            </a:stretch>
          </a:blipFill>
          <a:ln>
            <a:noFill/>
          </a:ln>
        </p:spPr>
      </p:sp>
      <p:grpSp>
        <p:nvGrpSpPr>
          <p:cNvPr id="83" name="Google Shape;83;p7"/>
          <p:cNvGrpSpPr/>
          <p:nvPr/>
        </p:nvGrpSpPr>
        <p:grpSpPr>
          <a:xfrm>
            <a:off x="0" y="4289186"/>
            <a:ext cx="1450717" cy="854299"/>
            <a:chOff x="0" y="-47625"/>
            <a:chExt cx="764179" cy="450010"/>
          </a:xfrm>
        </p:grpSpPr>
        <p:sp>
          <p:nvSpPr>
            <p:cNvPr id="84" name="Google Shape;84;p7"/>
            <p:cNvSpPr/>
            <p:nvPr/>
          </p:nvSpPr>
          <p:spPr>
            <a:xfrm>
              <a:off x="0" y="0"/>
              <a:ext cx="764179" cy="402385"/>
            </a:xfrm>
            <a:custGeom>
              <a:rect b="b" l="l" r="r" t="t"/>
              <a:pathLst>
                <a:path extrusionOk="0" h="402385" w="764179">
                  <a:moveTo>
                    <a:pt x="0" y="0"/>
                  </a:moveTo>
                  <a:lnTo>
                    <a:pt x="764179" y="0"/>
                  </a:lnTo>
                  <a:lnTo>
                    <a:pt x="764179" y="402385"/>
                  </a:lnTo>
                  <a:lnTo>
                    <a:pt x="0" y="402385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85" name="Google Shape;85;p7"/>
            <p:cNvSpPr txBox="1"/>
            <p:nvPr/>
          </p:nvSpPr>
          <p:spPr>
            <a:xfrm>
              <a:off x="0" y="-47625"/>
              <a:ext cx="764100" cy="4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7"/>
          <p:cNvGrpSpPr/>
          <p:nvPr/>
        </p:nvGrpSpPr>
        <p:grpSpPr>
          <a:xfrm>
            <a:off x="7693254" y="4289186"/>
            <a:ext cx="1450717" cy="854299"/>
            <a:chOff x="0" y="-47625"/>
            <a:chExt cx="764179" cy="450010"/>
          </a:xfrm>
        </p:grpSpPr>
        <p:sp>
          <p:nvSpPr>
            <p:cNvPr id="87" name="Google Shape;87;p7"/>
            <p:cNvSpPr/>
            <p:nvPr/>
          </p:nvSpPr>
          <p:spPr>
            <a:xfrm>
              <a:off x="0" y="0"/>
              <a:ext cx="764179" cy="402385"/>
            </a:xfrm>
            <a:custGeom>
              <a:rect b="b" l="l" r="r" t="t"/>
              <a:pathLst>
                <a:path extrusionOk="0" h="402385" w="764179">
                  <a:moveTo>
                    <a:pt x="0" y="0"/>
                  </a:moveTo>
                  <a:lnTo>
                    <a:pt x="764179" y="0"/>
                  </a:lnTo>
                  <a:lnTo>
                    <a:pt x="764179" y="402385"/>
                  </a:lnTo>
                  <a:lnTo>
                    <a:pt x="0" y="402385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88" name="Google Shape;88;p7"/>
            <p:cNvSpPr txBox="1"/>
            <p:nvPr/>
          </p:nvSpPr>
          <p:spPr>
            <a:xfrm>
              <a:off x="0" y="-47625"/>
              <a:ext cx="764100" cy="4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7"/>
          <p:cNvSpPr/>
          <p:nvPr/>
        </p:nvSpPr>
        <p:spPr>
          <a:xfrm>
            <a:off x="6713819" y="3727788"/>
            <a:ext cx="1958870" cy="765740"/>
          </a:xfrm>
          <a:custGeom>
            <a:rect b="b" l="l" r="r" t="t"/>
            <a:pathLst>
              <a:path extrusionOk="0" h="1531480" w="3917740">
                <a:moveTo>
                  <a:pt x="0" y="0"/>
                </a:moveTo>
                <a:lnTo>
                  <a:pt x="3917740" y="0"/>
                </a:lnTo>
                <a:lnTo>
                  <a:pt x="3917740" y="1531480"/>
                </a:lnTo>
                <a:lnTo>
                  <a:pt x="0" y="153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7"/>
          <p:cNvSpPr txBox="1"/>
          <p:nvPr>
            <p:ph type="title"/>
          </p:nvPr>
        </p:nvSpPr>
        <p:spPr>
          <a:xfrm>
            <a:off x="3648600" y="300250"/>
            <a:ext cx="4657200" cy="355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haya Libre"/>
              <a:buNone/>
              <a:defRPr sz="4800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/>
        </p:txBody>
      </p:sp>
      <p:sp>
        <p:nvSpPr>
          <p:cNvPr id="91" name="Google Shape;9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/>
          <p:nvPr/>
        </p:nvSpPr>
        <p:spPr>
          <a:xfrm rot="5400000">
            <a:off x="4959753" y="959253"/>
            <a:ext cx="3343275" cy="5025218"/>
          </a:xfrm>
          <a:custGeom>
            <a:rect b="b" l="l" r="r" t="t"/>
            <a:pathLst>
              <a:path extrusionOk="0" h="12485014" w="6686550">
                <a:moveTo>
                  <a:pt x="0" y="0"/>
                </a:moveTo>
                <a:lnTo>
                  <a:pt x="6686550" y="0"/>
                </a:lnTo>
                <a:lnTo>
                  <a:pt x="6686550" y="12485014"/>
                </a:lnTo>
                <a:lnTo>
                  <a:pt x="0" y="12485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68508" r="-18198" t="0"/>
            </a:stretch>
          </a:blipFill>
          <a:ln>
            <a:noFill/>
          </a:ln>
        </p:spPr>
      </p:sp>
      <p:grpSp>
        <p:nvGrpSpPr>
          <p:cNvPr id="94" name="Google Shape;94;p8"/>
          <p:cNvGrpSpPr/>
          <p:nvPr/>
        </p:nvGrpSpPr>
        <p:grpSpPr>
          <a:xfrm>
            <a:off x="5543550" y="-90411"/>
            <a:ext cx="3600505" cy="1890806"/>
            <a:chOff x="0" y="-47625"/>
            <a:chExt cx="1896600" cy="996000"/>
          </a:xfrm>
        </p:grpSpPr>
        <p:sp>
          <p:nvSpPr>
            <p:cNvPr id="95" name="Google Shape;95;p8"/>
            <p:cNvSpPr/>
            <p:nvPr/>
          </p:nvSpPr>
          <p:spPr>
            <a:xfrm>
              <a:off x="0" y="0"/>
              <a:ext cx="1896533" cy="948267"/>
            </a:xfrm>
            <a:custGeom>
              <a:rect b="b" l="l" r="r" t="t"/>
              <a:pathLst>
                <a:path extrusionOk="0" h="948267" w="1896533">
                  <a:moveTo>
                    <a:pt x="0" y="0"/>
                  </a:moveTo>
                  <a:lnTo>
                    <a:pt x="1896533" y="0"/>
                  </a:lnTo>
                  <a:lnTo>
                    <a:pt x="1896533" y="948267"/>
                  </a:lnTo>
                  <a:lnTo>
                    <a:pt x="0" y="948267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96" name="Google Shape;96;p8"/>
            <p:cNvSpPr txBox="1"/>
            <p:nvPr/>
          </p:nvSpPr>
          <p:spPr>
            <a:xfrm>
              <a:off x="0" y="-47625"/>
              <a:ext cx="1896600" cy="99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8" name="Google Shape;98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" name="Google Shape;99;p8"/>
          <p:cNvSpPr txBox="1"/>
          <p:nvPr>
            <p:ph idx="2" type="body"/>
          </p:nvPr>
        </p:nvSpPr>
        <p:spPr>
          <a:xfrm>
            <a:off x="4939500" y="2257700"/>
            <a:ext cx="3837000" cy="254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4118775" y="-167424"/>
            <a:ext cx="1424809" cy="1967631"/>
            <a:chOff x="0" y="-47625"/>
            <a:chExt cx="1204200" cy="725100"/>
          </a:xfrm>
        </p:grpSpPr>
        <p:sp>
          <p:nvSpPr>
            <p:cNvPr id="102" name="Google Shape;102;p8"/>
            <p:cNvSpPr/>
            <p:nvPr/>
          </p:nvSpPr>
          <p:spPr>
            <a:xfrm>
              <a:off x="0" y="0"/>
              <a:ext cx="1204148" cy="677333"/>
            </a:xfrm>
            <a:custGeom>
              <a:rect b="b" l="l" r="r" t="t"/>
              <a:pathLst>
                <a:path extrusionOk="0" h="677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103" name="Google Shape;103;p8"/>
            <p:cNvSpPr txBox="1"/>
            <p:nvPr/>
          </p:nvSpPr>
          <p:spPr>
            <a:xfrm>
              <a:off x="0" y="-47625"/>
              <a:ext cx="1204200" cy="72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/>
          <p:nvPr>
            <p:ph idx="2" type="pic"/>
          </p:nvPr>
        </p:nvSpPr>
        <p:spPr>
          <a:xfrm>
            <a:off x="-10375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9"/>
          <p:cNvSpPr/>
          <p:nvPr/>
        </p:nvSpPr>
        <p:spPr>
          <a:xfrm rot="5400000">
            <a:off x="1633308" y="2652942"/>
            <a:ext cx="857250" cy="4123866"/>
          </a:xfrm>
          <a:custGeom>
            <a:rect b="b" l="l" r="r" t="t"/>
            <a:pathLst>
              <a:path extrusionOk="0" h="8247732" w="1714500">
                <a:moveTo>
                  <a:pt x="0" y="0"/>
                </a:moveTo>
                <a:lnTo>
                  <a:pt x="1714500" y="0"/>
                </a:lnTo>
                <a:lnTo>
                  <a:pt x="1714500" y="8247732"/>
                </a:lnTo>
                <a:lnTo>
                  <a:pt x="0" y="8247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356713" r="-76562" t="-10869"/>
            </a:stretch>
          </a:blipFill>
          <a:ln>
            <a:noFill/>
          </a:ln>
        </p:spPr>
      </p:sp>
      <p:grpSp>
        <p:nvGrpSpPr>
          <p:cNvPr id="107" name="Google Shape;107;p9"/>
          <p:cNvGrpSpPr/>
          <p:nvPr/>
        </p:nvGrpSpPr>
        <p:grpSpPr>
          <a:xfrm>
            <a:off x="0" y="3338589"/>
            <a:ext cx="857234" cy="947681"/>
            <a:chOff x="0" y="-47625"/>
            <a:chExt cx="451556" cy="499200"/>
          </a:xfrm>
        </p:grpSpPr>
        <p:sp>
          <p:nvSpPr>
            <p:cNvPr id="108" name="Google Shape;108;p9"/>
            <p:cNvSpPr/>
            <p:nvPr/>
          </p:nvSpPr>
          <p:spPr>
            <a:xfrm>
              <a:off x="0" y="0"/>
              <a:ext cx="451556" cy="451556"/>
            </a:xfrm>
            <a:custGeom>
              <a:rect b="b" l="l" r="r" t="t"/>
              <a:pathLst>
                <a:path extrusionOk="0" h="451556" w="451556">
                  <a:moveTo>
                    <a:pt x="0" y="0"/>
                  </a:moveTo>
                  <a:lnTo>
                    <a:pt x="451556" y="0"/>
                  </a:lnTo>
                  <a:lnTo>
                    <a:pt x="451556" y="451556"/>
                  </a:lnTo>
                  <a:lnTo>
                    <a:pt x="0" y="451556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109" name="Google Shape;109;p9"/>
            <p:cNvSpPr txBox="1"/>
            <p:nvPr/>
          </p:nvSpPr>
          <p:spPr>
            <a:xfrm>
              <a:off x="0" y="-47625"/>
              <a:ext cx="451500" cy="4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9"/>
          <p:cNvSpPr/>
          <p:nvPr/>
        </p:nvSpPr>
        <p:spPr>
          <a:xfrm>
            <a:off x="169041" y="3605121"/>
            <a:ext cx="519168" cy="505009"/>
          </a:xfrm>
          <a:custGeom>
            <a:rect b="b" l="l" r="r" t="t"/>
            <a:pathLst>
              <a:path extrusionOk="0" h="1010018" w="1038336">
                <a:moveTo>
                  <a:pt x="0" y="0"/>
                </a:moveTo>
                <a:lnTo>
                  <a:pt x="1038336" y="0"/>
                </a:lnTo>
                <a:lnTo>
                  <a:pt x="1038336" y="1010018"/>
                </a:lnTo>
                <a:lnTo>
                  <a:pt x="0" y="1010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311700" y="44591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2" name="Google Shape;1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 Medium"/>
              <a:buNone/>
              <a:defRPr sz="28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 Medium"/>
              <a:buChar char="●"/>
              <a:defRPr sz="1800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haya Libre Medium"/>
              <a:buChar char="○"/>
              <a:defRPr>
                <a:solidFill>
                  <a:schemeClr val="dk2"/>
                </a:solidFill>
                <a:latin typeface="Abhaya Libre Medium"/>
                <a:ea typeface="Abhaya Libre Medium"/>
                <a:cs typeface="Abhaya Libre Medium"/>
                <a:sym typeface="Abhaya Libre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4.png"/><Relationship Id="rId11" Type="http://schemas.openxmlformats.org/officeDocument/2006/relationships/image" Target="../media/image34.jpg"/><Relationship Id="rId10" Type="http://schemas.openxmlformats.org/officeDocument/2006/relationships/image" Target="../media/image41.jpg"/><Relationship Id="rId12" Type="http://schemas.openxmlformats.org/officeDocument/2006/relationships/image" Target="../media/image35.png"/><Relationship Id="rId9" Type="http://schemas.openxmlformats.org/officeDocument/2006/relationships/image" Target="../media/image49.jpg"/><Relationship Id="rId5" Type="http://schemas.openxmlformats.org/officeDocument/2006/relationships/image" Target="../media/image17.jpg"/><Relationship Id="rId6" Type="http://schemas.openxmlformats.org/officeDocument/2006/relationships/image" Target="../media/image27.jpg"/><Relationship Id="rId7" Type="http://schemas.openxmlformats.org/officeDocument/2006/relationships/image" Target="../media/image31.jpg"/><Relationship Id="rId8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40.png"/><Relationship Id="rId5" Type="http://schemas.openxmlformats.org/officeDocument/2006/relationships/image" Target="../media/image54.png"/><Relationship Id="rId6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1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jp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2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51.png"/><Relationship Id="rId7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jp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Relationship Id="rId6" Type="http://schemas.openxmlformats.org/officeDocument/2006/relationships/image" Target="../media/image4.png"/><Relationship Id="rId7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55.png"/><Relationship Id="rId5" Type="http://schemas.openxmlformats.org/officeDocument/2006/relationships/image" Target="../media/image39.png"/><Relationship Id="rId6" Type="http://schemas.openxmlformats.org/officeDocument/2006/relationships/image" Target="../media/image48.png"/><Relationship Id="rId7" Type="http://schemas.openxmlformats.org/officeDocument/2006/relationships/image" Target="../media/image45.png"/><Relationship Id="rId8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40" Type="http://schemas.openxmlformats.org/officeDocument/2006/relationships/image" Target="../media/image100.png"/><Relationship Id="rId20" Type="http://schemas.openxmlformats.org/officeDocument/2006/relationships/image" Target="../media/image90.png"/><Relationship Id="rId41" Type="http://schemas.openxmlformats.org/officeDocument/2006/relationships/image" Target="../media/image102.png"/><Relationship Id="rId22" Type="http://schemas.openxmlformats.org/officeDocument/2006/relationships/image" Target="../media/image96.png"/><Relationship Id="rId21" Type="http://schemas.openxmlformats.org/officeDocument/2006/relationships/image" Target="../media/image77.png"/><Relationship Id="rId24" Type="http://schemas.openxmlformats.org/officeDocument/2006/relationships/image" Target="../media/image75.png"/><Relationship Id="rId23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4.png"/><Relationship Id="rId4" Type="http://schemas.openxmlformats.org/officeDocument/2006/relationships/image" Target="../media/image60.png"/><Relationship Id="rId9" Type="http://schemas.openxmlformats.org/officeDocument/2006/relationships/image" Target="../media/image67.png"/><Relationship Id="rId26" Type="http://schemas.openxmlformats.org/officeDocument/2006/relationships/image" Target="../media/image85.png"/><Relationship Id="rId25" Type="http://schemas.openxmlformats.org/officeDocument/2006/relationships/image" Target="../media/image87.png"/><Relationship Id="rId28" Type="http://schemas.openxmlformats.org/officeDocument/2006/relationships/image" Target="../media/image89.png"/><Relationship Id="rId27" Type="http://schemas.openxmlformats.org/officeDocument/2006/relationships/image" Target="../media/image95.png"/><Relationship Id="rId5" Type="http://schemas.openxmlformats.org/officeDocument/2006/relationships/image" Target="../media/image84.png"/><Relationship Id="rId6" Type="http://schemas.openxmlformats.org/officeDocument/2006/relationships/image" Target="../media/image78.png"/><Relationship Id="rId29" Type="http://schemas.openxmlformats.org/officeDocument/2006/relationships/image" Target="../media/image76.png"/><Relationship Id="rId7" Type="http://schemas.openxmlformats.org/officeDocument/2006/relationships/image" Target="../media/image68.png"/><Relationship Id="rId8" Type="http://schemas.openxmlformats.org/officeDocument/2006/relationships/image" Target="../media/image57.png"/><Relationship Id="rId31" Type="http://schemas.openxmlformats.org/officeDocument/2006/relationships/image" Target="../media/image82.png"/><Relationship Id="rId30" Type="http://schemas.openxmlformats.org/officeDocument/2006/relationships/image" Target="../media/image81.png"/><Relationship Id="rId11" Type="http://schemas.openxmlformats.org/officeDocument/2006/relationships/image" Target="../media/image62.png"/><Relationship Id="rId33" Type="http://schemas.openxmlformats.org/officeDocument/2006/relationships/image" Target="../media/image88.png"/><Relationship Id="rId10" Type="http://schemas.openxmlformats.org/officeDocument/2006/relationships/image" Target="../media/image70.png"/><Relationship Id="rId32" Type="http://schemas.openxmlformats.org/officeDocument/2006/relationships/image" Target="../media/image83.png"/><Relationship Id="rId13" Type="http://schemas.openxmlformats.org/officeDocument/2006/relationships/image" Target="../media/image61.png"/><Relationship Id="rId35" Type="http://schemas.openxmlformats.org/officeDocument/2006/relationships/image" Target="../media/image98.png"/><Relationship Id="rId12" Type="http://schemas.openxmlformats.org/officeDocument/2006/relationships/image" Target="../media/image63.png"/><Relationship Id="rId34" Type="http://schemas.openxmlformats.org/officeDocument/2006/relationships/image" Target="../media/image92.png"/><Relationship Id="rId15" Type="http://schemas.openxmlformats.org/officeDocument/2006/relationships/image" Target="../media/image69.png"/><Relationship Id="rId37" Type="http://schemas.openxmlformats.org/officeDocument/2006/relationships/image" Target="../media/image94.png"/><Relationship Id="rId14" Type="http://schemas.openxmlformats.org/officeDocument/2006/relationships/image" Target="../media/image65.png"/><Relationship Id="rId36" Type="http://schemas.openxmlformats.org/officeDocument/2006/relationships/image" Target="../media/image93.png"/><Relationship Id="rId17" Type="http://schemas.openxmlformats.org/officeDocument/2006/relationships/image" Target="../media/image71.png"/><Relationship Id="rId39" Type="http://schemas.openxmlformats.org/officeDocument/2006/relationships/image" Target="../media/image86.png"/><Relationship Id="rId16" Type="http://schemas.openxmlformats.org/officeDocument/2006/relationships/image" Target="../media/image66.png"/><Relationship Id="rId38" Type="http://schemas.openxmlformats.org/officeDocument/2006/relationships/image" Target="../media/image99.png"/><Relationship Id="rId19" Type="http://schemas.openxmlformats.org/officeDocument/2006/relationships/image" Target="../media/image73.png"/><Relationship Id="rId18" Type="http://schemas.openxmlformats.org/officeDocument/2006/relationships/image" Target="../media/image7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8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Relationship Id="rId8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20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" y="0"/>
            <a:ext cx="554267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1"/>
          <p:cNvGrpSpPr/>
          <p:nvPr/>
        </p:nvGrpSpPr>
        <p:grpSpPr>
          <a:xfrm>
            <a:off x="2901493" y="1709812"/>
            <a:ext cx="6242507" cy="3433688"/>
            <a:chOff x="0" y="-47625"/>
            <a:chExt cx="3288234" cy="1808692"/>
          </a:xfrm>
        </p:grpSpPr>
        <p:sp>
          <p:nvSpPr>
            <p:cNvPr id="121" name="Google Shape;121;p11"/>
            <p:cNvSpPr/>
            <p:nvPr/>
          </p:nvSpPr>
          <p:spPr>
            <a:xfrm>
              <a:off x="0" y="0"/>
              <a:ext cx="3288234" cy="1761067"/>
            </a:xfrm>
            <a:custGeom>
              <a:rect b="b" l="l" r="r" t="t"/>
              <a:pathLst>
                <a:path extrusionOk="0" h="1761067" w="3288234">
                  <a:moveTo>
                    <a:pt x="0" y="0"/>
                  </a:moveTo>
                  <a:lnTo>
                    <a:pt x="3288234" y="0"/>
                  </a:lnTo>
                  <a:lnTo>
                    <a:pt x="3288234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122" name="Google Shape;122;p11"/>
            <p:cNvSpPr txBox="1"/>
            <p:nvPr/>
          </p:nvSpPr>
          <p:spPr>
            <a:xfrm>
              <a:off x="0" y="-47625"/>
              <a:ext cx="3288234" cy="1808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1"/>
          <p:cNvSpPr/>
          <p:nvPr/>
        </p:nvSpPr>
        <p:spPr>
          <a:xfrm rot="5400000">
            <a:off x="4351109" y="350609"/>
            <a:ext cx="3343275" cy="6242507"/>
          </a:xfrm>
          <a:custGeom>
            <a:rect b="b" l="l" r="r" t="t"/>
            <a:pathLst>
              <a:path extrusionOk="0" h="12485014" w="6686550">
                <a:moveTo>
                  <a:pt x="0" y="0"/>
                </a:moveTo>
                <a:lnTo>
                  <a:pt x="6686550" y="0"/>
                </a:lnTo>
                <a:lnTo>
                  <a:pt x="6686550" y="12485014"/>
                </a:lnTo>
                <a:lnTo>
                  <a:pt x="0" y="12485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8510" r="-18202" t="0"/>
            </a:stretch>
          </a:blipFill>
          <a:ln>
            <a:noFill/>
          </a:ln>
        </p:spPr>
      </p:sp>
      <p:sp>
        <p:nvSpPr>
          <p:cNvPr id="124" name="Google Shape;124;p11"/>
          <p:cNvSpPr txBox="1"/>
          <p:nvPr/>
        </p:nvSpPr>
        <p:spPr>
          <a:xfrm>
            <a:off x="3301543" y="2222998"/>
            <a:ext cx="5328107" cy="1878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FINANCIAL SECURITY </a:t>
            </a:r>
            <a:endParaRPr sz="700"/>
          </a:p>
        </p:txBody>
      </p:sp>
      <p:grpSp>
        <p:nvGrpSpPr>
          <p:cNvPr id="125" name="Google Shape;125;p11"/>
          <p:cNvGrpSpPr/>
          <p:nvPr/>
        </p:nvGrpSpPr>
        <p:grpSpPr>
          <a:xfrm>
            <a:off x="5543550" y="-90413"/>
            <a:ext cx="1800225" cy="1890638"/>
            <a:chOff x="0" y="-47625"/>
            <a:chExt cx="948267" cy="995892"/>
          </a:xfrm>
        </p:grpSpPr>
        <p:sp>
          <p:nvSpPr>
            <p:cNvPr id="126" name="Google Shape;126;p11"/>
            <p:cNvSpPr/>
            <p:nvPr/>
          </p:nvSpPr>
          <p:spPr>
            <a:xfrm>
              <a:off x="0" y="0"/>
              <a:ext cx="948267" cy="948267"/>
            </a:xfrm>
            <a:custGeom>
              <a:rect b="b" l="l" r="r" t="t"/>
              <a:pathLst>
                <a:path extrusionOk="0" h="948267" w="948267">
                  <a:moveTo>
                    <a:pt x="0" y="0"/>
                  </a:moveTo>
                  <a:lnTo>
                    <a:pt x="948267" y="0"/>
                  </a:lnTo>
                  <a:lnTo>
                    <a:pt x="948267" y="948267"/>
                  </a:lnTo>
                  <a:lnTo>
                    <a:pt x="0" y="948267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127" name="Google Shape;127;p11"/>
            <p:cNvSpPr txBox="1"/>
            <p:nvPr/>
          </p:nvSpPr>
          <p:spPr>
            <a:xfrm>
              <a:off x="0" y="-47625"/>
              <a:ext cx="948267" cy="995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11"/>
          <p:cNvGrpSpPr/>
          <p:nvPr/>
        </p:nvGrpSpPr>
        <p:grpSpPr>
          <a:xfrm>
            <a:off x="7343775" y="-90413"/>
            <a:ext cx="1800225" cy="990526"/>
            <a:chOff x="0" y="-47625"/>
            <a:chExt cx="948267" cy="521758"/>
          </a:xfrm>
        </p:grpSpPr>
        <p:sp>
          <p:nvSpPr>
            <p:cNvPr id="129" name="Google Shape;129;p11"/>
            <p:cNvSpPr/>
            <p:nvPr/>
          </p:nvSpPr>
          <p:spPr>
            <a:xfrm>
              <a:off x="0" y="0"/>
              <a:ext cx="948267" cy="474133"/>
            </a:xfrm>
            <a:custGeom>
              <a:rect b="b" l="l" r="r" t="t"/>
              <a:pathLst>
                <a:path extrusionOk="0" h="474133" w="948267">
                  <a:moveTo>
                    <a:pt x="0" y="0"/>
                  </a:moveTo>
                  <a:lnTo>
                    <a:pt x="948267" y="0"/>
                  </a:lnTo>
                  <a:lnTo>
                    <a:pt x="948267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130" name="Google Shape;130;p11"/>
            <p:cNvSpPr txBox="1"/>
            <p:nvPr/>
          </p:nvSpPr>
          <p:spPr>
            <a:xfrm>
              <a:off x="0" y="-47625"/>
              <a:ext cx="948267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11"/>
          <p:cNvSpPr txBox="1"/>
          <p:nvPr/>
        </p:nvSpPr>
        <p:spPr>
          <a:xfrm>
            <a:off x="3301543" y="4262442"/>
            <a:ext cx="5328107" cy="366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in Retirement</a:t>
            </a:r>
            <a:endParaRPr sz="700"/>
          </a:p>
        </p:txBody>
      </p:sp>
      <p:cxnSp>
        <p:nvCxnSpPr>
          <p:cNvPr id="132" name="Google Shape;132;p11"/>
          <p:cNvCxnSpPr/>
          <p:nvPr/>
        </p:nvCxnSpPr>
        <p:spPr>
          <a:xfrm>
            <a:off x="3301543" y="4619625"/>
            <a:ext cx="5328107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3" name="Google Shape;133;p11"/>
          <p:cNvGrpSpPr/>
          <p:nvPr/>
        </p:nvGrpSpPr>
        <p:grpSpPr>
          <a:xfrm>
            <a:off x="7343775" y="809699"/>
            <a:ext cx="900113" cy="990526"/>
            <a:chOff x="0" y="-47625"/>
            <a:chExt cx="474133" cy="521758"/>
          </a:xfrm>
        </p:grpSpPr>
        <p:sp>
          <p:nvSpPr>
            <p:cNvPr id="134" name="Google Shape;134;p11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5" name="Google Shape;135;p11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1"/>
          <p:cNvGrpSpPr/>
          <p:nvPr/>
        </p:nvGrpSpPr>
        <p:grpSpPr>
          <a:xfrm>
            <a:off x="7729538" y="3629099"/>
            <a:ext cx="900113" cy="990526"/>
            <a:chOff x="0" y="-47625"/>
            <a:chExt cx="474133" cy="521758"/>
          </a:xfrm>
        </p:grpSpPr>
        <p:sp>
          <p:nvSpPr>
            <p:cNvPr id="137" name="Google Shape;137;p11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38" name="Google Shape;138;p11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1"/>
          <p:cNvGrpSpPr/>
          <p:nvPr/>
        </p:nvGrpSpPr>
        <p:grpSpPr>
          <a:xfrm>
            <a:off x="7919293" y="3909268"/>
            <a:ext cx="520602" cy="520603"/>
            <a:chOff x="0" y="0"/>
            <a:chExt cx="812800" cy="812800"/>
          </a:xfrm>
        </p:grpSpPr>
        <p:sp>
          <p:nvSpPr>
            <p:cNvPr id="140" name="Google Shape;140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gradFill>
              <a:gsLst>
                <a:gs pos="0">
                  <a:srgbClr val="E7D49E"/>
                </a:gs>
                <a:gs pos="100000">
                  <a:srgbClr val="D8AE5E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41" name="Google Shape;141;p11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1"/>
          <p:cNvSpPr/>
          <p:nvPr/>
        </p:nvSpPr>
        <p:spPr>
          <a:xfrm>
            <a:off x="5988978" y="331756"/>
            <a:ext cx="909370" cy="1136712"/>
          </a:xfrm>
          <a:custGeom>
            <a:rect b="b" l="l" r="r" t="t"/>
            <a:pathLst>
              <a:path extrusionOk="0" h="2273423" w="1818739">
                <a:moveTo>
                  <a:pt x="0" y="0"/>
                </a:moveTo>
                <a:lnTo>
                  <a:pt x="1818738" y="0"/>
                </a:lnTo>
                <a:lnTo>
                  <a:pt x="1818738" y="2273424"/>
                </a:lnTo>
                <a:lnTo>
                  <a:pt x="0" y="2273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1"/>
          <p:cNvSpPr/>
          <p:nvPr/>
        </p:nvSpPr>
        <p:spPr>
          <a:xfrm>
            <a:off x="7535739" y="1107563"/>
            <a:ext cx="516183" cy="485212"/>
          </a:xfrm>
          <a:custGeom>
            <a:rect b="b" l="l" r="r" t="t"/>
            <a:pathLst>
              <a:path extrusionOk="0" h="970424" w="1032366">
                <a:moveTo>
                  <a:pt x="0" y="0"/>
                </a:moveTo>
                <a:lnTo>
                  <a:pt x="1032367" y="0"/>
                </a:lnTo>
                <a:lnTo>
                  <a:pt x="1032367" y="970425"/>
                </a:lnTo>
                <a:lnTo>
                  <a:pt x="0" y="9704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075" y="1285479"/>
            <a:ext cx="4044726" cy="128627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0"/>
          <p:cNvSpPr/>
          <p:nvPr/>
        </p:nvSpPr>
        <p:spPr>
          <a:xfrm rot="5400000">
            <a:off x="3433402" y="-364317"/>
            <a:ext cx="1285875" cy="2014510"/>
          </a:xfrm>
          <a:custGeom>
            <a:rect b="b" l="l" r="r" t="t"/>
            <a:pathLst>
              <a:path extrusionOk="0" h="4029019" w="2571750">
                <a:moveTo>
                  <a:pt x="0" y="0"/>
                </a:moveTo>
                <a:lnTo>
                  <a:pt x="2571750" y="0"/>
                </a:lnTo>
                <a:lnTo>
                  <a:pt x="2571750" y="4029020"/>
                </a:lnTo>
                <a:lnTo>
                  <a:pt x="0" y="4029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69790" r="-2598" t="-201549"/>
            </a:stretch>
          </a:blipFill>
          <a:ln>
            <a:noFill/>
          </a:ln>
        </p:spPr>
      </p:sp>
      <p:grpSp>
        <p:nvGrpSpPr>
          <p:cNvPr id="362" name="Google Shape;362;p20"/>
          <p:cNvGrpSpPr/>
          <p:nvPr/>
        </p:nvGrpSpPr>
        <p:grpSpPr>
          <a:xfrm>
            <a:off x="7113797" y="1195462"/>
            <a:ext cx="2030203" cy="1376288"/>
            <a:chOff x="0" y="-47625"/>
            <a:chExt cx="1069407" cy="724958"/>
          </a:xfrm>
        </p:grpSpPr>
        <p:sp>
          <p:nvSpPr>
            <p:cNvPr id="363" name="Google Shape;363;p20"/>
            <p:cNvSpPr/>
            <p:nvPr/>
          </p:nvSpPr>
          <p:spPr>
            <a:xfrm>
              <a:off x="0" y="0"/>
              <a:ext cx="1069407" cy="677333"/>
            </a:xfrm>
            <a:custGeom>
              <a:rect b="b" l="l" r="r" t="t"/>
              <a:pathLst>
                <a:path extrusionOk="0" h="677333" w="1069407">
                  <a:moveTo>
                    <a:pt x="0" y="0"/>
                  </a:moveTo>
                  <a:lnTo>
                    <a:pt x="1069407" y="0"/>
                  </a:lnTo>
                  <a:lnTo>
                    <a:pt x="1069407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364" name="Google Shape;364;p20"/>
            <p:cNvSpPr txBox="1"/>
            <p:nvPr/>
          </p:nvSpPr>
          <p:spPr>
            <a:xfrm>
              <a:off x="0" y="-47625"/>
              <a:ext cx="1069407" cy="724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5" name="Google Shape;365;p20"/>
          <p:cNvPicPr preferRelativeResize="0"/>
          <p:nvPr/>
        </p:nvPicPr>
        <p:blipFill rotWithShape="1">
          <a:blip r:embed="rId5">
            <a:alphaModFix/>
          </a:blip>
          <a:srcRect b="28900" l="0" r="0" t="28900"/>
          <a:stretch/>
        </p:blipFill>
        <p:spPr>
          <a:xfrm>
            <a:off x="5083594" y="0"/>
            <a:ext cx="2030203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 rotWithShape="1">
          <a:blip r:embed="rId6">
            <a:alphaModFix/>
          </a:blip>
          <a:srcRect b="2466" l="0" r="0" t="2467"/>
          <a:stretch/>
        </p:blipFill>
        <p:spPr>
          <a:xfrm>
            <a:off x="7113797" y="0"/>
            <a:ext cx="2030203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/>
          <p:cNvPicPr preferRelativeResize="0"/>
          <p:nvPr/>
        </p:nvPicPr>
        <p:blipFill rotWithShape="1">
          <a:blip r:embed="rId7">
            <a:alphaModFix/>
          </a:blip>
          <a:srcRect b="0" l="10245" r="10244" t="0"/>
          <a:stretch/>
        </p:blipFill>
        <p:spPr>
          <a:xfrm>
            <a:off x="0" y="1285875"/>
            <a:ext cx="1534542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0"/>
          <p:cNvPicPr preferRelativeResize="0"/>
          <p:nvPr/>
        </p:nvPicPr>
        <p:blipFill rotWithShape="1">
          <a:blip r:embed="rId8">
            <a:alphaModFix/>
          </a:blip>
          <a:srcRect b="0" l="16436" r="16435" t="0"/>
          <a:stretch/>
        </p:blipFill>
        <p:spPr>
          <a:xfrm>
            <a:off x="1534542" y="1285875"/>
            <a:ext cx="1534542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 rotWithShape="1">
          <a:blip r:embed="rId9">
            <a:alphaModFix/>
          </a:blip>
          <a:srcRect b="0" l="20222" r="20221" t="0"/>
          <a:stretch/>
        </p:blipFill>
        <p:spPr>
          <a:xfrm>
            <a:off x="0" y="2571750"/>
            <a:ext cx="3048001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0"/>
          <p:cNvPicPr preferRelativeResize="0"/>
          <p:nvPr/>
        </p:nvPicPr>
        <p:blipFill rotWithShape="1">
          <a:blip r:embed="rId10">
            <a:alphaModFix/>
          </a:blip>
          <a:srcRect b="0" l="10443" r="10443" t="0"/>
          <a:stretch/>
        </p:blipFill>
        <p:spPr>
          <a:xfrm>
            <a:off x="3048000" y="2571750"/>
            <a:ext cx="3048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0"/>
          <p:cNvPicPr preferRelativeResize="0"/>
          <p:nvPr/>
        </p:nvPicPr>
        <p:blipFill rotWithShape="1">
          <a:blip r:embed="rId11">
            <a:alphaModFix/>
          </a:blip>
          <a:srcRect b="0" l="10443" r="10443" t="0"/>
          <a:stretch/>
        </p:blipFill>
        <p:spPr>
          <a:xfrm>
            <a:off x="6096000" y="2571750"/>
            <a:ext cx="3048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0"/>
          <p:cNvSpPr txBox="1"/>
          <p:nvPr/>
        </p:nvSpPr>
        <p:spPr>
          <a:xfrm>
            <a:off x="445112" y="435036"/>
            <a:ext cx="2198712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IMAGE GALLERY</a:t>
            </a:r>
            <a:endParaRPr sz="700"/>
          </a:p>
        </p:txBody>
      </p:sp>
      <p:sp>
        <p:nvSpPr>
          <p:cNvPr id="373" name="Google Shape;373;p20"/>
          <p:cNvSpPr/>
          <p:nvPr/>
        </p:nvSpPr>
        <p:spPr>
          <a:xfrm>
            <a:off x="7402539" y="1566954"/>
            <a:ext cx="1452718" cy="723717"/>
          </a:xfrm>
          <a:custGeom>
            <a:rect b="b" l="l" r="r" t="t"/>
            <a:pathLst>
              <a:path extrusionOk="0" h="1447435" w="2905435">
                <a:moveTo>
                  <a:pt x="0" y="0"/>
                </a:moveTo>
                <a:lnTo>
                  <a:pt x="2905436" y="0"/>
                </a:lnTo>
                <a:lnTo>
                  <a:pt x="2905436" y="1447436"/>
                </a:lnTo>
                <a:lnTo>
                  <a:pt x="0" y="1447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"/>
          <p:cNvSpPr/>
          <p:nvPr/>
        </p:nvSpPr>
        <p:spPr>
          <a:xfrm rot="5400000">
            <a:off x="1443138" y="271362"/>
            <a:ext cx="1714500" cy="4600776"/>
          </a:xfrm>
          <a:custGeom>
            <a:rect b="b" l="l" r="r" t="t"/>
            <a:pathLst>
              <a:path extrusionOk="0" h="9201552" w="3429000">
                <a:moveTo>
                  <a:pt x="0" y="0"/>
                </a:moveTo>
                <a:lnTo>
                  <a:pt x="3429000" y="0"/>
                </a:lnTo>
                <a:lnTo>
                  <a:pt x="3429000" y="9201552"/>
                </a:lnTo>
                <a:lnTo>
                  <a:pt x="0" y="9201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48279" r="-20061" t="0"/>
            </a:stretch>
          </a:blipFill>
          <a:ln>
            <a:noFill/>
          </a:ln>
        </p:spPr>
      </p:sp>
      <p:grpSp>
        <p:nvGrpSpPr>
          <p:cNvPr id="379" name="Google Shape;379;p21"/>
          <p:cNvGrpSpPr/>
          <p:nvPr/>
        </p:nvGrpSpPr>
        <p:grpSpPr>
          <a:xfrm>
            <a:off x="0" y="3338587"/>
            <a:ext cx="4572000" cy="1804913"/>
            <a:chOff x="0" y="-47625"/>
            <a:chExt cx="2408296" cy="950736"/>
          </a:xfrm>
        </p:grpSpPr>
        <p:sp>
          <p:nvSpPr>
            <p:cNvPr id="380" name="Google Shape;380;p21"/>
            <p:cNvSpPr/>
            <p:nvPr/>
          </p:nvSpPr>
          <p:spPr>
            <a:xfrm>
              <a:off x="0" y="0"/>
              <a:ext cx="2408296" cy="903111"/>
            </a:xfrm>
            <a:custGeom>
              <a:rect b="b" l="l" r="r" t="t"/>
              <a:pathLst>
                <a:path extrusionOk="0" h="903111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381" name="Google Shape;381;p21"/>
            <p:cNvSpPr txBox="1"/>
            <p:nvPr/>
          </p:nvSpPr>
          <p:spPr>
            <a:xfrm>
              <a:off x="0" y="-47625"/>
              <a:ext cx="2408296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21"/>
          <p:cNvGrpSpPr/>
          <p:nvPr/>
        </p:nvGrpSpPr>
        <p:grpSpPr>
          <a:xfrm>
            <a:off x="4572000" y="809176"/>
            <a:ext cx="4572000" cy="905324"/>
            <a:chOff x="0" y="-47625"/>
            <a:chExt cx="2408296" cy="476879"/>
          </a:xfrm>
        </p:grpSpPr>
        <p:sp>
          <p:nvSpPr>
            <p:cNvPr id="383" name="Google Shape;383;p21"/>
            <p:cNvSpPr/>
            <p:nvPr/>
          </p:nvSpPr>
          <p:spPr>
            <a:xfrm>
              <a:off x="0" y="0"/>
              <a:ext cx="2408296" cy="429254"/>
            </a:xfrm>
            <a:custGeom>
              <a:rect b="b" l="l" r="r" t="t"/>
              <a:pathLst>
                <a:path extrusionOk="0" h="429254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29254"/>
                  </a:lnTo>
                  <a:lnTo>
                    <a:pt x="0" y="42925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384" name="Google Shape;384;p21"/>
            <p:cNvSpPr txBox="1"/>
            <p:nvPr/>
          </p:nvSpPr>
          <p:spPr>
            <a:xfrm>
              <a:off x="0" y="-47625"/>
              <a:ext cx="2408296" cy="4768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21"/>
          <p:cNvSpPr/>
          <p:nvPr/>
        </p:nvSpPr>
        <p:spPr>
          <a:xfrm>
            <a:off x="5837627" y="284185"/>
            <a:ext cx="2040746" cy="1781014"/>
          </a:xfrm>
          <a:custGeom>
            <a:rect b="b" l="l" r="r" t="t"/>
            <a:pathLst>
              <a:path extrusionOk="0" h="3562028" w="4081491">
                <a:moveTo>
                  <a:pt x="0" y="0"/>
                </a:moveTo>
                <a:lnTo>
                  <a:pt x="4081490" y="0"/>
                </a:lnTo>
                <a:lnTo>
                  <a:pt x="4081490" y="3562029"/>
                </a:lnTo>
                <a:lnTo>
                  <a:pt x="0" y="35620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6" name="Google Shape;386;p21"/>
          <p:cNvGrpSpPr/>
          <p:nvPr/>
        </p:nvGrpSpPr>
        <p:grpSpPr>
          <a:xfrm>
            <a:off x="4572000" y="1624087"/>
            <a:ext cx="4572000" cy="1804913"/>
            <a:chOff x="0" y="-47625"/>
            <a:chExt cx="2408296" cy="950736"/>
          </a:xfrm>
        </p:grpSpPr>
        <p:sp>
          <p:nvSpPr>
            <p:cNvPr id="387" name="Google Shape;387;p21"/>
            <p:cNvSpPr/>
            <p:nvPr/>
          </p:nvSpPr>
          <p:spPr>
            <a:xfrm>
              <a:off x="0" y="0"/>
              <a:ext cx="2408296" cy="903111"/>
            </a:xfrm>
            <a:custGeom>
              <a:rect b="b" l="l" r="r" t="t"/>
              <a:pathLst>
                <a:path extrusionOk="0" h="903111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388" name="Google Shape;388;p21"/>
            <p:cNvSpPr txBox="1"/>
            <p:nvPr/>
          </p:nvSpPr>
          <p:spPr>
            <a:xfrm>
              <a:off x="0" y="-47625"/>
              <a:ext cx="2408296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1"/>
          <p:cNvSpPr txBox="1"/>
          <p:nvPr/>
        </p:nvSpPr>
        <p:spPr>
          <a:xfrm>
            <a:off x="514350" y="2146162"/>
            <a:ext cx="2132781" cy="36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Example</a:t>
            </a:r>
            <a:endParaRPr sz="700"/>
          </a:p>
        </p:txBody>
      </p:sp>
      <p:sp>
        <p:nvSpPr>
          <p:cNvPr id="390" name="Google Shape;390;p21"/>
          <p:cNvSpPr txBox="1"/>
          <p:nvPr/>
        </p:nvSpPr>
        <p:spPr>
          <a:xfrm>
            <a:off x="6496869" y="2146162"/>
            <a:ext cx="2132781" cy="36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Example</a:t>
            </a:r>
            <a:endParaRPr sz="700"/>
          </a:p>
        </p:txBody>
      </p:sp>
      <p:sp>
        <p:nvSpPr>
          <p:cNvPr id="391" name="Google Shape;391;p21"/>
          <p:cNvSpPr txBox="1"/>
          <p:nvPr/>
        </p:nvSpPr>
        <p:spPr>
          <a:xfrm>
            <a:off x="6496869" y="3860662"/>
            <a:ext cx="2132781" cy="366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Example</a:t>
            </a:r>
            <a:endParaRPr sz="700"/>
          </a:p>
        </p:txBody>
      </p:sp>
      <p:sp>
        <p:nvSpPr>
          <p:cNvPr id="392" name="Google Shape;392;p21"/>
          <p:cNvSpPr txBox="1"/>
          <p:nvPr/>
        </p:nvSpPr>
        <p:spPr>
          <a:xfrm>
            <a:off x="514350" y="3860662"/>
            <a:ext cx="2132781" cy="366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Example</a:t>
            </a:r>
            <a:endParaRPr sz="700"/>
          </a:p>
        </p:txBody>
      </p:sp>
      <p:sp>
        <p:nvSpPr>
          <p:cNvPr id="393" name="Google Shape;393;p21"/>
          <p:cNvSpPr txBox="1"/>
          <p:nvPr/>
        </p:nvSpPr>
        <p:spPr>
          <a:xfrm>
            <a:off x="514350" y="2628754"/>
            <a:ext cx="21327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communication tools</a:t>
            </a:r>
            <a:endParaRPr sz="700"/>
          </a:p>
        </p:txBody>
      </p:sp>
      <p:sp>
        <p:nvSpPr>
          <p:cNvPr id="394" name="Google Shape;394;p21"/>
          <p:cNvSpPr txBox="1"/>
          <p:nvPr/>
        </p:nvSpPr>
        <p:spPr>
          <a:xfrm>
            <a:off x="6496869" y="2628762"/>
            <a:ext cx="21327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communication tools</a:t>
            </a:r>
            <a:endParaRPr sz="700"/>
          </a:p>
        </p:txBody>
      </p:sp>
      <p:sp>
        <p:nvSpPr>
          <p:cNvPr id="395" name="Google Shape;395;p21"/>
          <p:cNvSpPr txBox="1"/>
          <p:nvPr/>
        </p:nvSpPr>
        <p:spPr>
          <a:xfrm>
            <a:off x="6496869" y="4343262"/>
            <a:ext cx="21327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communication tools</a:t>
            </a:r>
            <a:endParaRPr sz="700"/>
          </a:p>
        </p:txBody>
      </p:sp>
      <p:sp>
        <p:nvSpPr>
          <p:cNvPr id="396" name="Google Shape;396;p21"/>
          <p:cNvSpPr txBox="1"/>
          <p:nvPr/>
        </p:nvSpPr>
        <p:spPr>
          <a:xfrm>
            <a:off x="514350" y="4343254"/>
            <a:ext cx="21327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communication tools</a:t>
            </a:r>
            <a:endParaRPr sz="700"/>
          </a:p>
        </p:txBody>
      </p:sp>
      <p:sp>
        <p:nvSpPr>
          <p:cNvPr id="397" name="Google Shape;397;p21"/>
          <p:cNvSpPr txBox="1"/>
          <p:nvPr/>
        </p:nvSpPr>
        <p:spPr>
          <a:xfrm>
            <a:off x="514350" y="903539"/>
            <a:ext cx="3463174" cy="252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Elaborate on what you want to discuss. </a:t>
            </a:r>
            <a:endParaRPr sz="700"/>
          </a:p>
        </p:txBody>
      </p:sp>
      <p:sp>
        <p:nvSpPr>
          <p:cNvPr id="398" name="Google Shape;398;p21"/>
          <p:cNvSpPr txBox="1"/>
          <p:nvPr/>
        </p:nvSpPr>
        <p:spPr>
          <a:xfrm>
            <a:off x="514350" y="514350"/>
            <a:ext cx="227970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MARKET RESEARCH</a:t>
            </a:r>
            <a:endParaRPr sz="700"/>
          </a:p>
        </p:txBody>
      </p:sp>
      <p:pic>
        <p:nvPicPr>
          <p:cNvPr id="399" name="Google Shape;39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3490" y="2428425"/>
            <a:ext cx="3337021" cy="202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2"/>
          <p:cNvSpPr/>
          <p:nvPr/>
        </p:nvSpPr>
        <p:spPr>
          <a:xfrm rot="5400000">
            <a:off x="164306" y="733649"/>
            <a:ext cx="4243388" cy="4576313"/>
          </a:xfrm>
          <a:custGeom>
            <a:rect b="b" l="l" r="r" t="t"/>
            <a:pathLst>
              <a:path extrusionOk="0" h="9152626" w="8486775">
                <a:moveTo>
                  <a:pt x="0" y="0"/>
                </a:moveTo>
                <a:lnTo>
                  <a:pt x="8486776" y="0"/>
                </a:lnTo>
                <a:lnTo>
                  <a:pt x="8486776" y="9152627"/>
                </a:lnTo>
                <a:lnTo>
                  <a:pt x="0" y="9152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844" r="0" t="0"/>
            </a:stretch>
          </a:blipFill>
          <a:ln>
            <a:noFill/>
          </a:ln>
        </p:spPr>
      </p:sp>
      <p:sp>
        <p:nvSpPr>
          <p:cNvPr id="405" name="Google Shape;405;p22"/>
          <p:cNvSpPr/>
          <p:nvPr/>
        </p:nvSpPr>
        <p:spPr>
          <a:xfrm>
            <a:off x="-456694" y="964406"/>
            <a:ext cx="2854643" cy="4114800"/>
          </a:xfrm>
          <a:custGeom>
            <a:rect b="b" l="l" r="r" t="t"/>
            <a:pathLst>
              <a:path extrusionOk="0" h="8229600" w="5709285">
                <a:moveTo>
                  <a:pt x="0" y="0"/>
                </a:moveTo>
                <a:lnTo>
                  <a:pt x="5709285" y="0"/>
                </a:lnTo>
                <a:lnTo>
                  <a:pt x="57092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06" name="Google Shape;4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49250" y="423731"/>
            <a:ext cx="7081400" cy="4719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22"/>
          <p:cNvGrpSpPr/>
          <p:nvPr/>
        </p:nvGrpSpPr>
        <p:grpSpPr>
          <a:xfrm>
            <a:off x="2286000" y="2294885"/>
            <a:ext cx="2286000" cy="2848615"/>
            <a:chOff x="0" y="-47625"/>
            <a:chExt cx="1204148" cy="1500505"/>
          </a:xfrm>
        </p:grpSpPr>
        <p:sp>
          <p:nvSpPr>
            <p:cNvPr id="408" name="Google Shape;408;p22"/>
            <p:cNvSpPr/>
            <p:nvPr/>
          </p:nvSpPr>
          <p:spPr>
            <a:xfrm>
              <a:off x="0" y="0"/>
              <a:ext cx="1204148" cy="1452880"/>
            </a:xfrm>
            <a:custGeom>
              <a:rect b="b" l="l" r="r" t="t"/>
              <a:pathLst>
                <a:path extrusionOk="0" h="1452880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1452880"/>
                  </a:lnTo>
                  <a:lnTo>
                    <a:pt x="0" y="1452880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409" name="Google Shape;409;p22"/>
            <p:cNvSpPr txBox="1"/>
            <p:nvPr/>
          </p:nvSpPr>
          <p:spPr>
            <a:xfrm>
              <a:off x="0" y="-47625"/>
              <a:ext cx="1204148" cy="1500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22"/>
          <p:cNvGrpSpPr/>
          <p:nvPr/>
        </p:nvGrpSpPr>
        <p:grpSpPr>
          <a:xfrm>
            <a:off x="4572000" y="1552292"/>
            <a:ext cx="2286000" cy="3591208"/>
            <a:chOff x="0" y="-47625"/>
            <a:chExt cx="1204148" cy="1891665"/>
          </a:xfrm>
        </p:grpSpPr>
        <p:sp>
          <p:nvSpPr>
            <p:cNvPr id="411" name="Google Shape;411;p22"/>
            <p:cNvSpPr/>
            <p:nvPr/>
          </p:nvSpPr>
          <p:spPr>
            <a:xfrm>
              <a:off x="0" y="0"/>
              <a:ext cx="1204148" cy="1844040"/>
            </a:xfrm>
            <a:custGeom>
              <a:rect b="b" l="l" r="r" t="t"/>
              <a:pathLst>
                <a:path extrusionOk="0" h="1844040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1844040"/>
                  </a:lnTo>
                  <a:lnTo>
                    <a:pt x="0" y="184404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12" name="Google Shape;412;p22"/>
            <p:cNvSpPr txBox="1"/>
            <p:nvPr/>
          </p:nvSpPr>
          <p:spPr>
            <a:xfrm>
              <a:off x="0" y="-47625"/>
              <a:ext cx="1204148" cy="189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22"/>
          <p:cNvGrpSpPr/>
          <p:nvPr/>
        </p:nvGrpSpPr>
        <p:grpSpPr>
          <a:xfrm>
            <a:off x="6858000" y="809699"/>
            <a:ext cx="2286000" cy="4333801"/>
            <a:chOff x="0" y="-47625"/>
            <a:chExt cx="1204148" cy="2282825"/>
          </a:xfrm>
        </p:grpSpPr>
        <p:sp>
          <p:nvSpPr>
            <p:cNvPr id="414" name="Google Shape;414;p22"/>
            <p:cNvSpPr/>
            <p:nvPr/>
          </p:nvSpPr>
          <p:spPr>
            <a:xfrm>
              <a:off x="0" y="0"/>
              <a:ext cx="1204148" cy="2235200"/>
            </a:xfrm>
            <a:custGeom>
              <a:rect b="b" l="l" r="r" t="t"/>
              <a:pathLst>
                <a:path extrusionOk="0" h="2235200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2235200"/>
                  </a:lnTo>
                  <a:lnTo>
                    <a:pt x="0" y="2235200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415" name="Google Shape;415;p22"/>
            <p:cNvSpPr txBox="1"/>
            <p:nvPr/>
          </p:nvSpPr>
          <p:spPr>
            <a:xfrm>
              <a:off x="0" y="-47625"/>
              <a:ext cx="1204148" cy="2282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16" name="Google Shape;416;p22"/>
          <p:cNvCxnSpPr/>
          <p:nvPr/>
        </p:nvCxnSpPr>
        <p:spPr>
          <a:xfrm>
            <a:off x="2661850" y="366005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7" name="Google Shape;417;p22"/>
          <p:cNvCxnSpPr/>
          <p:nvPr/>
        </p:nvCxnSpPr>
        <p:spPr>
          <a:xfrm>
            <a:off x="7231694" y="2620058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E7D49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p22"/>
          <p:cNvCxnSpPr/>
          <p:nvPr/>
        </p:nvCxnSpPr>
        <p:spPr>
          <a:xfrm>
            <a:off x="2661850" y="4106712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9" name="Google Shape;419;p22"/>
          <p:cNvCxnSpPr/>
          <p:nvPr/>
        </p:nvCxnSpPr>
        <p:spPr>
          <a:xfrm>
            <a:off x="7231694" y="3066715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E7D49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0" name="Google Shape;420;p22"/>
          <p:cNvCxnSpPr/>
          <p:nvPr/>
        </p:nvCxnSpPr>
        <p:spPr>
          <a:xfrm>
            <a:off x="4945694" y="314004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B8CBD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p22"/>
          <p:cNvCxnSpPr/>
          <p:nvPr/>
        </p:nvCxnSpPr>
        <p:spPr>
          <a:xfrm>
            <a:off x="4945694" y="3586705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B8CBD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22" name="Google Shape;422;p22"/>
          <p:cNvGrpSpPr/>
          <p:nvPr/>
        </p:nvGrpSpPr>
        <p:grpSpPr>
          <a:xfrm>
            <a:off x="4574157" y="-90413"/>
            <a:ext cx="2286000" cy="1733119"/>
            <a:chOff x="0" y="-47625"/>
            <a:chExt cx="1204148" cy="912918"/>
          </a:xfrm>
        </p:grpSpPr>
        <p:sp>
          <p:nvSpPr>
            <p:cNvPr id="423" name="Google Shape;423;p22"/>
            <p:cNvSpPr/>
            <p:nvPr/>
          </p:nvSpPr>
          <p:spPr>
            <a:xfrm>
              <a:off x="0" y="0"/>
              <a:ext cx="1204148" cy="865293"/>
            </a:xfrm>
            <a:custGeom>
              <a:rect b="b" l="l" r="r" t="t"/>
              <a:pathLst>
                <a:path extrusionOk="0" h="86529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865293"/>
                  </a:lnTo>
                  <a:lnTo>
                    <a:pt x="0" y="86529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424" name="Google Shape;424;p22"/>
            <p:cNvSpPr txBox="1"/>
            <p:nvPr/>
          </p:nvSpPr>
          <p:spPr>
            <a:xfrm>
              <a:off x="0" y="-47625"/>
              <a:ext cx="1204148" cy="912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22"/>
          <p:cNvSpPr/>
          <p:nvPr/>
        </p:nvSpPr>
        <p:spPr>
          <a:xfrm>
            <a:off x="4892795" y="381514"/>
            <a:ext cx="1648724" cy="1037197"/>
          </a:xfrm>
          <a:custGeom>
            <a:rect b="b" l="l" r="r" t="t"/>
            <a:pathLst>
              <a:path extrusionOk="0" h="2074394" w="3297447">
                <a:moveTo>
                  <a:pt x="0" y="0"/>
                </a:moveTo>
                <a:lnTo>
                  <a:pt x="3297447" y="0"/>
                </a:lnTo>
                <a:lnTo>
                  <a:pt x="3297447" y="2074394"/>
                </a:lnTo>
                <a:lnTo>
                  <a:pt x="0" y="2074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2"/>
          <p:cNvSpPr txBox="1"/>
          <p:nvPr/>
        </p:nvSpPr>
        <p:spPr>
          <a:xfrm>
            <a:off x="445112" y="284185"/>
            <a:ext cx="3740745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ADD A PRICING PAGE</a:t>
            </a:r>
            <a:endParaRPr sz="700"/>
          </a:p>
        </p:txBody>
      </p:sp>
      <p:sp>
        <p:nvSpPr>
          <p:cNvPr id="427" name="Google Shape;427;p22"/>
          <p:cNvSpPr txBox="1"/>
          <p:nvPr/>
        </p:nvSpPr>
        <p:spPr>
          <a:xfrm>
            <a:off x="2604638" y="3759633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MONTHLY</a:t>
            </a:r>
            <a:endParaRPr sz="700"/>
          </a:p>
        </p:txBody>
      </p:sp>
      <p:sp>
        <p:nvSpPr>
          <p:cNvPr id="428" name="Google Shape;428;p22"/>
          <p:cNvSpPr txBox="1"/>
          <p:nvPr/>
        </p:nvSpPr>
        <p:spPr>
          <a:xfrm>
            <a:off x="2604638" y="2901773"/>
            <a:ext cx="1653037" cy="695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20$</a:t>
            </a:r>
            <a:endParaRPr sz="700"/>
          </a:p>
        </p:txBody>
      </p:sp>
      <p:sp>
        <p:nvSpPr>
          <p:cNvPr id="429" name="Google Shape;429;p22"/>
          <p:cNvSpPr txBox="1"/>
          <p:nvPr/>
        </p:nvSpPr>
        <p:spPr>
          <a:xfrm>
            <a:off x="2604638" y="4173387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30" name="Google Shape;430;p22"/>
          <p:cNvSpPr txBox="1"/>
          <p:nvPr/>
        </p:nvSpPr>
        <p:spPr>
          <a:xfrm>
            <a:off x="2604638" y="4431063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31" name="Google Shape;431;p22"/>
          <p:cNvSpPr txBox="1"/>
          <p:nvPr/>
        </p:nvSpPr>
        <p:spPr>
          <a:xfrm>
            <a:off x="7174482" y="2721942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E7D49E"/>
                </a:solidFill>
                <a:latin typeface="Oswald"/>
                <a:ea typeface="Oswald"/>
                <a:cs typeface="Oswald"/>
                <a:sym typeface="Oswald"/>
              </a:rPr>
              <a:t>YEARLY</a:t>
            </a:r>
            <a:endParaRPr sz="700"/>
          </a:p>
        </p:txBody>
      </p:sp>
      <p:sp>
        <p:nvSpPr>
          <p:cNvPr id="432" name="Google Shape;432;p22"/>
          <p:cNvSpPr txBox="1"/>
          <p:nvPr/>
        </p:nvSpPr>
        <p:spPr>
          <a:xfrm>
            <a:off x="7174482" y="1861775"/>
            <a:ext cx="1653037" cy="695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E7D49E"/>
                </a:solidFill>
                <a:latin typeface="Abhaya Libre"/>
                <a:ea typeface="Abhaya Libre"/>
                <a:cs typeface="Abhaya Libre"/>
                <a:sym typeface="Abhaya Libre"/>
              </a:rPr>
              <a:t>300$</a:t>
            </a:r>
            <a:endParaRPr sz="700"/>
          </a:p>
        </p:txBody>
      </p:sp>
      <p:sp>
        <p:nvSpPr>
          <p:cNvPr id="433" name="Google Shape;433;p22"/>
          <p:cNvSpPr txBox="1"/>
          <p:nvPr/>
        </p:nvSpPr>
        <p:spPr>
          <a:xfrm>
            <a:off x="7174482" y="3133390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7D49E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34" name="Google Shape;434;p22"/>
          <p:cNvSpPr txBox="1"/>
          <p:nvPr/>
        </p:nvSpPr>
        <p:spPr>
          <a:xfrm>
            <a:off x="7174482" y="3391066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7D49E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35" name="Google Shape;435;p22"/>
          <p:cNvSpPr txBox="1"/>
          <p:nvPr/>
        </p:nvSpPr>
        <p:spPr>
          <a:xfrm>
            <a:off x="7174482" y="3911064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7D49E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36" name="Google Shape;436;p22"/>
          <p:cNvSpPr txBox="1"/>
          <p:nvPr/>
        </p:nvSpPr>
        <p:spPr>
          <a:xfrm>
            <a:off x="7174482" y="4431063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7D49E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37" name="Google Shape;437;p22"/>
          <p:cNvSpPr txBox="1"/>
          <p:nvPr/>
        </p:nvSpPr>
        <p:spPr>
          <a:xfrm>
            <a:off x="7174482" y="3651065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7D49E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38" name="Google Shape;438;p22"/>
          <p:cNvSpPr txBox="1"/>
          <p:nvPr/>
        </p:nvSpPr>
        <p:spPr>
          <a:xfrm>
            <a:off x="7174482" y="4171063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7D49E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39" name="Google Shape;439;p22"/>
          <p:cNvSpPr txBox="1"/>
          <p:nvPr/>
        </p:nvSpPr>
        <p:spPr>
          <a:xfrm>
            <a:off x="4888482" y="3241933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B8CBD1"/>
                </a:solidFill>
                <a:latin typeface="Oswald"/>
                <a:ea typeface="Oswald"/>
                <a:cs typeface="Oswald"/>
                <a:sym typeface="Oswald"/>
              </a:rPr>
              <a:t>MONTHLY</a:t>
            </a:r>
            <a:endParaRPr sz="700"/>
          </a:p>
        </p:txBody>
      </p:sp>
      <p:sp>
        <p:nvSpPr>
          <p:cNvPr id="440" name="Google Shape;440;p22"/>
          <p:cNvSpPr txBox="1"/>
          <p:nvPr/>
        </p:nvSpPr>
        <p:spPr>
          <a:xfrm>
            <a:off x="4888482" y="2381766"/>
            <a:ext cx="1653037" cy="695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B8CBD1"/>
                </a:solidFill>
                <a:latin typeface="Abhaya Libre"/>
                <a:ea typeface="Abhaya Libre"/>
                <a:cs typeface="Abhaya Libre"/>
                <a:sym typeface="Abhaya Libre"/>
              </a:rPr>
              <a:t>30$</a:t>
            </a:r>
            <a:endParaRPr sz="700"/>
          </a:p>
        </p:txBody>
      </p:sp>
      <p:sp>
        <p:nvSpPr>
          <p:cNvPr id="441" name="Google Shape;441;p22"/>
          <p:cNvSpPr txBox="1"/>
          <p:nvPr/>
        </p:nvSpPr>
        <p:spPr>
          <a:xfrm>
            <a:off x="4888482" y="3653388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B8CBD1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42" name="Google Shape;442;p22"/>
          <p:cNvSpPr txBox="1"/>
          <p:nvPr/>
        </p:nvSpPr>
        <p:spPr>
          <a:xfrm>
            <a:off x="4888482" y="3911064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B8CBD1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43" name="Google Shape;443;p22"/>
          <p:cNvSpPr txBox="1"/>
          <p:nvPr/>
        </p:nvSpPr>
        <p:spPr>
          <a:xfrm>
            <a:off x="4888482" y="4431129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B8CBD1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  <p:sp>
        <p:nvSpPr>
          <p:cNvPr id="444" name="Google Shape;444;p22"/>
          <p:cNvSpPr txBox="1"/>
          <p:nvPr/>
        </p:nvSpPr>
        <p:spPr>
          <a:xfrm>
            <a:off x="4888482" y="4171097"/>
            <a:ext cx="1653037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B8CBD1"/>
                </a:solidFill>
                <a:latin typeface="Open Sans"/>
                <a:ea typeface="Open Sans"/>
                <a:cs typeface="Open Sans"/>
                <a:sym typeface="Open Sans"/>
              </a:rPr>
              <a:t>Add a feature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3"/>
          <p:cNvPicPr preferRelativeResize="0"/>
          <p:nvPr/>
        </p:nvPicPr>
        <p:blipFill rotWithShape="1">
          <a:blip r:embed="rId3">
            <a:alphaModFix/>
          </a:blip>
          <a:srcRect b="0" l="0" r="0" t="1557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3"/>
          <p:cNvSpPr/>
          <p:nvPr/>
        </p:nvSpPr>
        <p:spPr>
          <a:xfrm rot="5400000">
            <a:off x="1633308" y="2652942"/>
            <a:ext cx="857250" cy="4123866"/>
          </a:xfrm>
          <a:custGeom>
            <a:rect b="b" l="l" r="r" t="t"/>
            <a:pathLst>
              <a:path extrusionOk="0" h="8247732" w="1714500">
                <a:moveTo>
                  <a:pt x="0" y="0"/>
                </a:moveTo>
                <a:lnTo>
                  <a:pt x="1714500" y="0"/>
                </a:lnTo>
                <a:lnTo>
                  <a:pt x="1714500" y="8247732"/>
                </a:lnTo>
                <a:lnTo>
                  <a:pt x="0" y="8247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56713" r="-76562" t="-10865"/>
            </a:stretch>
          </a:blipFill>
          <a:ln>
            <a:noFill/>
          </a:ln>
        </p:spPr>
      </p:sp>
      <p:grpSp>
        <p:nvGrpSpPr>
          <p:cNvPr id="451" name="Google Shape;451;p23"/>
          <p:cNvGrpSpPr/>
          <p:nvPr/>
        </p:nvGrpSpPr>
        <p:grpSpPr>
          <a:xfrm>
            <a:off x="0" y="3338587"/>
            <a:ext cx="857250" cy="947663"/>
            <a:chOff x="0" y="-47625"/>
            <a:chExt cx="451556" cy="499181"/>
          </a:xfrm>
        </p:grpSpPr>
        <p:sp>
          <p:nvSpPr>
            <p:cNvPr id="452" name="Google Shape;452;p23"/>
            <p:cNvSpPr/>
            <p:nvPr/>
          </p:nvSpPr>
          <p:spPr>
            <a:xfrm>
              <a:off x="0" y="0"/>
              <a:ext cx="451556" cy="451556"/>
            </a:xfrm>
            <a:custGeom>
              <a:rect b="b" l="l" r="r" t="t"/>
              <a:pathLst>
                <a:path extrusionOk="0" h="451556" w="451556">
                  <a:moveTo>
                    <a:pt x="0" y="0"/>
                  </a:moveTo>
                  <a:lnTo>
                    <a:pt x="451556" y="0"/>
                  </a:lnTo>
                  <a:lnTo>
                    <a:pt x="451556" y="451556"/>
                  </a:lnTo>
                  <a:lnTo>
                    <a:pt x="0" y="451556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453" name="Google Shape;453;p23"/>
            <p:cNvSpPr txBox="1"/>
            <p:nvPr/>
          </p:nvSpPr>
          <p:spPr>
            <a:xfrm>
              <a:off x="0" y="-47625"/>
              <a:ext cx="451556" cy="4991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23"/>
          <p:cNvSpPr/>
          <p:nvPr/>
        </p:nvSpPr>
        <p:spPr>
          <a:xfrm>
            <a:off x="169041" y="3605121"/>
            <a:ext cx="519168" cy="505009"/>
          </a:xfrm>
          <a:custGeom>
            <a:rect b="b" l="l" r="r" t="t"/>
            <a:pathLst>
              <a:path extrusionOk="0" h="1010018" w="1038336">
                <a:moveTo>
                  <a:pt x="0" y="0"/>
                </a:moveTo>
                <a:lnTo>
                  <a:pt x="1038336" y="0"/>
                </a:lnTo>
                <a:lnTo>
                  <a:pt x="1038336" y="1010018"/>
                </a:lnTo>
                <a:lnTo>
                  <a:pt x="0" y="1010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3"/>
          <p:cNvSpPr txBox="1"/>
          <p:nvPr/>
        </p:nvSpPr>
        <p:spPr>
          <a:xfrm>
            <a:off x="88772" y="4583911"/>
            <a:ext cx="3946322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A picture is worth a thousand words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" y="0"/>
            <a:ext cx="696225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24"/>
          <p:cNvGrpSpPr/>
          <p:nvPr/>
        </p:nvGrpSpPr>
        <p:grpSpPr>
          <a:xfrm>
            <a:off x="6858000" y="-90413"/>
            <a:ext cx="2286000" cy="5233913"/>
            <a:chOff x="0" y="-47625"/>
            <a:chExt cx="1204148" cy="2756958"/>
          </a:xfrm>
        </p:grpSpPr>
        <p:sp>
          <p:nvSpPr>
            <p:cNvPr id="462" name="Google Shape;462;p24"/>
            <p:cNvSpPr/>
            <p:nvPr/>
          </p:nvSpPr>
          <p:spPr>
            <a:xfrm>
              <a:off x="0" y="0"/>
              <a:ext cx="1204148" cy="2709333"/>
            </a:xfrm>
            <a:custGeom>
              <a:rect b="b" l="l" r="r" t="t"/>
              <a:pathLst>
                <a:path extrusionOk="0" h="2709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463" name="Google Shape;463;p24"/>
            <p:cNvSpPr txBox="1"/>
            <p:nvPr/>
          </p:nvSpPr>
          <p:spPr>
            <a:xfrm>
              <a:off x="0" y="-47625"/>
              <a:ext cx="1204148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24"/>
          <p:cNvSpPr/>
          <p:nvPr/>
        </p:nvSpPr>
        <p:spPr>
          <a:xfrm rot="5400000">
            <a:off x="4736306" y="735806"/>
            <a:ext cx="4243388" cy="4572000"/>
          </a:xfrm>
          <a:custGeom>
            <a:rect b="b" l="l" r="r" t="t"/>
            <a:pathLst>
              <a:path extrusionOk="0" h="9144000" w="8486775">
                <a:moveTo>
                  <a:pt x="0" y="0"/>
                </a:moveTo>
                <a:lnTo>
                  <a:pt x="8486776" y="0"/>
                </a:lnTo>
                <a:lnTo>
                  <a:pt x="8486776" y="9144001"/>
                </a:lnTo>
                <a:lnTo>
                  <a:pt x="0" y="9144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743" r="0" t="0"/>
            </a:stretch>
          </a:blipFill>
          <a:ln>
            <a:noFill/>
          </a:ln>
        </p:spPr>
      </p:sp>
      <p:grpSp>
        <p:nvGrpSpPr>
          <p:cNvPr id="465" name="Google Shape;465;p24"/>
          <p:cNvGrpSpPr/>
          <p:nvPr/>
        </p:nvGrpSpPr>
        <p:grpSpPr>
          <a:xfrm>
            <a:off x="7523504" y="514350"/>
            <a:ext cx="954993" cy="954993"/>
            <a:chOff x="0" y="0"/>
            <a:chExt cx="812800" cy="812800"/>
          </a:xfrm>
        </p:grpSpPr>
        <p:sp>
          <p:nvSpPr>
            <p:cNvPr id="466" name="Google Shape;46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AE5E"/>
            </a:solidFill>
            <a:ln cap="sq" cmpd="sng" w="142875">
              <a:solidFill>
                <a:srgbClr val="E7D4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03.</a:t>
              </a:r>
              <a:endParaRPr sz="700"/>
            </a:p>
          </p:txBody>
        </p:sp>
      </p:grpSp>
      <p:cxnSp>
        <p:nvCxnSpPr>
          <p:cNvPr id="468" name="Google Shape;468;p24"/>
          <p:cNvCxnSpPr/>
          <p:nvPr/>
        </p:nvCxnSpPr>
        <p:spPr>
          <a:xfrm>
            <a:off x="5013482" y="4619625"/>
            <a:ext cx="3616168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69" name="Google Shape;469;p24"/>
          <p:cNvGrpSpPr/>
          <p:nvPr/>
        </p:nvGrpSpPr>
        <p:grpSpPr>
          <a:xfrm>
            <a:off x="8248298" y="4199968"/>
            <a:ext cx="381352" cy="419657"/>
            <a:chOff x="0" y="-47625"/>
            <a:chExt cx="474133" cy="521758"/>
          </a:xfrm>
        </p:grpSpPr>
        <p:sp>
          <p:nvSpPr>
            <p:cNvPr id="470" name="Google Shape;470;p24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71" name="Google Shape;471;p24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" name="Google Shape;472;p24"/>
          <p:cNvGrpSpPr/>
          <p:nvPr/>
        </p:nvGrpSpPr>
        <p:grpSpPr>
          <a:xfrm>
            <a:off x="8328692" y="4318667"/>
            <a:ext cx="220565" cy="220564"/>
            <a:chOff x="0" y="0"/>
            <a:chExt cx="812800" cy="812800"/>
          </a:xfrm>
        </p:grpSpPr>
        <p:sp>
          <p:nvSpPr>
            <p:cNvPr id="473" name="Google Shape;473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gradFill>
              <a:gsLst>
                <a:gs pos="0">
                  <a:srgbClr val="E7D49E"/>
                </a:gs>
                <a:gs pos="100000">
                  <a:srgbClr val="D8AE5E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474" name="Google Shape;474;p24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24"/>
          <p:cNvSpPr txBox="1"/>
          <p:nvPr/>
        </p:nvSpPr>
        <p:spPr>
          <a:xfrm>
            <a:off x="5013482" y="2336650"/>
            <a:ext cx="368903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ABOUT US</a:t>
            </a:r>
            <a:endParaRPr sz="700"/>
          </a:p>
        </p:txBody>
      </p:sp>
      <p:sp>
        <p:nvSpPr>
          <p:cNvPr id="476" name="Google Shape;476;p24"/>
          <p:cNvSpPr txBox="1"/>
          <p:nvPr/>
        </p:nvSpPr>
        <p:spPr>
          <a:xfrm>
            <a:off x="5013481" y="3143630"/>
            <a:ext cx="3234817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25"/>
          <p:cNvPicPr preferRelativeResize="0"/>
          <p:nvPr/>
        </p:nvPicPr>
        <p:blipFill rotWithShape="1">
          <a:blip r:embed="rId3">
            <a:alphaModFix/>
          </a:blip>
          <a:srcRect b="21393" l="0" r="0" t="3653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5"/>
          <p:cNvSpPr/>
          <p:nvPr/>
        </p:nvSpPr>
        <p:spPr>
          <a:xfrm rot="5400000">
            <a:off x="5572125" y="1571625"/>
            <a:ext cx="2571750" cy="4572000"/>
          </a:xfrm>
          <a:custGeom>
            <a:rect b="b" l="l" r="r" t="t"/>
            <a:pathLst>
              <a:path extrusionOk="0" h="9144000" w="5143500">
                <a:moveTo>
                  <a:pt x="0" y="0"/>
                </a:moveTo>
                <a:lnTo>
                  <a:pt x="5143500" y="0"/>
                </a:lnTo>
                <a:lnTo>
                  <a:pt x="51435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911" l="-114353" r="0" t="-10664"/>
            </a:stretch>
          </a:blipFill>
          <a:ln>
            <a:noFill/>
          </a:ln>
        </p:spPr>
      </p:sp>
      <p:sp>
        <p:nvSpPr>
          <p:cNvPr id="483" name="Google Shape;483;p25"/>
          <p:cNvSpPr txBox="1"/>
          <p:nvPr/>
        </p:nvSpPr>
        <p:spPr>
          <a:xfrm>
            <a:off x="4962430" y="1566871"/>
            <a:ext cx="1505142" cy="723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OUR</a:t>
            </a:r>
            <a:endParaRPr sz="700"/>
          </a:p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HISTORY</a:t>
            </a:r>
            <a:endParaRPr sz="700"/>
          </a:p>
        </p:txBody>
      </p:sp>
      <p:sp>
        <p:nvSpPr>
          <p:cNvPr id="484" name="Google Shape;484;p25"/>
          <p:cNvSpPr txBox="1"/>
          <p:nvPr/>
        </p:nvSpPr>
        <p:spPr>
          <a:xfrm>
            <a:off x="5086350" y="3325800"/>
            <a:ext cx="34521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  <p:grpSp>
        <p:nvGrpSpPr>
          <p:cNvPr id="485" name="Google Shape;485;p25"/>
          <p:cNvGrpSpPr/>
          <p:nvPr/>
        </p:nvGrpSpPr>
        <p:grpSpPr>
          <a:xfrm>
            <a:off x="6858000" y="1195462"/>
            <a:ext cx="2286000" cy="1376288"/>
            <a:chOff x="0" y="-47625"/>
            <a:chExt cx="1204148" cy="724958"/>
          </a:xfrm>
        </p:grpSpPr>
        <p:sp>
          <p:nvSpPr>
            <p:cNvPr id="486" name="Google Shape;486;p25"/>
            <p:cNvSpPr/>
            <p:nvPr/>
          </p:nvSpPr>
          <p:spPr>
            <a:xfrm>
              <a:off x="0" y="0"/>
              <a:ext cx="1204148" cy="677333"/>
            </a:xfrm>
            <a:custGeom>
              <a:rect b="b" l="l" r="r" t="t"/>
              <a:pathLst>
                <a:path extrusionOk="0" h="677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487" name="Google Shape;487;p25"/>
            <p:cNvSpPr txBox="1"/>
            <p:nvPr/>
          </p:nvSpPr>
          <p:spPr>
            <a:xfrm>
              <a:off x="0" y="-47625"/>
              <a:ext cx="1204148" cy="724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8" name="Google Shape;488;p25"/>
          <p:cNvGrpSpPr/>
          <p:nvPr/>
        </p:nvGrpSpPr>
        <p:grpSpPr>
          <a:xfrm>
            <a:off x="4572000" y="-90413"/>
            <a:ext cx="2286000" cy="1376288"/>
            <a:chOff x="0" y="-47625"/>
            <a:chExt cx="1204148" cy="724958"/>
          </a:xfrm>
        </p:grpSpPr>
        <p:sp>
          <p:nvSpPr>
            <p:cNvPr id="489" name="Google Shape;489;p25"/>
            <p:cNvSpPr/>
            <p:nvPr/>
          </p:nvSpPr>
          <p:spPr>
            <a:xfrm>
              <a:off x="0" y="0"/>
              <a:ext cx="1204148" cy="677333"/>
            </a:xfrm>
            <a:custGeom>
              <a:rect b="b" l="l" r="r" t="t"/>
              <a:pathLst>
                <a:path extrusionOk="0" h="677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490" name="Google Shape;490;p25"/>
            <p:cNvSpPr txBox="1"/>
            <p:nvPr/>
          </p:nvSpPr>
          <p:spPr>
            <a:xfrm>
              <a:off x="0" y="-47625"/>
              <a:ext cx="1204148" cy="724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25"/>
          <p:cNvSpPr/>
          <p:nvPr/>
        </p:nvSpPr>
        <p:spPr>
          <a:xfrm>
            <a:off x="7654223" y="297422"/>
            <a:ext cx="693554" cy="691032"/>
          </a:xfrm>
          <a:custGeom>
            <a:rect b="b" l="l" r="r" t="t"/>
            <a:pathLst>
              <a:path extrusionOk="0" h="1382064" w="1387108">
                <a:moveTo>
                  <a:pt x="0" y="0"/>
                </a:moveTo>
                <a:lnTo>
                  <a:pt x="1387108" y="0"/>
                </a:lnTo>
                <a:lnTo>
                  <a:pt x="1387108" y="1382064"/>
                </a:lnTo>
                <a:lnTo>
                  <a:pt x="0" y="1382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" y="1714475"/>
            <a:ext cx="2285950" cy="171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806" y="1714475"/>
            <a:ext cx="2291083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0247" y="3429025"/>
            <a:ext cx="2283968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1138" y="3429010"/>
            <a:ext cx="2283975" cy="17145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26"/>
          <p:cNvGrpSpPr/>
          <p:nvPr/>
        </p:nvGrpSpPr>
        <p:grpSpPr>
          <a:xfrm>
            <a:off x="4574157" y="-90413"/>
            <a:ext cx="2286000" cy="1804913"/>
            <a:chOff x="0" y="-47625"/>
            <a:chExt cx="1204148" cy="950736"/>
          </a:xfrm>
        </p:grpSpPr>
        <p:sp>
          <p:nvSpPr>
            <p:cNvPr id="501" name="Google Shape;501;p26"/>
            <p:cNvSpPr/>
            <p:nvPr/>
          </p:nvSpPr>
          <p:spPr>
            <a:xfrm>
              <a:off x="0" y="0"/>
              <a:ext cx="1204148" cy="903111"/>
            </a:xfrm>
            <a:custGeom>
              <a:rect b="b" l="l" r="r" t="t"/>
              <a:pathLst>
                <a:path extrusionOk="0" h="903111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502" name="Google Shape;502;p26"/>
            <p:cNvSpPr txBox="1"/>
            <p:nvPr/>
          </p:nvSpPr>
          <p:spPr>
            <a:xfrm>
              <a:off x="0" y="-47625"/>
              <a:ext cx="1204148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Google Shape;503;p26"/>
          <p:cNvGrpSpPr/>
          <p:nvPr/>
        </p:nvGrpSpPr>
        <p:grpSpPr>
          <a:xfrm>
            <a:off x="6860157" y="1624087"/>
            <a:ext cx="2286000" cy="1804913"/>
            <a:chOff x="0" y="-47625"/>
            <a:chExt cx="1204148" cy="950736"/>
          </a:xfrm>
        </p:grpSpPr>
        <p:sp>
          <p:nvSpPr>
            <p:cNvPr id="504" name="Google Shape;504;p26"/>
            <p:cNvSpPr/>
            <p:nvPr/>
          </p:nvSpPr>
          <p:spPr>
            <a:xfrm>
              <a:off x="0" y="0"/>
              <a:ext cx="1204148" cy="903111"/>
            </a:xfrm>
            <a:custGeom>
              <a:rect b="b" l="l" r="r" t="t"/>
              <a:pathLst>
                <a:path extrusionOk="0" h="903111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505" name="Google Shape;505;p26"/>
            <p:cNvSpPr txBox="1"/>
            <p:nvPr/>
          </p:nvSpPr>
          <p:spPr>
            <a:xfrm>
              <a:off x="0" y="-47625"/>
              <a:ext cx="1204148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" name="Google Shape;506;p26"/>
          <p:cNvGrpSpPr/>
          <p:nvPr/>
        </p:nvGrpSpPr>
        <p:grpSpPr>
          <a:xfrm>
            <a:off x="2288157" y="1624087"/>
            <a:ext cx="2286000" cy="1804913"/>
            <a:chOff x="0" y="-47625"/>
            <a:chExt cx="1204148" cy="950736"/>
          </a:xfrm>
        </p:grpSpPr>
        <p:sp>
          <p:nvSpPr>
            <p:cNvPr id="507" name="Google Shape;507;p26"/>
            <p:cNvSpPr/>
            <p:nvPr/>
          </p:nvSpPr>
          <p:spPr>
            <a:xfrm>
              <a:off x="0" y="0"/>
              <a:ext cx="1204148" cy="903111"/>
            </a:xfrm>
            <a:custGeom>
              <a:rect b="b" l="l" r="r" t="t"/>
              <a:pathLst>
                <a:path extrusionOk="0" h="903111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508" name="Google Shape;508;p26"/>
            <p:cNvSpPr txBox="1"/>
            <p:nvPr/>
          </p:nvSpPr>
          <p:spPr>
            <a:xfrm>
              <a:off x="0" y="-47625"/>
              <a:ext cx="1204148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26"/>
          <p:cNvGrpSpPr/>
          <p:nvPr/>
        </p:nvGrpSpPr>
        <p:grpSpPr>
          <a:xfrm>
            <a:off x="2157" y="3338587"/>
            <a:ext cx="2286000" cy="1804913"/>
            <a:chOff x="0" y="-47625"/>
            <a:chExt cx="1204148" cy="950736"/>
          </a:xfrm>
        </p:grpSpPr>
        <p:sp>
          <p:nvSpPr>
            <p:cNvPr id="510" name="Google Shape;510;p26"/>
            <p:cNvSpPr/>
            <p:nvPr/>
          </p:nvSpPr>
          <p:spPr>
            <a:xfrm>
              <a:off x="0" y="0"/>
              <a:ext cx="1204148" cy="903111"/>
            </a:xfrm>
            <a:custGeom>
              <a:rect b="b" l="l" r="r" t="t"/>
              <a:pathLst>
                <a:path extrusionOk="0" h="903111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511" name="Google Shape;511;p26"/>
            <p:cNvSpPr txBox="1"/>
            <p:nvPr/>
          </p:nvSpPr>
          <p:spPr>
            <a:xfrm>
              <a:off x="0" y="-47625"/>
              <a:ext cx="1204148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26"/>
          <p:cNvSpPr txBox="1"/>
          <p:nvPr/>
        </p:nvSpPr>
        <p:spPr>
          <a:xfrm>
            <a:off x="514350" y="514350"/>
            <a:ext cx="3358563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ADD A TEAM MEMBERS PAGE</a:t>
            </a:r>
            <a:endParaRPr sz="700"/>
          </a:p>
        </p:txBody>
      </p:sp>
      <p:sp>
        <p:nvSpPr>
          <p:cNvPr id="513" name="Google Shape;513;p26"/>
          <p:cNvSpPr txBox="1"/>
          <p:nvPr/>
        </p:nvSpPr>
        <p:spPr>
          <a:xfrm>
            <a:off x="514350" y="956451"/>
            <a:ext cx="3593476" cy="252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Elaborate on what you want to discuss. </a:t>
            </a:r>
            <a:endParaRPr sz="700"/>
          </a:p>
        </p:txBody>
      </p:sp>
      <p:sp>
        <p:nvSpPr>
          <p:cNvPr id="514" name="Google Shape;514;p26"/>
          <p:cNvSpPr txBox="1"/>
          <p:nvPr/>
        </p:nvSpPr>
        <p:spPr>
          <a:xfrm>
            <a:off x="478410" y="3860243"/>
            <a:ext cx="12150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 NAME SURNAME</a:t>
            </a:r>
            <a:endParaRPr sz="700"/>
          </a:p>
        </p:txBody>
      </p:sp>
      <p:sp>
        <p:nvSpPr>
          <p:cNvPr id="515" name="Google Shape;515;p26"/>
          <p:cNvSpPr txBox="1"/>
          <p:nvPr/>
        </p:nvSpPr>
        <p:spPr>
          <a:xfrm>
            <a:off x="2823725" y="2145743"/>
            <a:ext cx="12150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NAME SURNAME</a:t>
            </a:r>
            <a:endParaRPr sz="700"/>
          </a:p>
        </p:txBody>
      </p:sp>
      <p:sp>
        <p:nvSpPr>
          <p:cNvPr id="516" name="Google Shape;516;p26"/>
          <p:cNvSpPr txBox="1"/>
          <p:nvPr/>
        </p:nvSpPr>
        <p:spPr>
          <a:xfrm>
            <a:off x="5109725" y="431243"/>
            <a:ext cx="12150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NAME SURNAME</a:t>
            </a:r>
            <a:endParaRPr sz="700"/>
          </a:p>
        </p:txBody>
      </p:sp>
      <p:sp>
        <p:nvSpPr>
          <p:cNvPr id="517" name="Google Shape;517;p26"/>
          <p:cNvSpPr txBox="1"/>
          <p:nvPr/>
        </p:nvSpPr>
        <p:spPr>
          <a:xfrm>
            <a:off x="7414787" y="2145743"/>
            <a:ext cx="12150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 NAME SURNAME</a:t>
            </a:r>
            <a:endParaRPr sz="700"/>
          </a:p>
        </p:txBody>
      </p:sp>
      <p:sp>
        <p:nvSpPr>
          <p:cNvPr id="518" name="Google Shape;518;p26"/>
          <p:cNvSpPr txBox="1"/>
          <p:nvPr/>
        </p:nvSpPr>
        <p:spPr>
          <a:xfrm>
            <a:off x="271065" y="4481281"/>
            <a:ext cx="1629554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Title or Position</a:t>
            </a:r>
            <a:endParaRPr sz="700"/>
          </a:p>
        </p:txBody>
      </p:sp>
      <p:sp>
        <p:nvSpPr>
          <p:cNvPr id="519" name="Google Shape;519;p26"/>
          <p:cNvSpPr txBox="1"/>
          <p:nvPr/>
        </p:nvSpPr>
        <p:spPr>
          <a:xfrm>
            <a:off x="2710019" y="2766781"/>
            <a:ext cx="1442275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Title or Position</a:t>
            </a:r>
            <a:endParaRPr sz="700"/>
          </a:p>
        </p:txBody>
      </p:sp>
      <p:sp>
        <p:nvSpPr>
          <p:cNvPr id="520" name="Google Shape;520;p26"/>
          <p:cNvSpPr txBox="1"/>
          <p:nvPr/>
        </p:nvSpPr>
        <p:spPr>
          <a:xfrm>
            <a:off x="4882314" y="1052281"/>
            <a:ext cx="1669686" cy="252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Title or Position</a:t>
            </a:r>
            <a:endParaRPr sz="700"/>
          </a:p>
        </p:txBody>
      </p:sp>
      <p:sp>
        <p:nvSpPr>
          <p:cNvPr id="521" name="Google Shape;521;p26"/>
          <p:cNvSpPr txBox="1"/>
          <p:nvPr/>
        </p:nvSpPr>
        <p:spPr>
          <a:xfrm>
            <a:off x="7294392" y="2766781"/>
            <a:ext cx="1455652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Title or Position</a:t>
            </a:r>
            <a:endParaRPr sz="700"/>
          </a:p>
        </p:txBody>
      </p:sp>
      <p:sp>
        <p:nvSpPr>
          <p:cNvPr id="522" name="Google Shape;522;p26"/>
          <p:cNvSpPr/>
          <p:nvPr/>
        </p:nvSpPr>
        <p:spPr>
          <a:xfrm rot="5400000">
            <a:off x="4858829" y="3142171"/>
            <a:ext cx="1714500" cy="2288157"/>
          </a:xfrm>
          <a:custGeom>
            <a:rect b="b" l="l" r="r" t="t"/>
            <a:pathLst>
              <a:path extrusionOk="0" h="4576313" w="3429000">
                <a:moveTo>
                  <a:pt x="0" y="0"/>
                </a:moveTo>
                <a:lnTo>
                  <a:pt x="3429000" y="0"/>
                </a:lnTo>
                <a:lnTo>
                  <a:pt x="3429000" y="4576314"/>
                </a:lnTo>
                <a:lnTo>
                  <a:pt x="0" y="4576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9801" l="-221533" r="0" t="-121116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0" y="2481337"/>
            <a:ext cx="4572000" cy="2662163"/>
            <a:chOff x="0" y="-47625"/>
            <a:chExt cx="2408296" cy="1402292"/>
          </a:xfrm>
        </p:grpSpPr>
        <p:sp>
          <p:nvSpPr>
            <p:cNvPr id="528" name="Google Shape;528;p27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529" name="Google Shape;529;p27"/>
            <p:cNvSpPr txBox="1"/>
            <p:nvPr/>
          </p:nvSpPr>
          <p:spPr>
            <a:xfrm>
              <a:off x="0" y="-47625"/>
              <a:ext cx="2408296" cy="1402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0" name="Google Shape;530;p27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4572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7"/>
          <p:cNvSpPr/>
          <p:nvPr/>
        </p:nvSpPr>
        <p:spPr>
          <a:xfrm rot="5400000">
            <a:off x="5572125" y="1571625"/>
            <a:ext cx="2571750" cy="4572000"/>
          </a:xfrm>
          <a:custGeom>
            <a:rect b="b" l="l" r="r" t="t"/>
            <a:pathLst>
              <a:path extrusionOk="0" h="9144000" w="5143500">
                <a:moveTo>
                  <a:pt x="0" y="0"/>
                </a:moveTo>
                <a:lnTo>
                  <a:pt x="5143500" y="0"/>
                </a:lnTo>
                <a:lnTo>
                  <a:pt x="51435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911" l="-114353" r="0" t="-10664"/>
            </a:stretch>
          </a:blipFill>
          <a:ln>
            <a:noFill/>
          </a:ln>
        </p:spPr>
      </p:sp>
      <p:sp>
        <p:nvSpPr>
          <p:cNvPr id="532" name="Google Shape;532;p27"/>
          <p:cNvSpPr txBox="1"/>
          <p:nvPr/>
        </p:nvSpPr>
        <p:spPr>
          <a:xfrm>
            <a:off x="5086350" y="3225165"/>
            <a:ext cx="3543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  <p:sp>
        <p:nvSpPr>
          <p:cNvPr id="533" name="Google Shape;533;p27"/>
          <p:cNvSpPr/>
          <p:nvPr/>
        </p:nvSpPr>
        <p:spPr>
          <a:xfrm>
            <a:off x="1144194" y="3344850"/>
            <a:ext cx="2283612" cy="1025550"/>
          </a:xfrm>
          <a:custGeom>
            <a:rect b="b" l="l" r="r" t="t"/>
            <a:pathLst>
              <a:path extrusionOk="0" h="2051099" w="4567224">
                <a:moveTo>
                  <a:pt x="0" y="0"/>
                </a:moveTo>
                <a:lnTo>
                  <a:pt x="4567224" y="0"/>
                </a:lnTo>
                <a:lnTo>
                  <a:pt x="4567224" y="2051098"/>
                </a:lnTo>
                <a:lnTo>
                  <a:pt x="0" y="2051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27"/>
          <p:cNvSpPr txBox="1"/>
          <p:nvPr/>
        </p:nvSpPr>
        <p:spPr>
          <a:xfrm>
            <a:off x="5086350" y="864822"/>
            <a:ext cx="354330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OUR FOUNDER</a:t>
            </a:r>
            <a:endParaRPr sz="700"/>
          </a:p>
        </p:txBody>
      </p:sp>
      <p:sp>
        <p:nvSpPr>
          <p:cNvPr id="535" name="Google Shape;535;p27"/>
          <p:cNvSpPr txBox="1"/>
          <p:nvPr/>
        </p:nvSpPr>
        <p:spPr>
          <a:xfrm>
            <a:off x="5086350" y="1381783"/>
            <a:ext cx="3543300" cy="36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Name Surname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2450" y="1713213"/>
            <a:ext cx="2228675" cy="171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263" y="-1172"/>
            <a:ext cx="2220000" cy="171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7854" y="3428975"/>
            <a:ext cx="2226122" cy="1714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Google Shape;543;p28"/>
          <p:cNvGrpSpPr/>
          <p:nvPr/>
        </p:nvGrpSpPr>
        <p:grpSpPr>
          <a:xfrm>
            <a:off x="2471544" y="3338587"/>
            <a:ext cx="2228388" cy="1804913"/>
            <a:chOff x="0" y="-47625"/>
            <a:chExt cx="1173801" cy="950736"/>
          </a:xfrm>
        </p:grpSpPr>
        <p:sp>
          <p:nvSpPr>
            <p:cNvPr id="544" name="Google Shape;544;p28"/>
            <p:cNvSpPr/>
            <p:nvPr/>
          </p:nvSpPr>
          <p:spPr>
            <a:xfrm>
              <a:off x="0" y="0"/>
              <a:ext cx="1173801" cy="903111"/>
            </a:xfrm>
            <a:custGeom>
              <a:rect b="b" l="l" r="r" t="t"/>
              <a:pathLst>
                <a:path extrusionOk="0" h="903111" w="1173801">
                  <a:moveTo>
                    <a:pt x="0" y="0"/>
                  </a:moveTo>
                  <a:lnTo>
                    <a:pt x="1173801" y="0"/>
                  </a:lnTo>
                  <a:lnTo>
                    <a:pt x="1173801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545" name="Google Shape;545;p28"/>
            <p:cNvSpPr txBox="1"/>
            <p:nvPr/>
          </p:nvSpPr>
          <p:spPr>
            <a:xfrm>
              <a:off x="0" y="-47625"/>
              <a:ext cx="1173801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6" name="Google Shape;546;p28"/>
          <p:cNvGrpSpPr/>
          <p:nvPr/>
        </p:nvGrpSpPr>
        <p:grpSpPr>
          <a:xfrm>
            <a:off x="4695735" y="1624087"/>
            <a:ext cx="2224191" cy="1804913"/>
            <a:chOff x="0" y="-47625"/>
            <a:chExt cx="1171590" cy="950736"/>
          </a:xfrm>
        </p:grpSpPr>
        <p:sp>
          <p:nvSpPr>
            <p:cNvPr id="547" name="Google Shape;547;p28"/>
            <p:cNvSpPr/>
            <p:nvPr/>
          </p:nvSpPr>
          <p:spPr>
            <a:xfrm>
              <a:off x="0" y="0"/>
              <a:ext cx="1171590" cy="903111"/>
            </a:xfrm>
            <a:custGeom>
              <a:rect b="b" l="l" r="r" t="t"/>
              <a:pathLst>
                <a:path extrusionOk="0" h="903111" w="1171590">
                  <a:moveTo>
                    <a:pt x="0" y="0"/>
                  </a:moveTo>
                  <a:lnTo>
                    <a:pt x="1171590" y="0"/>
                  </a:lnTo>
                  <a:lnTo>
                    <a:pt x="1171590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548" name="Google Shape;548;p28"/>
            <p:cNvSpPr txBox="1"/>
            <p:nvPr/>
          </p:nvSpPr>
          <p:spPr>
            <a:xfrm>
              <a:off x="0" y="-47625"/>
              <a:ext cx="1171590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28"/>
          <p:cNvGrpSpPr/>
          <p:nvPr/>
        </p:nvGrpSpPr>
        <p:grpSpPr>
          <a:xfrm>
            <a:off x="2473642" y="-90413"/>
            <a:ext cx="2222093" cy="1804913"/>
            <a:chOff x="0" y="-47625"/>
            <a:chExt cx="1170485" cy="950736"/>
          </a:xfrm>
        </p:grpSpPr>
        <p:sp>
          <p:nvSpPr>
            <p:cNvPr id="550" name="Google Shape;550;p28"/>
            <p:cNvSpPr/>
            <p:nvPr/>
          </p:nvSpPr>
          <p:spPr>
            <a:xfrm>
              <a:off x="0" y="0"/>
              <a:ext cx="1170485" cy="903111"/>
            </a:xfrm>
            <a:custGeom>
              <a:rect b="b" l="l" r="r" t="t"/>
              <a:pathLst>
                <a:path extrusionOk="0" h="903111" w="1170485">
                  <a:moveTo>
                    <a:pt x="0" y="0"/>
                  </a:moveTo>
                  <a:lnTo>
                    <a:pt x="1170485" y="0"/>
                  </a:lnTo>
                  <a:lnTo>
                    <a:pt x="1170485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551" name="Google Shape;551;p28"/>
            <p:cNvSpPr txBox="1"/>
            <p:nvPr/>
          </p:nvSpPr>
          <p:spPr>
            <a:xfrm>
              <a:off x="0" y="-47625"/>
              <a:ext cx="1170485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28"/>
          <p:cNvGrpSpPr/>
          <p:nvPr/>
        </p:nvGrpSpPr>
        <p:grpSpPr>
          <a:xfrm>
            <a:off x="6889474" y="-90413"/>
            <a:ext cx="2254642" cy="1804913"/>
            <a:chOff x="0" y="-47625"/>
            <a:chExt cx="1187630" cy="950736"/>
          </a:xfrm>
        </p:grpSpPr>
        <p:sp>
          <p:nvSpPr>
            <p:cNvPr id="553" name="Google Shape;553;p28"/>
            <p:cNvSpPr/>
            <p:nvPr/>
          </p:nvSpPr>
          <p:spPr>
            <a:xfrm>
              <a:off x="0" y="0"/>
              <a:ext cx="1187630" cy="903111"/>
            </a:xfrm>
            <a:custGeom>
              <a:rect b="b" l="l" r="r" t="t"/>
              <a:pathLst>
                <a:path extrusionOk="0" h="903111" w="1187630">
                  <a:moveTo>
                    <a:pt x="0" y="0"/>
                  </a:moveTo>
                  <a:lnTo>
                    <a:pt x="1187630" y="0"/>
                  </a:lnTo>
                  <a:lnTo>
                    <a:pt x="1187630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554" name="Google Shape;554;p28"/>
            <p:cNvSpPr txBox="1"/>
            <p:nvPr/>
          </p:nvSpPr>
          <p:spPr>
            <a:xfrm>
              <a:off x="0" y="-47625"/>
              <a:ext cx="1187630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28"/>
          <p:cNvSpPr/>
          <p:nvPr/>
        </p:nvSpPr>
        <p:spPr>
          <a:xfrm rot="5400000">
            <a:off x="4950581" y="3174155"/>
            <a:ext cx="1714500" cy="2224191"/>
          </a:xfrm>
          <a:custGeom>
            <a:rect b="b" l="l" r="r" t="t"/>
            <a:pathLst>
              <a:path extrusionOk="0" h="4448382" w="3429000">
                <a:moveTo>
                  <a:pt x="0" y="0"/>
                </a:moveTo>
                <a:lnTo>
                  <a:pt x="3429000" y="0"/>
                </a:lnTo>
                <a:lnTo>
                  <a:pt x="3429000" y="4448382"/>
                </a:lnTo>
                <a:lnTo>
                  <a:pt x="0" y="4448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0474" l="-215776" r="0" t="-122923"/>
            </a:stretch>
          </a:blipFill>
          <a:ln>
            <a:noFill/>
          </a:ln>
        </p:spPr>
      </p:sp>
      <p:sp>
        <p:nvSpPr>
          <p:cNvPr id="556" name="Google Shape;556;p28"/>
          <p:cNvSpPr txBox="1"/>
          <p:nvPr/>
        </p:nvSpPr>
        <p:spPr>
          <a:xfrm>
            <a:off x="514350" y="514350"/>
            <a:ext cx="172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TESTIMONIALS</a:t>
            </a:r>
            <a:endParaRPr sz="700"/>
          </a:p>
        </p:txBody>
      </p:sp>
      <p:sp>
        <p:nvSpPr>
          <p:cNvPr id="557" name="Google Shape;557;p28"/>
          <p:cNvSpPr txBox="1"/>
          <p:nvPr/>
        </p:nvSpPr>
        <p:spPr>
          <a:xfrm>
            <a:off x="2994730" y="431243"/>
            <a:ext cx="1182016" cy="547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NAME SURNAME</a:t>
            </a:r>
            <a:endParaRPr sz="700"/>
          </a:p>
        </p:txBody>
      </p:sp>
      <p:sp>
        <p:nvSpPr>
          <p:cNvPr id="558" name="Google Shape;558;p28"/>
          <p:cNvSpPr txBox="1"/>
          <p:nvPr/>
        </p:nvSpPr>
        <p:spPr>
          <a:xfrm>
            <a:off x="7425788" y="431243"/>
            <a:ext cx="1182016" cy="547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NAME SURNAME</a:t>
            </a:r>
            <a:endParaRPr sz="700"/>
          </a:p>
        </p:txBody>
      </p:sp>
      <p:sp>
        <p:nvSpPr>
          <p:cNvPr id="559" name="Google Shape;559;p28"/>
          <p:cNvSpPr txBox="1"/>
          <p:nvPr/>
        </p:nvSpPr>
        <p:spPr>
          <a:xfrm>
            <a:off x="5216823" y="2164793"/>
            <a:ext cx="1182016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 NAME SURNAME</a:t>
            </a:r>
            <a:endParaRPr sz="700"/>
          </a:p>
        </p:txBody>
      </p:sp>
      <p:sp>
        <p:nvSpPr>
          <p:cNvPr id="560" name="Google Shape;560;p28"/>
          <p:cNvSpPr txBox="1"/>
          <p:nvPr/>
        </p:nvSpPr>
        <p:spPr>
          <a:xfrm>
            <a:off x="2834204" y="1052281"/>
            <a:ext cx="1503067" cy="252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Title or Position</a:t>
            </a:r>
            <a:endParaRPr sz="700"/>
          </a:p>
        </p:txBody>
      </p:sp>
      <p:sp>
        <p:nvSpPr>
          <p:cNvPr id="561" name="Google Shape;561;p28"/>
          <p:cNvSpPr txBox="1"/>
          <p:nvPr/>
        </p:nvSpPr>
        <p:spPr>
          <a:xfrm>
            <a:off x="7265262" y="1052281"/>
            <a:ext cx="1503067" cy="252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Title or Position</a:t>
            </a:r>
            <a:endParaRPr sz="700"/>
          </a:p>
        </p:txBody>
      </p:sp>
      <p:sp>
        <p:nvSpPr>
          <p:cNvPr id="562" name="Google Shape;562;p28"/>
          <p:cNvSpPr txBox="1"/>
          <p:nvPr/>
        </p:nvSpPr>
        <p:spPr>
          <a:xfrm>
            <a:off x="5123183" y="2785831"/>
            <a:ext cx="1369296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Title or Position</a:t>
            </a:r>
            <a:endParaRPr sz="700"/>
          </a:p>
        </p:txBody>
      </p:sp>
      <p:sp>
        <p:nvSpPr>
          <p:cNvPr id="563" name="Google Shape;563;p28"/>
          <p:cNvSpPr txBox="1"/>
          <p:nvPr/>
        </p:nvSpPr>
        <p:spPr>
          <a:xfrm>
            <a:off x="2723093" y="3811980"/>
            <a:ext cx="17211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Sed tempor tortor at sagittis sodales. Phasellus augue enim, euismod sit amet dolor sit amet, fermentum consequat dolor. </a:t>
            </a:r>
            <a:endParaRPr sz="700"/>
          </a:p>
        </p:txBody>
      </p:sp>
      <p:sp>
        <p:nvSpPr>
          <p:cNvPr id="564" name="Google Shape;564;p28"/>
          <p:cNvSpPr txBox="1"/>
          <p:nvPr/>
        </p:nvSpPr>
        <p:spPr>
          <a:xfrm>
            <a:off x="7156249" y="2097480"/>
            <a:ext cx="17211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Sed tempor tortor at sagittis sodales. Phasellus augue enim, euismod sit amet dolor sit amet, fermentum consequat dolor. </a:t>
            </a:r>
            <a:endParaRPr sz="700"/>
          </a:p>
        </p:txBody>
      </p:sp>
      <p:sp>
        <p:nvSpPr>
          <p:cNvPr id="565" name="Google Shape;565;p28"/>
          <p:cNvSpPr txBox="1"/>
          <p:nvPr/>
        </p:nvSpPr>
        <p:spPr>
          <a:xfrm>
            <a:off x="4948333" y="3811980"/>
            <a:ext cx="17211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Sed tempor tortor at sagittis sodales. Phasellus augue enim, euismod sit amet dolor sit amet, fermentum consequat dolor. </a:t>
            </a:r>
            <a:endParaRPr sz="700"/>
          </a:p>
        </p:txBody>
      </p:sp>
      <p:sp>
        <p:nvSpPr>
          <p:cNvPr id="566" name="Google Shape;566;p28"/>
          <p:cNvSpPr/>
          <p:nvPr/>
        </p:nvSpPr>
        <p:spPr>
          <a:xfrm>
            <a:off x="-919045" y="3429000"/>
            <a:ext cx="3203482" cy="1514373"/>
          </a:xfrm>
          <a:custGeom>
            <a:rect b="b" l="l" r="r" t="t"/>
            <a:pathLst>
              <a:path extrusionOk="0" h="3028746" w="6406963">
                <a:moveTo>
                  <a:pt x="0" y="0"/>
                </a:moveTo>
                <a:lnTo>
                  <a:pt x="6406962" y="0"/>
                </a:lnTo>
                <a:lnTo>
                  <a:pt x="6406962" y="3028746"/>
                </a:lnTo>
                <a:lnTo>
                  <a:pt x="0" y="3028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-23"/>
            <a:ext cx="1450725" cy="437963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 rot="5400000">
            <a:off x="3107574" y="-1656828"/>
            <a:ext cx="4379598" cy="7693254"/>
          </a:xfrm>
          <a:custGeom>
            <a:rect b="b" l="l" r="r" t="t"/>
            <a:pathLst>
              <a:path extrusionOk="0" h="15386507" w="8759195">
                <a:moveTo>
                  <a:pt x="0" y="0"/>
                </a:moveTo>
                <a:lnTo>
                  <a:pt x="8759195" y="0"/>
                </a:lnTo>
                <a:lnTo>
                  <a:pt x="8759195" y="15386507"/>
                </a:lnTo>
                <a:lnTo>
                  <a:pt x="0" y="15386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7" l="-25415" r="-51632" t="-565"/>
            </a:stretch>
          </a:blipFill>
          <a:ln>
            <a:noFill/>
          </a:ln>
        </p:spPr>
      </p:sp>
      <p:grpSp>
        <p:nvGrpSpPr>
          <p:cNvPr id="573" name="Google Shape;573;p29"/>
          <p:cNvGrpSpPr/>
          <p:nvPr/>
        </p:nvGrpSpPr>
        <p:grpSpPr>
          <a:xfrm>
            <a:off x="0" y="4289184"/>
            <a:ext cx="1450747" cy="854316"/>
            <a:chOff x="0" y="-47625"/>
            <a:chExt cx="764179" cy="450010"/>
          </a:xfrm>
        </p:grpSpPr>
        <p:sp>
          <p:nvSpPr>
            <p:cNvPr id="574" name="Google Shape;574;p29"/>
            <p:cNvSpPr/>
            <p:nvPr/>
          </p:nvSpPr>
          <p:spPr>
            <a:xfrm>
              <a:off x="0" y="0"/>
              <a:ext cx="764179" cy="402385"/>
            </a:xfrm>
            <a:custGeom>
              <a:rect b="b" l="l" r="r" t="t"/>
              <a:pathLst>
                <a:path extrusionOk="0" h="402385" w="764179">
                  <a:moveTo>
                    <a:pt x="0" y="0"/>
                  </a:moveTo>
                  <a:lnTo>
                    <a:pt x="764179" y="0"/>
                  </a:lnTo>
                  <a:lnTo>
                    <a:pt x="764179" y="402385"/>
                  </a:lnTo>
                  <a:lnTo>
                    <a:pt x="0" y="402385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575" name="Google Shape;575;p29"/>
            <p:cNvSpPr txBox="1"/>
            <p:nvPr/>
          </p:nvSpPr>
          <p:spPr>
            <a:xfrm>
              <a:off x="0" y="-47625"/>
              <a:ext cx="764179" cy="450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6" name="Google Shape;576;p29"/>
          <p:cNvGrpSpPr/>
          <p:nvPr/>
        </p:nvGrpSpPr>
        <p:grpSpPr>
          <a:xfrm>
            <a:off x="7693254" y="4289184"/>
            <a:ext cx="1450746" cy="854316"/>
            <a:chOff x="0" y="-47625"/>
            <a:chExt cx="764179" cy="450010"/>
          </a:xfrm>
        </p:grpSpPr>
        <p:sp>
          <p:nvSpPr>
            <p:cNvPr id="577" name="Google Shape;577;p29"/>
            <p:cNvSpPr/>
            <p:nvPr/>
          </p:nvSpPr>
          <p:spPr>
            <a:xfrm>
              <a:off x="0" y="0"/>
              <a:ext cx="764179" cy="402385"/>
            </a:xfrm>
            <a:custGeom>
              <a:rect b="b" l="l" r="r" t="t"/>
              <a:pathLst>
                <a:path extrusionOk="0" h="402385" w="764179">
                  <a:moveTo>
                    <a:pt x="0" y="0"/>
                  </a:moveTo>
                  <a:lnTo>
                    <a:pt x="764179" y="0"/>
                  </a:lnTo>
                  <a:lnTo>
                    <a:pt x="764179" y="402385"/>
                  </a:lnTo>
                  <a:lnTo>
                    <a:pt x="0" y="402385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578" name="Google Shape;578;p29"/>
            <p:cNvSpPr txBox="1"/>
            <p:nvPr/>
          </p:nvSpPr>
          <p:spPr>
            <a:xfrm>
              <a:off x="0" y="-47625"/>
              <a:ext cx="764179" cy="450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9" name="Google Shape;579;p29"/>
          <p:cNvSpPr txBox="1"/>
          <p:nvPr/>
        </p:nvSpPr>
        <p:spPr>
          <a:xfrm>
            <a:off x="2096182" y="1151623"/>
            <a:ext cx="64023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“Write an original statement or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inspiring quote”</a:t>
            </a:r>
            <a:endParaRPr sz="700"/>
          </a:p>
        </p:txBody>
      </p:sp>
      <p:sp>
        <p:nvSpPr>
          <p:cNvPr id="580" name="Google Shape;580;p29"/>
          <p:cNvSpPr txBox="1"/>
          <p:nvPr/>
        </p:nvSpPr>
        <p:spPr>
          <a:xfrm>
            <a:off x="1699431" y="4586765"/>
            <a:ext cx="5745138" cy="3114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— Include a credit, citation, or supporting message</a:t>
            </a:r>
            <a:endParaRPr sz="700"/>
          </a:p>
        </p:txBody>
      </p:sp>
      <p:sp>
        <p:nvSpPr>
          <p:cNvPr id="581" name="Google Shape;581;p29"/>
          <p:cNvSpPr/>
          <p:nvPr/>
        </p:nvSpPr>
        <p:spPr>
          <a:xfrm>
            <a:off x="6713819" y="3727788"/>
            <a:ext cx="1958870" cy="765740"/>
          </a:xfrm>
          <a:custGeom>
            <a:rect b="b" l="l" r="r" t="t"/>
            <a:pathLst>
              <a:path extrusionOk="0" h="1531480" w="3917740">
                <a:moveTo>
                  <a:pt x="0" y="0"/>
                </a:moveTo>
                <a:lnTo>
                  <a:pt x="3917740" y="0"/>
                </a:lnTo>
                <a:lnTo>
                  <a:pt x="3917740" y="1531480"/>
                </a:lnTo>
                <a:lnTo>
                  <a:pt x="0" y="153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"/>
          <p:cNvSpPr/>
          <p:nvPr/>
        </p:nvSpPr>
        <p:spPr>
          <a:xfrm rot="5400000">
            <a:off x="164306" y="733649"/>
            <a:ext cx="4243388" cy="4576313"/>
          </a:xfrm>
          <a:custGeom>
            <a:rect b="b" l="l" r="r" t="t"/>
            <a:pathLst>
              <a:path extrusionOk="0" h="9152626" w="8486775">
                <a:moveTo>
                  <a:pt x="0" y="0"/>
                </a:moveTo>
                <a:lnTo>
                  <a:pt x="8486776" y="0"/>
                </a:lnTo>
                <a:lnTo>
                  <a:pt x="8486776" y="9152627"/>
                </a:lnTo>
                <a:lnTo>
                  <a:pt x="0" y="9152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844" r="0" t="0"/>
            </a:stretch>
          </a:blipFill>
          <a:ln>
            <a:noFill/>
          </a:ln>
        </p:spPr>
      </p:sp>
      <p:sp>
        <p:nvSpPr>
          <p:cNvPr id="149" name="Google Shape;149;p12"/>
          <p:cNvSpPr/>
          <p:nvPr/>
        </p:nvSpPr>
        <p:spPr>
          <a:xfrm flipH="1">
            <a:off x="-755851" y="900113"/>
            <a:ext cx="5327852" cy="3070174"/>
          </a:xfrm>
          <a:custGeom>
            <a:rect b="b" l="l" r="r" t="t"/>
            <a:pathLst>
              <a:path extrusionOk="0" h="6140349" w="10655703">
                <a:moveTo>
                  <a:pt x="10655703" y="0"/>
                </a:moveTo>
                <a:lnTo>
                  <a:pt x="0" y="0"/>
                </a:lnTo>
                <a:lnTo>
                  <a:pt x="0" y="6140349"/>
                </a:lnTo>
                <a:lnTo>
                  <a:pt x="10655703" y="6140349"/>
                </a:lnTo>
                <a:lnTo>
                  <a:pt x="1065570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0" name="Google Shape;150;p12"/>
          <p:cNvGrpSpPr/>
          <p:nvPr/>
        </p:nvGrpSpPr>
        <p:grpSpPr>
          <a:xfrm>
            <a:off x="2286000" y="1709812"/>
            <a:ext cx="2286000" cy="3433688"/>
            <a:chOff x="0" y="-47625"/>
            <a:chExt cx="1204148" cy="1808692"/>
          </a:xfrm>
        </p:grpSpPr>
        <p:sp>
          <p:nvSpPr>
            <p:cNvPr id="151" name="Google Shape;151;p12"/>
            <p:cNvSpPr/>
            <p:nvPr/>
          </p:nvSpPr>
          <p:spPr>
            <a:xfrm>
              <a:off x="0" y="0"/>
              <a:ext cx="1204148" cy="1761067"/>
            </a:xfrm>
            <a:custGeom>
              <a:rect b="b" l="l" r="r" t="t"/>
              <a:pathLst>
                <a:path extrusionOk="0" h="1761067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152" name="Google Shape;152;p12"/>
            <p:cNvSpPr txBox="1"/>
            <p:nvPr/>
          </p:nvSpPr>
          <p:spPr>
            <a:xfrm>
              <a:off x="0" y="-47625"/>
              <a:ext cx="1204148" cy="1808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2"/>
          <p:cNvGrpSpPr/>
          <p:nvPr/>
        </p:nvGrpSpPr>
        <p:grpSpPr>
          <a:xfrm>
            <a:off x="4572000" y="809699"/>
            <a:ext cx="2286000" cy="4333801"/>
            <a:chOff x="0" y="-47625"/>
            <a:chExt cx="1204148" cy="2282825"/>
          </a:xfrm>
        </p:grpSpPr>
        <p:sp>
          <p:nvSpPr>
            <p:cNvPr id="154" name="Google Shape;154;p12"/>
            <p:cNvSpPr/>
            <p:nvPr/>
          </p:nvSpPr>
          <p:spPr>
            <a:xfrm>
              <a:off x="0" y="0"/>
              <a:ext cx="1204148" cy="2235200"/>
            </a:xfrm>
            <a:custGeom>
              <a:rect b="b" l="l" r="r" t="t"/>
              <a:pathLst>
                <a:path extrusionOk="0" h="2235200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2235200"/>
                  </a:lnTo>
                  <a:lnTo>
                    <a:pt x="0" y="223520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5" name="Google Shape;155;p12"/>
            <p:cNvSpPr txBox="1"/>
            <p:nvPr/>
          </p:nvSpPr>
          <p:spPr>
            <a:xfrm>
              <a:off x="0" y="-47625"/>
              <a:ext cx="1204148" cy="2282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2"/>
          <p:cNvGrpSpPr/>
          <p:nvPr/>
        </p:nvGrpSpPr>
        <p:grpSpPr>
          <a:xfrm>
            <a:off x="6858000" y="-90413"/>
            <a:ext cx="2286000" cy="5233913"/>
            <a:chOff x="0" y="-47625"/>
            <a:chExt cx="1204148" cy="2756958"/>
          </a:xfrm>
        </p:grpSpPr>
        <p:sp>
          <p:nvSpPr>
            <p:cNvPr id="157" name="Google Shape;157;p12"/>
            <p:cNvSpPr/>
            <p:nvPr/>
          </p:nvSpPr>
          <p:spPr>
            <a:xfrm>
              <a:off x="0" y="0"/>
              <a:ext cx="1204148" cy="2709333"/>
            </a:xfrm>
            <a:custGeom>
              <a:rect b="b" l="l" r="r" t="t"/>
              <a:pathLst>
                <a:path extrusionOk="0" h="2709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158" name="Google Shape;158;p12"/>
            <p:cNvSpPr txBox="1"/>
            <p:nvPr/>
          </p:nvSpPr>
          <p:spPr>
            <a:xfrm>
              <a:off x="0" y="-47625"/>
              <a:ext cx="1204148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12"/>
          <p:cNvGrpSpPr/>
          <p:nvPr/>
        </p:nvGrpSpPr>
        <p:grpSpPr>
          <a:xfrm>
            <a:off x="2951504" y="2038350"/>
            <a:ext cx="954992" cy="954993"/>
            <a:chOff x="0" y="0"/>
            <a:chExt cx="812800" cy="812800"/>
          </a:xfrm>
        </p:grpSpPr>
        <p:sp>
          <p:nvSpPr>
            <p:cNvPr id="160" name="Google Shape;16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AE5E"/>
            </a:solidFill>
            <a:ln cap="sq" cmpd="sng" w="142875">
              <a:solidFill>
                <a:srgbClr val="E7D4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01.</a:t>
              </a:r>
              <a:endParaRPr sz="700"/>
            </a:p>
          </p:txBody>
        </p:sp>
      </p:grpSp>
      <p:grpSp>
        <p:nvGrpSpPr>
          <p:cNvPr id="162" name="Google Shape;162;p12"/>
          <p:cNvGrpSpPr/>
          <p:nvPr/>
        </p:nvGrpSpPr>
        <p:grpSpPr>
          <a:xfrm>
            <a:off x="5237504" y="1138238"/>
            <a:ext cx="954992" cy="954993"/>
            <a:chOff x="0" y="0"/>
            <a:chExt cx="812800" cy="812800"/>
          </a:xfrm>
        </p:grpSpPr>
        <p:sp>
          <p:nvSpPr>
            <p:cNvPr id="163" name="Google Shape;163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AE5E"/>
            </a:solidFill>
            <a:ln cap="sq" cmpd="sng" w="142875">
              <a:solidFill>
                <a:srgbClr val="E7D4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02.</a:t>
              </a:r>
              <a:endParaRPr sz="700"/>
            </a:p>
          </p:txBody>
        </p:sp>
      </p:grpSp>
      <p:grpSp>
        <p:nvGrpSpPr>
          <p:cNvPr id="165" name="Google Shape;165;p12"/>
          <p:cNvGrpSpPr/>
          <p:nvPr/>
        </p:nvGrpSpPr>
        <p:grpSpPr>
          <a:xfrm>
            <a:off x="7521347" y="238125"/>
            <a:ext cx="954993" cy="954993"/>
            <a:chOff x="0" y="0"/>
            <a:chExt cx="812800" cy="812800"/>
          </a:xfrm>
        </p:grpSpPr>
        <p:sp>
          <p:nvSpPr>
            <p:cNvPr id="166" name="Google Shape;16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AE5E"/>
            </a:solidFill>
            <a:ln cap="sq" cmpd="sng" w="142875">
              <a:solidFill>
                <a:srgbClr val="E7D4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03.</a:t>
              </a:r>
              <a:endParaRPr sz="700"/>
            </a:p>
          </p:txBody>
        </p:sp>
      </p:grpSp>
      <p:sp>
        <p:nvSpPr>
          <p:cNvPr id="168" name="Google Shape;168;p12"/>
          <p:cNvSpPr txBox="1"/>
          <p:nvPr/>
        </p:nvSpPr>
        <p:spPr>
          <a:xfrm>
            <a:off x="4888482" y="3064865"/>
            <a:ext cx="165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B8CBD1"/>
                </a:solidFill>
                <a:latin typeface="Abhaya Libre"/>
                <a:ea typeface="Abhaya Libre"/>
                <a:cs typeface="Abhaya Libre"/>
                <a:sym typeface="Abhaya Libre"/>
              </a:rPr>
              <a:t>Our Products</a:t>
            </a:r>
            <a:endParaRPr sz="700"/>
          </a:p>
        </p:txBody>
      </p:sp>
      <p:sp>
        <p:nvSpPr>
          <p:cNvPr id="169" name="Google Shape;169;p12"/>
          <p:cNvSpPr txBox="1"/>
          <p:nvPr/>
        </p:nvSpPr>
        <p:spPr>
          <a:xfrm>
            <a:off x="4888482" y="3903732"/>
            <a:ext cx="16530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B8CBD1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170" name="Google Shape;170;p12"/>
          <p:cNvSpPr txBox="1"/>
          <p:nvPr/>
        </p:nvSpPr>
        <p:spPr>
          <a:xfrm>
            <a:off x="2602482" y="3426806"/>
            <a:ext cx="1653037" cy="366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Introduction</a:t>
            </a:r>
            <a:endParaRPr sz="700"/>
          </a:p>
        </p:txBody>
      </p:sp>
      <p:sp>
        <p:nvSpPr>
          <p:cNvPr id="171" name="Google Shape;171;p12"/>
          <p:cNvSpPr txBox="1"/>
          <p:nvPr/>
        </p:nvSpPr>
        <p:spPr>
          <a:xfrm>
            <a:off x="2602482" y="3903732"/>
            <a:ext cx="16530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172" name="Google Shape;172;p12"/>
          <p:cNvSpPr txBox="1"/>
          <p:nvPr/>
        </p:nvSpPr>
        <p:spPr>
          <a:xfrm>
            <a:off x="7050224" y="3426806"/>
            <a:ext cx="1897239" cy="366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B8CBD1"/>
                </a:solidFill>
                <a:latin typeface="Abhaya Libre"/>
                <a:ea typeface="Abhaya Libre"/>
                <a:cs typeface="Abhaya Libre"/>
                <a:sym typeface="Abhaya Libre"/>
              </a:rPr>
              <a:t>About Us</a:t>
            </a:r>
            <a:endParaRPr sz="700"/>
          </a:p>
        </p:txBody>
      </p:sp>
      <p:sp>
        <p:nvSpPr>
          <p:cNvPr id="173" name="Google Shape;173;p12"/>
          <p:cNvSpPr txBox="1"/>
          <p:nvPr/>
        </p:nvSpPr>
        <p:spPr>
          <a:xfrm>
            <a:off x="7172325" y="3903732"/>
            <a:ext cx="16530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B8CBD1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174" name="Google Shape;174;p12"/>
          <p:cNvSpPr txBox="1"/>
          <p:nvPr/>
        </p:nvSpPr>
        <p:spPr>
          <a:xfrm>
            <a:off x="445112" y="284185"/>
            <a:ext cx="3740745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TABLE OF CONTENTS</a:t>
            </a:r>
            <a:endParaRPr sz="700"/>
          </a:p>
        </p:txBody>
      </p:sp>
      <p:pic>
        <p:nvPicPr>
          <p:cNvPr id="175" name="Google Shape;175;p12"/>
          <p:cNvPicPr preferRelativeResize="0"/>
          <p:nvPr/>
        </p:nvPicPr>
        <p:blipFill rotWithShape="1">
          <a:blip r:embed="rId5">
            <a:alphaModFix/>
          </a:blip>
          <a:srcRect b="0" l="22136" r="30196" t="0"/>
          <a:stretch/>
        </p:blipFill>
        <p:spPr>
          <a:xfrm>
            <a:off x="-342624" y="1028700"/>
            <a:ext cx="2945099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" y="0"/>
            <a:ext cx="55822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0"/>
          <p:cNvSpPr/>
          <p:nvPr/>
        </p:nvSpPr>
        <p:spPr>
          <a:xfrm rot="5400000">
            <a:off x="4351109" y="350609"/>
            <a:ext cx="3343275" cy="6242507"/>
          </a:xfrm>
          <a:custGeom>
            <a:rect b="b" l="l" r="r" t="t"/>
            <a:pathLst>
              <a:path extrusionOk="0" h="12485014" w="6686550">
                <a:moveTo>
                  <a:pt x="0" y="0"/>
                </a:moveTo>
                <a:lnTo>
                  <a:pt x="6686550" y="0"/>
                </a:lnTo>
                <a:lnTo>
                  <a:pt x="6686550" y="12485014"/>
                </a:lnTo>
                <a:lnTo>
                  <a:pt x="0" y="12485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8510" r="-18202" t="0"/>
            </a:stretch>
          </a:blipFill>
          <a:ln>
            <a:noFill/>
          </a:ln>
        </p:spPr>
      </p:sp>
      <p:grpSp>
        <p:nvGrpSpPr>
          <p:cNvPr id="588" name="Google Shape;588;p30"/>
          <p:cNvGrpSpPr/>
          <p:nvPr/>
        </p:nvGrpSpPr>
        <p:grpSpPr>
          <a:xfrm>
            <a:off x="5543550" y="-90413"/>
            <a:ext cx="3600450" cy="1890638"/>
            <a:chOff x="0" y="-47625"/>
            <a:chExt cx="1896533" cy="995892"/>
          </a:xfrm>
        </p:grpSpPr>
        <p:sp>
          <p:nvSpPr>
            <p:cNvPr id="589" name="Google Shape;589;p30"/>
            <p:cNvSpPr/>
            <p:nvPr/>
          </p:nvSpPr>
          <p:spPr>
            <a:xfrm>
              <a:off x="0" y="0"/>
              <a:ext cx="1896533" cy="948267"/>
            </a:xfrm>
            <a:custGeom>
              <a:rect b="b" l="l" r="r" t="t"/>
              <a:pathLst>
                <a:path extrusionOk="0" h="948267" w="1896533">
                  <a:moveTo>
                    <a:pt x="0" y="0"/>
                  </a:moveTo>
                  <a:lnTo>
                    <a:pt x="1896533" y="0"/>
                  </a:lnTo>
                  <a:lnTo>
                    <a:pt x="1896533" y="948267"/>
                  </a:lnTo>
                  <a:lnTo>
                    <a:pt x="0" y="948267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590" name="Google Shape;590;p30"/>
            <p:cNvSpPr txBox="1"/>
            <p:nvPr/>
          </p:nvSpPr>
          <p:spPr>
            <a:xfrm>
              <a:off x="0" y="-47625"/>
              <a:ext cx="1896533" cy="995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p30"/>
          <p:cNvSpPr/>
          <p:nvPr/>
        </p:nvSpPr>
        <p:spPr>
          <a:xfrm>
            <a:off x="3683639" y="2486236"/>
            <a:ext cx="105061" cy="150087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30"/>
          <p:cNvSpPr/>
          <p:nvPr/>
        </p:nvSpPr>
        <p:spPr>
          <a:xfrm>
            <a:off x="3670328" y="2962020"/>
            <a:ext cx="131683" cy="131683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3" name="Google Shape;593;p30"/>
          <p:cNvSpPr/>
          <p:nvPr/>
        </p:nvSpPr>
        <p:spPr>
          <a:xfrm>
            <a:off x="3674637" y="3437017"/>
            <a:ext cx="123064" cy="84607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30"/>
          <p:cNvSpPr/>
          <p:nvPr/>
        </p:nvSpPr>
        <p:spPr>
          <a:xfrm>
            <a:off x="3667911" y="4308857"/>
            <a:ext cx="136518" cy="136518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30"/>
          <p:cNvSpPr/>
          <p:nvPr/>
        </p:nvSpPr>
        <p:spPr>
          <a:xfrm>
            <a:off x="3658982" y="3855496"/>
            <a:ext cx="154375" cy="138938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96" name="Google Shape;596;p30"/>
          <p:cNvCxnSpPr/>
          <p:nvPr/>
        </p:nvCxnSpPr>
        <p:spPr>
          <a:xfrm rot="10800000">
            <a:off x="3482910" y="2342493"/>
            <a:ext cx="5146741" cy="0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7" name="Google Shape;597;p30"/>
          <p:cNvCxnSpPr/>
          <p:nvPr/>
        </p:nvCxnSpPr>
        <p:spPr>
          <a:xfrm rot="10800000">
            <a:off x="3496871" y="2794241"/>
            <a:ext cx="5125798" cy="0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8" name="Google Shape;598;p30"/>
          <p:cNvCxnSpPr/>
          <p:nvPr/>
        </p:nvCxnSpPr>
        <p:spPr>
          <a:xfrm rot="10800000">
            <a:off x="3496871" y="3245989"/>
            <a:ext cx="5118817" cy="0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9" name="Google Shape;599;p30"/>
          <p:cNvCxnSpPr/>
          <p:nvPr/>
        </p:nvCxnSpPr>
        <p:spPr>
          <a:xfrm rot="10800000">
            <a:off x="3496871" y="3697737"/>
            <a:ext cx="5132779" cy="0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0" name="Google Shape;600;p30"/>
          <p:cNvCxnSpPr/>
          <p:nvPr/>
        </p:nvCxnSpPr>
        <p:spPr>
          <a:xfrm rot="10800000">
            <a:off x="3496871" y="4149485"/>
            <a:ext cx="5118817" cy="0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1" name="Google Shape;601;p30"/>
          <p:cNvCxnSpPr/>
          <p:nvPr/>
        </p:nvCxnSpPr>
        <p:spPr>
          <a:xfrm rot="10800000">
            <a:off x="3482910" y="4601232"/>
            <a:ext cx="5146741" cy="0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2" name="Google Shape;602;p30"/>
          <p:cNvCxnSpPr/>
          <p:nvPr/>
        </p:nvCxnSpPr>
        <p:spPr>
          <a:xfrm rot="10800000">
            <a:off x="3489891" y="2337730"/>
            <a:ext cx="0" cy="2263502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3" name="Google Shape;603;p30"/>
          <p:cNvCxnSpPr/>
          <p:nvPr/>
        </p:nvCxnSpPr>
        <p:spPr>
          <a:xfrm rot="10800000">
            <a:off x="8624888" y="2347255"/>
            <a:ext cx="0" cy="2253977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4" name="Google Shape;604;p30"/>
          <p:cNvCxnSpPr/>
          <p:nvPr/>
        </p:nvCxnSpPr>
        <p:spPr>
          <a:xfrm rot="10800000">
            <a:off x="3982448" y="2347255"/>
            <a:ext cx="0" cy="2253977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5" name="Google Shape;605;p30"/>
          <p:cNvSpPr txBox="1"/>
          <p:nvPr/>
        </p:nvSpPr>
        <p:spPr>
          <a:xfrm>
            <a:off x="5953125" y="557213"/>
            <a:ext cx="27813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CONTACT US</a:t>
            </a:r>
            <a:endParaRPr sz="700"/>
          </a:p>
        </p:txBody>
      </p:sp>
      <p:sp>
        <p:nvSpPr>
          <p:cNvPr id="606" name="Google Shape;606;p30"/>
          <p:cNvSpPr txBox="1"/>
          <p:nvPr/>
        </p:nvSpPr>
        <p:spPr>
          <a:xfrm>
            <a:off x="4468223" y="2470633"/>
            <a:ext cx="3651865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123 Anywhere St., Any City,ST 12345</a:t>
            </a:r>
            <a:endParaRPr sz="700"/>
          </a:p>
        </p:txBody>
      </p:sp>
      <p:sp>
        <p:nvSpPr>
          <p:cNvPr id="607" name="Google Shape;607;p30"/>
          <p:cNvSpPr txBox="1"/>
          <p:nvPr/>
        </p:nvSpPr>
        <p:spPr>
          <a:xfrm>
            <a:off x="4468223" y="2933445"/>
            <a:ext cx="3651865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123-456-7890</a:t>
            </a:r>
            <a:endParaRPr sz="700"/>
          </a:p>
        </p:txBody>
      </p:sp>
      <p:sp>
        <p:nvSpPr>
          <p:cNvPr id="608" name="Google Shape;608;p30"/>
          <p:cNvSpPr txBox="1"/>
          <p:nvPr/>
        </p:nvSpPr>
        <p:spPr>
          <a:xfrm>
            <a:off x="4468223" y="3377724"/>
            <a:ext cx="3651865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hello@reallygreatsite.com</a:t>
            </a:r>
            <a:endParaRPr sz="700"/>
          </a:p>
        </p:txBody>
      </p:sp>
      <p:sp>
        <p:nvSpPr>
          <p:cNvPr id="609" name="Google Shape;609;p30"/>
          <p:cNvSpPr txBox="1"/>
          <p:nvPr/>
        </p:nvSpPr>
        <p:spPr>
          <a:xfrm>
            <a:off x="4468223" y="4268547"/>
            <a:ext cx="3651865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reallygreatsite.com</a:t>
            </a:r>
            <a:endParaRPr sz="700"/>
          </a:p>
        </p:txBody>
      </p:sp>
      <p:sp>
        <p:nvSpPr>
          <p:cNvPr id="610" name="Google Shape;610;p30"/>
          <p:cNvSpPr txBox="1"/>
          <p:nvPr/>
        </p:nvSpPr>
        <p:spPr>
          <a:xfrm>
            <a:off x="4468223" y="3816396"/>
            <a:ext cx="3651865" cy="198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@reallygreatsite</a:t>
            </a:r>
            <a:endParaRPr sz="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CBD1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31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616" name="Google Shape;616;p31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1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31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619" name="Google Shape;619;p31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1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31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622" name="Google Shape;622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4" name="Google Shape;624;p31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625" name="Google Shape;625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7" name="Google Shape;627;p31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628" name="Google Shape;628;p31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1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0" name="Google Shape;630;p31"/>
          <p:cNvGrpSpPr/>
          <p:nvPr/>
        </p:nvGrpSpPr>
        <p:grpSpPr>
          <a:xfrm>
            <a:off x="1271359" y="4048637"/>
            <a:ext cx="377102" cy="385940"/>
            <a:chOff x="0" y="-19050"/>
            <a:chExt cx="812800" cy="831850"/>
          </a:xfrm>
        </p:grpSpPr>
        <p:sp>
          <p:nvSpPr>
            <p:cNvPr id="631" name="Google Shape;631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3" name="Google Shape;633;p31"/>
          <p:cNvGrpSpPr/>
          <p:nvPr/>
        </p:nvGrpSpPr>
        <p:grpSpPr>
          <a:xfrm>
            <a:off x="777464" y="4048637"/>
            <a:ext cx="377102" cy="385940"/>
            <a:chOff x="0" y="-19050"/>
            <a:chExt cx="812800" cy="831850"/>
          </a:xfrm>
        </p:grpSpPr>
        <p:sp>
          <p:nvSpPr>
            <p:cNvPr id="634" name="Google Shape;634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738140" y="4048637"/>
            <a:ext cx="377102" cy="385940"/>
            <a:chOff x="0" y="-19050"/>
            <a:chExt cx="812800" cy="831850"/>
          </a:xfrm>
        </p:grpSpPr>
        <p:sp>
          <p:nvSpPr>
            <p:cNvPr id="637" name="Google Shape;637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639;p31"/>
          <p:cNvGrpSpPr/>
          <p:nvPr/>
        </p:nvGrpSpPr>
        <p:grpSpPr>
          <a:xfrm>
            <a:off x="2204921" y="4048637"/>
            <a:ext cx="377102" cy="385940"/>
            <a:chOff x="0" y="-19050"/>
            <a:chExt cx="812800" cy="831850"/>
          </a:xfrm>
        </p:grpSpPr>
        <p:sp>
          <p:nvSpPr>
            <p:cNvPr id="640" name="Google Shape;640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2" name="Google Shape;642;p31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643" name="Google Shape;643;p31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644" name="Google Shape;644;p31"/>
          <p:cNvSpPr txBox="1"/>
          <p:nvPr/>
        </p:nvSpPr>
        <p:spPr>
          <a:xfrm>
            <a:off x="873885" y="2181341"/>
            <a:ext cx="15753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OSWALD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ABHAYA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OPEN SANS</a:t>
            </a:r>
            <a:endParaRPr sz="700"/>
          </a:p>
        </p:txBody>
      </p:sp>
      <p:sp>
        <p:nvSpPr>
          <p:cNvPr id="645" name="Google Shape;645;p31"/>
          <p:cNvSpPr txBox="1"/>
          <p:nvPr/>
        </p:nvSpPr>
        <p:spPr>
          <a:xfrm>
            <a:off x="1154567" y="4496318"/>
            <a:ext cx="610687" cy="9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#ED7843</a:t>
            </a:r>
            <a:endParaRPr sz="700"/>
          </a:p>
        </p:txBody>
      </p:sp>
      <p:sp>
        <p:nvSpPr>
          <p:cNvPr id="646" name="Google Shape;646;p31"/>
          <p:cNvSpPr txBox="1"/>
          <p:nvPr/>
        </p:nvSpPr>
        <p:spPr>
          <a:xfrm>
            <a:off x="660672" y="4496318"/>
            <a:ext cx="610687" cy="9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#B8CBD1</a:t>
            </a:r>
            <a:endParaRPr sz="700"/>
          </a:p>
        </p:txBody>
      </p:sp>
      <p:sp>
        <p:nvSpPr>
          <p:cNvPr id="647" name="Google Shape;647;p31"/>
          <p:cNvSpPr txBox="1"/>
          <p:nvPr/>
        </p:nvSpPr>
        <p:spPr>
          <a:xfrm>
            <a:off x="1621348" y="4496318"/>
            <a:ext cx="610687" cy="9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 sz="700"/>
          </a:p>
        </p:txBody>
      </p:sp>
      <p:sp>
        <p:nvSpPr>
          <p:cNvPr id="648" name="Google Shape;648;p31"/>
          <p:cNvSpPr txBox="1"/>
          <p:nvPr/>
        </p:nvSpPr>
        <p:spPr>
          <a:xfrm>
            <a:off x="2088129" y="4496318"/>
            <a:ext cx="610687" cy="9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#191919</a:t>
            </a:r>
            <a:endParaRPr sz="700"/>
          </a:p>
        </p:txBody>
      </p:sp>
      <p:sp>
        <p:nvSpPr>
          <p:cNvPr id="649" name="Google Shape;649;p31"/>
          <p:cNvSpPr txBox="1"/>
          <p:nvPr/>
        </p:nvSpPr>
        <p:spPr>
          <a:xfrm>
            <a:off x="2105002" y="866342"/>
            <a:ext cx="4933995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 sz="700"/>
          </a:p>
        </p:txBody>
      </p:sp>
      <p:sp>
        <p:nvSpPr>
          <p:cNvPr id="650" name="Google Shape;650;p31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D622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651" name="Google Shape;651;p31"/>
          <p:cNvSpPr txBox="1"/>
          <p:nvPr/>
        </p:nvSpPr>
        <p:spPr>
          <a:xfrm>
            <a:off x="1112192" y="115506"/>
            <a:ext cx="6919616" cy="6857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RESOURCE PAGE</a:t>
            </a:r>
            <a:endParaRPr sz="700"/>
          </a:p>
        </p:txBody>
      </p:sp>
      <p:sp>
        <p:nvSpPr>
          <p:cNvPr id="652" name="Google Shape;652;p31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653" name="Google Shape;653;p31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654" name="Google Shape;654;p31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655" name="Google Shape;655;p31"/>
          <p:cNvGrpSpPr/>
          <p:nvPr/>
        </p:nvGrpSpPr>
        <p:grpSpPr>
          <a:xfrm>
            <a:off x="4006874" y="1730823"/>
            <a:ext cx="3852727" cy="2911584"/>
            <a:chOff x="0" y="0"/>
            <a:chExt cx="10273937" cy="7764224"/>
          </a:xfrm>
        </p:grpSpPr>
        <p:sp>
          <p:nvSpPr>
            <p:cNvPr id="656" name="Google Shape;656;p31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7" name="Google Shape;657;p31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8" name="Google Shape;658;p31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9" name="Google Shape;659;p31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0" name="Google Shape;660;p31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1" name="Google Shape;661;p31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2" name="Google Shape;662;p31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3" name="Google Shape;663;p31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4" name="Google Shape;664;p31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5" name="Google Shape;665;p31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6" name="Google Shape;666;p31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7" name="Google Shape;667;p31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8" name="Google Shape;668;p31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9" name="Google Shape;669;p31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0" name="Google Shape;670;p31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1" name="Google Shape;671;p31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2" name="Google Shape;672;p31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3" name="Google Shape;673;p31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4" name="Google Shape;674;p31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5" name="Google Shape;675;p31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6" name="Google Shape;676;p31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7" name="Google Shape;677;p31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8" name="Google Shape;678;p31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9" name="Google Shape;679;p31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0" name="Google Shape;680;p31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1" name="Google Shape;681;p31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2" name="Google Shape;682;p31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3" name="Google Shape;683;p31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4" name="Google Shape;684;p31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5" name="Google Shape;685;p31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6" name="Google Shape;686;p31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7" name="Google Shape;687;p31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8" name="Google Shape;688;p31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9" name="Google Shape;689;p31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0" name="Google Shape;690;p31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1" name="Google Shape;691;p31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2" name="Google Shape;692;p31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3" name="Google Shape;693;p31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4" name="Google Shape;694;p31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CBD1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32"/>
          <p:cNvGrpSpPr/>
          <p:nvPr/>
        </p:nvGrpSpPr>
        <p:grpSpPr>
          <a:xfrm>
            <a:off x="2997636" y="1314181"/>
            <a:ext cx="3148728" cy="1287724"/>
            <a:chOff x="0" y="-19050"/>
            <a:chExt cx="1658589" cy="678307"/>
          </a:xfrm>
        </p:grpSpPr>
        <p:sp>
          <p:nvSpPr>
            <p:cNvPr id="700" name="Google Shape;700;p32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2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2" name="Google Shape;702;p32"/>
          <p:cNvSpPr/>
          <p:nvPr/>
        </p:nvSpPr>
        <p:spPr>
          <a:xfrm>
            <a:off x="3389498" y="1575870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03" name="Google Shape;703;p32"/>
          <p:cNvGrpSpPr/>
          <p:nvPr/>
        </p:nvGrpSpPr>
        <p:grpSpPr>
          <a:xfrm>
            <a:off x="2997636" y="2851489"/>
            <a:ext cx="3148728" cy="1287724"/>
            <a:chOff x="0" y="-19050"/>
            <a:chExt cx="1658589" cy="678307"/>
          </a:xfrm>
        </p:grpSpPr>
        <p:sp>
          <p:nvSpPr>
            <p:cNvPr id="704" name="Google Shape;704;p32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2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6" name="Google Shape;706;p32"/>
          <p:cNvSpPr txBox="1"/>
          <p:nvPr/>
        </p:nvSpPr>
        <p:spPr>
          <a:xfrm>
            <a:off x="1688740" y="953555"/>
            <a:ext cx="5766520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707" name="Google Shape;707;p32"/>
          <p:cNvSpPr txBox="1"/>
          <p:nvPr/>
        </p:nvSpPr>
        <p:spPr>
          <a:xfrm>
            <a:off x="2257312" y="4367813"/>
            <a:ext cx="4629377" cy="39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 sz="700"/>
          </a:p>
        </p:txBody>
      </p:sp>
      <p:sp>
        <p:nvSpPr>
          <p:cNvPr id="708" name="Google Shape;708;p32"/>
          <p:cNvSpPr txBox="1"/>
          <p:nvPr/>
        </p:nvSpPr>
        <p:spPr>
          <a:xfrm>
            <a:off x="2105002" y="2269526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709" name="Google Shape;709;p32"/>
          <p:cNvSpPr txBox="1"/>
          <p:nvPr/>
        </p:nvSpPr>
        <p:spPr>
          <a:xfrm>
            <a:off x="2105002" y="3621780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710" name="Google Shape;710;p32"/>
          <p:cNvSpPr txBox="1"/>
          <p:nvPr/>
        </p:nvSpPr>
        <p:spPr>
          <a:xfrm>
            <a:off x="2734987" y="206824"/>
            <a:ext cx="3674027" cy="6857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CREDITS</a:t>
            </a:r>
            <a:endParaRPr sz="700"/>
          </a:p>
        </p:txBody>
      </p:sp>
      <p:sp>
        <p:nvSpPr>
          <p:cNvPr id="711" name="Google Shape;711;p32"/>
          <p:cNvSpPr txBox="1"/>
          <p:nvPr/>
        </p:nvSpPr>
        <p:spPr>
          <a:xfrm>
            <a:off x="3055013" y="3255546"/>
            <a:ext cx="3033973" cy="309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13"/>
          <p:cNvGrpSpPr/>
          <p:nvPr/>
        </p:nvGrpSpPr>
        <p:grpSpPr>
          <a:xfrm>
            <a:off x="6858000" y="-90413"/>
            <a:ext cx="2286000" cy="5233913"/>
            <a:chOff x="0" y="-47625"/>
            <a:chExt cx="1204148" cy="2756958"/>
          </a:xfrm>
        </p:grpSpPr>
        <p:sp>
          <p:nvSpPr>
            <p:cNvPr id="182" name="Google Shape;182;p13"/>
            <p:cNvSpPr/>
            <p:nvPr/>
          </p:nvSpPr>
          <p:spPr>
            <a:xfrm>
              <a:off x="0" y="0"/>
              <a:ext cx="1204148" cy="2709333"/>
            </a:xfrm>
            <a:custGeom>
              <a:rect b="b" l="l" r="r" t="t"/>
              <a:pathLst>
                <a:path extrusionOk="0" h="2709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183" name="Google Shape;183;p13"/>
            <p:cNvSpPr txBox="1"/>
            <p:nvPr/>
          </p:nvSpPr>
          <p:spPr>
            <a:xfrm>
              <a:off x="0" y="-47625"/>
              <a:ext cx="1204148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3"/>
          <p:cNvSpPr/>
          <p:nvPr/>
        </p:nvSpPr>
        <p:spPr>
          <a:xfrm rot="5400000">
            <a:off x="4736306" y="735806"/>
            <a:ext cx="4243388" cy="4572000"/>
          </a:xfrm>
          <a:custGeom>
            <a:rect b="b" l="l" r="r" t="t"/>
            <a:pathLst>
              <a:path extrusionOk="0" h="9144000" w="8486775">
                <a:moveTo>
                  <a:pt x="0" y="0"/>
                </a:moveTo>
                <a:lnTo>
                  <a:pt x="8486776" y="0"/>
                </a:lnTo>
                <a:lnTo>
                  <a:pt x="8486776" y="9144001"/>
                </a:lnTo>
                <a:lnTo>
                  <a:pt x="0" y="9144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743" r="0" t="0"/>
            </a:stretch>
          </a:blipFill>
          <a:ln>
            <a:noFill/>
          </a:ln>
        </p:spPr>
      </p:sp>
      <p:grpSp>
        <p:nvGrpSpPr>
          <p:cNvPr id="185" name="Google Shape;185;p13"/>
          <p:cNvGrpSpPr/>
          <p:nvPr/>
        </p:nvGrpSpPr>
        <p:grpSpPr>
          <a:xfrm>
            <a:off x="7523504" y="514350"/>
            <a:ext cx="954993" cy="954993"/>
            <a:chOff x="0" y="0"/>
            <a:chExt cx="812800" cy="812800"/>
          </a:xfrm>
        </p:grpSpPr>
        <p:sp>
          <p:nvSpPr>
            <p:cNvPr id="186" name="Google Shape;18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AE5E"/>
            </a:solidFill>
            <a:ln cap="sq" cmpd="sng" w="142875">
              <a:solidFill>
                <a:srgbClr val="E7D4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01.</a:t>
              </a:r>
              <a:endParaRPr sz="700"/>
            </a:p>
          </p:txBody>
        </p:sp>
      </p:grpSp>
      <p:cxnSp>
        <p:nvCxnSpPr>
          <p:cNvPr id="188" name="Google Shape;188;p13"/>
          <p:cNvCxnSpPr/>
          <p:nvPr/>
        </p:nvCxnSpPr>
        <p:spPr>
          <a:xfrm>
            <a:off x="5013482" y="4619625"/>
            <a:ext cx="3616168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9" name="Google Shape;189;p13"/>
          <p:cNvGrpSpPr/>
          <p:nvPr/>
        </p:nvGrpSpPr>
        <p:grpSpPr>
          <a:xfrm>
            <a:off x="8248298" y="4199968"/>
            <a:ext cx="381352" cy="419657"/>
            <a:chOff x="0" y="-47625"/>
            <a:chExt cx="474133" cy="521758"/>
          </a:xfrm>
        </p:grpSpPr>
        <p:sp>
          <p:nvSpPr>
            <p:cNvPr id="190" name="Google Shape;190;p13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91" name="Google Shape;191;p13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3"/>
          <p:cNvGrpSpPr/>
          <p:nvPr/>
        </p:nvGrpSpPr>
        <p:grpSpPr>
          <a:xfrm>
            <a:off x="8328692" y="4318667"/>
            <a:ext cx="220565" cy="220564"/>
            <a:chOff x="0" y="0"/>
            <a:chExt cx="812800" cy="812800"/>
          </a:xfrm>
        </p:grpSpPr>
        <p:sp>
          <p:nvSpPr>
            <p:cNvPr id="193" name="Google Shape;193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gradFill>
              <a:gsLst>
                <a:gs pos="0">
                  <a:srgbClr val="E7D49E"/>
                </a:gs>
                <a:gs pos="100000">
                  <a:srgbClr val="D8AE5E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94" name="Google Shape;194;p13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3"/>
          <p:cNvSpPr txBox="1"/>
          <p:nvPr/>
        </p:nvSpPr>
        <p:spPr>
          <a:xfrm>
            <a:off x="5013482" y="2336650"/>
            <a:ext cx="368903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INTRODUCTION</a:t>
            </a:r>
            <a:endParaRPr sz="700"/>
          </a:p>
        </p:txBody>
      </p:sp>
      <p:sp>
        <p:nvSpPr>
          <p:cNvPr id="196" name="Google Shape;196;p13"/>
          <p:cNvSpPr txBox="1"/>
          <p:nvPr/>
        </p:nvSpPr>
        <p:spPr>
          <a:xfrm>
            <a:off x="5013481" y="3143630"/>
            <a:ext cx="3234817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4"/>
          <p:cNvGrpSpPr/>
          <p:nvPr/>
        </p:nvGrpSpPr>
        <p:grpSpPr>
          <a:xfrm>
            <a:off x="0" y="2481337"/>
            <a:ext cx="9144000" cy="2662163"/>
            <a:chOff x="0" y="-47625"/>
            <a:chExt cx="4816593" cy="1402292"/>
          </a:xfrm>
        </p:grpSpPr>
        <p:sp>
          <p:nvSpPr>
            <p:cNvPr id="202" name="Google Shape;202;p14"/>
            <p:cNvSpPr/>
            <p:nvPr/>
          </p:nvSpPr>
          <p:spPr>
            <a:xfrm>
              <a:off x="0" y="0"/>
              <a:ext cx="4816592" cy="1354667"/>
            </a:xfrm>
            <a:custGeom>
              <a:rect b="b" l="l" r="r" t="t"/>
              <a:pathLst>
                <a:path extrusionOk="0"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203" name="Google Shape;203;p14"/>
            <p:cNvSpPr txBox="1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4"/>
          <p:cNvSpPr/>
          <p:nvPr/>
        </p:nvSpPr>
        <p:spPr>
          <a:xfrm rot="5400000">
            <a:off x="2643188" y="442913"/>
            <a:ext cx="3857625" cy="5543550"/>
          </a:xfrm>
          <a:custGeom>
            <a:rect b="b" l="l" r="r" t="t"/>
            <a:pathLst>
              <a:path extrusionOk="0" h="11087100" w="7715250">
                <a:moveTo>
                  <a:pt x="0" y="0"/>
                </a:moveTo>
                <a:lnTo>
                  <a:pt x="7715250" y="0"/>
                </a:lnTo>
                <a:lnTo>
                  <a:pt x="7715250" y="11087100"/>
                </a:lnTo>
                <a:lnTo>
                  <a:pt x="0" y="11087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191" l="-71615" r="-38746" t="-23193"/>
            </a:stretch>
          </a:blipFill>
          <a:ln>
            <a:noFill/>
          </a:ln>
        </p:spPr>
      </p:sp>
      <p:pic>
        <p:nvPicPr>
          <p:cNvPr id="205" name="Google Shape;205;p14"/>
          <p:cNvPicPr preferRelativeResize="0"/>
          <p:nvPr/>
        </p:nvPicPr>
        <p:blipFill rotWithShape="1">
          <a:blip r:embed="rId4">
            <a:alphaModFix/>
          </a:blip>
          <a:srcRect b="8873" l="0" r="0" t="8874"/>
          <a:stretch/>
        </p:blipFill>
        <p:spPr>
          <a:xfrm>
            <a:off x="3286125" y="0"/>
            <a:ext cx="2571750" cy="257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14"/>
          <p:cNvCxnSpPr/>
          <p:nvPr/>
        </p:nvCxnSpPr>
        <p:spPr>
          <a:xfrm>
            <a:off x="1800225" y="3603719"/>
            <a:ext cx="5543550" cy="0"/>
          </a:xfrm>
          <a:prstGeom prst="straightConnector1">
            <a:avLst/>
          </a:prstGeom>
          <a:noFill/>
          <a:ln cap="flat" cmpd="sng" w="38100">
            <a:solidFill>
              <a:srgbClr val="E7D49E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7" name="Google Shape;207;p14"/>
          <p:cNvGrpSpPr/>
          <p:nvPr/>
        </p:nvGrpSpPr>
        <p:grpSpPr>
          <a:xfrm>
            <a:off x="7343775" y="-90413"/>
            <a:ext cx="1800225" cy="1376288"/>
            <a:chOff x="0" y="-47625"/>
            <a:chExt cx="948267" cy="724958"/>
          </a:xfrm>
        </p:grpSpPr>
        <p:sp>
          <p:nvSpPr>
            <p:cNvPr id="208" name="Google Shape;208;p14"/>
            <p:cNvSpPr/>
            <p:nvPr/>
          </p:nvSpPr>
          <p:spPr>
            <a:xfrm>
              <a:off x="0" y="0"/>
              <a:ext cx="948267" cy="677333"/>
            </a:xfrm>
            <a:custGeom>
              <a:rect b="b" l="l" r="r" t="t"/>
              <a:pathLst>
                <a:path extrusionOk="0" h="677333" w="948267">
                  <a:moveTo>
                    <a:pt x="0" y="0"/>
                  </a:moveTo>
                  <a:lnTo>
                    <a:pt x="948267" y="0"/>
                  </a:lnTo>
                  <a:lnTo>
                    <a:pt x="948267" y="677333"/>
                  </a:lnTo>
                  <a:lnTo>
                    <a:pt x="0" y="677333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209" name="Google Shape;209;p14"/>
            <p:cNvSpPr txBox="1"/>
            <p:nvPr/>
          </p:nvSpPr>
          <p:spPr>
            <a:xfrm>
              <a:off x="0" y="-47625"/>
              <a:ext cx="948267" cy="724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4"/>
          <p:cNvSpPr/>
          <p:nvPr/>
        </p:nvSpPr>
        <p:spPr>
          <a:xfrm>
            <a:off x="7863528" y="1547841"/>
            <a:ext cx="766122" cy="761944"/>
          </a:xfrm>
          <a:custGeom>
            <a:rect b="b" l="l" r="r" t="t"/>
            <a:pathLst>
              <a:path extrusionOk="0" h="1523887" w="1532244">
                <a:moveTo>
                  <a:pt x="0" y="0"/>
                </a:moveTo>
                <a:lnTo>
                  <a:pt x="1532244" y="0"/>
                </a:lnTo>
                <a:lnTo>
                  <a:pt x="1532244" y="1523886"/>
                </a:lnTo>
                <a:lnTo>
                  <a:pt x="0" y="1523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4"/>
          <p:cNvSpPr/>
          <p:nvPr/>
        </p:nvSpPr>
        <p:spPr>
          <a:xfrm>
            <a:off x="7638299" y="3603719"/>
            <a:ext cx="1216580" cy="765340"/>
          </a:xfrm>
          <a:custGeom>
            <a:rect b="b" l="l" r="r" t="t"/>
            <a:pathLst>
              <a:path extrusionOk="0" h="1530679" w="2433160">
                <a:moveTo>
                  <a:pt x="0" y="0"/>
                </a:moveTo>
                <a:lnTo>
                  <a:pt x="2433160" y="0"/>
                </a:lnTo>
                <a:lnTo>
                  <a:pt x="2433160" y="1530678"/>
                </a:lnTo>
                <a:lnTo>
                  <a:pt x="0" y="1530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4"/>
          <p:cNvSpPr txBox="1"/>
          <p:nvPr/>
        </p:nvSpPr>
        <p:spPr>
          <a:xfrm>
            <a:off x="2159695" y="3033713"/>
            <a:ext cx="482461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WELCOME TO PRESENTATION</a:t>
            </a:r>
            <a:endParaRPr sz="700"/>
          </a:p>
        </p:txBody>
      </p:sp>
      <p:sp>
        <p:nvSpPr>
          <p:cNvPr id="213" name="Google Shape;213;p14"/>
          <p:cNvSpPr txBox="1"/>
          <p:nvPr/>
        </p:nvSpPr>
        <p:spPr>
          <a:xfrm>
            <a:off x="2964414" y="3901294"/>
            <a:ext cx="32151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I'm Rain, and I'll be sharing with you my beautiful ideas.  Follow me at @reallygreatsite to learn more. 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15"/>
          <p:cNvGrpSpPr/>
          <p:nvPr/>
        </p:nvGrpSpPr>
        <p:grpSpPr>
          <a:xfrm>
            <a:off x="0" y="1709812"/>
            <a:ext cx="3048000" cy="3433688"/>
            <a:chOff x="0" y="-47625"/>
            <a:chExt cx="1605531" cy="1808692"/>
          </a:xfrm>
        </p:grpSpPr>
        <p:sp>
          <p:nvSpPr>
            <p:cNvPr id="219" name="Google Shape;219;p15"/>
            <p:cNvSpPr/>
            <p:nvPr/>
          </p:nvSpPr>
          <p:spPr>
            <a:xfrm>
              <a:off x="0" y="0"/>
              <a:ext cx="1605531" cy="1761067"/>
            </a:xfrm>
            <a:custGeom>
              <a:rect b="b" l="l" r="r" t="t"/>
              <a:pathLst>
                <a:path extrusionOk="0" h="1761067" w="1605531">
                  <a:moveTo>
                    <a:pt x="0" y="0"/>
                  </a:moveTo>
                  <a:lnTo>
                    <a:pt x="1605531" y="0"/>
                  </a:lnTo>
                  <a:lnTo>
                    <a:pt x="1605531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220" name="Google Shape;220;p15"/>
            <p:cNvSpPr txBox="1"/>
            <p:nvPr/>
          </p:nvSpPr>
          <p:spPr>
            <a:xfrm>
              <a:off x="0" y="-47625"/>
              <a:ext cx="1605531" cy="1808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15"/>
          <p:cNvSpPr/>
          <p:nvPr/>
        </p:nvSpPr>
        <p:spPr>
          <a:xfrm rot="5400000">
            <a:off x="4107556" y="-1059556"/>
            <a:ext cx="928889" cy="3048000"/>
          </a:xfrm>
          <a:custGeom>
            <a:rect b="b" l="l" r="r" t="t"/>
            <a:pathLst>
              <a:path extrusionOk="0" h="6096000" w="1857777">
                <a:moveTo>
                  <a:pt x="0" y="0"/>
                </a:moveTo>
                <a:lnTo>
                  <a:pt x="1857776" y="0"/>
                </a:lnTo>
                <a:lnTo>
                  <a:pt x="1857776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97" l="-238615" r="0" t="-1596"/>
            </a:stretch>
          </a:blipFill>
          <a:ln>
            <a:noFill/>
          </a:ln>
        </p:spPr>
      </p:sp>
      <p:grpSp>
        <p:nvGrpSpPr>
          <p:cNvPr id="222" name="Google Shape;222;p15"/>
          <p:cNvGrpSpPr/>
          <p:nvPr/>
        </p:nvGrpSpPr>
        <p:grpSpPr>
          <a:xfrm>
            <a:off x="3048000" y="809699"/>
            <a:ext cx="3048000" cy="3433688"/>
            <a:chOff x="0" y="-47625"/>
            <a:chExt cx="1605531" cy="1808692"/>
          </a:xfrm>
        </p:grpSpPr>
        <p:sp>
          <p:nvSpPr>
            <p:cNvPr id="223" name="Google Shape;223;p15"/>
            <p:cNvSpPr/>
            <p:nvPr/>
          </p:nvSpPr>
          <p:spPr>
            <a:xfrm>
              <a:off x="0" y="0"/>
              <a:ext cx="1605531" cy="1761067"/>
            </a:xfrm>
            <a:custGeom>
              <a:rect b="b" l="l" r="r" t="t"/>
              <a:pathLst>
                <a:path extrusionOk="0" h="1761067" w="1605531">
                  <a:moveTo>
                    <a:pt x="0" y="0"/>
                  </a:moveTo>
                  <a:lnTo>
                    <a:pt x="1605531" y="0"/>
                  </a:lnTo>
                  <a:lnTo>
                    <a:pt x="1605531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24" name="Google Shape;224;p15"/>
            <p:cNvSpPr txBox="1"/>
            <p:nvPr/>
          </p:nvSpPr>
          <p:spPr>
            <a:xfrm>
              <a:off x="0" y="-47625"/>
              <a:ext cx="1605531" cy="1808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5"/>
          <p:cNvPicPr preferRelativeResize="0"/>
          <p:nvPr/>
        </p:nvPicPr>
        <p:blipFill rotWithShape="1">
          <a:blip r:embed="rId4">
            <a:alphaModFix/>
          </a:blip>
          <a:srcRect b="0" l="30259" r="30259" t="0"/>
          <a:stretch/>
        </p:blipFill>
        <p:spPr>
          <a:xfrm>
            <a:off x="609600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5"/>
          <p:cNvSpPr txBox="1"/>
          <p:nvPr/>
        </p:nvSpPr>
        <p:spPr>
          <a:xfrm>
            <a:off x="514350" y="719138"/>
            <a:ext cx="201930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OUR COMPANY</a:t>
            </a:r>
            <a:endParaRPr sz="700"/>
          </a:p>
        </p:txBody>
      </p:sp>
      <p:sp>
        <p:nvSpPr>
          <p:cNvPr id="227" name="Google Shape;227;p15"/>
          <p:cNvSpPr txBox="1"/>
          <p:nvPr/>
        </p:nvSpPr>
        <p:spPr>
          <a:xfrm>
            <a:off x="3562350" y="1282256"/>
            <a:ext cx="2019300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What We Do? </a:t>
            </a:r>
            <a:endParaRPr sz="700"/>
          </a:p>
        </p:txBody>
      </p:sp>
      <p:sp>
        <p:nvSpPr>
          <p:cNvPr id="228" name="Google Shape;228;p15"/>
          <p:cNvSpPr txBox="1"/>
          <p:nvPr/>
        </p:nvSpPr>
        <p:spPr>
          <a:xfrm>
            <a:off x="514350" y="2181225"/>
            <a:ext cx="2019300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Who We Are?</a:t>
            </a:r>
            <a:endParaRPr sz="700"/>
          </a:p>
        </p:txBody>
      </p:sp>
      <p:sp>
        <p:nvSpPr>
          <p:cNvPr id="229" name="Google Shape;229;p15"/>
          <p:cNvSpPr txBox="1"/>
          <p:nvPr/>
        </p:nvSpPr>
        <p:spPr>
          <a:xfrm>
            <a:off x="514350" y="2805415"/>
            <a:ext cx="22935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Briefly elaborate on what you want to discuss. </a:t>
            </a:r>
            <a:endParaRPr sz="700"/>
          </a:p>
        </p:txBody>
      </p:sp>
      <p:sp>
        <p:nvSpPr>
          <p:cNvPr id="230" name="Google Shape;230;p15"/>
          <p:cNvSpPr txBox="1"/>
          <p:nvPr/>
        </p:nvSpPr>
        <p:spPr>
          <a:xfrm>
            <a:off x="3562350" y="1906437"/>
            <a:ext cx="20928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Briefly elaborate on what you want to discuss. </a:t>
            </a:r>
            <a:endParaRPr sz="700"/>
          </a:p>
        </p:txBody>
      </p:sp>
      <p:sp>
        <p:nvSpPr>
          <p:cNvPr id="231" name="Google Shape;231;p15"/>
          <p:cNvSpPr txBox="1"/>
          <p:nvPr/>
        </p:nvSpPr>
        <p:spPr>
          <a:xfrm>
            <a:off x="514350" y="3675516"/>
            <a:ext cx="20193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Sed tempor tortor at sagittis sodales. Phasellus augue enim, euismod sit amet dolor sit amet, fermentum consequat dolor. </a:t>
            </a:r>
            <a:endParaRPr sz="700"/>
          </a:p>
        </p:txBody>
      </p:sp>
      <p:sp>
        <p:nvSpPr>
          <p:cNvPr id="232" name="Google Shape;232;p15"/>
          <p:cNvSpPr txBox="1"/>
          <p:nvPr/>
        </p:nvSpPr>
        <p:spPr>
          <a:xfrm>
            <a:off x="3562350" y="2776538"/>
            <a:ext cx="20193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consectetur adipiscing elit. Sed tempor tortor at sagittis sodales. Phasellus augue enim, euismod sit amet dolor sit amet, fermentum consequat dolor. 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6"/>
          <p:cNvGrpSpPr/>
          <p:nvPr/>
        </p:nvGrpSpPr>
        <p:grpSpPr>
          <a:xfrm>
            <a:off x="0" y="809699"/>
            <a:ext cx="9144000" cy="3819451"/>
            <a:chOff x="0" y="-47625"/>
            <a:chExt cx="4816593" cy="2011892"/>
          </a:xfrm>
        </p:grpSpPr>
        <p:sp>
          <p:nvSpPr>
            <p:cNvPr id="238" name="Google Shape;238;p16"/>
            <p:cNvSpPr/>
            <p:nvPr/>
          </p:nvSpPr>
          <p:spPr>
            <a:xfrm>
              <a:off x="0" y="0"/>
              <a:ext cx="4816592" cy="1964267"/>
            </a:xfrm>
            <a:custGeom>
              <a:rect b="b" l="l" r="r" t="t"/>
              <a:pathLst>
                <a:path extrusionOk="0" h="19642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64267"/>
                  </a:lnTo>
                  <a:lnTo>
                    <a:pt x="0" y="1964267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239" name="Google Shape;239;p16"/>
            <p:cNvSpPr txBox="1"/>
            <p:nvPr/>
          </p:nvSpPr>
          <p:spPr>
            <a:xfrm>
              <a:off x="0" y="-47625"/>
              <a:ext cx="4816593" cy="2011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6"/>
          <p:cNvGrpSpPr/>
          <p:nvPr/>
        </p:nvGrpSpPr>
        <p:grpSpPr>
          <a:xfrm>
            <a:off x="528638" y="1578605"/>
            <a:ext cx="900113" cy="990526"/>
            <a:chOff x="0" y="-47625"/>
            <a:chExt cx="474133" cy="521758"/>
          </a:xfrm>
        </p:grpSpPr>
        <p:sp>
          <p:nvSpPr>
            <p:cNvPr id="241" name="Google Shape;241;p16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242" name="Google Shape;242;p16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6"/>
          <p:cNvGrpSpPr/>
          <p:nvPr/>
        </p:nvGrpSpPr>
        <p:grpSpPr>
          <a:xfrm>
            <a:off x="4020875" y="1578605"/>
            <a:ext cx="900113" cy="990526"/>
            <a:chOff x="0" y="-47625"/>
            <a:chExt cx="474133" cy="521758"/>
          </a:xfrm>
        </p:grpSpPr>
        <p:sp>
          <p:nvSpPr>
            <p:cNvPr id="244" name="Google Shape;244;p16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245" name="Google Shape;245;p16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6"/>
          <p:cNvGrpSpPr/>
          <p:nvPr/>
        </p:nvGrpSpPr>
        <p:grpSpPr>
          <a:xfrm>
            <a:off x="5766994" y="1578605"/>
            <a:ext cx="900113" cy="990526"/>
            <a:chOff x="0" y="-47625"/>
            <a:chExt cx="474133" cy="521758"/>
          </a:xfrm>
        </p:grpSpPr>
        <p:sp>
          <p:nvSpPr>
            <p:cNvPr id="247" name="Google Shape;247;p16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248" name="Google Shape;248;p16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16"/>
          <p:cNvGrpSpPr/>
          <p:nvPr/>
        </p:nvGrpSpPr>
        <p:grpSpPr>
          <a:xfrm>
            <a:off x="7513112" y="1578605"/>
            <a:ext cx="900113" cy="990526"/>
            <a:chOff x="0" y="-47625"/>
            <a:chExt cx="474133" cy="521758"/>
          </a:xfrm>
        </p:grpSpPr>
        <p:sp>
          <p:nvSpPr>
            <p:cNvPr id="250" name="Google Shape;250;p16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251" name="Google Shape;251;p16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16"/>
          <p:cNvGrpSpPr/>
          <p:nvPr/>
        </p:nvGrpSpPr>
        <p:grpSpPr>
          <a:xfrm>
            <a:off x="2274756" y="1578605"/>
            <a:ext cx="900113" cy="990526"/>
            <a:chOff x="0" y="-47625"/>
            <a:chExt cx="474133" cy="521758"/>
          </a:xfrm>
        </p:grpSpPr>
        <p:sp>
          <p:nvSpPr>
            <p:cNvPr id="253" name="Google Shape;253;p16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254" name="Google Shape;254;p16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16"/>
          <p:cNvSpPr/>
          <p:nvPr/>
        </p:nvSpPr>
        <p:spPr>
          <a:xfrm>
            <a:off x="7748856" y="1965938"/>
            <a:ext cx="428625" cy="300817"/>
          </a:xfrm>
          <a:custGeom>
            <a:rect b="b" l="l" r="r" t="t"/>
            <a:pathLst>
              <a:path extrusionOk="0" h="601634" w="857250">
                <a:moveTo>
                  <a:pt x="0" y="0"/>
                </a:moveTo>
                <a:lnTo>
                  <a:pt x="857250" y="0"/>
                </a:lnTo>
                <a:lnTo>
                  <a:pt x="857250" y="601633"/>
                </a:lnTo>
                <a:lnTo>
                  <a:pt x="0" y="601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16"/>
          <p:cNvSpPr/>
          <p:nvPr/>
        </p:nvSpPr>
        <p:spPr>
          <a:xfrm>
            <a:off x="6002737" y="2031791"/>
            <a:ext cx="428625" cy="174567"/>
          </a:xfrm>
          <a:custGeom>
            <a:rect b="b" l="l" r="r" t="t"/>
            <a:pathLst>
              <a:path extrusionOk="0" h="349135" w="857250">
                <a:moveTo>
                  <a:pt x="0" y="0"/>
                </a:moveTo>
                <a:lnTo>
                  <a:pt x="857250" y="0"/>
                </a:lnTo>
                <a:lnTo>
                  <a:pt x="857250" y="349135"/>
                </a:lnTo>
                <a:lnTo>
                  <a:pt x="0" y="349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6"/>
          <p:cNvSpPr/>
          <p:nvPr/>
        </p:nvSpPr>
        <p:spPr>
          <a:xfrm>
            <a:off x="4256619" y="1965939"/>
            <a:ext cx="428625" cy="306272"/>
          </a:xfrm>
          <a:custGeom>
            <a:rect b="b" l="l" r="r" t="t"/>
            <a:pathLst>
              <a:path extrusionOk="0" h="612544" w="857250">
                <a:moveTo>
                  <a:pt x="0" y="0"/>
                </a:moveTo>
                <a:lnTo>
                  <a:pt x="857250" y="0"/>
                </a:lnTo>
                <a:lnTo>
                  <a:pt x="857250" y="612544"/>
                </a:lnTo>
                <a:lnTo>
                  <a:pt x="0" y="612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6"/>
          <p:cNvSpPr/>
          <p:nvPr/>
        </p:nvSpPr>
        <p:spPr>
          <a:xfrm>
            <a:off x="2525307" y="1904762"/>
            <a:ext cx="399011" cy="428625"/>
          </a:xfrm>
          <a:custGeom>
            <a:rect b="b" l="l" r="r" t="t"/>
            <a:pathLst>
              <a:path extrusionOk="0" h="857250" w="798022">
                <a:moveTo>
                  <a:pt x="0" y="0"/>
                </a:moveTo>
                <a:lnTo>
                  <a:pt x="798022" y="0"/>
                </a:lnTo>
                <a:lnTo>
                  <a:pt x="798022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16"/>
          <p:cNvSpPr/>
          <p:nvPr/>
        </p:nvSpPr>
        <p:spPr>
          <a:xfrm>
            <a:off x="764381" y="1904762"/>
            <a:ext cx="428625" cy="428625"/>
          </a:xfrm>
          <a:custGeom>
            <a:rect b="b" l="l" r="r" t="t"/>
            <a:pathLst>
              <a:path extrusionOk="0" h="857250" w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16"/>
          <p:cNvSpPr/>
          <p:nvPr/>
        </p:nvSpPr>
        <p:spPr>
          <a:xfrm rot="5400000">
            <a:off x="4138730" y="-1090729"/>
            <a:ext cx="900113" cy="3081572"/>
          </a:xfrm>
          <a:custGeom>
            <a:rect b="b" l="l" r="r" t="t"/>
            <a:pathLst>
              <a:path extrusionOk="0" h="6163144" w="1800225">
                <a:moveTo>
                  <a:pt x="0" y="0"/>
                </a:moveTo>
                <a:lnTo>
                  <a:pt x="1800225" y="0"/>
                </a:lnTo>
                <a:lnTo>
                  <a:pt x="1800225" y="6163143"/>
                </a:lnTo>
                <a:lnTo>
                  <a:pt x="0" y="6163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241789" r="-547" t="0"/>
            </a:stretch>
          </a:blipFill>
          <a:ln>
            <a:noFill/>
          </a:ln>
        </p:spPr>
      </p:sp>
      <p:grpSp>
        <p:nvGrpSpPr>
          <p:cNvPr id="261" name="Google Shape;261;p16"/>
          <p:cNvGrpSpPr/>
          <p:nvPr/>
        </p:nvGrpSpPr>
        <p:grpSpPr>
          <a:xfrm>
            <a:off x="0" y="4538737"/>
            <a:ext cx="9144000" cy="604763"/>
            <a:chOff x="0" y="-47625"/>
            <a:chExt cx="4816593" cy="318558"/>
          </a:xfrm>
        </p:grpSpPr>
        <p:sp>
          <p:nvSpPr>
            <p:cNvPr id="262" name="Google Shape;262;p16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3" name="Google Shape;263;p16"/>
            <p:cNvSpPr txBox="1"/>
            <p:nvPr/>
          </p:nvSpPr>
          <p:spPr>
            <a:xfrm>
              <a:off x="0" y="-47625"/>
              <a:ext cx="4816593" cy="3185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6"/>
          <p:cNvGrpSpPr/>
          <p:nvPr/>
        </p:nvGrpSpPr>
        <p:grpSpPr>
          <a:xfrm>
            <a:off x="6096000" y="-90413"/>
            <a:ext cx="3048000" cy="990526"/>
            <a:chOff x="0" y="-47625"/>
            <a:chExt cx="1605531" cy="521758"/>
          </a:xfrm>
        </p:grpSpPr>
        <p:sp>
          <p:nvSpPr>
            <p:cNvPr id="265" name="Google Shape;265;p16"/>
            <p:cNvSpPr/>
            <p:nvPr/>
          </p:nvSpPr>
          <p:spPr>
            <a:xfrm>
              <a:off x="0" y="0"/>
              <a:ext cx="1605531" cy="474133"/>
            </a:xfrm>
            <a:custGeom>
              <a:rect b="b" l="l" r="r" t="t"/>
              <a:pathLst>
                <a:path extrusionOk="0" h="474133" w="1605531">
                  <a:moveTo>
                    <a:pt x="0" y="0"/>
                  </a:moveTo>
                  <a:lnTo>
                    <a:pt x="1605531" y="0"/>
                  </a:lnTo>
                  <a:lnTo>
                    <a:pt x="1605531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266" name="Google Shape;266;p16"/>
            <p:cNvSpPr txBox="1"/>
            <p:nvPr/>
          </p:nvSpPr>
          <p:spPr>
            <a:xfrm>
              <a:off x="0" y="-47625"/>
              <a:ext cx="1605531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6"/>
          <p:cNvGrpSpPr/>
          <p:nvPr/>
        </p:nvGrpSpPr>
        <p:grpSpPr>
          <a:xfrm rot="-5400000">
            <a:off x="1701345" y="1984740"/>
            <a:ext cx="300817" cy="263215"/>
            <a:chOff x="0" y="0"/>
            <a:chExt cx="812800" cy="711200"/>
          </a:xfrm>
        </p:grpSpPr>
        <p:sp>
          <p:nvSpPr>
            <p:cNvPr id="268" name="Google Shape;268;p1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269" name="Google Shape;269;p16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6"/>
          <p:cNvGrpSpPr/>
          <p:nvPr/>
        </p:nvGrpSpPr>
        <p:grpSpPr>
          <a:xfrm rot="-5400000">
            <a:off x="3446580" y="1984740"/>
            <a:ext cx="300817" cy="263214"/>
            <a:chOff x="0" y="0"/>
            <a:chExt cx="812800" cy="711200"/>
          </a:xfrm>
        </p:grpSpPr>
        <p:sp>
          <p:nvSpPr>
            <p:cNvPr id="271" name="Google Shape;271;p1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272" name="Google Shape;272;p16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16"/>
          <p:cNvGrpSpPr/>
          <p:nvPr/>
        </p:nvGrpSpPr>
        <p:grpSpPr>
          <a:xfrm rot="-5400000">
            <a:off x="5192699" y="1984740"/>
            <a:ext cx="300817" cy="263214"/>
            <a:chOff x="0" y="0"/>
            <a:chExt cx="812800" cy="711200"/>
          </a:xfrm>
        </p:grpSpPr>
        <p:sp>
          <p:nvSpPr>
            <p:cNvPr id="274" name="Google Shape;274;p1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275" name="Google Shape;275;p16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16"/>
          <p:cNvGrpSpPr/>
          <p:nvPr/>
        </p:nvGrpSpPr>
        <p:grpSpPr>
          <a:xfrm rot="-5400000">
            <a:off x="6938817" y="1984740"/>
            <a:ext cx="300817" cy="263215"/>
            <a:chOff x="0" y="0"/>
            <a:chExt cx="812800" cy="711200"/>
          </a:xfrm>
        </p:grpSpPr>
        <p:sp>
          <p:nvSpPr>
            <p:cNvPr id="277" name="Google Shape;277;p1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</p:sp>
        <p:sp>
          <p:nvSpPr>
            <p:cNvPr id="278" name="Google Shape;278;p16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9" name="Google Shape;279;p16"/>
          <p:cNvSpPr txBox="1"/>
          <p:nvPr/>
        </p:nvSpPr>
        <p:spPr>
          <a:xfrm>
            <a:off x="445112" y="284185"/>
            <a:ext cx="227970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TIMELINE PAGE</a:t>
            </a:r>
            <a:endParaRPr sz="700"/>
          </a:p>
        </p:txBody>
      </p:sp>
      <p:sp>
        <p:nvSpPr>
          <p:cNvPr id="280" name="Google Shape;280;p16"/>
          <p:cNvSpPr txBox="1"/>
          <p:nvPr/>
        </p:nvSpPr>
        <p:spPr>
          <a:xfrm>
            <a:off x="514350" y="2726293"/>
            <a:ext cx="11166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ADD A MAIN POINT</a:t>
            </a:r>
            <a:endParaRPr sz="700"/>
          </a:p>
        </p:txBody>
      </p:sp>
      <p:sp>
        <p:nvSpPr>
          <p:cNvPr id="281" name="Google Shape;281;p16"/>
          <p:cNvSpPr txBox="1"/>
          <p:nvPr/>
        </p:nvSpPr>
        <p:spPr>
          <a:xfrm>
            <a:off x="2274756" y="2726293"/>
            <a:ext cx="11166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ADD A MAIN POINT</a:t>
            </a:r>
            <a:endParaRPr sz="700"/>
          </a:p>
        </p:txBody>
      </p:sp>
      <p:sp>
        <p:nvSpPr>
          <p:cNvPr id="282" name="Google Shape;282;p16"/>
          <p:cNvSpPr txBox="1"/>
          <p:nvPr/>
        </p:nvSpPr>
        <p:spPr>
          <a:xfrm>
            <a:off x="4020875" y="2726293"/>
            <a:ext cx="11166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ADD A MAIN POINT</a:t>
            </a:r>
            <a:endParaRPr sz="700"/>
          </a:p>
        </p:txBody>
      </p:sp>
      <p:sp>
        <p:nvSpPr>
          <p:cNvPr id="283" name="Google Shape;283;p16"/>
          <p:cNvSpPr txBox="1"/>
          <p:nvPr/>
        </p:nvSpPr>
        <p:spPr>
          <a:xfrm>
            <a:off x="5766994" y="2726293"/>
            <a:ext cx="11166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ADD A MAIN POINT</a:t>
            </a:r>
            <a:endParaRPr sz="700"/>
          </a:p>
        </p:txBody>
      </p:sp>
      <p:sp>
        <p:nvSpPr>
          <p:cNvPr id="284" name="Google Shape;284;p16"/>
          <p:cNvSpPr txBox="1"/>
          <p:nvPr/>
        </p:nvSpPr>
        <p:spPr>
          <a:xfrm>
            <a:off x="7513112" y="2726293"/>
            <a:ext cx="11166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ADD A MAIN POINT</a:t>
            </a:r>
            <a:endParaRPr sz="700"/>
          </a:p>
        </p:txBody>
      </p:sp>
      <p:sp>
        <p:nvSpPr>
          <p:cNvPr id="285" name="Google Shape;285;p16"/>
          <p:cNvSpPr txBox="1"/>
          <p:nvPr/>
        </p:nvSpPr>
        <p:spPr>
          <a:xfrm>
            <a:off x="514350" y="3310652"/>
            <a:ext cx="1116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86" name="Google Shape;286;p16"/>
          <p:cNvSpPr txBox="1"/>
          <p:nvPr/>
        </p:nvSpPr>
        <p:spPr>
          <a:xfrm>
            <a:off x="2274756" y="3310652"/>
            <a:ext cx="1116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87" name="Google Shape;287;p16"/>
          <p:cNvSpPr txBox="1"/>
          <p:nvPr/>
        </p:nvSpPr>
        <p:spPr>
          <a:xfrm>
            <a:off x="4020875" y="3310652"/>
            <a:ext cx="1116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88" name="Google Shape;288;p16"/>
          <p:cNvSpPr txBox="1"/>
          <p:nvPr/>
        </p:nvSpPr>
        <p:spPr>
          <a:xfrm>
            <a:off x="5766994" y="3310652"/>
            <a:ext cx="1116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89" name="Google Shape;289;p16"/>
          <p:cNvSpPr txBox="1"/>
          <p:nvPr/>
        </p:nvSpPr>
        <p:spPr>
          <a:xfrm>
            <a:off x="7513112" y="3310652"/>
            <a:ext cx="1116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90" name="Google Shape;290;p16"/>
          <p:cNvSpPr/>
          <p:nvPr/>
        </p:nvSpPr>
        <p:spPr>
          <a:xfrm>
            <a:off x="6480061" y="4159462"/>
            <a:ext cx="1645406" cy="939377"/>
          </a:xfrm>
          <a:custGeom>
            <a:rect b="b" l="l" r="r" t="t"/>
            <a:pathLst>
              <a:path extrusionOk="0" h="1878754" w="3290811">
                <a:moveTo>
                  <a:pt x="0" y="0"/>
                </a:moveTo>
                <a:lnTo>
                  <a:pt x="3290812" y="0"/>
                </a:lnTo>
                <a:lnTo>
                  <a:pt x="3290812" y="1878754"/>
                </a:lnTo>
                <a:lnTo>
                  <a:pt x="0" y="1878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171" y="0"/>
            <a:ext cx="7117491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17"/>
          <p:cNvGrpSpPr/>
          <p:nvPr/>
        </p:nvGrpSpPr>
        <p:grpSpPr>
          <a:xfrm>
            <a:off x="6858000" y="-90413"/>
            <a:ext cx="2286000" cy="5233913"/>
            <a:chOff x="0" y="-47625"/>
            <a:chExt cx="1204148" cy="2756958"/>
          </a:xfrm>
        </p:grpSpPr>
        <p:sp>
          <p:nvSpPr>
            <p:cNvPr id="297" name="Google Shape;297;p17"/>
            <p:cNvSpPr/>
            <p:nvPr/>
          </p:nvSpPr>
          <p:spPr>
            <a:xfrm>
              <a:off x="0" y="0"/>
              <a:ext cx="1204148" cy="2709333"/>
            </a:xfrm>
            <a:custGeom>
              <a:rect b="b" l="l" r="r" t="t"/>
              <a:pathLst>
                <a:path extrusionOk="0" h="2709333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298" name="Google Shape;298;p17"/>
            <p:cNvSpPr txBox="1"/>
            <p:nvPr/>
          </p:nvSpPr>
          <p:spPr>
            <a:xfrm>
              <a:off x="0" y="-47625"/>
              <a:ext cx="1204148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17"/>
          <p:cNvSpPr/>
          <p:nvPr/>
        </p:nvSpPr>
        <p:spPr>
          <a:xfrm rot="5400000">
            <a:off x="4736306" y="735806"/>
            <a:ext cx="4243388" cy="4572000"/>
          </a:xfrm>
          <a:custGeom>
            <a:rect b="b" l="l" r="r" t="t"/>
            <a:pathLst>
              <a:path extrusionOk="0" h="9144000" w="8486775">
                <a:moveTo>
                  <a:pt x="0" y="0"/>
                </a:moveTo>
                <a:lnTo>
                  <a:pt x="8486776" y="0"/>
                </a:lnTo>
                <a:lnTo>
                  <a:pt x="8486776" y="9144001"/>
                </a:lnTo>
                <a:lnTo>
                  <a:pt x="0" y="9144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743" r="0" t="0"/>
            </a:stretch>
          </a:blipFill>
          <a:ln>
            <a:noFill/>
          </a:ln>
        </p:spPr>
      </p:sp>
      <p:sp>
        <p:nvSpPr>
          <p:cNvPr id="300" name="Google Shape;300;p17"/>
          <p:cNvSpPr txBox="1"/>
          <p:nvPr/>
        </p:nvSpPr>
        <p:spPr>
          <a:xfrm>
            <a:off x="5013482" y="2336650"/>
            <a:ext cx="368903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OUR PRODUCTS</a:t>
            </a:r>
            <a:endParaRPr sz="700"/>
          </a:p>
        </p:txBody>
      </p:sp>
      <p:grpSp>
        <p:nvGrpSpPr>
          <p:cNvPr id="301" name="Google Shape;301;p17"/>
          <p:cNvGrpSpPr/>
          <p:nvPr/>
        </p:nvGrpSpPr>
        <p:grpSpPr>
          <a:xfrm>
            <a:off x="7523504" y="514350"/>
            <a:ext cx="954993" cy="954993"/>
            <a:chOff x="0" y="0"/>
            <a:chExt cx="812800" cy="812800"/>
          </a:xfrm>
        </p:grpSpPr>
        <p:sp>
          <p:nvSpPr>
            <p:cNvPr id="302" name="Google Shape;302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AE5E"/>
            </a:solidFill>
            <a:ln cap="sq" cmpd="sng" w="142875">
              <a:solidFill>
                <a:srgbClr val="E7D4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1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02.</a:t>
              </a:r>
              <a:endParaRPr sz="700"/>
            </a:p>
          </p:txBody>
        </p:sp>
      </p:grpSp>
      <p:cxnSp>
        <p:nvCxnSpPr>
          <p:cNvPr id="304" name="Google Shape;304;p17"/>
          <p:cNvCxnSpPr/>
          <p:nvPr/>
        </p:nvCxnSpPr>
        <p:spPr>
          <a:xfrm>
            <a:off x="5013482" y="4619625"/>
            <a:ext cx="3616168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05" name="Google Shape;305;p17"/>
          <p:cNvGrpSpPr/>
          <p:nvPr/>
        </p:nvGrpSpPr>
        <p:grpSpPr>
          <a:xfrm>
            <a:off x="8248298" y="4199968"/>
            <a:ext cx="381352" cy="419657"/>
            <a:chOff x="0" y="-47625"/>
            <a:chExt cx="474133" cy="521758"/>
          </a:xfrm>
        </p:grpSpPr>
        <p:sp>
          <p:nvSpPr>
            <p:cNvPr id="306" name="Google Shape;306;p17"/>
            <p:cNvSpPr/>
            <p:nvPr/>
          </p:nvSpPr>
          <p:spPr>
            <a:xfrm>
              <a:off x="0" y="0"/>
              <a:ext cx="474133" cy="474133"/>
            </a:xfrm>
            <a:custGeom>
              <a:rect b="b" l="l" r="r" t="t"/>
              <a:pathLst>
                <a:path extrusionOk="0" h="474133" w="474133">
                  <a:moveTo>
                    <a:pt x="0" y="0"/>
                  </a:moveTo>
                  <a:lnTo>
                    <a:pt x="474133" y="0"/>
                  </a:lnTo>
                  <a:lnTo>
                    <a:pt x="474133" y="474133"/>
                  </a:lnTo>
                  <a:lnTo>
                    <a:pt x="0" y="474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07" name="Google Shape;307;p17"/>
            <p:cNvSpPr txBox="1"/>
            <p:nvPr/>
          </p:nvSpPr>
          <p:spPr>
            <a:xfrm>
              <a:off x="0" y="-47625"/>
              <a:ext cx="474133" cy="521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17"/>
          <p:cNvGrpSpPr/>
          <p:nvPr/>
        </p:nvGrpSpPr>
        <p:grpSpPr>
          <a:xfrm>
            <a:off x="8328692" y="4318667"/>
            <a:ext cx="220565" cy="220564"/>
            <a:chOff x="0" y="0"/>
            <a:chExt cx="812800" cy="812800"/>
          </a:xfrm>
        </p:grpSpPr>
        <p:sp>
          <p:nvSpPr>
            <p:cNvPr id="309" name="Google Shape;309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gradFill>
              <a:gsLst>
                <a:gs pos="0">
                  <a:srgbClr val="E7D49E"/>
                </a:gs>
                <a:gs pos="100000">
                  <a:srgbClr val="D8AE5E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310" name="Google Shape;310;p17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p17"/>
          <p:cNvSpPr txBox="1"/>
          <p:nvPr/>
        </p:nvSpPr>
        <p:spPr>
          <a:xfrm>
            <a:off x="5013481" y="3143630"/>
            <a:ext cx="3234817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8"/>
          <p:cNvGrpSpPr/>
          <p:nvPr/>
        </p:nvGrpSpPr>
        <p:grpSpPr>
          <a:xfrm>
            <a:off x="0" y="809699"/>
            <a:ext cx="4572000" cy="904801"/>
            <a:chOff x="0" y="-47625"/>
            <a:chExt cx="2408296" cy="476603"/>
          </a:xfrm>
        </p:grpSpPr>
        <p:sp>
          <p:nvSpPr>
            <p:cNvPr id="317" name="Google Shape;317;p18"/>
            <p:cNvSpPr/>
            <p:nvPr/>
          </p:nvSpPr>
          <p:spPr>
            <a:xfrm>
              <a:off x="0" y="0"/>
              <a:ext cx="2408296" cy="428978"/>
            </a:xfrm>
            <a:custGeom>
              <a:rect b="b" l="l" r="r" t="t"/>
              <a:pathLst>
                <a:path extrusionOk="0" h="428978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428978"/>
                  </a:lnTo>
                  <a:lnTo>
                    <a:pt x="0" y="428978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318" name="Google Shape;318;p18"/>
            <p:cNvSpPr txBox="1"/>
            <p:nvPr/>
          </p:nvSpPr>
          <p:spPr>
            <a:xfrm>
              <a:off x="0" y="-47625"/>
              <a:ext cx="2408296" cy="4766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18"/>
          <p:cNvSpPr/>
          <p:nvPr/>
        </p:nvSpPr>
        <p:spPr>
          <a:xfrm>
            <a:off x="2603981" y="646135"/>
            <a:ext cx="1634043" cy="1580566"/>
          </a:xfrm>
          <a:custGeom>
            <a:rect b="b" l="l" r="r" t="t"/>
            <a:pathLst>
              <a:path extrusionOk="0" h="3161131" w="3268086">
                <a:moveTo>
                  <a:pt x="0" y="0"/>
                </a:moveTo>
                <a:lnTo>
                  <a:pt x="3268087" y="0"/>
                </a:lnTo>
                <a:lnTo>
                  <a:pt x="3268087" y="3161131"/>
                </a:lnTo>
                <a:lnTo>
                  <a:pt x="0" y="3161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18"/>
          <p:cNvSpPr/>
          <p:nvPr/>
        </p:nvSpPr>
        <p:spPr>
          <a:xfrm rot="5400000">
            <a:off x="1443138" y="271362"/>
            <a:ext cx="1714500" cy="4600776"/>
          </a:xfrm>
          <a:custGeom>
            <a:rect b="b" l="l" r="r" t="t"/>
            <a:pathLst>
              <a:path extrusionOk="0" h="9201552" w="3429000">
                <a:moveTo>
                  <a:pt x="0" y="0"/>
                </a:moveTo>
                <a:lnTo>
                  <a:pt x="3429000" y="0"/>
                </a:lnTo>
                <a:lnTo>
                  <a:pt x="3429000" y="9201552"/>
                </a:lnTo>
                <a:lnTo>
                  <a:pt x="0" y="9201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48279" r="-20061" t="0"/>
            </a:stretch>
          </a:blipFill>
          <a:ln>
            <a:noFill/>
          </a:ln>
        </p:spPr>
      </p:sp>
      <p:grpSp>
        <p:nvGrpSpPr>
          <p:cNvPr id="321" name="Google Shape;321;p18"/>
          <p:cNvGrpSpPr/>
          <p:nvPr/>
        </p:nvGrpSpPr>
        <p:grpSpPr>
          <a:xfrm>
            <a:off x="0" y="3338587"/>
            <a:ext cx="4572000" cy="1804913"/>
            <a:chOff x="0" y="-47625"/>
            <a:chExt cx="2408296" cy="950736"/>
          </a:xfrm>
        </p:grpSpPr>
        <p:sp>
          <p:nvSpPr>
            <p:cNvPr id="322" name="Google Shape;322;p18"/>
            <p:cNvSpPr/>
            <p:nvPr/>
          </p:nvSpPr>
          <p:spPr>
            <a:xfrm>
              <a:off x="0" y="0"/>
              <a:ext cx="2408296" cy="903111"/>
            </a:xfrm>
            <a:custGeom>
              <a:rect b="b" l="l" r="r" t="t"/>
              <a:pathLst>
                <a:path extrusionOk="0" h="903111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323" name="Google Shape;323;p18"/>
            <p:cNvSpPr txBox="1"/>
            <p:nvPr/>
          </p:nvSpPr>
          <p:spPr>
            <a:xfrm>
              <a:off x="0" y="-47625"/>
              <a:ext cx="2408296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18"/>
          <p:cNvGrpSpPr/>
          <p:nvPr/>
        </p:nvGrpSpPr>
        <p:grpSpPr>
          <a:xfrm>
            <a:off x="4572000" y="1624087"/>
            <a:ext cx="4572000" cy="1804913"/>
            <a:chOff x="0" y="-47625"/>
            <a:chExt cx="2408296" cy="950736"/>
          </a:xfrm>
        </p:grpSpPr>
        <p:sp>
          <p:nvSpPr>
            <p:cNvPr id="325" name="Google Shape;325;p18"/>
            <p:cNvSpPr/>
            <p:nvPr/>
          </p:nvSpPr>
          <p:spPr>
            <a:xfrm>
              <a:off x="0" y="0"/>
              <a:ext cx="2408296" cy="903111"/>
            </a:xfrm>
            <a:custGeom>
              <a:rect b="b" l="l" r="r" t="t"/>
              <a:pathLst>
                <a:path extrusionOk="0" h="903111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326" name="Google Shape;326;p18"/>
            <p:cNvSpPr txBox="1"/>
            <p:nvPr/>
          </p:nvSpPr>
          <p:spPr>
            <a:xfrm>
              <a:off x="0" y="-47625"/>
              <a:ext cx="2408296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7" name="Google Shape;327;p18"/>
          <p:cNvPicPr preferRelativeResize="0"/>
          <p:nvPr/>
        </p:nvPicPr>
        <p:blipFill rotWithShape="1">
          <a:blip r:embed="rId5">
            <a:alphaModFix/>
          </a:blip>
          <a:srcRect b="22644" l="0" r="0" t="21070"/>
          <a:stretch/>
        </p:blipFill>
        <p:spPr>
          <a:xfrm>
            <a:off x="4572000" y="0"/>
            <a:ext cx="4572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8"/>
          <p:cNvSpPr txBox="1"/>
          <p:nvPr/>
        </p:nvSpPr>
        <p:spPr>
          <a:xfrm>
            <a:off x="445112" y="284185"/>
            <a:ext cx="278130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OUR SERVICES</a:t>
            </a:r>
            <a:endParaRPr sz="700"/>
          </a:p>
        </p:txBody>
      </p:sp>
      <p:sp>
        <p:nvSpPr>
          <p:cNvPr id="329" name="Google Shape;329;p18"/>
          <p:cNvSpPr txBox="1"/>
          <p:nvPr/>
        </p:nvSpPr>
        <p:spPr>
          <a:xfrm>
            <a:off x="1150997" y="2130443"/>
            <a:ext cx="2270005" cy="36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Service One</a:t>
            </a:r>
            <a:endParaRPr sz="700"/>
          </a:p>
        </p:txBody>
      </p:sp>
      <p:sp>
        <p:nvSpPr>
          <p:cNvPr id="330" name="Google Shape;330;p18"/>
          <p:cNvSpPr txBox="1"/>
          <p:nvPr/>
        </p:nvSpPr>
        <p:spPr>
          <a:xfrm>
            <a:off x="5662769" y="2130443"/>
            <a:ext cx="2390462" cy="36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Service Two</a:t>
            </a:r>
            <a:endParaRPr sz="700"/>
          </a:p>
        </p:txBody>
      </p:sp>
      <p:sp>
        <p:nvSpPr>
          <p:cNvPr id="331" name="Google Shape;331;p18"/>
          <p:cNvSpPr txBox="1"/>
          <p:nvPr/>
        </p:nvSpPr>
        <p:spPr>
          <a:xfrm>
            <a:off x="844945" y="3864881"/>
            <a:ext cx="2882109" cy="366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Service Three</a:t>
            </a:r>
            <a:endParaRPr sz="700"/>
          </a:p>
        </p:txBody>
      </p:sp>
      <p:sp>
        <p:nvSpPr>
          <p:cNvPr id="332" name="Google Shape;332;p18"/>
          <p:cNvSpPr txBox="1"/>
          <p:nvPr/>
        </p:nvSpPr>
        <p:spPr>
          <a:xfrm>
            <a:off x="5629197" y="3864881"/>
            <a:ext cx="2457605" cy="366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Service Four</a:t>
            </a:r>
            <a:endParaRPr sz="700"/>
          </a:p>
        </p:txBody>
      </p:sp>
      <p:sp>
        <p:nvSpPr>
          <p:cNvPr id="333" name="Google Shape;333;p18"/>
          <p:cNvSpPr txBox="1"/>
          <p:nvPr/>
        </p:nvSpPr>
        <p:spPr>
          <a:xfrm>
            <a:off x="1318312" y="2573948"/>
            <a:ext cx="1935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334" name="Google Shape;334;p18"/>
          <p:cNvSpPr txBox="1"/>
          <p:nvPr/>
        </p:nvSpPr>
        <p:spPr>
          <a:xfrm>
            <a:off x="5849812" y="2573948"/>
            <a:ext cx="2016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335" name="Google Shape;335;p18"/>
          <p:cNvSpPr txBox="1"/>
          <p:nvPr/>
        </p:nvSpPr>
        <p:spPr>
          <a:xfrm>
            <a:off x="1290971" y="4304716"/>
            <a:ext cx="19902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336" name="Google Shape;336;p18"/>
          <p:cNvSpPr txBox="1"/>
          <p:nvPr/>
        </p:nvSpPr>
        <p:spPr>
          <a:xfrm>
            <a:off x="5849812" y="4304716"/>
            <a:ext cx="2016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91919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9"/>
          <p:cNvGrpSpPr/>
          <p:nvPr/>
        </p:nvGrpSpPr>
        <p:grpSpPr>
          <a:xfrm>
            <a:off x="0" y="3338587"/>
            <a:ext cx="2286000" cy="1804913"/>
            <a:chOff x="0" y="-47625"/>
            <a:chExt cx="1204148" cy="950736"/>
          </a:xfrm>
        </p:grpSpPr>
        <p:sp>
          <p:nvSpPr>
            <p:cNvPr id="342" name="Google Shape;342;p19"/>
            <p:cNvSpPr/>
            <p:nvPr/>
          </p:nvSpPr>
          <p:spPr>
            <a:xfrm>
              <a:off x="0" y="0"/>
              <a:ext cx="1204148" cy="903111"/>
            </a:xfrm>
            <a:custGeom>
              <a:rect b="b" l="l" r="r" t="t"/>
              <a:pathLst>
                <a:path extrusionOk="0" h="903111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B8CBD1"/>
            </a:solidFill>
            <a:ln>
              <a:noFill/>
            </a:ln>
          </p:spPr>
        </p:sp>
        <p:sp>
          <p:nvSpPr>
            <p:cNvPr id="343" name="Google Shape;343;p19"/>
            <p:cNvSpPr txBox="1"/>
            <p:nvPr/>
          </p:nvSpPr>
          <p:spPr>
            <a:xfrm>
              <a:off x="0" y="-47625"/>
              <a:ext cx="1204148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19"/>
          <p:cNvGrpSpPr/>
          <p:nvPr/>
        </p:nvGrpSpPr>
        <p:grpSpPr>
          <a:xfrm>
            <a:off x="2286000" y="3338587"/>
            <a:ext cx="2286000" cy="1804913"/>
            <a:chOff x="0" y="-47625"/>
            <a:chExt cx="1204148" cy="950736"/>
          </a:xfrm>
        </p:grpSpPr>
        <p:sp>
          <p:nvSpPr>
            <p:cNvPr id="345" name="Google Shape;345;p19"/>
            <p:cNvSpPr/>
            <p:nvPr/>
          </p:nvSpPr>
          <p:spPr>
            <a:xfrm>
              <a:off x="0" y="0"/>
              <a:ext cx="1204148" cy="903111"/>
            </a:xfrm>
            <a:custGeom>
              <a:rect b="b" l="l" r="r" t="t"/>
              <a:pathLst>
                <a:path extrusionOk="0" h="903111" w="1204148">
                  <a:moveTo>
                    <a:pt x="0" y="0"/>
                  </a:moveTo>
                  <a:lnTo>
                    <a:pt x="1204148" y="0"/>
                  </a:lnTo>
                  <a:lnTo>
                    <a:pt x="1204148" y="903111"/>
                  </a:lnTo>
                  <a:lnTo>
                    <a:pt x="0" y="903111"/>
                  </a:lnTo>
                  <a:close/>
                </a:path>
              </a:pathLst>
            </a:custGeom>
            <a:solidFill>
              <a:srgbClr val="423C4B"/>
            </a:solidFill>
            <a:ln>
              <a:noFill/>
            </a:ln>
          </p:spPr>
        </p:sp>
        <p:sp>
          <p:nvSpPr>
            <p:cNvPr id="346" name="Google Shape;346;p19"/>
            <p:cNvSpPr txBox="1"/>
            <p:nvPr/>
          </p:nvSpPr>
          <p:spPr>
            <a:xfrm>
              <a:off x="0" y="-47625"/>
              <a:ext cx="1204148" cy="950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7" name="Google Shape;347;p19"/>
          <p:cNvPicPr preferRelativeResize="0"/>
          <p:nvPr/>
        </p:nvPicPr>
        <p:blipFill rotWithShape="1">
          <a:blip r:embed="rId3">
            <a:alphaModFix/>
          </a:blip>
          <a:srcRect b="0" l="20333" r="20333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9"/>
          <p:cNvSpPr/>
          <p:nvPr/>
        </p:nvSpPr>
        <p:spPr>
          <a:xfrm rot="1811362">
            <a:off x="-110000" y="698716"/>
            <a:ext cx="1564994" cy="1454022"/>
          </a:xfrm>
          <a:custGeom>
            <a:rect b="b" l="l" r="r" t="t"/>
            <a:pathLst>
              <a:path extrusionOk="0" h="2908043" w="3129987">
                <a:moveTo>
                  <a:pt x="0" y="0"/>
                </a:moveTo>
                <a:lnTo>
                  <a:pt x="3129987" y="0"/>
                </a:lnTo>
                <a:lnTo>
                  <a:pt x="3129987" y="2908042"/>
                </a:lnTo>
                <a:lnTo>
                  <a:pt x="0" y="2908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19"/>
          <p:cNvSpPr/>
          <p:nvPr/>
        </p:nvSpPr>
        <p:spPr>
          <a:xfrm rot="5400000">
            <a:off x="1428750" y="285750"/>
            <a:ext cx="1714500" cy="4572000"/>
          </a:xfrm>
          <a:custGeom>
            <a:rect b="b" l="l" r="r" t="t"/>
            <a:pathLst>
              <a:path extrusionOk="0" h="9144000" w="3429000">
                <a:moveTo>
                  <a:pt x="0" y="0"/>
                </a:moveTo>
                <a:lnTo>
                  <a:pt x="3429000" y="0"/>
                </a:lnTo>
                <a:lnTo>
                  <a:pt x="3429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48279" r="-20061" t="-628"/>
            </a:stretch>
          </a:blipFill>
          <a:ln>
            <a:noFill/>
          </a:ln>
        </p:spPr>
      </p:sp>
      <p:sp>
        <p:nvSpPr>
          <p:cNvPr id="350" name="Google Shape;350;p19"/>
          <p:cNvSpPr txBox="1"/>
          <p:nvPr/>
        </p:nvSpPr>
        <p:spPr>
          <a:xfrm>
            <a:off x="514350" y="519117"/>
            <a:ext cx="3396287" cy="3667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Our Project</a:t>
            </a:r>
            <a:endParaRPr sz="700"/>
          </a:p>
        </p:txBody>
      </p:sp>
      <p:sp>
        <p:nvSpPr>
          <p:cNvPr id="351" name="Google Shape;351;p19"/>
          <p:cNvSpPr txBox="1"/>
          <p:nvPr/>
        </p:nvSpPr>
        <p:spPr>
          <a:xfrm>
            <a:off x="498047" y="4207669"/>
            <a:ext cx="1216400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191919"/>
                </a:solidFill>
                <a:latin typeface="Oswald"/>
                <a:ea typeface="Oswald"/>
                <a:cs typeface="Oswald"/>
                <a:sym typeface="Oswald"/>
              </a:rPr>
              <a:t>2022</a:t>
            </a:r>
            <a:endParaRPr sz="700"/>
          </a:p>
        </p:txBody>
      </p:sp>
      <p:sp>
        <p:nvSpPr>
          <p:cNvPr id="352" name="Google Shape;352;p19"/>
          <p:cNvSpPr txBox="1"/>
          <p:nvPr/>
        </p:nvSpPr>
        <p:spPr>
          <a:xfrm>
            <a:off x="2784046" y="4071938"/>
            <a:ext cx="12164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B8CBD1"/>
                </a:solidFill>
                <a:latin typeface="Oswald"/>
                <a:ea typeface="Oswald"/>
                <a:cs typeface="Oswald"/>
                <a:sym typeface="Oswald"/>
              </a:rPr>
              <a:t>WRITE YOUR ROLE</a:t>
            </a:r>
            <a:endParaRPr sz="700"/>
          </a:p>
        </p:txBody>
      </p:sp>
      <p:sp>
        <p:nvSpPr>
          <p:cNvPr id="353" name="Google Shape;353;p19"/>
          <p:cNvSpPr txBox="1"/>
          <p:nvPr/>
        </p:nvSpPr>
        <p:spPr>
          <a:xfrm>
            <a:off x="514350" y="1939290"/>
            <a:ext cx="34521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  <p:sp>
        <p:nvSpPr>
          <p:cNvPr id="354" name="Google Shape;354;p19"/>
          <p:cNvSpPr txBox="1"/>
          <p:nvPr/>
        </p:nvSpPr>
        <p:spPr>
          <a:xfrm>
            <a:off x="878436" y="3627600"/>
            <a:ext cx="455621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191919"/>
                </a:solidFill>
                <a:latin typeface="Abhaya Libre"/>
                <a:ea typeface="Abhaya Libre"/>
                <a:cs typeface="Abhaya Libre"/>
                <a:sym typeface="Abhaya Libre"/>
              </a:rPr>
              <a:t>Year: </a:t>
            </a:r>
            <a:endParaRPr sz="700"/>
          </a:p>
        </p:txBody>
      </p:sp>
      <p:sp>
        <p:nvSpPr>
          <p:cNvPr id="355" name="Google Shape;355;p19"/>
          <p:cNvSpPr txBox="1"/>
          <p:nvPr/>
        </p:nvSpPr>
        <p:spPr>
          <a:xfrm>
            <a:off x="3185273" y="3627600"/>
            <a:ext cx="413949" cy="252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bhaya Libre"/>
                <a:ea typeface="Abhaya Libre"/>
                <a:cs typeface="Abhaya Libre"/>
                <a:sym typeface="Abhaya Libre"/>
              </a:rPr>
              <a:t>Role: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