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Roboto"/>
      <p:bold r:id="rId27"/>
      <p:boldItalic r:id="rId28"/>
    </p:embeddedFont>
    <p:embeddedFont>
      <p:font typeface="Tenor Sans"/>
      <p:regular r:id="rId29"/>
    </p:embeddedFont>
    <p:embeddedFont>
      <p:font typeface="Assistant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enor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ssistant-bold.fntdata"/><Relationship Id="rId30" Type="http://schemas.openxmlformats.org/officeDocument/2006/relationships/font" Target="fonts/Assistant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8631788"/>
            <a:ext cx="18288118" cy="1655221"/>
          </a:xfrm>
          <a:custGeom>
            <a:rect b="b" l="l" r="r" t="t"/>
            <a:pathLst>
              <a:path extrusionOk="0" h="435940" w="4816592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507350" y="47318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445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1pPr>
            <a:lvl2pPr indent="-4445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2pPr>
            <a:lvl3pPr indent="-4445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3pPr>
            <a:lvl4pPr indent="-4445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4pPr>
            <a:lvl5pPr indent="-4445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5pPr>
            <a:lvl6pPr indent="-444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6pPr>
            <a:lvl7pPr indent="-444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●"/>
              <a:defRPr sz="3400">
                <a:latin typeface="Assistant"/>
                <a:ea typeface="Assistant"/>
                <a:cs typeface="Assistant"/>
                <a:sym typeface="Assistant"/>
              </a:defRPr>
            </a:lvl7pPr>
            <a:lvl8pPr indent="-444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○"/>
              <a:defRPr sz="3400">
                <a:latin typeface="Assistant"/>
                <a:ea typeface="Assistant"/>
                <a:cs typeface="Assistant"/>
                <a:sym typeface="Assistant"/>
              </a:defRPr>
            </a:lvl8pPr>
            <a:lvl9pPr indent="-444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ssistant"/>
              <a:buChar char="■"/>
              <a:defRPr sz="34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type="title"/>
          </p:nvPr>
        </p:nvSpPr>
        <p:spPr>
          <a:xfrm>
            <a:off x="1152300" y="649600"/>
            <a:ext cx="143358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300"/>
              <a:buFont typeface="Tenor Sans"/>
              <a:buNone/>
              <a:defRPr sz="123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296800" y="24309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5" name="Google Shape;15;p4"/>
          <p:cNvSpPr/>
          <p:nvPr/>
        </p:nvSpPr>
        <p:spPr>
          <a:xfrm>
            <a:off x="0" y="9258300"/>
            <a:ext cx="18280075" cy="1028255"/>
          </a:xfrm>
          <a:custGeom>
            <a:rect b="b" l="l" r="r" t="t"/>
            <a:pathLst>
              <a:path extrusionOk="0" h="504665" w="8971816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1059175" y="757750"/>
            <a:ext cx="13823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0" y="0"/>
            <a:ext cx="18280075" cy="3126283"/>
          </a:xfrm>
          <a:custGeom>
            <a:rect b="b" l="l" r="r" t="t"/>
            <a:pathLst>
              <a:path extrusionOk="0" h="1534372" w="8971816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1034175" y="724875"/>
            <a:ext cx="13823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716675" y="40986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0"/>
            <a:ext cx="18280075" cy="10330159"/>
          </a:xfrm>
          <a:custGeom>
            <a:rect b="b" l="l" r="r" t="t"/>
            <a:pathLst>
              <a:path extrusionOk="0" h="1534372" w="8971816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900475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6665375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3" type="body"/>
          </p:nvPr>
        </p:nvSpPr>
        <p:spPr>
          <a:xfrm>
            <a:off x="12522450" y="4441800"/>
            <a:ext cx="5274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cxnSp>
        <p:nvCxnSpPr>
          <p:cNvPr id="26" name="Google Shape;26;p6"/>
          <p:cNvCxnSpPr/>
          <p:nvPr/>
        </p:nvCxnSpPr>
        <p:spPr>
          <a:xfrm rot="-5400000">
            <a:off x="3123221" y="6406499"/>
            <a:ext cx="6195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6"/>
          <p:cNvCxnSpPr/>
          <p:nvPr/>
        </p:nvCxnSpPr>
        <p:spPr>
          <a:xfrm rot="-5400000">
            <a:off x="8946460" y="6406499"/>
            <a:ext cx="6195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6"/>
          <p:cNvSpPr txBox="1"/>
          <p:nvPr>
            <p:ph type="title"/>
          </p:nvPr>
        </p:nvSpPr>
        <p:spPr>
          <a:xfrm>
            <a:off x="1034175" y="724875"/>
            <a:ext cx="13823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-304050" y="5575575"/>
            <a:ext cx="18592045" cy="4711422"/>
          </a:xfrm>
          <a:custGeom>
            <a:rect b="b" l="l" r="r" t="t"/>
            <a:pathLst>
              <a:path extrusionOk="0" h="435940" w="4816592">
                <a:moveTo>
                  <a:pt x="0" y="0"/>
                </a:moveTo>
                <a:lnTo>
                  <a:pt x="4816592" y="0"/>
                </a:lnTo>
                <a:lnTo>
                  <a:pt x="4816592" y="435940"/>
                </a:lnTo>
                <a:lnTo>
                  <a:pt x="0" y="43594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7096250" y="2865250"/>
            <a:ext cx="84312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/>
          <p:nvPr>
            <p:ph idx="2" type="pic"/>
          </p:nvPr>
        </p:nvSpPr>
        <p:spPr>
          <a:xfrm>
            <a:off x="-7249675" y="-36300"/>
            <a:ext cx="13866600" cy="103995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7"/>
          <p:cNvSpPr/>
          <p:nvPr/>
        </p:nvSpPr>
        <p:spPr>
          <a:xfrm>
            <a:off x="6335797" y="5495283"/>
            <a:ext cx="3086608" cy="259388"/>
          </a:xfrm>
          <a:custGeom>
            <a:rect b="b" l="l" r="r" t="t"/>
            <a:pathLst>
              <a:path extrusionOk="0" h="68305" w="812800">
                <a:moveTo>
                  <a:pt x="0" y="0"/>
                </a:moveTo>
                <a:lnTo>
                  <a:pt x="812800" y="0"/>
                </a:lnTo>
                <a:lnTo>
                  <a:pt x="812800" y="68305"/>
                </a:lnTo>
                <a:lnTo>
                  <a:pt x="0" y="6830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7471950" y="5953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●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○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ssistant"/>
              <a:buChar char="■"/>
              <a:defRPr sz="23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-34848" y="0"/>
            <a:ext cx="18314908" cy="10282543"/>
          </a:xfrm>
          <a:custGeom>
            <a:rect b="b" l="l" r="r" t="t"/>
            <a:pathLst>
              <a:path extrusionOk="0" h="5046647" w="8988912">
                <a:moveTo>
                  <a:pt x="0" y="0"/>
                </a:moveTo>
                <a:lnTo>
                  <a:pt x="8988912" y="0"/>
                </a:lnTo>
                <a:lnTo>
                  <a:pt x="8988912" y="5046647"/>
                </a:lnTo>
                <a:lnTo>
                  <a:pt x="0" y="504664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4463000" y="4304700"/>
            <a:ext cx="9464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085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450850" lvl="1" marL="914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450850" lvl="2" marL="1371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45085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45085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45085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45085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●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45085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○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45085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ssistant"/>
              <a:buChar char="■"/>
              <a:defRPr sz="35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2377100" y="2752425"/>
            <a:ext cx="13823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Tenor Sans"/>
              <a:buNone/>
              <a:defRPr sz="7500">
                <a:solidFill>
                  <a:schemeClr val="lt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-9" y="-3610"/>
            <a:ext cx="5782276" cy="10286150"/>
          </a:xfrm>
          <a:custGeom>
            <a:rect b="b" l="l" r="r" t="t"/>
            <a:pathLst>
              <a:path extrusionOk="0" h="5048417" w="2837927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41" name="Google Shape;41;p9"/>
          <p:cNvSpPr/>
          <p:nvPr>
            <p:ph idx="2" type="pic"/>
          </p:nvPr>
        </p:nvSpPr>
        <p:spPr>
          <a:xfrm>
            <a:off x="-911324" y="1969975"/>
            <a:ext cx="8172900" cy="61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543625" y="3352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7643275" y="1969975"/>
            <a:ext cx="138234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12503216" y="-3610"/>
            <a:ext cx="5782276" cy="10286150"/>
          </a:xfrm>
          <a:custGeom>
            <a:rect b="b" l="l" r="r" t="t"/>
            <a:pathLst>
              <a:path extrusionOk="0" h="5048417" w="2837927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46" name="Google Shape;46;p10"/>
          <p:cNvSpPr/>
          <p:nvPr>
            <p:ph idx="2" type="pic"/>
          </p:nvPr>
        </p:nvSpPr>
        <p:spPr>
          <a:xfrm>
            <a:off x="10115051" y="1908550"/>
            <a:ext cx="8172900" cy="61296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/>
          <p:nvPr/>
        </p:nvSpPr>
        <p:spPr>
          <a:xfrm>
            <a:off x="789072" y="5612758"/>
            <a:ext cx="9974316" cy="106960"/>
          </a:xfrm>
          <a:custGeom>
            <a:rect b="b" l="l" r="r" t="t"/>
            <a:pathLst>
              <a:path extrusionOk="0" h="28166" w="2626548">
                <a:moveTo>
                  <a:pt x="0" y="0"/>
                </a:moveTo>
                <a:lnTo>
                  <a:pt x="2626548" y="0"/>
                </a:lnTo>
                <a:lnTo>
                  <a:pt x="2626548" y="28166"/>
                </a:lnTo>
                <a:lnTo>
                  <a:pt x="0" y="28166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1163750" y="6033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2pPr>
            <a:lvl3pPr indent="-37465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3pPr>
            <a:lvl4pPr indent="-37465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4pPr>
            <a:lvl5pPr indent="-37465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5pPr>
            <a:lvl6pPr indent="-37465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6pPr>
            <a:lvl7pPr indent="-37465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●"/>
              <a:defRPr sz="2300">
                <a:latin typeface="Assistant"/>
                <a:ea typeface="Assistant"/>
                <a:cs typeface="Assistant"/>
                <a:sym typeface="Assistant"/>
              </a:defRPr>
            </a:lvl7pPr>
            <a:lvl8pPr indent="-37465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○"/>
              <a:defRPr sz="2300">
                <a:latin typeface="Assistant"/>
                <a:ea typeface="Assistant"/>
                <a:cs typeface="Assistant"/>
                <a:sym typeface="Assistant"/>
              </a:defRPr>
            </a:lvl8pPr>
            <a:lvl9pPr indent="-37465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ssistant"/>
              <a:buChar char="■"/>
              <a:defRPr sz="23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682150" y="3078925"/>
            <a:ext cx="8916900" cy="13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Tenor Sans"/>
              <a:buNone/>
              <a:defRPr sz="75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18400" y="48973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152300" y="649600"/>
            <a:ext cx="143358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300"/>
              <a:buFont typeface="Tenor Sans"/>
              <a:buNone/>
              <a:defRPr sz="12300">
                <a:solidFill>
                  <a:schemeClr val="dk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1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Relationship Id="rId9" Type="http://schemas.openxmlformats.org/officeDocument/2006/relationships/image" Target="../media/image23.jpg"/><Relationship Id="rId5" Type="http://schemas.openxmlformats.org/officeDocument/2006/relationships/image" Target="../media/image14.jpg"/><Relationship Id="rId6" Type="http://schemas.openxmlformats.org/officeDocument/2006/relationships/image" Target="../media/image18.jpg"/><Relationship Id="rId7" Type="http://schemas.openxmlformats.org/officeDocument/2006/relationships/image" Target="../media/image17.jpg"/><Relationship Id="rId8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1"/>
          <p:cNvGrpSpPr/>
          <p:nvPr/>
        </p:nvGrpSpPr>
        <p:grpSpPr>
          <a:xfrm>
            <a:off x="0" y="8414801"/>
            <a:ext cx="18287996" cy="3303286"/>
            <a:chOff x="0" y="-57149"/>
            <a:chExt cx="4816592" cy="870000"/>
          </a:xfrm>
        </p:grpSpPr>
        <p:sp>
          <p:nvSpPr>
            <p:cNvPr id="55" name="Google Shape;55;p11"/>
            <p:cNvSpPr/>
            <p:nvPr/>
          </p:nvSpPr>
          <p:spPr>
            <a:xfrm>
              <a:off x="0" y="0"/>
              <a:ext cx="4816592" cy="435940"/>
            </a:xfrm>
            <a:custGeom>
              <a:rect b="b" l="l" r="r" t="t"/>
              <a:pathLst>
                <a:path extrusionOk="0" h="43594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35940"/>
                  </a:lnTo>
                  <a:lnTo>
                    <a:pt x="0" y="43594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56" name="Google Shape;56;p11"/>
            <p:cNvSpPr txBox="1"/>
            <p:nvPr/>
          </p:nvSpPr>
          <p:spPr>
            <a:xfrm>
              <a:off x="0" y="-57149"/>
              <a:ext cx="48165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58400" y="1977805"/>
            <a:ext cx="8229600" cy="548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1"/>
          <p:cNvCxnSpPr/>
          <p:nvPr/>
        </p:nvCxnSpPr>
        <p:spPr>
          <a:xfrm>
            <a:off x="1210628" y="6056361"/>
            <a:ext cx="11339069" cy="0"/>
          </a:xfrm>
          <a:prstGeom prst="straightConnector1">
            <a:avLst/>
          </a:prstGeom>
          <a:noFill/>
          <a:ln cap="flat" cmpd="sng" w="104775">
            <a:solidFill>
              <a:srgbClr val="B4E3EF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9" name="Google Shape;59;p11"/>
          <p:cNvGrpSpPr/>
          <p:nvPr/>
        </p:nvGrpSpPr>
        <p:grpSpPr>
          <a:xfrm>
            <a:off x="9534932" y="5476731"/>
            <a:ext cx="1258394" cy="1264035"/>
            <a:chOff x="1813" y="0"/>
            <a:chExt cx="809173" cy="812800"/>
          </a:xfrm>
        </p:grpSpPr>
        <p:sp>
          <p:nvSpPr>
            <p:cNvPr id="60" name="Google Shape;60;p1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1423225" y="6401000"/>
            <a:ext cx="2487600" cy="62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Presentation</a:t>
            </a:r>
            <a:endParaRPr/>
          </a:p>
        </p:txBody>
      </p:sp>
      <p:sp>
        <p:nvSpPr>
          <p:cNvPr id="63" name="Google Shape;63;p11"/>
          <p:cNvSpPr txBox="1"/>
          <p:nvPr>
            <p:ph type="title"/>
          </p:nvPr>
        </p:nvSpPr>
        <p:spPr>
          <a:xfrm>
            <a:off x="1270819" y="1689300"/>
            <a:ext cx="73473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roadmap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/>
          <p:nvPr/>
        </p:nvSpPr>
        <p:spPr>
          <a:xfrm>
            <a:off x="1028700" y="3160485"/>
            <a:ext cx="6892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Write Your Big Topic or Idea</a:t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12503216" y="-3610"/>
            <a:ext cx="5784784" cy="10290610"/>
          </a:xfrm>
          <a:custGeom>
            <a:rect b="b" l="l" r="r" t="t"/>
            <a:pathLst>
              <a:path extrusionOk="0" h="5048417" w="2837927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 b="0" l="2152" r="2152" t="45433"/>
          <a:stretch/>
        </p:blipFill>
        <p:spPr>
          <a:xfrm>
            <a:off x="10041583" y="1615119"/>
            <a:ext cx="8246417" cy="705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/>
          <p:nvPr/>
        </p:nvSpPr>
        <p:spPr>
          <a:xfrm>
            <a:off x="789072" y="5765158"/>
            <a:ext cx="9972675" cy="106944"/>
          </a:xfrm>
          <a:custGeom>
            <a:rect b="b" l="l" r="r" t="t"/>
            <a:pathLst>
              <a:path extrusionOk="0" h="28166" w="2626548">
                <a:moveTo>
                  <a:pt x="0" y="0"/>
                </a:moveTo>
                <a:lnTo>
                  <a:pt x="2626548" y="0"/>
                </a:lnTo>
                <a:lnTo>
                  <a:pt x="2626548" y="28166"/>
                </a:lnTo>
                <a:lnTo>
                  <a:pt x="0" y="28166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56" name="Google Shape;256;p20"/>
          <p:cNvSpPr txBox="1"/>
          <p:nvPr/>
        </p:nvSpPr>
        <p:spPr>
          <a:xfrm>
            <a:off x="1130300" y="6291490"/>
            <a:ext cx="41943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1"/>
          <p:cNvPicPr preferRelativeResize="0"/>
          <p:nvPr/>
        </p:nvPicPr>
        <p:blipFill rotWithShape="1">
          <a:blip r:embed="rId3">
            <a:alphaModFix/>
          </a:blip>
          <a:srcRect b="20817" l="0" r="0" t="19883"/>
          <a:stretch/>
        </p:blipFill>
        <p:spPr>
          <a:xfrm>
            <a:off x="0" y="0"/>
            <a:ext cx="18288000" cy="72295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1"/>
          <p:cNvGrpSpPr/>
          <p:nvPr/>
        </p:nvGrpSpPr>
        <p:grpSpPr>
          <a:xfrm>
            <a:off x="0" y="6983909"/>
            <a:ext cx="18287996" cy="3303091"/>
            <a:chOff x="0" y="-57150"/>
            <a:chExt cx="4816592" cy="869950"/>
          </a:xfrm>
        </p:grpSpPr>
        <p:sp>
          <p:nvSpPr>
            <p:cNvPr id="263" name="Google Shape;263;p21"/>
            <p:cNvSpPr/>
            <p:nvPr/>
          </p:nvSpPr>
          <p:spPr>
            <a:xfrm>
              <a:off x="0" y="0"/>
              <a:ext cx="4816592" cy="812800"/>
            </a:xfrm>
            <a:custGeom>
              <a:rect b="b" l="l" r="r" t="t"/>
              <a:pathLst>
                <a:path extrusionOk="0"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264" name="Google Shape;264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21"/>
          <p:cNvSpPr txBox="1"/>
          <p:nvPr/>
        </p:nvSpPr>
        <p:spPr>
          <a:xfrm>
            <a:off x="944523" y="7609822"/>
            <a:ext cx="16230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Write Your Topic or Idea</a:t>
            </a:r>
            <a:endParaRPr/>
          </a:p>
        </p:txBody>
      </p:sp>
      <p:grpSp>
        <p:nvGrpSpPr>
          <p:cNvPr id="266" name="Google Shape;266;p21"/>
          <p:cNvGrpSpPr/>
          <p:nvPr/>
        </p:nvGrpSpPr>
        <p:grpSpPr>
          <a:xfrm>
            <a:off x="3106355" y="8526961"/>
            <a:ext cx="5453445" cy="3303060"/>
            <a:chOff x="0" y="-57150"/>
            <a:chExt cx="1436298" cy="869950"/>
          </a:xfrm>
        </p:grpSpPr>
        <p:sp>
          <p:nvSpPr>
            <p:cNvPr id="267" name="Google Shape;267;p21"/>
            <p:cNvSpPr/>
            <p:nvPr/>
          </p:nvSpPr>
          <p:spPr>
            <a:xfrm>
              <a:off x="0" y="0"/>
              <a:ext cx="1436298" cy="32900"/>
            </a:xfrm>
            <a:custGeom>
              <a:rect b="b" l="l" r="r" t="t"/>
              <a:pathLst>
                <a:path extrusionOk="0" h="32900" w="1436298">
                  <a:moveTo>
                    <a:pt x="0" y="0"/>
                  </a:moveTo>
                  <a:lnTo>
                    <a:pt x="1436298" y="0"/>
                  </a:lnTo>
                  <a:lnTo>
                    <a:pt x="1436298" y="32900"/>
                  </a:lnTo>
                  <a:lnTo>
                    <a:pt x="0" y="32900"/>
                  </a:lnTo>
                  <a:close/>
                </a:path>
              </a:pathLst>
            </a:custGeom>
            <a:solidFill>
              <a:srgbClr val="B4E3EF"/>
            </a:solidFill>
            <a:ln>
              <a:noFill/>
            </a:ln>
          </p:spPr>
        </p:sp>
        <p:sp>
          <p:nvSpPr>
            <p:cNvPr id="268" name="Google Shape;268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/>
          <p:nvPr/>
        </p:nvSpPr>
        <p:spPr>
          <a:xfrm>
            <a:off x="1418589" y="851221"/>
            <a:ext cx="5958926" cy="1568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2 out of 5</a:t>
            </a:r>
            <a:endParaRPr/>
          </a:p>
        </p:txBody>
      </p:sp>
      <p:sp>
        <p:nvSpPr>
          <p:cNvPr id="274" name="Google Shape;274;p22"/>
          <p:cNvSpPr txBox="1"/>
          <p:nvPr/>
        </p:nvSpPr>
        <p:spPr>
          <a:xfrm>
            <a:off x="2026802" y="2415439"/>
            <a:ext cx="507499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Elaborate on the featured statistic.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1830189" y="3896500"/>
            <a:ext cx="4974300" cy="14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95%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1365200" y="7197675"/>
            <a:ext cx="5751900" cy="12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0" lIns="254000" spcFirstLastPara="1" rIns="254000" wrap="square" tIns="254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12 million</a:t>
            </a:r>
            <a:endParaRPr/>
          </a:p>
        </p:txBody>
      </p: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505" l="26130" r="11806" t="0"/>
          <a:stretch/>
        </p:blipFill>
        <p:spPr>
          <a:xfrm>
            <a:off x="8662933" y="0"/>
            <a:ext cx="9625067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/>
        </p:nvSpPr>
        <p:spPr>
          <a:xfrm>
            <a:off x="2026802" y="5272906"/>
            <a:ext cx="507499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Elaborate on the featured statistic.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2026802" y="8486039"/>
            <a:ext cx="507499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Elaborate on the featured statistic.</a:t>
            </a:r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1226350" y="2907600"/>
            <a:ext cx="6155700" cy="1104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1226350" y="5734925"/>
            <a:ext cx="6155700" cy="1104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82" name="Google Shape;282;p22"/>
          <p:cNvSpPr/>
          <p:nvPr/>
        </p:nvSpPr>
        <p:spPr>
          <a:xfrm>
            <a:off x="1226350" y="8960550"/>
            <a:ext cx="6155700" cy="1104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/>
          <p:nvPr/>
        </p:nvSpPr>
        <p:spPr>
          <a:xfrm>
            <a:off x="1754850" y="6253213"/>
            <a:ext cx="322200" cy="3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1754850" y="5548350"/>
            <a:ext cx="322200" cy="32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23"/>
          <p:cNvGrpSpPr/>
          <p:nvPr/>
        </p:nvGrpSpPr>
        <p:grpSpPr>
          <a:xfrm>
            <a:off x="10091195" y="-216991"/>
            <a:ext cx="8196805" cy="10503991"/>
            <a:chOff x="0" y="-57150"/>
            <a:chExt cx="2158829" cy="2766483"/>
          </a:xfrm>
        </p:grpSpPr>
        <p:sp>
          <p:nvSpPr>
            <p:cNvPr id="290" name="Google Shape;290;p23"/>
            <p:cNvSpPr/>
            <p:nvPr/>
          </p:nvSpPr>
          <p:spPr>
            <a:xfrm>
              <a:off x="0" y="0"/>
              <a:ext cx="2158829" cy="2709333"/>
            </a:xfrm>
            <a:custGeom>
              <a:rect b="b" l="l" r="r" t="t"/>
              <a:pathLst>
                <a:path extrusionOk="0" h="2709333" w="2158829">
                  <a:moveTo>
                    <a:pt x="0" y="0"/>
                  </a:moveTo>
                  <a:lnTo>
                    <a:pt x="2158829" y="0"/>
                  </a:lnTo>
                  <a:lnTo>
                    <a:pt x="2158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1" name="Google Shape;291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23"/>
          <p:cNvPicPr preferRelativeResize="0"/>
          <p:nvPr/>
        </p:nvPicPr>
        <p:blipFill rotWithShape="1">
          <a:blip r:embed="rId3">
            <a:alphaModFix/>
          </a:blip>
          <a:srcRect b="0" l="17271" r="55065" t="0"/>
          <a:stretch/>
        </p:blipFill>
        <p:spPr>
          <a:xfrm>
            <a:off x="8765327" y="2115899"/>
            <a:ext cx="3013789" cy="81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4">
            <a:alphaModFix/>
          </a:blip>
          <a:srcRect b="0" l="27591" r="17082" t="0"/>
          <a:stretch/>
        </p:blipFill>
        <p:spPr>
          <a:xfrm>
            <a:off x="12035670" y="11762"/>
            <a:ext cx="3013789" cy="81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 rotWithShape="1">
          <a:blip r:embed="rId5">
            <a:alphaModFix/>
          </a:blip>
          <a:srcRect b="0" l="14747" r="29927" t="0"/>
          <a:stretch/>
        </p:blipFill>
        <p:spPr>
          <a:xfrm>
            <a:off x="15274211" y="2115899"/>
            <a:ext cx="3013789" cy="81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 txBox="1"/>
          <p:nvPr/>
        </p:nvSpPr>
        <p:spPr>
          <a:xfrm>
            <a:off x="959835" y="1190625"/>
            <a:ext cx="3337988" cy="1019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Credits</a:t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959835" y="3892550"/>
            <a:ext cx="62319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 is free for everyone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to use thanks to the following:</a:t>
            </a:r>
            <a:endParaRPr/>
          </a:p>
        </p:txBody>
      </p:sp>
      <p:sp>
        <p:nvSpPr>
          <p:cNvPr id="297" name="Google Shape;297;p23"/>
          <p:cNvSpPr txBox="1"/>
          <p:nvPr/>
        </p:nvSpPr>
        <p:spPr>
          <a:xfrm>
            <a:off x="1843191" y="5508588"/>
            <a:ext cx="62682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1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r>
              <a:rPr b="1" lang="en-US" sz="2499">
                <a:solidFill>
                  <a:srgbClr val="6488D2"/>
                </a:solidFill>
                <a:latin typeface="Assistant"/>
                <a:ea typeface="Assistant"/>
                <a:cs typeface="Assistant"/>
                <a:sym typeface="Assistant"/>
              </a:rPr>
              <a:t>   </a:t>
            </a: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SlidesCarnival for the presentation template</a:t>
            </a:r>
            <a:endParaRPr/>
          </a:p>
          <a:p>
            <a:pPr indent="0" lvl="0" marL="0" marR="0" rtl="0" algn="l">
              <a:lnSpc>
                <a:spcPct val="191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  Pexels for the photos</a:t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959825" y="8350855"/>
            <a:ext cx="3576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HAPPY DESIGNING!</a:t>
            </a:r>
            <a:endParaRPr/>
          </a:p>
        </p:txBody>
      </p:sp>
      <p:sp>
        <p:nvSpPr>
          <p:cNvPr id="299" name="Google Shape;299;p23"/>
          <p:cNvSpPr/>
          <p:nvPr/>
        </p:nvSpPr>
        <p:spPr>
          <a:xfrm>
            <a:off x="959825" y="8148675"/>
            <a:ext cx="6155700" cy="1104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/>
          <p:nvPr/>
        </p:nvSpPr>
        <p:spPr>
          <a:xfrm>
            <a:off x="9826950" y="6899538"/>
            <a:ext cx="322200" cy="3222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4"/>
          <p:cNvSpPr/>
          <p:nvPr/>
        </p:nvSpPr>
        <p:spPr>
          <a:xfrm>
            <a:off x="9826950" y="6182538"/>
            <a:ext cx="322200" cy="3222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4"/>
          <p:cNvSpPr/>
          <p:nvPr/>
        </p:nvSpPr>
        <p:spPr>
          <a:xfrm>
            <a:off x="9826950" y="5465550"/>
            <a:ext cx="322200" cy="3222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4"/>
          <p:cNvSpPr/>
          <p:nvPr/>
        </p:nvSpPr>
        <p:spPr>
          <a:xfrm>
            <a:off x="0" y="-3610"/>
            <a:ext cx="5784784" cy="10290610"/>
          </a:xfrm>
          <a:custGeom>
            <a:rect b="b" l="l" r="r" t="t"/>
            <a:pathLst>
              <a:path extrusionOk="0" h="5048417" w="2837927">
                <a:moveTo>
                  <a:pt x="0" y="0"/>
                </a:moveTo>
                <a:lnTo>
                  <a:pt x="2837927" y="0"/>
                </a:lnTo>
                <a:lnTo>
                  <a:pt x="2837927" y="5048417"/>
                </a:lnTo>
                <a:lnTo>
                  <a:pt x="0" y="504841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pic>
        <p:nvPicPr>
          <p:cNvPr id="308" name="Google Shape;308;p24"/>
          <p:cNvPicPr preferRelativeResize="0"/>
          <p:nvPr/>
        </p:nvPicPr>
        <p:blipFill rotWithShape="1">
          <a:blip r:embed="rId3">
            <a:alphaModFix/>
          </a:blip>
          <a:srcRect b="13968" l="0" r="0" t="21142"/>
          <a:stretch/>
        </p:blipFill>
        <p:spPr>
          <a:xfrm>
            <a:off x="0" y="1066800"/>
            <a:ext cx="8246417" cy="802638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4"/>
          <p:cNvSpPr txBox="1"/>
          <p:nvPr/>
        </p:nvSpPr>
        <p:spPr>
          <a:xfrm>
            <a:off x="9013296" y="1333500"/>
            <a:ext cx="8671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Fonts In this Presentation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9127607" y="3892550"/>
            <a:ext cx="43401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This presentation template uses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the following free fonts:</a:t>
            </a:r>
            <a:endParaRPr/>
          </a:p>
        </p:txBody>
      </p:sp>
      <p:sp>
        <p:nvSpPr>
          <p:cNvPr id="311" name="Google Shape;311;p24"/>
          <p:cNvSpPr txBox="1"/>
          <p:nvPr/>
        </p:nvSpPr>
        <p:spPr>
          <a:xfrm>
            <a:off x="9930889" y="5413350"/>
            <a:ext cx="43884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91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1   Titles: </a:t>
            </a:r>
            <a:r>
              <a:rPr lang="en-US" sz="2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Tenor Sans</a:t>
            </a:r>
            <a:endParaRPr/>
          </a:p>
          <a:p>
            <a:pPr indent="0" lvl="0" marL="0" marR="0" rtl="0" algn="l">
              <a:lnSpc>
                <a:spcPct val="191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   </a:t>
            </a: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Headers:</a:t>
            </a: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Assistant regular</a:t>
            </a:r>
            <a:endParaRPr/>
          </a:p>
          <a:p>
            <a:pPr indent="0" lvl="0" marL="0" marR="0" rtl="0" algn="l">
              <a:lnSpc>
                <a:spcPct val="191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   </a:t>
            </a:r>
            <a:r>
              <a:rPr b="1"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Body Copy:</a:t>
            </a:r>
            <a:r>
              <a:rPr lang="en-US" sz="2499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-US" sz="2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Assistant regular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9156182" y="8007313"/>
            <a:ext cx="65877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HAPPY DESIGNING! </a:t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9156175" y="9016975"/>
            <a:ext cx="2952600" cy="110400"/>
          </a:xfrm>
          <a:prstGeom prst="rect">
            <a:avLst/>
          </a:prstGeom>
          <a:solidFill>
            <a:srgbClr val="B4E3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/>
          <p:nvPr/>
        </p:nvSpPr>
        <p:spPr>
          <a:xfrm>
            <a:off x="0" y="2439986"/>
            <a:ext cx="5521669" cy="153206"/>
          </a:xfrm>
          <a:custGeom>
            <a:rect b="b" l="l" r="r" t="t"/>
            <a:pathLst>
              <a:path extrusionOk="0" h="40351" w="1454267">
                <a:moveTo>
                  <a:pt x="0" y="0"/>
                </a:moveTo>
                <a:lnTo>
                  <a:pt x="1454267" y="0"/>
                </a:lnTo>
                <a:lnTo>
                  <a:pt x="1454267" y="40351"/>
                </a:lnTo>
                <a:lnTo>
                  <a:pt x="0" y="40351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19" name="Google Shape;319;p25"/>
          <p:cNvSpPr txBox="1"/>
          <p:nvPr/>
        </p:nvSpPr>
        <p:spPr>
          <a:xfrm>
            <a:off x="1028700" y="1019175"/>
            <a:ext cx="12966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Add a Timeline Page</a:t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>
            <a:off x="1657863" y="5321098"/>
            <a:ext cx="13069517" cy="76603"/>
          </a:xfrm>
          <a:custGeom>
            <a:rect b="b" l="l" r="r" t="t"/>
            <a:pathLst>
              <a:path extrusionOk="0" h="20175" w="3442177">
                <a:moveTo>
                  <a:pt x="0" y="0"/>
                </a:moveTo>
                <a:lnTo>
                  <a:pt x="3442177" y="0"/>
                </a:lnTo>
                <a:lnTo>
                  <a:pt x="3442177" y="20175"/>
                </a:lnTo>
                <a:lnTo>
                  <a:pt x="0" y="2017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grpSp>
        <p:nvGrpSpPr>
          <p:cNvPr id="321" name="Google Shape;321;p25"/>
          <p:cNvGrpSpPr/>
          <p:nvPr/>
        </p:nvGrpSpPr>
        <p:grpSpPr>
          <a:xfrm>
            <a:off x="13954700" y="4783406"/>
            <a:ext cx="3364875" cy="3206486"/>
            <a:chOff x="0" y="0"/>
            <a:chExt cx="4486500" cy="4275316"/>
          </a:xfrm>
        </p:grpSpPr>
        <p:sp>
          <p:nvSpPr>
            <p:cNvPr id="322" name="Google Shape;322;p25"/>
            <p:cNvSpPr txBox="1"/>
            <p:nvPr/>
          </p:nvSpPr>
          <p:spPr>
            <a:xfrm>
              <a:off x="0" y="2124269"/>
              <a:ext cx="44865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 u="none">
                  <a:solidFill>
                    <a:srgbClr val="0C48BB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point</a:t>
              </a:r>
              <a:endParaRPr/>
            </a:p>
          </p:txBody>
        </p:sp>
        <p:sp>
          <p:nvSpPr>
            <p:cNvPr id="323" name="Google Shape;323;p25"/>
            <p:cNvSpPr txBox="1"/>
            <p:nvPr/>
          </p:nvSpPr>
          <p:spPr>
            <a:xfrm>
              <a:off x="0" y="3249616"/>
              <a:ext cx="44865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want to discuss. </a:t>
              </a:r>
              <a:endParaRPr/>
            </a:p>
          </p:txBody>
        </p:sp>
        <p:grpSp>
          <p:nvGrpSpPr>
            <p:cNvPr id="324" name="Google Shape;324;p25"/>
            <p:cNvGrpSpPr/>
            <p:nvPr/>
          </p:nvGrpSpPr>
          <p:grpSpPr>
            <a:xfrm>
              <a:off x="3216" y="0"/>
              <a:ext cx="1435211" cy="1441644"/>
              <a:chOff x="1813" y="0"/>
              <a:chExt cx="809173" cy="812800"/>
            </a:xfrm>
          </p:grpSpPr>
          <p:sp>
            <p:nvSpPr>
              <p:cNvPr id="325" name="Google Shape;325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7" name="Google Shape;327;p25"/>
            <p:cNvSpPr/>
            <p:nvPr/>
          </p:nvSpPr>
          <p:spPr>
            <a:xfrm>
              <a:off x="494775" y="353108"/>
              <a:ext cx="480816" cy="829140"/>
            </a:xfrm>
            <a:custGeom>
              <a:rect b="b" l="l" r="r" t="t"/>
              <a:pathLst>
                <a:path extrusionOk="0" h="829140" w="480816">
                  <a:moveTo>
                    <a:pt x="379938" y="741642"/>
                  </a:moveTo>
                  <a:lnTo>
                    <a:pt x="379938" y="810835"/>
                  </a:lnTo>
                  <a:cubicBezTo>
                    <a:pt x="379938" y="820944"/>
                    <a:pt x="371740" y="829140"/>
                    <a:pt x="361629" y="829140"/>
                  </a:cubicBezTo>
                  <a:lnTo>
                    <a:pt x="119188" y="829140"/>
                  </a:lnTo>
                  <a:cubicBezTo>
                    <a:pt x="109076" y="829140"/>
                    <a:pt x="100879" y="820944"/>
                    <a:pt x="100879" y="810835"/>
                  </a:cubicBezTo>
                  <a:lnTo>
                    <a:pt x="100879" y="741642"/>
                  </a:lnTo>
                  <a:cubicBezTo>
                    <a:pt x="100879" y="731533"/>
                    <a:pt x="109076" y="723337"/>
                    <a:pt x="119188" y="723337"/>
                  </a:cubicBezTo>
                  <a:lnTo>
                    <a:pt x="361646" y="723337"/>
                  </a:lnTo>
                  <a:cubicBezTo>
                    <a:pt x="371740" y="723320"/>
                    <a:pt x="379938" y="731516"/>
                    <a:pt x="379938" y="741642"/>
                  </a:cubicBezTo>
                  <a:close/>
                  <a:moveTo>
                    <a:pt x="469858" y="0"/>
                  </a:moveTo>
                  <a:lnTo>
                    <a:pt x="10958" y="0"/>
                  </a:lnTo>
                  <a:cubicBezTo>
                    <a:pt x="4895" y="0"/>
                    <a:pt x="0" y="4911"/>
                    <a:pt x="0" y="10956"/>
                  </a:cubicBezTo>
                  <a:lnTo>
                    <a:pt x="0" y="323050"/>
                  </a:lnTo>
                  <a:cubicBezTo>
                    <a:pt x="0" y="436102"/>
                    <a:pt x="78064" y="530915"/>
                    <a:pt x="183245" y="556554"/>
                  </a:cubicBezTo>
                  <a:lnTo>
                    <a:pt x="183126" y="556554"/>
                  </a:lnTo>
                  <a:lnTo>
                    <a:pt x="160278" y="723320"/>
                  </a:lnTo>
                  <a:lnTo>
                    <a:pt x="320539" y="723320"/>
                  </a:lnTo>
                  <a:lnTo>
                    <a:pt x="297690" y="556554"/>
                  </a:lnTo>
                  <a:lnTo>
                    <a:pt x="297572" y="556554"/>
                  </a:lnTo>
                  <a:cubicBezTo>
                    <a:pt x="402752" y="530899"/>
                    <a:pt x="480816" y="436102"/>
                    <a:pt x="480816" y="323050"/>
                  </a:cubicBezTo>
                  <a:lnTo>
                    <a:pt x="480816" y="10956"/>
                  </a:lnTo>
                  <a:cubicBezTo>
                    <a:pt x="480816" y="4911"/>
                    <a:pt x="475905" y="0"/>
                    <a:pt x="469858" y="0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338237" y="344641"/>
              <a:ext cx="793943" cy="846075"/>
            </a:xfrm>
            <a:custGeom>
              <a:rect b="b" l="l" r="r" t="t"/>
              <a:pathLst>
                <a:path extrusionOk="0" h="846074" w="793942">
                  <a:moveTo>
                    <a:pt x="768703" y="138351"/>
                  </a:moveTo>
                  <a:lnTo>
                    <a:pt x="645823" y="138351"/>
                  </a:lnTo>
                  <a:lnTo>
                    <a:pt x="645823" y="19423"/>
                  </a:lnTo>
                  <a:cubicBezTo>
                    <a:pt x="645823" y="8721"/>
                    <a:pt x="637100" y="0"/>
                    <a:pt x="626395" y="0"/>
                  </a:cubicBezTo>
                  <a:lnTo>
                    <a:pt x="167496" y="0"/>
                  </a:lnTo>
                  <a:cubicBezTo>
                    <a:pt x="156775" y="0"/>
                    <a:pt x="148069" y="8721"/>
                    <a:pt x="148069" y="19423"/>
                  </a:cubicBezTo>
                  <a:lnTo>
                    <a:pt x="148069" y="138351"/>
                  </a:lnTo>
                  <a:lnTo>
                    <a:pt x="25172" y="138351"/>
                  </a:lnTo>
                  <a:cubicBezTo>
                    <a:pt x="11317" y="138351"/>
                    <a:pt x="37" y="149629"/>
                    <a:pt x="3" y="163498"/>
                  </a:cubicBezTo>
                  <a:cubicBezTo>
                    <a:pt x="-370" y="361575"/>
                    <a:pt x="36283" y="482382"/>
                    <a:pt x="108944" y="522601"/>
                  </a:cubicBezTo>
                  <a:cubicBezTo>
                    <a:pt x="127880" y="533083"/>
                    <a:pt x="146968" y="536775"/>
                    <a:pt x="164447" y="536775"/>
                  </a:cubicBezTo>
                  <a:cubicBezTo>
                    <a:pt x="196239" y="536775"/>
                    <a:pt x="222695" y="524582"/>
                    <a:pt x="233348" y="518875"/>
                  </a:cubicBezTo>
                  <a:cubicBezTo>
                    <a:pt x="260973" y="543023"/>
                    <a:pt x="293967" y="561177"/>
                    <a:pt x="330280" y="571286"/>
                  </a:cubicBezTo>
                  <a:lnTo>
                    <a:pt x="309448" y="723337"/>
                  </a:lnTo>
                  <a:lnTo>
                    <a:pt x="275742" y="723337"/>
                  </a:lnTo>
                  <a:cubicBezTo>
                    <a:pt x="260973" y="723337"/>
                    <a:pt x="248964" y="735343"/>
                    <a:pt x="248964" y="750109"/>
                  </a:cubicBezTo>
                  <a:lnTo>
                    <a:pt x="248964" y="819302"/>
                  </a:lnTo>
                  <a:cubicBezTo>
                    <a:pt x="248964" y="834068"/>
                    <a:pt x="260973" y="846074"/>
                    <a:pt x="275742" y="846074"/>
                  </a:cubicBezTo>
                  <a:lnTo>
                    <a:pt x="518200" y="846074"/>
                  </a:lnTo>
                  <a:cubicBezTo>
                    <a:pt x="532969" y="846074"/>
                    <a:pt x="544978" y="834068"/>
                    <a:pt x="544978" y="819302"/>
                  </a:cubicBezTo>
                  <a:lnTo>
                    <a:pt x="544978" y="750109"/>
                  </a:lnTo>
                  <a:cubicBezTo>
                    <a:pt x="544978" y="735343"/>
                    <a:pt x="532969" y="723337"/>
                    <a:pt x="518200" y="723337"/>
                  </a:cubicBezTo>
                  <a:lnTo>
                    <a:pt x="484495" y="723337"/>
                  </a:lnTo>
                  <a:lnTo>
                    <a:pt x="463662" y="571286"/>
                  </a:lnTo>
                  <a:cubicBezTo>
                    <a:pt x="499975" y="561177"/>
                    <a:pt x="532969" y="543023"/>
                    <a:pt x="560594" y="518875"/>
                  </a:cubicBezTo>
                  <a:cubicBezTo>
                    <a:pt x="571248" y="524582"/>
                    <a:pt x="597704" y="536775"/>
                    <a:pt x="629495" y="536775"/>
                  </a:cubicBezTo>
                  <a:cubicBezTo>
                    <a:pt x="646974" y="536775"/>
                    <a:pt x="666046" y="533083"/>
                    <a:pt x="684999" y="522601"/>
                  </a:cubicBezTo>
                  <a:cubicBezTo>
                    <a:pt x="757660" y="482399"/>
                    <a:pt x="794312" y="361575"/>
                    <a:pt x="793939" y="163498"/>
                  </a:cubicBezTo>
                  <a:cubicBezTo>
                    <a:pt x="793855" y="149629"/>
                    <a:pt x="782558" y="138351"/>
                    <a:pt x="768703" y="138351"/>
                  </a:cubicBezTo>
                  <a:close/>
                  <a:moveTo>
                    <a:pt x="528007" y="750109"/>
                  </a:moveTo>
                  <a:lnTo>
                    <a:pt x="528007" y="819302"/>
                  </a:lnTo>
                  <a:cubicBezTo>
                    <a:pt x="528007" y="824738"/>
                    <a:pt x="523586" y="829140"/>
                    <a:pt x="518166" y="829140"/>
                  </a:cubicBezTo>
                  <a:lnTo>
                    <a:pt x="275725" y="829140"/>
                  </a:lnTo>
                  <a:cubicBezTo>
                    <a:pt x="270288" y="829140"/>
                    <a:pt x="265885" y="824721"/>
                    <a:pt x="265885" y="819302"/>
                  </a:cubicBezTo>
                  <a:lnTo>
                    <a:pt x="265885" y="750109"/>
                  </a:lnTo>
                  <a:cubicBezTo>
                    <a:pt x="265885" y="744674"/>
                    <a:pt x="270305" y="740271"/>
                    <a:pt x="275725" y="740271"/>
                  </a:cubicBezTo>
                  <a:lnTo>
                    <a:pt x="518183" y="740271"/>
                  </a:lnTo>
                  <a:cubicBezTo>
                    <a:pt x="523603" y="740254"/>
                    <a:pt x="528007" y="744674"/>
                    <a:pt x="528007" y="750109"/>
                  </a:cubicBezTo>
                  <a:close/>
                  <a:moveTo>
                    <a:pt x="167496" y="16934"/>
                  </a:moveTo>
                  <a:lnTo>
                    <a:pt x="626395" y="16934"/>
                  </a:lnTo>
                  <a:cubicBezTo>
                    <a:pt x="627767" y="16934"/>
                    <a:pt x="628885" y="18052"/>
                    <a:pt x="628885" y="19423"/>
                  </a:cubicBezTo>
                  <a:lnTo>
                    <a:pt x="628885" y="146767"/>
                  </a:lnTo>
                  <a:cubicBezTo>
                    <a:pt x="628885" y="146784"/>
                    <a:pt x="628885" y="146784"/>
                    <a:pt x="628885" y="146801"/>
                  </a:cubicBezTo>
                  <a:cubicBezTo>
                    <a:pt x="628885" y="146818"/>
                    <a:pt x="628885" y="146818"/>
                    <a:pt x="628885" y="146835"/>
                  </a:cubicBezTo>
                  <a:lnTo>
                    <a:pt x="628885" y="331517"/>
                  </a:lnTo>
                  <a:cubicBezTo>
                    <a:pt x="628885" y="459386"/>
                    <a:pt x="524839" y="563412"/>
                    <a:pt x="396946" y="563412"/>
                  </a:cubicBezTo>
                  <a:cubicBezTo>
                    <a:pt x="269052" y="563412"/>
                    <a:pt x="165006" y="459386"/>
                    <a:pt x="165006" y="331517"/>
                  </a:cubicBezTo>
                  <a:lnTo>
                    <a:pt x="165006" y="146852"/>
                  </a:lnTo>
                  <a:cubicBezTo>
                    <a:pt x="165006" y="146835"/>
                    <a:pt x="165006" y="146835"/>
                    <a:pt x="165006" y="146818"/>
                  </a:cubicBezTo>
                  <a:cubicBezTo>
                    <a:pt x="165006" y="146801"/>
                    <a:pt x="165006" y="146801"/>
                    <a:pt x="165006" y="146784"/>
                  </a:cubicBezTo>
                  <a:lnTo>
                    <a:pt x="165006" y="19440"/>
                  </a:lnTo>
                  <a:cubicBezTo>
                    <a:pt x="165006" y="18052"/>
                    <a:pt x="166124" y="16934"/>
                    <a:pt x="167496" y="16934"/>
                  </a:cubicBezTo>
                  <a:close/>
                  <a:moveTo>
                    <a:pt x="117006" y="507699"/>
                  </a:moveTo>
                  <a:cubicBezTo>
                    <a:pt x="33861" y="461520"/>
                    <a:pt x="16703" y="295041"/>
                    <a:pt x="16940" y="163532"/>
                  </a:cubicBezTo>
                  <a:cubicBezTo>
                    <a:pt x="16940" y="158977"/>
                    <a:pt x="20649" y="155285"/>
                    <a:pt x="25172" y="155285"/>
                  </a:cubicBezTo>
                  <a:lnTo>
                    <a:pt x="148052" y="155285"/>
                  </a:lnTo>
                  <a:lnTo>
                    <a:pt x="148052" y="331534"/>
                  </a:lnTo>
                  <a:cubicBezTo>
                    <a:pt x="148052" y="399677"/>
                    <a:pt x="175592" y="461503"/>
                    <a:pt x="220120" y="506480"/>
                  </a:cubicBezTo>
                  <a:cubicBezTo>
                    <a:pt x="201675" y="515133"/>
                    <a:pt x="158096" y="530526"/>
                    <a:pt x="117006" y="507699"/>
                  </a:cubicBezTo>
                  <a:close/>
                  <a:moveTo>
                    <a:pt x="467371" y="723320"/>
                  </a:moveTo>
                  <a:lnTo>
                    <a:pt x="326520" y="723320"/>
                  </a:lnTo>
                  <a:lnTo>
                    <a:pt x="346811" y="575283"/>
                  </a:lnTo>
                  <a:cubicBezTo>
                    <a:pt x="363003" y="578602"/>
                    <a:pt x="379788" y="580363"/>
                    <a:pt x="396946" y="580363"/>
                  </a:cubicBezTo>
                  <a:cubicBezTo>
                    <a:pt x="414120" y="580363"/>
                    <a:pt x="430888" y="578619"/>
                    <a:pt x="447080" y="575283"/>
                  </a:cubicBezTo>
                  <a:lnTo>
                    <a:pt x="467371" y="723320"/>
                  </a:lnTo>
                  <a:close/>
                  <a:moveTo>
                    <a:pt x="676886" y="507699"/>
                  </a:moveTo>
                  <a:cubicBezTo>
                    <a:pt x="661015" y="516521"/>
                    <a:pt x="644772" y="519620"/>
                    <a:pt x="629732" y="519620"/>
                  </a:cubicBezTo>
                  <a:cubicBezTo>
                    <a:pt x="605867" y="519620"/>
                    <a:pt x="585085" y="511763"/>
                    <a:pt x="573737" y="506463"/>
                  </a:cubicBezTo>
                  <a:cubicBezTo>
                    <a:pt x="618266" y="461486"/>
                    <a:pt x="645823" y="399660"/>
                    <a:pt x="645823" y="331517"/>
                  </a:cubicBezTo>
                  <a:lnTo>
                    <a:pt x="645823" y="155285"/>
                  </a:lnTo>
                  <a:lnTo>
                    <a:pt x="768703" y="155285"/>
                  </a:lnTo>
                  <a:cubicBezTo>
                    <a:pt x="773242" y="155285"/>
                    <a:pt x="776934" y="158994"/>
                    <a:pt x="776934" y="163532"/>
                  </a:cubicBezTo>
                  <a:cubicBezTo>
                    <a:pt x="777188" y="295041"/>
                    <a:pt x="760031" y="461520"/>
                    <a:pt x="676886" y="507699"/>
                  </a:cubicBezTo>
                  <a:close/>
                  <a:moveTo>
                    <a:pt x="347827" y="784706"/>
                  </a:moveTo>
                  <a:cubicBezTo>
                    <a:pt x="347827" y="780032"/>
                    <a:pt x="351621" y="776239"/>
                    <a:pt x="356296" y="776239"/>
                  </a:cubicBezTo>
                  <a:lnTo>
                    <a:pt x="437595" y="776239"/>
                  </a:lnTo>
                  <a:cubicBezTo>
                    <a:pt x="442270" y="776239"/>
                    <a:pt x="446064" y="780032"/>
                    <a:pt x="446064" y="784706"/>
                  </a:cubicBezTo>
                  <a:cubicBezTo>
                    <a:pt x="446064" y="789379"/>
                    <a:pt x="442270" y="793173"/>
                    <a:pt x="437595" y="793173"/>
                  </a:cubicBezTo>
                  <a:lnTo>
                    <a:pt x="356296" y="793173"/>
                  </a:lnTo>
                  <a:cubicBezTo>
                    <a:pt x="351621" y="793173"/>
                    <a:pt x="347827" y="789379"/>
                    <a:pt x="347827" y="784706"/>
                  </a:cubicBezTo>
                  <a:close/>
                  <a:moveTo>
                    <a:pt x="327909" y="292451"/>
                  </a:moveTo>
                  <a:lnTo>
                    <a:pt x="315884" y="362591"/>
                  </a:lnTo>
                  <a:cubicBezTo>
                    <a:pt x="315071" y="367299"/>
                    <a:pt x="316968" y="371956"/>
                    <a:pt x="320829" y="374767"/>
                  </a:cubicBezTo>
                  <a:cubicBezTo>
                    <a:pt x="323014" y="376359"/>
                    <a:pt x="325572" y="377155"/>
                    <a:pt x="328129" y="377155"/>
                  </a:cubicBezTo>
                  <a:cubicBezTo>
                    <a:pt x="330111" y="377155"/>
                    <a:pt x="332093" y="376680"/>
                    <a:pt x="333939" y="375715"/>
                  </a:cubicBezTo>
                  <a:lnTo>
                    <a:pt x="396929" y="342609"/>
                  </a:lnTo>
                  <a:lnTo>
                    <a:pt x="459919" y="375715"/>
                  </a:lnTo>
                  <a:cubicBezTo>
                    <a:pt x="464136" y="377933"/>
                    <a:pt x="469166" y="377578"/>
                    <a:pt x="473028" y="374767"/>
                  </a:cubicBezTo>
                  <a:cubicBezTo>
                    <a:pt x="476890" y="371956"/>
                    <a:pt x="478787" y="367299"/>
                    <a:pt x="477974" y="362591"/>
                  </a:cubicBezTo>
                  <a:lnTo>
                    <a:pt x="465948" y="292451"/>
                  </a:lnTo>
                  <a:lnTo>
                    <a:pt x="516913" y="242783"/>
                  </a:lnTo>
                  <a:cubicBezTo>
                    <a:pt x="520334" y="239447"/>
                    <a:pt x="521537" y="234570"/>
                    <a:pt x="520063" y="230032"/>
                  </a:cubicBezTo>
                  <a:cubicBezTo>
                    <a:pt x="518589" y="225493"/>
                    <a:pt x="514745" y="222242"/>
                    <a:pt x="510019" y="221565"/>
                  </a:cubicBezTo>
                  <a:lnTo>
                    <a:pt x="439594" y="211337"/>
                  </a:lnTo>
                  <a:lnTo>
                    <a:pt x="408090" y="147529"/>
                  </a:lnTo>
                  <a:cubicBezTo>
                    <a:pt x="408090" y="147529"/>
                    <a:pt x="408090" y="147529"/>
                    <a:pt x="408090" y="147529"/>
                  </a:cubicBezTo>
                  <a:cubicBezTo>
                    <a:pt x="405973" y="143245"/>
                    <a:pt x="401705" y="140586"/>
                    <a:pt x="396929" y="140586"/>
                  </a:cubicBezTo>
                  <a:cubicBezTo>
                    <a:pt x="392152" y="140586"/>
                    <a:pt x="387884" y="143245"/>
                    <a:pt x="385767" y="147529"/>
                  </a:cubicBezTo>
                  <a:lnTo>
                    <a:pt x="354264" y="211337"/>
                  </a:lnTo>
                  <a:lnTo>
                    <a:pt x="283821" y="221565"/>
                  </a:lnTo>
                  <a:cubicBezTo>
                    <a:pt x="279096" y="222259"/>
                    <a:pt x="275251" y="225493"/>
                    <a:pt x="273778" y="230032"/>
                  </a:cubicBezTo>
                  <a:cubicBezTo>
                    <a:pt x="272304" y="234570"/>
                    <a:pt x="273507" y="239464"/>
                    <a:pt x="276928" y="242783"/>
                  </a:cubicBezTo>
                  <a:lnTo>
                    <a:pt x="327909" y="292451"/>
                  </a:lnTo>
                  <a:close/>
                  <a:moveTo>
                    <a:pt x="361123" y="227441"/>
                  </a:moveTo>
                  <a:cubicBezTo>
                    <a:pt x="363884" y="227034"/>
                    <a:pt x="366272" y="225307"/>
                    <a:pt x="367509" y="222801"/>
                  </a:cubicBezTo>
                  <a:lnTo>
                    <a:pt x="396946" y="163159"/>
                  </a:lnTo>
                  <a:lnTo>
                    <a:pt x="426383" y="222801"/>
                  </a:lnTo>
                  <a:cubicBezTo>
                    <a:pt x="427619" y="225307"/>
                    <a:pt x="430007" y="227034"/>
                    <a:pt x="432751" y="227441"/>
                  </a:cubicBezTo>
                  <a:lnTo>
                    <a:pt x="498587" y="237009"/>
                  </a:lnTo>
                  <a:lnTo>
                    <a:pt x="450942" y="283442"/>
                  </a:lnTo>
                  <a:cubicBezTo>
                    <a:pt x="448943" y="285389"/>
                    <a:pt x="448029" y="288183"/>
                    <a:pt x="448503" y="290943"/>
                  </a:cubicBezTo>
                  <a:lnTo>
                    <a:pt x="459749" y="356495"/>
                  </a:lnTo>
                  <a:lnTo>
                    <a:pt x="400858" y="325540"/>
                  </a:lnTo>
                  <a:cubicBezTo>
                    <a:pt x="398385" y="324236"/>
                    <a:pt x="395438" y="324236"/>
                    <a:pt x="392982" y="325540"/>
                  </a:cubicBezTo>
                  <a:lnTo>
                    <a:pt x="334091" y="356495"/>
                  </a:lnTo>
                  <a:lnTo>
                    <a:pt x="345338" y="290943"/>
                  </a:lnTo>
                  <a:cubicBezTo>
                    <a:pt x="345812" y="288200"/>
                    <a:pt x="344897" y="285389"/>
                    <a:pt x="342899" y="283442"/>
                  </a:cubicBezTo>
                  <a:lnTo>
                    <a:pt x="295254" y="237009"/>
                  </a:lnTo>
                  <a:lnTo>
                    <a:pt x="361123" y="2274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5"/>
          <p:cNvGrpSpPr/>
          <p:nvPr/>
        </p:nvGrpSpPr>
        <p:grpSpPr>
          <a:xfrm>
            <a:off x="9696847" y="4783406"/>
            <a:ext cx="3364875" cy="3206486"/>
            <a:chOff x="0" y="0"/>
            <a:chExt cx="4486500" cy="4275316"/>
          </a:xfrm>
        </p:grpSpPr>
        <p:sp>
          <p:nvSpPr>
            <p:cNvPr id="330" name="Google Shape;330;p25"/>
            <p:cNvSpPr txBox="1"/>
            <p:nvPr/>
          </p:nvSpPr>
          <p:spPr>
            <a:xfrm>
              <a:off x="0" y="2124269"/>
              <a:ext cx="44865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 u="none">
                  <a:solidFill>
                    <a:srgbClr val="0C48BB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point</a:t>
              </a:r>
              <a:endParaRPr/>
            </a:p>
          </p:txBody>
        </p:sp>
        <p:sp>
          <p:nvSpPr>
            <p:cNvPr id="331" name="Google Shape;331;p25"/>
            <p:cNvSpPr txBox="1"/>
            <p:nvPr/>
          </p:nvSpPr>
          <p:spPr>
            <a:xfrm>
              <a:off x="0" y="3249616"/>
              <a:ext cx="44865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want to discuss. </a:t>
              </a:r>
              <a:endParaRPr/>
            </a:p>
          </p:txBody>
        </p:sp>
        <p:grpSp>
          <p:nvGrpSpPr>
            <p:cNvPr id="332" name="Google Shape;332;p25"/>
            <p:cNvGrpSpPr/>
            <p:nvPr/>
          </p:nvGrpSpPr>
          <p:grpSpPr>
            <a:xfrm>
              <a:off x="3216" y="0"/>
              <a:ext cx="1435211" cy="1441644"/>
              <a:chOff x="1813" y="0"/>
              <a:chExt cx="809173" cy="812800"/>
            </a:xfrm>
          </p:grpSpPr>
          <p:sp>
            <p:nvSpPr>
              <p:cNvPr id="333" name="Google Shape;333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25"/>
            <p:cNvSpPr/>
            <p:nvPr/>
          </p:nvSpPr>
          <p:spPr>
            <a:xfrm>
              <a:off x="380471" y="241652"/>
              <a:ext cx="694707" cy="847428"/>
            </a:xfrm>
            <a:custGeom>
              <a:rect b="b" l="l" r="r" t="t"/>
              <a:pathLst>
                <a:path extrusionOk="0" h="847429" w="694707">
                  <a:moveTo>
                    <a:pt x="694708" y="673812"/>
                  </a:moveTo>
                  <a:lnTo>
                    <a:pt x="694708" y="711873"/>
                  </a:lnTo>
                  <a:cubicBezTo>
                    <a:pt x="694708" y="727427"/>
                    <a:pt x="683937" y="740063"/>
                    <a:pt x="670690" y="740063"/>
                  </a:cubicBezTo>
                  <a:lnTo>
                    <a:pt x="486777" y="740063"/>
                  </a:lnTo>
                  <a:cubicBezTo>
                    <a:pt x="481909" y="751394"/>
                    <a:pt x="476753" y="762741"/>
                    <a:pt x="471291" y="774105"/>
                  </a:cubicBezTo>
                  <a:cubicBezTo>
                    <a:pt x="469510" y="777803"/>
                    <a:pt x="466966" y="781093"/>
                    <a:pt x="463743" y="783892"/>
                  </a:cubicBezTo>
                  <a:cubicBezTo>
                    <a:pt x="457926" y="788946"/>
                    <a:pt x="450395" y="791864"/>
                    <a:pt x="442372" y="792305"/>
                  </a:cubicBezTo>
                  <a:lnTo>
                    <a:pt x="442372" y="830061"/>
                  </a:lnTo>
                  <a:cubicBezTo>
                    <a:pt x="442372" y="839644"/>
                    <a:pt x="434570" y="847429"/>
                    <a:pt x="425003" y="847429"/>
                  </a:cubicBezTo>
                  <a:lnTo>
                    <a:pt x="269704" y="847429"/>
                  </a:lnTo>
                  <a:cubicBezTo>
                    <a:pt x="260138" y="847429"/>
                    <a:pt x="252336" y="839644"/>
                    <a:pt x="252336" y="830061"/>
                  </a:cubicBezTo>
                  <a:lnTo>
                    <a:pt x="252336" y="792322"/>
                  </a:lnTo>
                  <a:cubicBezTo>
                    <a:pt x="239699" y="791626"/>
                    <a:pt x="228488" y="784638"/>
                    <a:pt x="223399" y="774105"/>
                  </a:cubicBezTo>
                  <a:cubicBezTo>
                    <a:pt x="217938" y="762741"/>
                    <a:pt x="212799" y="751394"/>
                    <a:pt x="207914" y="740063"/>
                  </a:cubicBezTo>
                  <a:lnTo>
                    <a:pt x="24017" y="740063"/>
                  </a:lnTo>
                  <a:cubicBezTo>
                    <a:pt x="10771" y="740063"/>
                    <a:pt x="0" y="727427"/>
                    <a:pt x="0" y="711873"/>
                  </a:cubicBezTo>
                  <a:lnTo>
                    <a:pt x="0" y="673812"/>
                  </a:lnTo>
                  <a:cubicBezTo>
                    <a:pt x="0" y="664483"/>
                    <a:pt x="2612" y="655341"/>
                    <a:pt x="7344" y="648064"/>
                  </a:cubicBezTo>
                  <a:lnTo>
                    <a:pt x="150601" y="426971"/>
                  </a:lnTo>
                  <a:cubicBezTo>
                    <a:pt x="153993" y="382736"/>
                    <a:pt x="162406" y="337500"/>
                    <a:pt x="175721" y="291975"/>
                  </a:cubicBezTo>
                  <a:cubicBezTo>
                    <a:pt x="189884" y="243584"/>
                    <a:pt x="209610" y="194718"/>
                    <a:pt x="234357" y="146734"/>
                  </a:cubicBezTo>
                  <a:cubicBezTo>
                    <a:pt x="276387" y="65285"/>
                    <a:pt x="318553" y="14265"/>
                    <a:pt x="320317" y="12144"/>
                  </a:cubicBezTo>
                  <a:cubicBezTo>
                    <a:pt x="326678" y="4529"/>
                    <a:pt x="336770" y="0"/>
                    <a:pt x="347354" y="0"/>
                  </a:cubicBezTo>
                  <a:cubicBezTo>
                    <a:pt x="357938" y="0"/>
                    <a:pt x="368047" y="4529"/>
                    <a:pt x="374373" y="12144"/>
                  </a:cubicBezTo>
                  <a:cubicBezTo>
                    <a:pt x="376104" y="14214"/>
                    <a:pt x="417846" y="64369"/>
                    <a:pt x="460351" y="146734"/>
                  </a:cubicBezTo>
                  <a:cubicBezTo>
                    <a:pt x="485098" y="194735"/>
                    <a:pt x="504824" y="243601"/>
                    <a:pt x="518987" y="291992"/>
                  </a:cubicBezTo>
                  <a:cubicBezTo>
                    <a:pt x="532302" y="337500"/>
                    <a:pt x="540715" y="382736"/>
                    <a:pt x="544107" y="426971"/>
                  </a:cubicBezTo>
                  <a:lnTo>
                    <a:pt x="687380" y="648064"/>
                  </a:lnTo>
                  <a:cubicBezTo>
                    <a:pt x="692096" y="655341"/>
                    <a:pt x="694708" y="664483"/>
                    <a:pt x="694708" y="6738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380471" y="241652"/>
              <a:ext cx="694707" cy="847428"/>
            </a:xfrm>
            <a:custGeom>
              <a:rect b="b" l="l" r="r" t="t"/>
              <a:pathLst>
                <a:path extrusionOk="0" h="847429" w="694707">
                  <a:moveTo>
                    <a:pt x="687380" y="648064"/>
                  </a:moveTo>
                  <a:lnTo>
                    <a:pt x="544107" y="426971"/>
                  </a:lnTo>
                  <a:cubicBezTo>
                    <a:pt x="540715" y="382736"/>
                    <a:pt x="532302" y="337500"/>
                    <a:pt x="518987" y="291992"/>
                  </a:cubicBezTo>
                  <a:cubicBezTo>
                    <a:pt x="504824" y="243601"/>
                    <a:pt x="485098" y="194735"/>
                    <a:pt x="460351" y="146734"/>
                  </a:cubicBezTo>
                  <a:cubicBezTo>
                    <a:pt x="417846" y="64369"/>
                    <a:pt x="376104" y="14214"/>
                    <a:pt x="374373" y="12144"/>
                  </a:cubicBezTo>
                  <a:cubicBezTo>
                    <a:pt x="368047" y="4529"/>
                    <a:pt x="357938" y="0"/>
                    <a:pt x="347354" y="0"/>
                  </a:cubicBezTo>
                  <a:cubicBezTo>
                    <a:pt x="336770" y="0"/>
                    <a:pt x="326678" y="4529"/>
                    <a:pt x="320317" y="12144"/>
                  </a:cubicBezTo>
                  <a:cubicBezTo>
                    <a:pt x="318553" y="14265"/>
                    <a:pt x="276387" y="65285"/>
                    <a:pt x="234357" y="146734"/>
                  </a:cubicBezTo>
                  <a:cubicBezTo>
                    <a:pt x="209610" y="194718"/>
                    <a:pt x="189884" y="243584"/>
                    <a:pt x="175721" y="291975"/>
                  </a:cubicBezTo>
                  <a:cubicBezTo>
                    <a:pt x="162406" y="337500"/>
                    <a:pt x="153993" y="382736"/>
                    <a:pt x="150601" y="426971"/>
                  </a:cubicBezTo>
                  <a:lnTo>
                    <a:pt x="7344" y="648064"/>
                  </a:lnTo>
                  <a:cubicBezTo>
                    <a:pt x="2612" y="655341"/>
                    <a:pt x="0" y="664483"/>
                    <a:pt x="0" y="673812"/>
                  </a:cubicBezTo>
                  <a:lnTo>
                    <a:pt x="0" y="711873"/>
                  </a:lnTo>
                  <a:cubicBezTo>
                    <a:pt x="0" y="727427"/>
                    <a:pt x="10771" y="740063"/>
                    <a:pt x="24017" y="740063"/>
                  </a:cubicBezTo>
                  <a:lnTo>
                    <a:pt x="207914" y="740063"/>
                  </a:lnTo>
                  <a:cubicBezTo>
                    <a:pt x="212799" y="751394"/>
                    <a:pt x="217938" y="762741"/>
                    <a:pt x="223399" y="774105"/>
                  </a:cubicBezTo>
                  <a:cubicBezTo>
                    <a:pt x="228488" y="784638"/>
                    <a:pt x="239699" y="791626"/>
                    <a:pt x="252336" y="792322"/>
                  </a:cubicBezTo>
                  <a:lnTo>
                    <a:pt x="252336" y="830061"/>
                  </a:lnTo>
                  <a:cubicBezTo>
                    <a:pt x="252336" y="839644"/>
                    <a:pt x="260138" y="847429"/>
                    <a:pt x="269704" y="847429"/>
                  </a:cubicBezTo>
                  <a:lnTo>
                    <a:pt x="425003" y="847429"/>
                  </a:lnTo>
                  <a:cubicBezTo>
                    <a:pt x="434570" y="847429"/>
                    <a:pt x="442372" y="839644"/>
                    <a:pt x="442372" y="830061"/>
                  </a:cubicBezTo>
                  <a:lnTo>
                    <a:pt x="442372" y="792305"/>
                  </a:lnTo>
                  <a:cubicBezTo>
                    <a:pt x="450395" y="791864"/>
                    <a:pt x="457926" y="788946"/>
                    <a:pt x="463743" y="783892"/>
                  </a:cubicBezTo>
                  <a:cubicBezTo>
                    <a:pt x="466966" y="781093"/>
                    <a:pt x="469510" y="777803"/>
                    <a:pt x="471291" y="774105"/>
                  </a:cubicBezTo>
                  <a:cubicBezTo>
                    <a:pt x="476753" y="762741"/>
                    <a:pt x="481909" y="751394"/>
                    <a:pt x="486777" y="740063"/>
                  </a:cubicBezTo>
                  <a:lnTo>
                    <a:pt x="670690" y="740063"/>
                  </a:lnTo>
                  <a:cubicBezTo>
                    <a:pt x="683937" y="740063"/>
                    <a:pt x="694708" y="727427"/>
                    <a:pt x="694708" y="711873"/>
                  </a:cubicBezTo>
                  <a:lnTo>
                    <a:pt x="694708" y="673812"/>
                  </a:lnTo>
                  <a:cubicBezTo>
                    <a:pt x="694708" y="664483"/>
                    <a:pt x="692096" y="655341"/>
                    <a:pt x="687380" y="648064"/>
                  </a:cubicBezTo>
                  <a:close/>
                  <a:moveTo>
                    <a:pt x="545735" y="460657"/>
                  </a:moveTo>
                  <a:lnTo>
                    <a:pt x="673150" y="657291"/>
                  </a:lnTo>
                  <a:cubicBezTo>
                    <a:pt x="674693" y="659666"/>
                    <a:pt x="675863" y="662414"/>
                    <a:pt x="676644" y="665331"/>
                  </a:cubicBezTo>
                  <a:lnTo>
                    <a:pt x="514645" y="665331"/>
                  </a:lnTo>
                  <a:cubicBezTo>
                    <a:pt x="535355" y="599639"/>
                    <a:pt x="545837" y="534745"/>
                    <a:pt x="545837" y="471410"/>
                  </a:cubicBezTo>
                  <a:cubicBezTo>
                    <a:pt x="545837" y="467832"/>
                    <a:pt x="545803" y="464253"/>
                    <a:pt x="545735" y="460657"/>
                  </a:cubicBezTo>
                  <a:close/>
                  <a:moveTo>
                    <a:pt x="21575" y="657291"/>
                  </a:moveTo>
                  <a:lnTo>
                    <a:pt x="148973" y="460657"/>
                  </a:lnTo>
                  <a:cubicBezTo>
                    <a:pt x="148905" y="464253"/>
                    <a:pt x="148871" y="467832"/>
                    <a:pt x="148871" y="471410"/>
                  </a:cubicBezTo>
                  <a:cubicBezTo>
                    <a:pt x="148871" y="534745"/>
                    <a:pt x="159336" y="599639"/>
                    <a:pt x="180063" y="665331"/>
                  </a:cubicBezTo>
                  <a:lnTo>
                    <a:pt x="18064" y="665331"/>
                  </a:lnTo>
                  <a:cubicBezTo>
                    <a:pt x="18844" y="662414"/>
                    <a:pt x="20031" y="659666"/>
                    <a:pt x="21575" y="657291"/>
                  </a:cubicBezTo>
                  <a:close/>
                  <a:moveTo>
                    <a:pt x="24017" y="723102"/>
                  </a:moveTo>
                  <a:cubicBezTo>
                    <a:pt x="20676" y="723102"/>
                    <a:pt x="16961" y="718488"/>
                    <a:pt x="16961" y="711873"/>
                  </a:cubicBezTo>
                  <a:lnTo>
                    <a:pt x="16961" y="682293"/>
                  </a:lnTo>
                  <a:lnTo>
                    <a:pt x="185643" y="682293"/>
                  </a:lnTo>
                  <a:cubicBezTo>
                    <a:pt x="190274" y="695879"/>
                    <a:pt x="195345" y="709482"/>
                    <a:pt x="200841" y="723102"/>
                  </a:cubicBezTo>
                  <a:lnTo>
                    <a:pt x="24017" y="723102"/>
                  </a:lnTo>
                  <a:close/>
                  <a:moveTo>
                    <a:pt x="425410" y="830061"/>
                  </a:moveTo>
                  <a:cubicBezTo>
                    <a:pt x="425410" y="830281"/>
                    <a:pt x="425224" y="830468"/>
                    <a:pt x="425003" y="830468"/>
                  </a:cubicBezTo>
                  <a:lnTo>
                    <a:pt x="269704" y="830468"/>
                  </a:lnTo>
                  <a:cubicBezTo>
                    <a:pt x="269484" y="830468"/>
                    <a:pt x="269297" y="830281"/>
                    <a:pt x="269297" y="830061"/>
                  </a:cubicBezTo>
                  <a:lnTo>
                    <a:pt x="269297" y="792390"/>
                  </a:lnTo>
                  <a:lnTo>
                    <a:pt x="425410" y="792390"/>
                  </a:lnTo>
                  <a:lnTo>
                    <a:pt x="425410" y="830061"/>
                  </a:lnTo>
                  <a:close/>
                  <a:moveTo>
                    <a:pt x="456009" y="766744"/>
                  </a:moveTo>
                  <a:cubicBezTo>
                    <a:pt x="455229" y="768355"/>
                    <a:pt x="454109" y="769814"/>
                    <a:pt x="452634" y="771069"/>
                  </a:cubicBezTo>
                  <a:cubicBezTo>
                    <a:pt x="449445" y="773834"/>
                    <a:pt x="444950" y="775428"/>
                    <a:pt x="440303" y="775428"/>
                  </a:cubicBezTo>
                  <a:lnTo>
                    <a:pt x="433891" y="775428"/>
                  </a:lnTo>
                  <a:lnTo>
                    <a:pt x="260816" y="775428"/>
                  </a:lnTo>
                  <a:lnTo>
                    <a:pt x="254405" y="775428"/>
                  </a:lnTo>
                  <a:cubicBezTo>
                    <a:pt x="247502" y="775428"/>
                    <a:pt x="241192" y="771934"/>
                    <a:pt x="238682" y="766744"/>
                  </a:cubicBezTo>
                  <a:cubicBezTo>
                    <a:pt x="232508" y="753921"/>
                    <a:pt x="226741" y="741098"/>
                    <a:pt x="221347" y="728309"/>
                  </a:cubicBezTo>
                  <a:cubicBezTo>
                    <a:pt x="221330" y="728292"/>
                    <a:pt x="221330" y="728275"/>
                    <a:pt x="221313" y="728258"/>
                  </a:cubicBezTo>
                  <a:cubicBezTo>
                    <a:pt x="184490" y="640940"/>
                    <a:pt x="165832" y="554708"/>
                    <a:pt x="165832" y="471410"/>
                  </a:cubicBezTo>
                  <a:cubicBezTo>
                    <a:pt x="165832" y="414844"/>
                    <a:pt x="174635" y="356089"/>
                    <a:pt x="192004" y="296741"/>
                  </a:cubicBezTo>
                  <a:cubicBezTo>
                    <a:pt x="205861" y="249385"/>
                    <a:pt x="225180" y="201536"/>
                    <a:pt x="249435" y="154502"/>
                  </a:cubicBezTo>
                  <a:cubicBezTo>
                    <a:pt x="290618" y="74681"/>
                    <a:pt x="331631" y="25069"/>
                    <a:pt x="333344" y="23000"/>
                  </a:cubicBezTo>
                  <a:cubicBezTo>
                    <a:pt x="336515" y="19217"/>
                    <a:pt x="341740" y="16961"/>
                    <a:pt x="347354" y="16961"/>
                  </a:cubicBezTo>
                  <a:cubicBezTo>
                    <a:pt x="352968" y="16961"/>
                    <a:pt x="358192" y="19217"/>
                    <a:pt x="361347" y="23017"/>
                  </a:cubicBezTo>
                  <a:cubicBezTo>
                    <a:pt x="361771" y="23509"/>
                    <a:pt x="403632" y="73799"/>
                    <a:pt x="445272" y="154502"/>
                  </a:cubicBezTo>
                  <a:cubicBezTo>
                    <a:pt x="469527" y="201536"/>
                    <a:pt x="488846" y="249402"/>
                    <a:pt x="502704" y="296741"/>
                  </a:cubicBezTo>
                  <a:cubicBezTo>
                    <a:pt x="520072" y="356089"/>
                    <a:pt x="528875" y="414844"/>
                    <a:pt x="528875" y="471410"/>
                  </a:cubicBezTo>
                  <a:cubicBezTo>
                    <a:pt x="528875" y="566938"/>
                    <a:pt x="504349" y="666298"/>
                    <a:pt x="456009" y="766744"/>
                  </a:cubicBezTo>
                  <a:close/>
                  <a:moveTo>
                    <a:pt x="677746" y="711873"/>
                  </a:moveTo>
                  <a:cubicBezTo>
                    <a:pt x="677746" y="718488"/>
                    <a:pt x="674032" y="723102"/>
                    <a:pt x="670690" y="723102"/>
                  </a:cubicBezTo>
                  <a:lnTo>
                    <a:pt x="493850" y="723102"/>
                  </a:lnTo>
                  <a:cubicBezTo>
                    <a:pt x="499362" y="709482"/>
                    <a:pt x="504434" y="695879"/>
                    <a:pt x="509064" y="682293"/>
                  </a:cubicBezTo>
                  <a:lnTo>
                    <a:pt x="677746" y="682293"/>
                  </a:lnTo>
                  <a:lnTo>
                    <a:pt x="677746" y="711873"/>
                  </a:lnTo>
                  <a:close/>
                  <a:moveTo>
                    <a:pt x="347354" y="242685"/>
                  </a:moveTo>
                  <a:cubicBezTo>
                    <a:pt x="282934" y="242685"/>
                    <a:pt x="230506" y="295096"/>
                    <a:pt x="230506" y="359516"/>
                  </a:cubicBezTo>
                  <a:cubicBezTo>
                    <a:pt x="230506" y="423952"/>
                    <a:pt x="282934" y="476363"/>
                    <a:pt x="347354" y="476363"/>
                  </a:cubicBezTo>
                  <a:cubicBezTo>
                    <a:pt x="411773" y="476363"/>
                    <a:pt x="464201" y="423952"/>
                    <a:pt x="464201" y="359516"/>
                  </a:cubicBezTo>
                  <a:cubicBezTo>
                    <a:pt x="464201" y="295096"/>
                    <a:pt x="411773" y="242685"/>
                    <a:pt x="347354" y="242685"/>
                  </a:cubicBezTo>
                  <a:close/>
                  <a:moveTo>
                    <a:pt x="347354" y="459402"/>
                  </a:moveTo>
                  <a:cubicBezTo>
                    <a:pt x="292280" y="459402"/>
                    <a:pt x="247468" y="414589"/>
                    <a:pt x="247468" y="359516"/>
                  </a:cubicBezTo>
                  <a:cubicBezTo>
                    <a:pt x="247468" y="304442"/>
                    <a:pt x="292280" y="259646"/>
                    <a:pt x="347354" y="259646"/>
                  </a:cubicBezTo>
                  <a:cubicBezTo>
                    <a:pt x="402428" y="259646"/>
                    <a:pt x="447240" y="304442"/>
                    <a:pt x="447240" y="359516"/>
                  </a:cubicBezTo>
                  <a:cubicBezTo>
                    <a:pt x="447240" y="414589"/>
                    <a:pt x="402428" y="459402"/>
                    <a:pt x="347354" y="459402"/>
                  </a:cubicBezTo>
                  <a:close/>
                  <a:moveTo>
                    <a:pt x="347354" y="510846"/>
                  </a:moveTo>
                  <a:cubicBezTo>
                    <a:pt x="305391" y="510846"/>
                    <a:pt x="271248" y="544972"/>
                    <a:pt x="271248" y="586935"/>
                  </a:cubicBezTo>
                  <a:cubicBezTo>
                    <a:pt x="271248" y="628898"/>
                    <a:pt x="305391" y="663041"/>
                    <a:pt x="347354" y="663041"/>
                  </a:cubicBezTo>
                  <a:cubicBezTo>
                    <a:pt x="389316" y="663041"/>
                    <a:pt x="423460" y="628898"/>
                    <a:pt x="423460" y="586935"/>
                  </a:cubicBezTo>
                  <a:cubicBezTo>
                    <a:pt x="423460" y="544972"/>
                    <a:pt x="389316" y="510846"/>
                    <a:pt x="347354" y="510846"/>
                  </a:cubicBezTo>
                  <a:close/>
                  <a:moveTo>
                    <a:pt x="347354" y="646080"/>
                  </a:moveTo>
                  <a:cubicBezTo>
                    <a:pt x="314737" y="646080"/>
                    <a:pt x="288209" y="619552"/>
                    <a:pt x="288209" y="586935"/>
                  </a:cubicBezTo>
                  <a:cubicBezTo>
                    <a:pt x="288209" y="554335"/>
                    <a:pt x="314737" y="527807"/>
                    <a:pt x="347354" y="527807"/>
                  </a:cubicBezTo>
                  <a:cubicBezTo>
                    <a:pt x="379971" y="527807"/>
                    <a:pt x="406498" y="554335"/>
                    <a:pt x="406498" y="586935"/>
                  </a:cubicBezTo>
                  <a:cubicBezTo>
                    <a:pt x="406498" y="619552"/>
                    <a:pt x="379971" y="646080"/>
                    <a:pt x="347354" y="6460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397432" y="258613"/>
              <a:ext cx="660784" cy="813506"/>
            </a:xfrm>
            <a:custGeom>
              <a:rect b="b" l="l" r="r" t="t"/>
              <a:pathLst>
                <a:path extrusionOk="0" h="813506" w="660784">
                  <a:moveTo>
                    <a:pt x="660785" y="665331"/>
                  </a:moveTo>
                  <a:lnTo>
                    <a:pt x="660785" y="694912"/>
                  </a:lnTo>
                  <a:cubicBezTo>
                    <a:pt x="660785" y="701527"/>
                    <a:pt x="657070" y="706140"/>
                    <a:pt x="653729" y="706140"/>
                  </a:cubicBezTo>
                  <a:lnTo>
                    <a:pt x="476889" y="706140"/>
                  </a:lnTo>
                  <a:cubicBezTo>
                    <a:pt x="482401" y="692520"/>
                    <a:pt x="487472" y="678917"/>
                    <a:pt x="492103" y="665331"/>
                  </a:cubicBezTo>
                  <a:lnTo>
                    <a:pt x="660785" y="665331"/>
                  </a:lnTo>
                  <a:close/>
                  <a:moveTo>
                    <a:pt x="497683" y="648370"/>
                  </a:moveTo>
                  <a:lnTo>
                    <a:pt x="659682" y="648370"/>
                  </a:lnTo>
                  <a:cubicBezTo>
                    <a:pt x="658902" y="645452"/>
                    <a:pt x="657732" y="642704"/>
                    <a:pt x="656188" y="640330"/>
                  </a:cubicBezTo>
                  <a:lnTo>
                    <a:pt x="528774" y="443695"/>
                  </a:lnTo>
                  <a:cubicBezTo>
                    <a:pt x="528842" y="447291"/>
                    <a:pt x="528875" y="450870"/>
                    <a:pt x="528875" y="454449"/>
                  </a:cubicBezTo>
                  <a:cubicBezTo>
                    <a:pt x="528875" y="517783"/>
                    <a:pt x="518393" y="582678"/>
                    <a:pt x="497683" y="648370"/>
                  </a:cubicBezTo>
                  <a:close/>
                  <a:moveTo>
                    <a:pt x="511914" y="454449"/>
                  </a:moveTo>
                  <a:cubicBezTo>
                    <a:pt x="511914" y="549976"/>
                    <a:pt x="487388" y="649336"/>
                    <a:pt x="439048" y="749782"/>
                  </a:cubicBezTo>
                  <a:cubicBezTo>
                    <a:pt x="438267" y="751394"/>
                    <a:pt x="437148" y="752852"/>
                    <a:pt x="435672" y="754107"/>
                  </a:cubicBezTo>
                  <a:cubicBezTo>
                    <a:pt x="432483" y="756872"/>
                    <a:pt x="427989" y="758467"/>
                    <a:pt x="423341" y="758467"/>
                  </a:cubicBezTo>
                  <a:lnTo>
                    <a:pt x="416930" y="758467"/>
                  </a:lnTo>
                  <a:lnTo>
                    <a:pt x="243855" y="758467"/>
                  </a:lnTo>
                  <a:lnTo>
                    <a:pt x="237444" y="758467"/>
                  </a:lnTo>
                  <a:cubicBezTo>
                    <a:pt x="230540" y="758467"/>
                    <a:pt x="224231" y="754972"/>
                    <a:pt x="221720" y="749782"/>
                  </a:cubicBezTo>
                  <a:cubicBezTo>
                    <a:pt x="215546" y="736959"/>
                    <a:pt x="209779" y="724136"/>
                    <a:pt x="204386" y="711348"/>
                  </a:cubicBezTo>
                  <a:cubicBezTo>
                    <a:pt x="204369" y="711331"/>
                    <a:pt x="204369" y="711314"/>
                    <a:pt x="204352" y="711297"/>
                  </a:cubicBezTo>
                  <a:cubicBezTo>
                    <a:pt x="167528" y="623979"/>
                    <a:pt x="148871" y="537747"/>
                    <a:pt x="148871" y="454449"/>
                  </a:cubicBezTo>
                  <a:cubicBezTo>
                    <a:pt x="148871" y="397882"/>
                    <a:pt x="157674" y="339128"/>
                    <a:pt x="175042" y="279780"/>
                  </a:cubicBezTo>
                  <a:cubicBezTo>
                    <a:pt x="188900" y="232423"/>
                    <a:pt x="208219" y="184575"/>
                    <a:pt x="232474" y="137541"/>
                  </a:cubicBezTo>
                  <a:cubicBezTo>
                    <a:pt x="273656" y="57720"/>
                    <a:pt x="314669" y="8108"/>
                    <a:pt x="316382" y="6038"/>
                  </a:cubicBezTo>
                  <a:cubicBezTo>
                    <a:pt x="319554" y="2256"/>
                    <a:pt x="324778" y="0"/>
                    <a:pt x="330392" y="0"/>
                  </a:cubicBezTo>
                  <a:cubicBezTo>
                    <a:pt x="336007" y="0"/>
                    <a:pt x="341231" y="2256"/>
                    <a:pt x="344386" y="6055"/>
                  </a:cubicBezTo>
                  <a:cubicBezTo>
                    <a:pt x="344810" y="6547"/>
                    <a:pt x="386670" y="56838"/>
                    <a:pt x="428311" y="137541"/>
                  </a:cubicBezTo>
                  <a:cubicBezTo>
                    <a:pt x="452566" y="184575"/>
                    <a:pt x="471885" y="232440"/>
                    <a:pt x="485742" y="279780"/>
                  </a:cubicBezTo>
                  <a:cubicBezTo>
                    <a:pt x="503111" y="339128"/>
                    <a:pt x="511914" y="397882"/>
                    <a:pt x="511914" y="454449"/>
                  </a:cubicBezTo>
                  <a:close/>
                  <a:moveTo>
                    <a:pt x="406498" y="569974"/>
                  </a:moveTo>
                  <a:cubicBezTo>
                    <a:pt x="406498" y="528011"/>
                    <a:pt x="372355" y="493884"/>
                    <a:pt x="330392" y="493884"/>
                  </a:cubicBezTo>
                  <a:cubicBezTo>
                    <a:pt x="288430" y="493884"/>
                    <a:pt x="254286" y="528011"/>
                    <a:pt x="254286" y="569974"/>
                  </a:cubicBezTo>
                  <a:cubicBezTo>
                    <a:pt x="254286" y="611936"/>
                    <a:pt x="288430" y="646080"/>
                    <a:pt x="330392" y="646080"/>
                  </a:cubicBezTo>
                  <a:cubicBezTo>
                    <a:pt x="372355" y="646080"/>
                    <a:pt x="406498" y="611936"/>
                    <a:pt x="406498" y="569974"/>
                  </a:cubicBezTo>
                  <a:close/>
                  <a:moveTo>
                    <a:pt x="447240" y="342554"/>
                  </a:moveTo>
                  <a:cubicBezTo>
                    <a:pt x="447240" y="278134"/>
                    <a:pt x="394812" y="225723"/>
                    <a:pt x="330392" y="225723"/>
                  </a:cubicBezTo>
                  <a:cubicBezTo>
                    <a:pt x="265973" y="225723"/>
                    <a:pt x="213545" y="278134"/>
                    <a:pt x="213545" y="342554"/>
                  </a:cubicBezTo>
                  <a:cubicBezTo>
                    <a:pt x="213545" y="406991"/>
                    <a:pt x="265973" y="459402"/>
                    <a:pt x="330392" y="459402"/>
                  </a:cubicBezTo>
                  <a:cubicBezTo>
                    <a:pt x="394812" y="459402"/>
                    <a:pt x="447240" y="406991"/>
                    <a:pt x="447240" y="342554"/>
                  </a:cubicBezTo>
                  <a:close/>
                  <a:moveTo>
                    <a:pt x="252336" y="813099"/>
                  </a:moveTo>
                  <a:cubicBezTo>
                    <a:pt x="252336" y="813320"/>
                    <a:pt x="252522" y="813507"/>
                    <a:pt x="252743" y="813507"/>
                  </a:cubicBezTo>
                  <a:lnTo>
                    <a:pt x="408042" y="813507"/>
                  </a:lnTo>
                  <a:cubicBezTo>
                    <a:pt x="408262" y="813507"/>
                    <a:pt x="408449" y="813320"/>
                    <a:pt x="408449" y="813099"/>
                  </a:cubicBezTo>
                  <a:lnTo>
                    <a:pt x="408449" y="775428"/>
                  </a:lnTo>
                  <a:lnTo>
                    <a:pt x="252336" y="775428"/>
                  </a:lnTo>
                  <a:lnTo>
                    <a:pt x="252336" y="813099"/>
                  </a:lnTo>
                  <a:close/>
                  <a:moveTo>
                    <a:pt x="330392" y="242685"/>
                  </a:moveTo>
                  <a:cubicBezTo>
                    <a:pt x="275319" y="242685"/>
                    <a:pt x="230506" y="287480"/>
                    <a:pt x="230506" y="342554"/>
                  </a:cubicBezTo>
                  <a:cubicBezTo>
                    <a:pt x="230506" y="397628"/>
                    <a:pt x="275319" y="442440"/>
                    <a:pt x="330392" y="442440"/>
                  </a:cubicBezTo>
                  <a:cubicBezTo>
                    <a:pt x="385466" y="442440"/>
                    <a:pt x="430278" y="397628"/>
                    <a:pt x="430278" y="342554"/>
                  </a:cubicBezTo>
                  <a:cubicBezTo>
                    <a:pt x="430278" y="287480"/>
                    <a:pt x="385466" y="242685"/>
                    <a:pt x="330392" y="242685"/>
                  </a:cubicBezTo>
                  <a:close/>
                  <a:moveTo>
                    <a:pt x="330392" y="510846"/>
                  </a:moveTo>
                  <a:cubicBezTo>
                    <a:pt x="297775" y="510846"/>
                    <a:pt x="271248" y="537374"/>
                    <a:pt x="271248" y="569974"/>
                  </a:cubicBezTo>
                  <a:cubicBezTo>
                    <a:pt x="271248" y="602591"/>
                    <a:pt x="297775" y="629118"/>
                    <a:pt x="330392" y="629118"/>
                  </a:cubicBezTo>
                  <a:cubicBezTo>
                    <a:pt x="363009" y="629118"/>
                    <a:pt x="389537" y="602591"/>
                    <a:pt x="389537" y="569974"/>
                  </a:cubicBezTo>
                  <a:cubicBezTo>
                    <a:pt x="389537" y="537374"/>
                    <a:pt x="363009" y="510846"/>
                    <a:pt x="330392" y="510846"/>
                  </a:cubicBezTo>
                  <a:close/>
                  <a:moveTo>
                    <a:pt x="0" y="665331"/>
                  </a:moveTo>
                  <a:lnTo>
                    <a:pt x="0" y="694912"/>
                  </a:lnTo>
                  <a:cubicBezTo>
                    <a:pt x="0" y="701527"/>
                    <a:pt x="3715" y="706140"/>
                    <a:pt x="7056" y="706140"/>
                  </a:cubicBezTo>
                  <a:lnTo>
                    <a:pt x="183879" y="706140"/>
                  </a:lnTo>
                  <a:cubicBezTo>
                    <a:pt x="178384" y="692520"/>
                    <a:pt x="173312" y="678917"/>
                    <a:pt x="168682" y="665331"/>
                  </a:cubicBezTo>
                  <a:lnTo>
                    <a:pt x="0" y="665331"/>
                  </a:lnTo>
                  <a:close/>
                  <a:moveTo>
                    <a:pt x="131909" y="454449"/>
                  </a:moveTo>
                  <a:cubicBezTo>
                    <a:pt x="131909" y="450870"/>
                    <a:pt x="131943" y="447291"/>
                    <a:pt x="132011" y="443695"/>
                  </a:cubicBezTo>
                  <a:lnTo>
                    <a:pt x="4614" y="640330"/>
                  </a:lnTo>
                  <a:cubicBezTo>
                    <a:pt x="3070" y="642704"/>
                    <a:pt x="1883" y="645452"/>
                    <a:pt x="1102" y="648370"/>
                  </a:cubicBezTo>
                  <a:lnTo>
                    <a:pt x="163101" y="648370"/>
                  </a:lnTo>
                  <a:cubicBezTo>
                    <a:pt x="142375" y="582678"/>
                    <a:pt x="131909" y="517783"/>
                    <a:pt x="131909" y="454449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25"/>
          <p:cNvGrpSpPr/>
          <p:nvPr/>
        </p:nvGrpSpPr>
        <p:grpSpPr>
          <a:xfrm>
            <a:off x="5438993" y="4783406"/>
            <a:ext cx="3364875" cy="3206486"/>
            <a:chOff x="0" y="0"/>
            <a:chExt cx="4486500" cy="4275316"/>
          </a:xfrm>
        </p:grpSpPr>
        <p:sp>
          <p:nvSpPr>
            <p:cNvPr id="339" name="Google Shape;339;p25"/>
            <p:cNvSpPr txBox="1"/>
            <p:nvPr/>
          </p:nvSpPr>
          <p:spPr>
            <a:xfrm>
              <a:off x="0" y="2124269"/>
              <a:ext cx="4486500" cy="7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 u="none">
                  <a:solidFill>
                    <a:srgbClr val="0C48BB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point</a:t>
              </a:r>
              <a:endParaRPr/>
            </a:p>
          </p:txBody>
        </p:sp>
        <p:sp>
          <p:nvSpPr>
            <p:cNvPr id="340" name="Google Shape;340;p25"/>
            <p:cNvSpPr txBox="1"/>
            <p:nvPr/>
          </p:nvSpPr>
          <p:spPr>
            <a:xfrm>
              <a:off x="0" y="3249616"/>
              <a:ext cx="44865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want to discuss. </a:t>
              </a:r>
              <a:endParaRPr/>
            </a:p>
          </p:txBody>
        </p:sp>
        <p:grpSp>
          <p:nvGrpSpPr>
            <p:cNvPr id="341" name="Google Shape;341;p25"/>
            <p:cNvGrpSpPr/>
            <p:nvPr/>
          </p:nvGrpSpPr>
          <p:grpSpPr>
            <a:xfrm>
              <a:off x="3216" y="0"/>
              <a:ext cx="1435211" cy="1441644"/>
              <a:chOff x="1813" y="0"/>
              <a:chExt cx="809173" cy="812800"/>
            </a:xfrm>
          </p:grpSpPr>
          <p:sp>
            <p:nvSpPr>
              <p:cNvPr id="342" name="Google Shape;342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4" name="Google Shape;344;p25"/>
            <p:cNvSpPr/>
            <p:nvPr/>
          </p:nvSpPr>
          <p:spPr>
            <a:xfrm>
              <a:off x="276732" y="285815"/>
              <a:ext cx="866901" cy="826582"/>
            </a:xfrm>
            <a:custGeom>
              <a:rect b="b" l="l" r="r" t="t"/>
              <a:pathLst>
                <a:path extrusionOk="0" h="826581" w="866901">
                  <a:moveTo>
                    <a:pt x="446855" y="8355"/>
                  </a:moveTo>
                  <a:lnTo>
                    <a:pt x="572695" y="263515"/>
                  </a:lnTo>
                  <a:lnTo>
                    <a:pt x="854078" y="304434"/>
                  </a:lnTo>
                  <a:cubicBezTo>
                    <a:pt x="866346" y="306211"/>
                    <a:pt x="871246" y="321313"/>
                    <a:pt x="862369" y="329984"/>
                  </a:cubicBezTo>
                  <a:lnTo>
                    <a:pt x="658767" y="528590"/>
                  </a:lnTo>
                  <a:lnTo>
                    <a:pt x="706827" y="809051"/>
                  </a:lnTo>
                  <a:cubicBezTo>
                    <a:pt x="708922" y="821275"/>
                    <a:pt x="696085" y="830603"/>
                    <a:pt x="685114" y="824829"/>
                  </a:cubicBezTo>
                  <a:lnTo>
                    <a:pt x="433451" y="692425"/>
                  </a:lnTo>
                  <a:lnTo>
                    <a:pt x="181788" y="824829"/>
                  </a:lnTo>
                  <a:cubicBezTo>
                    <a:pt x="170816" y="830603"/>
                    <a:pt x="157980" y="821275"/>
                    <a:pt x="160075" y="809051"/>
                  </a:cubicBezTo>
                  <a:lnTo>
                    <a:pt x="208135" y="528590"/>
                  </a:lnTo>
                  <a:lnTo>
                    <a:pt x="4533" y="329984"/>
                  </a:lnTo>
                  <a:cubicBezTo>
                    <a:pt x="-4344" y="321313"/>
                    <a:pt x="556" y="306229"/>
                    <a:pt x="12824" y="304434"/>
                  </a:cubicBezTo>
                  <a:lnTo>
                    <a:pt x="294206" y="263515"/>
                  </a:lnTo>
                  <a:lnTo>
                    <a:pt x="420029" y="8355"/>
                  </a:lnTo>
                  <a:cubicBezTo>
                    <a:pt x="425515" y="-2785"/>
                    <a:pt x="441369" y="-2785"/>
                    <a:pt x="446855" y="8355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267848" y="276936"/>
              <a:ext cx="884669" cy="844334"/>
            </a:xfrm>
            <a:custGeom>
              <a:rect b="b" l="l" r="r" t="t"/>
              <a:pathLst>
                <a:path extrusionOk="0" h="844333" w="884669">
                  <a:moveTo>
                    <a:pt x="883486" y="320758"/>
                  </a:moveTo>
                  <a:cubicBezTo>
                    <a:pt x="880663" y="312052"/>
                    <a:pt x="873277" y="305833"/>
                    <a:pt x="864240" y="304519"/>
                  </a:cubicBezTo>
                  <a:lnTo>
                    <a:pt x="587474" y="264275"/>
                  </a:lnTo>
                  <a:lnTo>
                    <a:pt x="463711" y="13290"/>
                  </a:lnTo>
                  <a:cubicBezTo>
                    <a:pt x="459663" y="5099"/>
                    <a:pt x="451478" y="0"/>
                    <a:pt x="442335" y="0"/>
                  </a:cubicBezTo>
                  <a:cubicBezTo>
                    <a:pt x="433191" y="0"/>
                    <a:pt x="425007" y="5099"/>
                    <a:pt x="420959" y="13290"/>
                  </a:cubicBezTo>
                  <a:lnTo>
                    <a:pt x="297196" y="264275"/>
                  </a:lnTo>
                  <a:lnTo>
                    <a:pt x="20429" y="304519"/>
                  </a:lnTo>
                  <a:cubicBezTo>
                    <a:pt x="11375" y="305833"/>
                    <a:pt x="4007" y="312052"/>
                    <a:pt x="1184" y="320758"/>
                  </a:cubicBezTo>
                  <a:cubicBezTo>
                    <a:pt x="-1639" y="329464"/>
                    <a:pt x="669" y="338828"/>
                    <a:pt x="7220" y="345224"/>
                  </a:cubicBezTo>
                  <a:lnTo>
                    <a:pt x="207485" y="540579"/>
                  </a:lnTo>
                  <a:lnTo>
                    <a:pt x="160206" y="816420"/>
                  </a:lnTo>
                  <a:cubicBezTo>
                    <a:pt x="158662" y="825446"/>
                    <a:pt x="162301" y="834383"/>
                    <a:pt x="169687" y="839749"/>
                  </a:cubicBezTo>
                  <a:cubicBezTo>
                    <a:pt x="173859" y="842787"/>
                    <a:pt x="178759" y="844333"/>
                    <a:pt x="183677" y="844333"/>
                  </a:cubicBezTo>
                  <a:cubicBezTo>
                    <a:pt x="187459" y="844333"/>
                    <a:pt x="191276" y="843427"/>
                    <a:pt x="194791" y="841561"/>
                  </a:cubicBezTo>
                  <a:lnTo>
                    <a:pt x="442335" y="711325"/>
                  </a:lnTo>
                  <a:lnTo>
                    <a:pt x="689878" y="841561"/>
                  </a:lnTo>
                  <a:cubicBezTo>
                    <a:pt x="697974" y="845808"/>
                    <a:pt x="707597" y="845133"/>
                    <a:pt x="714983" y="839749"/>
                  </a:cubicBezTo>
                  <a:cubicBezTo>
                    <a:pt x="722386" y="834366"/>
                    <a:pt x="726008" y="825428"/>
                    <a:pt x="724463" y="816420"/>
                  </a:cubicBezTo>
                  <a:lnTo>
                    <a:pt x="677184" y="540561"/>
                  </a:lnTo>
                  <a:lnTo>
                    <a:pt x="877449" y="345206"/>
                  </a:lnTo>
                  <a:cubicBezTo>
                    <a:pt x="884000" y="338828"/>
                    <a:pt x="886308" y="329464"/>
                    <a:pt x="883486" y="320758"/>
                  </a:cubicBezTo>
                  <a:close/>
                  <a:moveTo>
                    <a:pt x="865057" y="332485"/>
                  </a:moveTo>
                  <a:lnTo>
                    <a:pt x="661454" y="531109"/>
                  </a:lnTo>
                  <a:cubicBezTo>
                    <a:pt x="659359" y="533152"/>
                    <a:pt x="658401" y="536083"/>
                    <a:pt x="658898" y="538962"/>
                  </a:cubicBezTo>
                  <a:lnTo>
                    <a:pt x="706958" y="819423"/>
                  </a:lnTo>
                  <a:cubicBezTo>
                    <a:pt x="707544" y="822799"/>
                    <a:pt x="705449" y="824718"/>
                    <a:pt x="704543" y="825375"/>
                  </a:cubicBezTo>
                  <a:cubicBezTo>
                    <a:pt x="703620" y="826050"/>
                    <a:pt x="701152" y="827436"/>
                    <a:pt x="698134" y="825837"/>
                  </a:cubicBezTo>
                  <a:lnTo>
                    <a:pt x="446471" y="693433"/>
                  </a:lnTo>
                  <a:cubicBezTo>
                    <a:pt x="443879" y="692065"/>
                    <a:pt x="440790" y="692065"/>
                    <a:pt x="438216" y="693433"/>
                  </a:cubicBezTo>
                  <a:lnTo>
                    <a:pt x="186553" y="825837"/>
                  </a:lnTo>
                  <a:cubicBezTo>
                    <a:pt x="183535" y="827436"/>
                    <a:pt x="181067" y="826050"/>
                    <a:pt x="180144" y="825375"/>
                  </a:cubicBezTo>
                  <a:cubicBezTo>
                    <a:pt x="179221" y="824700"/>
                    <a:pt x="177144" y="822781"/>
                    <a:pt x="177730" y="819423"/>
                  </a:cubicBezTo>
                  <a:lnTo>
                    <a:pt x="225790" y="538962"/>
                  </a:lnTo>
                  <a:cubicBezTo>
                    <a:pt x="226287" y="536083"/>
                    <a:pt x="225328" y="533134"/>
                    <a:pt x="223233" y="531109"/>
                  </a:cubicBezTo>
                  <a:lnTo>
                    <a:pt x="19613" y="332485"/>
                  </a:lnTo>
                  <a:cubicBezTo>
                    <a:pt x="17163" y="330104"/>
                    <a:pt x="17713" y="327332"/>
                    <a:pt x="18068" y="326248"/>
                  </a:cubicBezTo>
                  <a:cubicBezTo>
                    <a:pt x="18423" y="325164"/>
                    <a:pt x="19595" y="322588"/>
                    <a:pt x="22986" y="322108"/>
                  </a:cubicBezTo>
                  <a:lnTo>
                    <a:pt x="304369" y="281190"/>
                  </a:lnTo>
                  <a:cubicBezTo>
                    <a:pt x="307263" y="280763"/>
                    <a:pt x="309766" y="278951"/>
                    <a:pt x="311062" y="276321"/>
                  </a:cubicBezTo>
                  <a:lnTo>
                    <a:pt x="436902" y="21161"/>
                  </a:lnTo>
                  <a:cubicBezTo>
                    <a:pt x="438411" y="18105"/>
                    <a:pt x="441216" y="17768"/>
                    <a:pt x="442353" y="17768"/>
                  </a:cubicBezTo>
                  <a:cubicBezTo>
                    <a:pt x="443489" y="17768"/>
                    <a:pt x="446294" y="18105"/>
                    <a:pt x="447803" y="21161"/>
                  </a:cubicBezTo>
                  <a:lnTo>
                    <a:pt x="573643" y="276321"/>
                  </a:lnTo>
                  <a:cubicBezTo>
                    <a:pt x="574939" y="278951"/>
                    <a:pt x="577443" y="280763"/>
                    <a:pt x="580319" y="281190"/>
                  </a:cubicBezTo>
                  <a:lnTo>
                    <a:pt x="861701" y="322108"/>
                  </a:lnTo>
                  <a:cubicBezTo>
                    <a:pt x="865075" y="322606"/>
                    <a:pt x="866264" y="325164"/>
                    <a:pt x="866619" y="326248"/>
                  </a:cubicBezTo>
                  <a:cubicBezTo>
                    <a:pt x="866974" y="327332"/>
                    <a:pt x="867507" y="330104"/>
                    <a:pt x="865057" y="33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5"/>
          <p:cNvGrpSpPr/>
          <p:nvPr/>
        </p:nvGrpSpPr>
        <p:grpSpPr>
          <a:xfrm>
            <a:off x="1181139" y="4783406"/>
            <a:ext cx="3364925" cy="3206486"/>
            <a:chOff x="0" y="0"/>
            <a:chExt cx="4486566" cy="4275316"/>
          </a:xfrm>
        </p:grpSpPr>
        <p:sp>
          <p:nvSpPr>
            <p:cNvPr id="347" name="Google Shape;347;p25"/>
            <p:cNvSpPr txBox="1"/>
            <p:nvPr/>
          </p:nvSpPr>
          <p:spPr>
            <a:xfrm>
              <a:off x="0" y="2124269"/>
              <a:ext cx="4486566" cy="676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499" u="none">
                  <a:solidFill>
                    <a:srgbClr val="0C48BB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point</a:t>
              </a:r>
              <a:endParaRPr/>
            </a:p>
          </p:txBody>
        </p:sp>
        <p:sp>
          <p:nvSpPr>
            <p:cNvPr id="348" name="Google Shape;348;p25"/>
            <p:cNvSpPr txBox="1"/>
            <p:nvPr/>
          </p:nvSpPr>
          <p:spPr>
            <a:xfrm>
              <a:off x="0" y="3249616"/>
              <a:ext cx="44865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want to discuss. </a:t>
              </a:r>
              <a:endParaRPr/>
            </a:p>
          </p:txBody>
        </p:sp>
        <p:grpSp>
          <p:nvGrpSpPr>
            <p:cNvPr id="349" name="Google Shape;349;p25"/>
            <p:cNvGrpSpPr/>
            <p:nvPr/>
          </p:nvGrpSpPr>
          <p:grpSpPr>
            <a:xfrm>
              <a:off x="3216" y="0"/>
              <a:ext cx="1435211" cy="1441644"/>
              <a:chOff x="1813" y="0"/>
              <a:chExt cx="809173" cy="812800"/>
            </a:xfrm>
          </p:grpSpPr>
          <p:sp>
            <p:nvSpPr>
              <p:cNvPr id="350" name="Google Shape;350;p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" name="Google Shape;352;p25"/>
            <p:cNvSpPr/>
            <p:nvPr/>
          </p:nvSpPr>
          <p:spPr>
            <a:xfrm>
              <a:off x="458796" y="352808"/>
              <a:ext cx="577535" cy="799511"/>
            </a:xfrm>
            <a:custGeom>
              <a:rect b="b" l="l" r="r" t="t"/>
              <a:pathLst>
                <a:path extrusionOk="0" h="799510" w="577535">
                  <a:moveTo>
                    <a:pt x="577536" y="43089"/>
                  </a:moveTo>
                  <a:lnTo>
                    <a:pt x="577536" y="342930"/>
                  </a:lnTo>
                  <a:cubicBezTo>
                    <a:pt x="577536" y="351472"/>
                    <a:pt x="569063" y="357516"/>
                    <a:pt x="561047" y="354576"/>
                  </a:cubicBezTo>
                  <a:cubicBezTo>
                    <a:pt x="392256" y="292605"/>
                    <a:pt x="223465" y="437160"/>
                    <a:pt x="54675" y="361305"/>
                  </a:cubicBezTo>
                  <a:lnTo>
                    <a:pt x="54675" y="778260"/>
                  </a:lnTo>
                  <a:cubicBezTo>
                    <a:pt x="54675" y="790004"/>
                    <a:pt x="45157" y="799510"/>
                    <a:pt x="33435" y="799510"/>
                  </a:cubicBezTo>
                  <a:lnTo>
                    <a:pt x="21240" y="799510"/>
                  </a:lnTo>
                  <a:cubicBezTo>
                    <a:pt x="9502" y="799510"/>
                    <a:pt x="0" y="789988"/>
                    <a:pt x="0" y="778260"/>
                  </a:cubicBezTo>
                  <a:lnTo>
                    <a:pt x="0" y="21250"/>
                  </a:lnTo>
                  <a:cubicBezTo>
                    <a:pt x="0" y="9523"/>
                    <a:pt x="9518" y="0"/>
                    <a:pt x="21240" y="0"/>
                  </a:cubicBezTo>
                  <a:lnTo>
                    <a:pt x="33435" y="0"/>
                  </a:lnTo>
                  <a:cubicBezTo>
                    <a:pt x="45173" y="0"/>
                    <a:pt x="54675" y="9523"/>
                    <a:pt x="54675" y="21250"/>
                  </a:cubicBezTo>
                  <a:lnTo>
                    <a:pt x="54675" y="34922"/>
                  </a:lnTo>
                  <a:cubicBezTo>
                    <a:pt x="226404" y="112099"/>
                    <a:pt x="398117" y="-38858"/>
                    <a:pt x="569846" y="31622"/>
                  </a:cubicBezTo>
                  <a:cubicBezTo>
                    <a:pt x="574499" y="33533"/>
                    <a:pt x="577536" y="38074"/>
                    <a:pt x="577536" y="43089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450633" y="344641"/>
              <a:ext cx="593861" cy="815844"/>
            </a:xfrm>
            <a:custGeom>
              <a:rect b="b" l="l" r="r" t="t"/>
              <a:pathLst>
                <a:path extrusionOk="0" h="815844" w="593861">
                  <a:moveTo>
                    <a:pt x="581111" y="32243"/>
                  </a:moveTo>
                  <a:cubicBezTo>
                    <a:pt x="494161" y="-3446"/>
                    <a:pt x="406884" y="16171"/>
                    <a:pt x="322480" y="35134"/>
                  </a:cubicBezTo>
                  <a:cubicBezTo>
                    <a:pt x="235905" y="54588"/>
                    <a:pt x="154016" y="72947"/>
                    <a:pt x="71017" y="37715"/>
                  </a:cubicBezTo>
                  <a:lnTo>
                    <a:pt x="71017" y="29417"/>
                  </a:lnTo>
                  <a:cubicBezTo>
                    <a:pt x="71017" y="13198"/>
                    <a:pt x="57825" y="0"/>
                    <a:pt x="41598" y="0"/>
                  </a:cubicBezTo>
                  <a:lnTo>
                    <a:pt x="29402" y="0"/>
                  </a:lnTo>
                  <a:cubicBezTo>
                    <a:pt x="13191" y="0"/>
                    <a:pt x="0" y="13198"/>
                    <a:pt x="0" y="29417"/>
                  </a:cubicBezTo>
                  <a:lnTo>
                    <a:pt x="0" y="786427"/>
                  </a:lnTo>
                  <a:cubicBezTo>
                    <a:pt x="0" y="802646"/>
                    <a:pt x="13191" y="815844"/>
                    <a:pt x="29402" y="815844"/>
                  </a:cubicBezTo>
                  <a:lnTo>
                    <a:pt x="41598" y="815844"/>
                  </a:lnTo>
                  <a:cubicBezTo>
                    <a:pt x="57809" y="815844"/>
                    <a:pt x="71000" y="802646"/>
                    <a:pt x="71000" y="786427"/>
                  </a:cubicBezTo>
                  <a:lnTo>
                    <a:pt x="71000" y="381739"/>
                  </a:lnTo>
                  <a:cubicBezTo>
                    <a:pt x="105137" y="395149"/>
                    <a:pt x="139307" y="400196"/>
                    <a:pt x="173329" y="400196"/>
                  </a:cubicBezTo>
                  <a:cubicBezTo>
                    <a:pt x="224804" y="400196"/>
                    <a:pt x="275920" y="388713"/>
                    <a:pt x="326056" y="377443"/>
                  </a:cubicBezTo>
                  <a:cubicBezTo>
                    <a:pt x="408826" y="358839"/>
                    <a:pt x="487010" y="341280"/>
                    <a:pt x="566402" y="370419"/>
                  </a:cubicBezTo>
                  <a:cubicBezTo>
                    <a:pt x="572622" y="372706"/>
                    <a:pt x="579593" y="371792"/>
                    <a:pt x="585062" y="367986"/>
                  </a:cubicBezTo>
                  <a:cubicBezTo>
                    <a:pt x="590580" y="364131"/>
                    <a:pt x="593861" y="357826"/>
                    <a:pt x="593861" y="351113"/>
                  </a:cubicBezTo>
                  <a:lnTo>
                    <a:pt x="593861" y="51256"/>
                  </a:lnTo>
                  <a:cubicBezTo>
                    <a:pt x="593861" y="42876"/>
                    <a:pt x="588866" y="35412"/>
                    <a:pt x="581111" y="32243"/>
                  </a:cubicBezTo>
                  <a:close/>
                  <a:moveTo>
                    <a:pt x="54691" y="786443"/>
                  </a:moveTo>
                  <a:cubicBezTo>
                    <a:pt x="54691" y="793663"/>
                    <a:pt x="48830" y="799527"/>
                    <a:pt x="41614" y="799527"/>
                  </a:cubicBezTo>
                  <a:lnTo>
                    <a:pt x="29419" y="799527"/>
                  </a:lnTo>
                  <a:cubicBezTo>
                    <a:pt x="22203" y="799527"/>
                    <a:pt x="16342" y="793663"/>
                    <a:pt x="16342" y="786443"/>
                  </a:cubicBezTo>
                  <a:lnTo>
                    <a:pt x="16342" y="29417"/>
                  </a:lnTo>
                  <a:cubicBezTo>
                    <a:pt x="16342" y="22198"/>
                    <a:pt x="22203" y="16334"/>
                    <a:pt x="29419" y="16334"/>
                  </a:cubicBezTo>
                  <a:lnTo>
                    <a:pt x="41614" y="16334"/>
                  </a:lnTo>
                  <a:cubicBezTo>
                    <a:pt x="48830" y="16334"/>
                    <a:pt x="54691" y="22198"/>
                    <a:pt x="54691" y="29417"/>
                  </a:cubicBezTo>
                  <a:lnTo>
                    <a:pt x="54691" y="43089"/>
                  </a:lnTo>
                  <a:lnTo>
                    <a:pt x="54691" y="369472"/>
                  </a:lnTo>
                  <a:lnTo>
                    <a:pt x="54691" y="786443"/>
                  </a:lnTo>
                  <a:close/>
                  <a:moveTo>
                    <a:pt x="577536" y="351113"/>
                  </a:moveTo>
                  <a:cubicBezTo>
                    <a:pt x="577536" y="353106"/>
                    <a:pt x="576262" y="354216"/>
                    <a:pt x="575707" y="354592"/>
                  </a:cubicBezTo>
                  <a:cubicBezTo>
                    <a:pt x="575054" y="355049"/>
                    <a:pt x="573715" y="355703"/>
                    <a:pt x="572018" y="355098"/>
                  </a:cubicBezTo>
                  <a:cubicBezTo>
                    <a:pt x="488104" y="324293"/>
                    <a:pt x="403896" y="343224"/>
                    <a:pt x="322464" y="361518"/>
                  </a:cubicBezTo>
                  <a:cubicBezTo>
                    <a:pt x="235905" y="380971"/>
                    <a:pt x="154016" y="399363"/>
                    <a:pt x="71017" y="364131"/>
                  </a:cubicBezTo>
                  <a:lnTo>
                    <a:pt x="71017" y="55388"/>
                  </a:lnTo>
                  <a:cubicBezTo>
                    <a:pt x="105170" y="68798"/>
                    <a:pt x="139323" y="73813"/>
                    <a:pt x="173346" y="73813"/>
                  </a:cubicBezTo>
                  <a:cubicBezTo>
                    <a:pt x="224820" y="73813"/>
                    <a:pt x="275936" y="62330"/>
                    <a:pt x="326072" y="51060"/>
                  </a:cubicBezTo>
                  <a:cubicBezTo>
                    <a:pt x="411781" y="31802"/>
                    <a:pt x="492724" y="13606"/>
                    <a:pt x="574923" y="47336"/>
                  </a:cubicBezTo>
                  <a:cubicBezTo>
                    <a:pt x="576523" y="47989"/>
                    <a:pt x="577552" y="49524"/>
                    <a:pt x="577552" y="51239"/>
                  </a:cubicBezTo>
                  <a:lnTo>
                    <a:pt x="577552" y="351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"/>
          <p:cNvSpPr txBox="1"/>
          <p:nvPr/>
        </p:nvSpPr>
        <p:spPr>
          <a:xfrm>
            <a:off x="2950398" y="3344287"/>
            <a:ext cx="2271714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STRENGTHS</a:t>
            </a:r>
            <a:endParaRPr/>
          </a:p>
        </p:txBody>
      </p:sp>
      <p:sp>
        <p:nvSpPr>
          <p:cNvPr id="359" name="Google Shape;359;p26"/>
          <p:cNvSpPr txBox="1"/>
          <p:nvPr/>
        </p:nvSpPr>
        <p:spPr>
          <a:xfrm>
            <a:off x="2950398" y="3885213"/>
            <a:ext cx="4653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sets you apart? What are your good qualities?</a:t>
            </a:r>
            <a:endParaRPr/>
          </a:p>
        </p:txBody>
      </p:sp>
      <p:sp>
        <p:nvSpPr>
          <p:cNvPr id="360" name="Google Shape;360;p26"/>
          <p:cNvSpPr/>
          <p:nvPr/>
        </p:nvSpPr>
        <p:spPr>
          <a:xfrm>
            <a:off x="2950398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61" name="Google Shape;361;p26"/>
          <p:cNvSpPr txBox="1"/>
          <p:nvPr/>
        </p:nvSpPr>
        <p:spPr>
          <a:xfrm>
            <a:off x="2950398" y="1281566"/>
            <a:ext cx="661997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33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S</a:t>
            </a:r>
            <a:endParaRPr/>
          </a:p>
        </p:txBody>
      </p:sp>
      <p:sp>
        <p:nvSpPr>
          <p:cNvPr id="362" name="Google Shape;362;p26"/>
          <p:cNvSpPr txBox="1"/>
          <p:nvPr/>
        </p:nvSpPr>
        <p:spPr>
          <a:xfrm>
            <a:off x="2950398" y="7607458"/>
            <a:ext cx="3190738" cy="45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4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OPPORTUNITIES</a:t>
            </a:r>
            <a:endParaRPr/>
          </a:p>
        </p:txBody>
      </p:sp>
      <p:sp>
        <p:nvSpPr>
          <p:cNvPr id="363" name="Google Shape;363;p26"/>
          <p:cNvSpPr txBox="1"/>
          <p:nvPr/>
        </p:nvSpPr>
        <p:spPr>
          <a:xfrm>
            <a:off x="2950398" y="8148384"/>
            <a:ext cx="4386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your goals?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demands shifting? How can it be improved?</a:t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2950398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65" name="Google Shape;365;p26"/>
          <p:cNvSpPr txBox="1"/>
          <p:nvPr/>
        </p:nvSpPr>
        <p:spPr>
          <a:xfrm>
            <a:off x="2950398" y="5544737"/>
            <a:ext cx="661997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33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O</a:t>
            </a:r>
            <a:endParaRPr/>
          </a:p>
        </p:txBody>
      </p:sp>
      <p:sp>
        <p:nvSpPr>
          <p:cNvPr id="366" name="Google Shape;366;p26"/>
          <p:cNvSpPr txBox="1"/>
          <p:nvPr/>
        </p:nvSpPr>
        <p:spPr>
          <a:xfrm>
            <a:off x="9610837" y="3344287"/>
            <a:ext cx="3202301" cy="45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4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WEAKNESSES</a:t>
            </a:r>
            <a:endParaRPr/>
          </a:p>
        </p:txBody>
      </p:sp>
      <p:sp>
        <p:nvSpPr>
          <p:cNvPr id="367" name="Google Shape;367;p26"/>
          <p:cNvSpPr txBox="1"/>
          <p:nvPr/>
        </p:nvSpPr>
        <p:spPr>
          <a:xfrm>
            <a:off x="9610837" y="3885213"/>
            <a:ext cx="56934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resources adequate? What do others do better than you?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9610837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69" name="Google Shape;369;p26"/>
          <p:cNvSpPr txBox="1"/>
          <p:nvPr/>
        </p:nvSpPr>
        <p:spPr>
          <a:xfrm>
            <a:off x="9610837" y="1281566"/>
            <a:ext cx="661997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33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9610837" y="7607458"/>
            <a:ext cx="1687514" cy="455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4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THREATS</a:t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9610837" y="8148384"/>
            <a:ext cx="4386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the blockers you're facing?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factors outside of your control?</a:t>
            </a: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9610837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373" name="Google Shape;373;p26"/>
          <p:cNvSpPr txBox="1"/>
          <p:nvPr/>
        </p:nvSpPr>
        <p:spPr>
          <a:xfrm>
            <a:off x="9610837" y="5544737"/>
            <a:ext cx="661997" cy="1768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833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7"/>
          <p:cNvGrpSpPr/>
          <p:nvPr/>
        </p:nvGrpSpPr>
        <p:grpSpPr>
          <a:xfrm>
            <a:off x="9210245" y="1057758"/>
            <a:ext cx="8228707" cy="8440579"/>
            <a:chOff x="0" y="-47625"/>
            <a:chExt cx="10971609" cy="11254105"/>
          </a:xfrm>
        </p:grpSpPr>
        <p:sp>
          <p:nvSpPr>
            <p:cNvPr id="379" name="Google Shape;379;p27"/>
            <p:cNvSpPr txBox="1"/>
            <p:nvPr/>
          </p:nvSpPr>
          <p:spPr>
            <a:xfrm>
              <a:off x="1090930" y="10681335"/>
              <a:ext cx="103901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1</a:t>
              </a:r>
              <a:endParaRPr/>
            </a:p>
          </p:txBody>
        </p:sp>
        <p:sp>
          <p:nvSpPr>
            <p:cNvPr id="380" name="Google Shape;380;p27"/>
            <p:cNvSpPr txBox="1"/>
            <p:nvPr/>
          </p:nvSpPr>
          <p:spPr>
            <a:xfrm>
              <a:off x="3191431" y="10681335"/>
              <a:ext cx="1055688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2</a:t>
              </a:r>
              <a:endParaRPr/>
            </a:p>
          </p:txBody>
        </p:sp>
        <p:sp>
          <p:nvSpPr>
            <p:cNvPr id="381" name="Google Shape;381;p27"/>
            <p:cNvSpPr txBox="1"/>
            <p:nvPr/>
          </p:nvSpPr>
          <p:spPr>
            <a:xfrm>
              <a:off x="5300266" y="10681335"/>
              <a:ext cx="1055688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3</a:t>
              </a:r>
              <a:endParaRPr/>
            </a:p>
          </p:txBody>
        </p:sp>
        <p:sp>
          <p:nvSpPr>
            <p:cNvPr id="382" name="Google Shape;382;p27"/>
            <p:cNvSpPr txBox="1"/>
            <p:nvPr/>
          </p:nvSpPr>
          <p:spPr>
            <a:xfrm>
              <a:off x="7409101" y="10681335"/>
              <a:ext cx="1055688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4</a:t>
              </a:r>
              <a:endParaRPr/>
            </a:p>
          </p:txBody>
        </p:sp>
        <p:sp>
          <p:nvSpPr>
            <p:cNvPr id="383" name="Google Shape;383;p27"/>
            <p:cNvSpPr txBox="1"/>
            <p:nvPr/>
          </p:nvSpPr>
          <p:spPr>
            <a:xfrm>
              <a:off x="9517936" y="10681335"/>
              <a:ext cx="1055688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5</a:t>
              </a:r>
              <a:endParaRPr/>
            </a:p>
          </p:txBody>
        </p:sp>
        <p:grpSp>
          <p:nvGrpSpPr>
            <p:cNvPr id="384" name="Google Shape;384;p27"/>
            <p:cNvGrpSpPr/>
            <p:nvPr/>
          </p:nvGrpSpPr>
          <p:grpSpPr>
            <a:xfrm>
              <a:off x="684609" y="232410"/>
              <a:ext cx="10287000" cy="10299700"/>
              <a:chOff x="0" y="-6350"/>
              <a:chExt cx="10287000" cy="10299700"/>
            </a:xfrm>
          </p:grpSpPr>
          <p:sp>
            <p:nvSpPr>
              <p:cNvPr id="385" name="Google Shape;385;p2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6" name="Google Shape;386;p27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7" name="Google Shape;387;p27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8" name="Google Shape;388;p2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89" name="Google Shape;389;p27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90" name="Google Shape;390;p2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91" name="Google Shape;391;p27"/>
            <p:cNvSpPr txBox="1"/>
            <p:nvPr/>
          </p:nvSpPr>
          <p:spPr>
            <a:xfrm>
              <a:off x="0" y="-47625"/>
              <a:ext cx="48140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50 </a:t>
              </a:r>
              <a:endParaRPr/>
            </a:p>
          </p:txBody>
        </p:sp>
        <p:sp>
          <p:nvSpPr>
            <p:cNvPr id="392" name="Google Shape;392;p27"/>
            <p:cNvSpPr txBox="1"/>
            <p:nvPr/>
          </p:nvSpPr>
          <p:spPr>
            <a:xfrm>
              <a:off x="0" y="2009775"/>
              <a:ext cx="48140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40 </a:t>
              </a:r>
              <a:endParaRPr/>
            </a:p>
          </p:txBody>
        </p:sp>
        <p:sp>
          <p:nvSpPr>
            <p:cNvPr id="393" name="Google Shape;393;p27"/>
            <p:cNvSpPr txBox="1"/>
            <p:nvPr/>
          </p:nvSpPr>
          <p:spPr>
            <a:xfrm>
              <a:off x="0" y="4067175"/>
              <a:ext cx="48140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30 </a:t>
              </a:r>
              <a:endParaRPr/>
            </a:p>
          </p:txBody>
        </p:sp>
        <p:sp>
          <p:nvSpPr>
            <p:cNvPr id="394" name="Google Shape;394;p27"/>
            <p:cNvSpPr txBox="1"/>
            <p:nvPr/>
          </p:nvSpPr>
          <p:spPr>
            <a:xfrm>
              <a:off x="0" y="6124575"/>
              <a:ext cx="481409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20 </a:t>
              </a:r>
              <a:endParaRPr/>
            </a:p>
          </p:txBody>
        </p:sp>
        <p:sp>
          <p:nvSpPr>
            <p:cNvPr id="395" name="Google Shape;395;p27"/>
            <p:cNvSpPr txBox="1"/>
            <p:nvPr/>
          </p:nvSpPr>
          <p:spPr>
            <a:xfrm>
              <a:off x="16669" y="8181975"/>
              <a:ext cx="464741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10 </a:t>
              </a:r>
              <a:endParaRPr/>
            </a:p>
          </p:txBody>
        </p:sp>
        <p:sp>
          <p:nvSpPr>
            <p:cNvPr id="396" name="Google Shape;396;p27"/>
            <p:cNvSpPr txBox="1"/>
            <p:nvPr/>
          </p:nvSpPr>
          <p:spPr>
            <a:xfrm>
              <a:off x="200025" y="10239375"/>
              <a:ext cx="281384" cy="5251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0 </a:t>
              </a:r>
              <a:endParaRPr/>
            </a:p>
          </p:txBody>
        </p:sp>
        <p:grpSp>
          <p:nvGrpSpPr>
            <p:cNvPr id="397" name="Google Shape;397;p27"/>
            <p:cNvGrpSpPr/>
            <p:nvPr/>
          </p:nvGrpSpPr>
          <p:grpSpPr>
            <a:xfrm>
              <a:off x="682877" y="232410"/>
              <a:ext cx="10288732" cy="10293350"/>
              <a:chOff x="-1732" y="-6350"/>
              <a:chExt cx="10288732" cy="10293350"/>
            </a:xfrm>
          </p:grpSpPr>
          <p:sp>
            <p:nvSpPr>
              <p:cNvPr id="398" name="Google Shape;398;p27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B4E3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B4E3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B4E3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B4E3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B4E3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486FB6"/>
              </a:solidFill>
              <a:ln>
                <a:noFill/>
              </a:ln>
            </p:spPr>
          </p:sp>
          <p:sp>
            <p:nvSpPr>
              <p:cNvPr id="404" name="Google Shape;404;p27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486FB6"/>
              </a:solidFill>
              <a:ln>
                <a:noFill/>
              </a:ln>
            </p:spPr>
          </p:sp>
          <p:sp>
            <p:nvSpPr>
              <p:cNvPr id="405" name="Google Shape;405;p27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486FB6"/>
              </a:solidFill>
              <a:ln>
                <a:noFill/>
              </a:ln>
            </p:spPr>
          </p:sp>
          <p:sp>
            <p:nvSpPr>
              <p:cNvPr id="406" name="Google Shape;406;p27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486FB6"/>
              </a:solidFill>
              <a:ln>
                <a:noFill/>
              </a:ln>
            </p:spPr>
          </p:sp>
          <p:sp>
            <p:nvSpPr>
              <p:cNvPr id="407" name="Google Shape;407;p27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486FB6"/>
              </a:solidFill>
              <a:ln>
                <a:noFill/>
              </a:ln>
            </p:spPr>
          </p:sp>
          <p:sp>
            <p:nvSpPr>
              <p:cNvPr id="408" name="Google Shape;408;p27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</p:sp>
          <p:sp>
            <p:nvSpPr>
              <p:cNvPr id="409" name="Google Shape;409;p27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</p:sp>
          <p:sp>
            <p:nvSpPr>
              <p:cNvPr id="410" name="Google Shape;410;p27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</p:sp>
          <p:sp>
            <p:nvSpPr>
              <p:cNvPr id="411" name="Google Shape;411;p27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</p:sp>
          <p:sp>
            <p:nvSpPr>
              <p:cNvPr id="412" name="Google Shape;412;p27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0C48BB"/>
              </a:solidFill>
              <a:ln>
                <a:noFill/>
              </a:ln>
            </p:spPr>
          </p:sp>
        </p:grpSp>
      </p:grpSp>
      <p:grpSp>
        <p:nvGrpSpPr>
          <p:cNvPr id="413" name="Google Shape;413;p27"/>
          <p:cNvGrpSpPr/>
          <p:nvPr/>
        </p:nvGrpSpPr>
        <p:grpSpPr>
          <a:xfrm>
            <a:off x="0" y="-216991"/>
            <a:ext cx="8338665" cy="10475198"/>
            <a:chOff x="0" y="-57150"/>
            <a:chExt cx="2196192" cy="2758900"/>
          </a:xfrm>
        </p:grpSpPr>
        <p:sp>
          <p:nvSpPr>
            <p:cNvPr id="414" name="Google Shape;414;p27"/>
            <p:cNvSpPr/>
            <p:nvPr/>
          </p:nvSpPr>
          <p:spPr>
            <a:xfrm>
              <a:off x="0" y="0"/>
              <a:ext cx="2196192" cy="2701750"/>
            </a:xfrm>
            <a:custGeom>
              <a:rect b="b" l="l" r="r" t="t"/>
              <a:pathLst>
                <a:path extrusionOk="0" h="2701750" w="2196192">
                  <a:moveTo>
                    <a:pt x="0" y="0"/>
                  </a:moveTo>
                  <a:lnTo>
                    <a:pt x="2196192" y="0"/>
                  </a:lnTo>
                  <a:lnTo>
                    <a:pt x="2196192" y="2701750"/>
                  </a:lnTo>
                  <a:lnTo>
                    <a:pt x="0" y="270175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15" name="Google Shape;415;p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27"/>
          <p:cNvGrpSpPr/>
          <p:nvPr/>
        </p:nvGrpSpPr>
        <p:grpSpPr>
          <a:xfrm>
            <a:off x="1028700" y="1086325"/>
            <a:ext cx="7822800" cy="3661461"/>
            <a:chOff x="0" y="-9536"/>
            <a:chExt cx="10430400" cy="4881948"/>
          </a:xfrm>
        </p:grpSpPr>
        <p:sp>
          <p:nvSpPr>
            <p:cNvPr id="417" name="Google Shape;417;p27"/>
            <p:cNvSpPr txBox="1"/>
            <p:nvPr/>
          </p:nvSpPr>
          <p:spPr>
            <a:xfrm>
              <a:off x="0" y="-9536"/>
              <a:ext cx="104304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500">
                  <a:solidFill>
                    <a:srgbClr val="F6F6F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Write Your Topic or Idea</a:t>
              </a:r>
              <a:endParaRPr/>
            </a:p>
          </p:txBody>
        </p:sp>
        <p:sp>
          <p:nvSpPr>
            <p:cNvPr id="418" name="Google Shape;418;p27"/>
            <p:cNvSpPr txBox="1"/>
            <p:nvPr/>
          </p:nvSpPr>
          <p:spPr>
            <a:xfrm>
              <a:off x="0" y="3435712"/>
              <a:ext cx="62985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sp>
        <p:nvSpPr>
          <p:cNvPr id="419" name="Google Shape;419;p27"/>
          <p:cNvSpPr/>
          <p:nvPr/>
        </p:nvSpPr>
        <p:spPr>
          <a:xfrm>
            <a:off x="1028700" y="5129103"/>
            <a:ext cx="6126545" cy="149968"/>
          </a:xfrm>
          <a:custGeom>
            <a:rect b="b" l="l" r="r" t="t"/>
            <a:pathLst>
              <a:path extrusionOk="0" h="39498" w="1613576">
                <a:moveTo>
                  <a:pt x="0" y="0"/>
                </a:moveTo>
                <a:lnTo>
                  <a:pt x="1613576" y="0"/>
                </a:lnTo>
                <a:lnTo>
                  <a:pt x="1613576" y="39498"/>
                </a:lnTo>
                <a:lnTo>
                  <a:pt x="0" y="39498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/>
          <p:nvPr/>
        </p:nvSpPr>
        <p:spPr>
          <a:xfrm>
            <a:off x="4107825" y="1381425"/>
            <a:ext cx="9978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Add a Chart Page</a:t>
            </a:r>
            <a:endParaRPr/>
          </a:p>
        </p:txBody>
      </p:sp>
      <p:pic>
        <p:nvPicPr>
          <p:cNvPr id="425" name="Google Shape;425;p28"/>
          <p:cNvPicPr preferRelativeResize="0"/>
          <p:nvPr/>
        </p:nvPicPr>
        <p:blipFill rotWithShape="1">
          <a:blip r:embed="rId3">
            <a:alphaModFix/>
          </a:blip>
          <a:srcRect b="32410" l="42208" r="37361" t="28116"/>
          <a:stretch/>
        </p:blipFill>
        <p:spPr>
          <a:xfrm>
            <a:off x="7266587" y="3996048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8"/>
          <p:cNvPicPr preferRelativeResize="0"/>
          <p:nvPr/>
        </p:nvPicPr>
        <p:blipFill rotWithShape="1">
          <a:blip r:embed="rId4">
            <a:alphaModFix/>
          </a:blip>
          <a:srcRect b="5484" l="8227" r="4827" t="19393"/>
          <a:stretch/>
        </p:blipFill>
        <p:spPr>
          <a:xfrm>
            <a:off x="3391376" y="5586510"/>
            <a:ext cx="706712" cy="91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8"/>
          <p:cNvPicPr preferRelativeResize="0"/>
          <p:nvPr/>
        </p:nvPicPr>
        <p:blipFill rotWithShape="1">
          <a:blip r:embed="rId5">
            <a:alphaModFix/>
          </a:blip>
          <a:srcRect b="40802" l="38186" r="30802" t="1801"/>
          <a:stretch/>
        </p:blipFill>
        <p:spPr>
          <a:xfrm>
            <a:off x="10736435" y="5586510"/>
            <a:ext cx="739997" cy="913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8"/>
          <p:cNvGrpSpPr/>
          <p:nvPr/>
        </p:nvGrpSpPr>
        <p:grpSpPr>
          <a:xfrm>
            <a:off x="7918543" y="3993218"/>
            <a:ext cx="2527038" cy="915924"/>
            <a:chOff x="7918543" y="3993218"/>
            <a:chExt cx="2527038" cy="915924"/>
          </a:xfrm>
        </p:grpSpPr>
        <p:sp>
          <p:nvSpPr>
            <p:cNvPr id="429" name="Google Shape;429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30" name="Google Shape;430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pic>
        <p:nvPicPr>
          <p:cNvPr id="431" name="Google Shape;431;p28"/>
          <p:cNvPicPr preferRelativeResize="0"/>
          <p:nvPr/>
        </p:nvPicPr>
        <p:blipFill rotWithShape="1">
          <a:blip r:embed="rId6">
            <a:alphaModFix/>
          </a:blip>
          <a:srcRect b="12577" l="30171" r="27206" t="5179"/>
          <a:stretch/>
        </p:blipFill>
        <p:spPr>
          <a:xfrm>
            <a:off x="1950316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8"/>
          <p:cNvPicPr preferRelativeResize="0"/>
          <p:nvPr/>
        </p:nvPicPr>
        <p:blipFill rotWithShape="1">
          <a:blip r:embed="rId7">
            <a:alphaModFix/>
          </a:blip>
          <a:srcRect b="0" l="24120" r="24120" t="0"/>
          <a:stretch/>
        </p:blipFill>
        <p:spPr>
          <a:xfrm>
            <a:off x="5764560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8"/>
          <p:cNvPicPr preferRelativeResize="0"/>
          <p:nvPr/>
        </p:nvPicPr>
        <p:blipFill rotWithShape="1">
          <a:blip r:embed="rId8">
            <a:alphaModFix/>
          </a:blip>
          <a:srcRect b="18899" l="27461" r="34547" t="7702"/>
          <a:stretch/>
        </p:blipFill>
        <p:spPr>
          <a:xfrm>
            <a:off x="9341401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8"/>
          <p:cNvPicPr preferRelativeResize="0"/>
          <p:nvPr/>
        </p:nvPicPr>
        <p:blipFill rotWithShape="1">
          <a:blip r:embed="rId9">
            <a:alphaModFix/>
          </a:blip>
          <a:srcRect b="23531" l="9150" r="6235" t="3812"/>
          <a:stretch/>
        </p:blipFill>
        <p:spPr>
          <a:xfrm>
            <a:off x="13195917" y="7176845"/>
            <a:ext cx="706712" cy="910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28"/>
          <p:cNvCxnSpPr/>
          <p:nvPr/>
        </p:nvCxnSpPr>
        <p:spPr>
          <a:xfrm rot="10800000">
            <a:off x="5305600" y="5214612"/>
            <a:ext cx="740443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28"/>
          <p:cNvCxnSpPr/>
          <p:nvPr/>
        </p:nvCxnSpPr>
        <p:spPr>
          <a:xfrm rot="-5426442">
            <a:off x="9044840" y="5063354"/>
            <a:ext cx="321574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28"/>
          <p:cNvCxnSpPr/>
          <p:nvPr/>
        </p:nvCxnSpPr>
        <p:spPr>
          <a:xfrm rot="-5400000">
            <a:off x="12514562" y="5391036"/>
            <a:ext cx="37189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28"/>
          <p:cNvCxnSpPr/>
          <p:nvPr/>
        </p:nvCxnSpPr>
        <p:spPr>
          <a:xfrm rot="10800000">
            <a:off x="4098088" y="6864776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28"/>
          <p:cNvCxnSpPr/>
          <p:nvPr/>
        </p:nvCxnSpPr>
        <p:spPr>
          <a:xfrm rot="-5400000">
            <a:off x="5131471" y="6683605"/>
            <a:ext cx="381392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28"/>
          <p:cNvCxnSpPr/>
          <p:nvPr/>
        </p:nvCxnSpPr>
        <p:spPr>
          <a:xfrm rot="-5400000">
            <a:off x="3942054" y="701128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28"/>
          <p:cNvCxnSpPr/>
          <p:nvPr/>
        </p:nvCxnSpPr>
        <p:spPr>
          <a:xfrm rot="10800000">
            <a:off x="11476432" y="6861459"/>
            <a:ext cx="273932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28"/>
          <p:cNvCxnSpPr/>
          <p:nvPr/>
        </p:nvCxnSpPr>
        <p:spPr>
          <a:xfrm rot="-5400000">
            <a:off x="12511473" y="6681947"/>
            <a:ext cx="37807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28"/>
          <p:cNvCxnSpPr/>
          <p:nvPr/>
        </p:nvCxnSpPr>
        <p:spPr>
          <a:xfrm rot="-5400000">
            <a:off x="11310872" y="7007969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4" name="Google Shape;444;p28"/>
          <p:cNvSpPr/>
          <p:nvPr/>
        </p:nvSpPr>
        <p:spPr>
          <a:xfrm>
            <a:off x="2164508" y="2705082"/>
            <a:ext cx="14394141" cy="77437"/>
          </a:xfrm>
          <a:custGeom>
            <a:rect b="b" l="l" r="r" t="t"/>
            <a:pathLst>
              <a:path extrusionOk="0" h="19435" w="3612650">
                <a:moveTo>
                  <a:pt x="0" y="0"/>
                </a:moveTo>
                <a:lnTo>
                  <a:pt x="3612650" y="0"/>
                </a:lnTo>
                <a:lnTo>
                  <a:pt x="3612650" y="19435"/>
                </a:lnTo>
                <a:lnTo>
                  <a:pt x="0" y="1943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cxnSp>
        <p:nvCxnSpPr>
          <p:cNvPr id="445" name="Google Shape;445;p28"/>
          <p:cNvCxnSpPr/>
          <p:nvPr/>
        </p:nvCxnSpPr>
        <p:spPr>
          <a:xfrm rot="-5400000">
            <a:off x="6681379" y="7011285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28"/>
          <p:cNvCxnSpPr/>
          <p:nvPr/>
        </p:nvCxnSpPr>
        <p:spPr>
          <a:xfrm rot="-5400000">
            <a:off x="5125278" y="5401976"/>
            <a:ext cx="37472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7" name="Google Shape;447;p28"/>
          <p:cNvGrpSpPr/>
          <p:nvPr/>
        </p:nvGrpSpPr>
        <p:grpSpPr>
          <a:xfrm>
            <a:off x="4068172" y="5589340"/>
            <a:ext cx="2527038" cy="915924"/>
            <a:chOff x="7918543" y="3993218"/>
            <a:chExt cx="2527038" cy="915924"/>
          </a:xfrm>
        </p:grpSpPr>
        <p:sp>
          <p:nvSpPr>
            <p:cNvPr id="448" name="Google Shape;448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9" name="Google Shape;449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grpSp>
        <p:nvGrpSpPr>
          <p:cNvPr id="450" name="Google Shape;450;p28"/>
          <p:cNvGrpSpPr/>
          <p:nvPr/>
        </p:nvGrpSpPr>
        <p:grpSpPr>
          <a:xfrm>
            <a:off x="2616756" y="7178920"/>
            <a:ext cx="2527038" cy="915924"/>
            <a:chOff x="7918543" y="3993218"/>
            <a:chExt cx="2527038" cy="915924"/>
          </a:xfrm>
        </p:grpSpPr>
        <p:sp>
          <p:nvSpPr>
            <p:cNvPr id="451" name="Google Shape;451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2" name="Google Shape;452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grpSp>
        <p:nvGrpSpPr>
          <p:cNvPr id="453" name="Google Shape;453;p28"/>
          <p:cNvGrpSpPr/>
          <p:nvPr/>
        </p:nvGrpSpPr>
        <p:grpSpPr>
          <a:xfrm>
            <a:off x="6419562" y="7174015"/>
            <a:ext cx="2527038" cy="915924"/>
            <a:chOff x="7918543" y="3993218"/>
            <a:chExt cx="2527038" cy="915924"/>
          </a:xfrm>
        </p:grpSpPr>
        <p:sp>
          <p:nvSpPr>
            <p:cNvPr id="454" name="Google Shape;454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5" name="Google Shape;455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1436991" y="5583162"/>
            <a:ext cx="2527038" cy="915924"/>
            <a:chOff x="7918543" y="3993218"/>
            <a:chExt cx="2527038" cy="915924"/>
          </a:xfrm>
        </p:grpSpPr>
        <p:sp>
          <p:nvSpPr>
            <p:cNvPr id="457" name="Google Shape;457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58" name="Google Shape;458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grpSp>
        <p:nvGrpSpPr>
          <p:cNvPr id="459" name="Google Shape;459;p28"/>
          <p:cNvGrpSpPr/>
          <p:nvPr/>
        </p:nvGrpSpPr>
        <p:grpSpPr>
          <a:xfrm>
            <a:off x="10010307" y="7171186"/>
            <a:ext cx="2527038" cy="915924"/>
            <a:chOff x="7918543" y="3993218"/>
            <a:chExt cx="2527038" cy="915924"/>
          </a:xfrm>
        </p:grpSpPr>
        <p:sp>
          <p:nvSpPr>
            <p:cNvPr id="460" name="Google Shape;460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grpSp>
        <p:nvGrpSpPr>
          <p:cNvPr id="462" name="Google Shape;462;p28"/>
          <p:cNvGrpSpPr/>
          <p:nvPr/>
        </p:nvGrpSpPr>
        <p:grpSpPr>
          <a:xfrm>
            <a:off x="13865331" y="7165747"/>
            <a:ext cx="2527038" cy="915924"/>
            <a:chOff x="7918543" y="3993218"/>
            <a:chExt cx="2527038" cy="915924"/>
          </a:xfrm>
        </p:grpSpPr>
        <p:sp>
          <p:nvSpPr>
            <p:cNvPr id="463" name="Google Shape;463;p28"/>
            <p:cNvSpPr/>
            <p:nvPr/>
          </p:nvSpPr>
          <p:spPr>
            <a:xfrm>
              <a:off x="7959323" y="3993218"/>
              <a:ext cx="2486258" cy="915924"/>
            </a:xfrm>
            <a:custGeom>
              <a:rect b="b" l="l" r="r" t="t"/>
              <a:pathLst>
                <a:path extrusionOk="0" h="171971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71971"/>
                  </a:lnTo>
                  <a:lnTo>
                    <a:pt x="0" y="171971"/>
                  </a:lnTo>
                  <a:close/>
                </a:path>
              </a:pathLst>
            </a:custGeom>
            <a:noFill/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28"/>
            <p:cNvSpPr txBox="1"/>
            <p:nvPr/>
          </p:nvSpPr>
          <p:spPr>
            <a:xfrm>
              <a:off x="7918543" y="4180329"/>
              <a:ext cx="1225457" cy="49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3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Job Title</a:t>
              </a:r>
              <a:endParaRPr/>
            </a:p>
          </p:txBody>
        </p:sp>
      </p:grpSp>
      <p:cxnSp>
        <p:nvCxnSpPr>
          <p:cNvPr id="465" name="Google Shape;465;p28"/>
          <p:cNvCxnSpPr/>
          <p:nvPr/>
        </p:nvCxnSpPr>
        <p:spPr>
          <a:xfrm rot="-5400000">
            <a:off x="14059723" y="7014633"/>
            <a:ext cx="312069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9"/>
          <p:cNvGrpSpPr/>
          <p:nvPr/>
        </p:nvGrpSpPr>
        <p:grpSpPr>
          <a:xfrm>
            <a:off x="0" y="-216991"/>
            <a:ext cx="6925541" cy="10503991"/>
            <a:chOff x="0" y="-57150"/>
            <a:chExt cx="1824011" cy="2766483"/>
          </a:xfrm>
        </p:grpSpPr>
        <p:sp>
          <p:nvSpPr>
            <p:cNvPr id="471" name="Google Shape;471;p29"/>
            <p:cNvSpPr/>
            <p:nvPr/>
          </p:nvSpPr>
          <p:spPr>
            <a:xfrm>
              <a:off x="0" y="0"/>
              <a:ext cx="1824011" cy="2709333"/>
            </a:xfrm>
            <a:custGeom>
              <a:rect b="b" l="l" r="r" t="t"/>
              <a:pathLst>
                <a:path extrusionOk="0" h="2709333" w="1824011">
                  <a:moveTo>
                    <a:pt x="0" y="0"/>
                  </a:moveTo>
                  <a:lnTo>
                    <a:pt x="1824011" y="0"/>
                  </a:lnTo>
                  <a:lnTo>
                    <a:pt x="18240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72" name="Google Shape;472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3" name="Google Shape;473;p29"/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cap="rnd" cmpd="sng" w="9525">
            <a:solidFill>
              <a:srgbClr val="0C48BB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29"/>
          <p:cNvSpPr/>
          <p:nvPr/>
        </p:nvSpPr>
        <p:spPr>
          <a:xfrm>
            <a:off x="1028700" y="7655035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grpSp>
        <p:nvGrpSpPr>
          <p:cNvPr id="475" name="Google Shape;475;p29"/>
          <p:cNvGrpSpPr/>
          <p:nvPr/>
        </p:nvGrpSpPr>
        <p:grpSpPr>
          <a:xfrm>
            <a:off x="8506709" y="1075356"/>
            <a:ext cx="2066466" cy="2211764"/>
            <a:chOff x="0" y="-57150"/>
            <a:chExt cx="812800" cy="869950"/>
          </a:xfrm>
        </p:grpSpPr>
        <p:sp>
          <p:nvSpPr>
            <p:cNvPr id="476" name="Google Shape;476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77" name="Google Shape;477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29"/>
          <p:cNvGrpSpPr/>
          <p:nvPr/>
        </p:nvGrpSpPr>
        <p:grpSpPr>
          <a:xfrm>
            <a:off x="11787755" y="1160848"/>
            <a:ext cx="2169715" cy="2179440"/>
            <a:chOff x="1813" y="0"/>
            <a:chExt cx="809173" cy="812800"/>
          </a:xfrm>
        </p:grpSpPr>
        <p:sp>
          <p:nvSpPr>
            <p:cNvPr id="479" name="Google Shape;479;p2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29"/>
          <p:cNvGrpSpPr/>
          <p:nvPr/>
        </p:nvGrpSpPr>
        <p:grpSpPr>
          <a:xfrm>
            <a:off x="14917461" y="1278267"/>
            <a:ext cx="2229990" cy="1951242"/>
            <a:chOff x="0" y="0"/>
            <a:chExt cx="812800" cy="711200"/>
          </a:xfrm>
        </p:grpSpPr>
        <p:sp>
          <p:nvSpPr>
            <p:cNvPr id="482" name="Google Shape;482;p29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83" name="Google Shape;483;p2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29"/>
          <p:cNvGrpSpPr/>
          <p:nvPr/>
        </p:nvGrpSpPr>
        <p:grpSpPr>
          <a:xfrm>
            <a:off x="8451435" y="4065007"/>
            <a:ext cx="2121740" cy="2468934"/>
            <a:chOff x="0" y="0"/>
            <a:chExt cx="698500" cy="812800"/>
          </a:xfrm>
        </p:grpSpPr>
        <p:sp>
          <p:nvSpPr>
            <p:cNvPr id="485" name="Google Shape;485;p29"/>
            <p:cNvSpPr/>
            <p:nvPr/>
          </p:nvSpPr>
          <p:spPr>
            <a:xfrm>
              <a:off x="0" y="0"/>
              <a:ext cx="698500" cy="812800"/>
            </a:xfrm>
            <a:custGeom>
              <a:rect b="b" l="l" r="r" t="t"/>
              <a:pathLst>
                <a:path extrusionOk="0" h="812800" w="6985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86" name="Google Shape;486;p29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29"/>
          <p:cNvGrpSpPr/>
          <p:nvPr/>
        </p:nvGrpSpPr>
        <p:grpSpPr>
          <a:xfrm>
            <a:off x="11638147" y="4065007"/>
            <a:ext cx="2468934" cy="2468934"/>
            <a:chOff x="0" y="0"/>
            <a:chExt cx="812800" cy="812800"/>
          </a:xfrm>
        </p:grpSpPr>
        <p:sp>
          <p:nvSpPr>
            <p:cNvPr id="488" name="Google Shape;488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89" name="Google Shape;489;p29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29"/>
          <p:cNvGrpSpPr/>
          <p:nvPr/>
        </p:nvGrpSpPr>
        <p:grpSpPr>
          <a:xfrm>
            <a:off x="15173881" y="4189758"/>
            <a:ext cx="1763385" cy="2082618"/>
            <a:chOff x="0" y="-57150"/>
            <a:chExt cx="736600" cy="869950"/>
          </a:xfrm>
        </p:grpSpPr>
        <p:sp>
          <p:nvSpPr>
            <p:cNvPr id="491" name="Google Shape;491;p29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92" name="Google Shape;492;p29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29"/>
          <p:cNvGrpSpPr/>
          <p:nvPr/>
        </p:nvGrpSpPr>
        <p:grpSpPr>
          <a:xfrm>
            <a:off x="8596692" y="7165323"/>
            <a:ext cx="1831228" cy="2508781"/>
            <a:chOff x="0" y="-57150"/>
            <a:chExt cx="635000" cy="869950"/>
          </a:xfrm>
        </p:grpSpPr>
        <p:sp>
          <p:nvSpPr>
            <p:cNvPr id="494" name="Google Shape;494;p29"/>
            <p:cNvSpPr/>
            <p:nvPr/>
          </p:nvSpPr>
          <p:spPr>
            <a:xfrm>
              <a:off x="0" y="0"/>
              <a:ext cx="635000" cy="812800"/>
            </a:xfrm>
            <a:custGeom>
              <a:rect b="b" l="l" r="r" t="t"/>
              <a:pathLst>
                <a:path extrusionOk="0" h="812800" w="635000">
                  <a:moveTo>
                    <a:pt x="635000" y="0"/>
                  </a:moveTo>
                  <a:lnTo>
                    <a:pt x="635000" y="698500"/>
                  </a:lnTo>
                  <a:lnTo>
                    <a:pt x="317500" y="812800"/>
                  </a:lnTo>
                  <a:lnTo>
                    <a:pt x="0" y="698500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95" name="Google Shape;495;p29"/>
            <p:cNvSpPr txBox="1"/>
            <p:nvPr/>
          </p:nvSpPr>
          <p:spPr>
            <a:xfrm>
              <a:off x="0" y="-57150"/>
              <a:ext cx="6350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29"/>
          <p:cNvGrpSpPr/>
          <p:nvPr/>
        </p:nvGrpSpPr>
        <p:grpSpPr>
          <a:xfrm>
            <a:off x="11589827" y="7124491"/>
            <a:ext cx="2468934" cy="2468934"/>
            <a:chOff x="0" y="0"/>
            <a:chExt cx="812800" cy="812800"/>
          </a:xfrm>
        </p:grpSpPr>
        <p:sp>
          <p:nvSpPr>
            <p:cNvPr id="497" name="Google Shape;497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498" name="Google Shape;498;p29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29"/>
          <p:cNvGrpSpPr/>
          <p:nvPr/>
        </p:nvGrpSpPr>
        <p:grpSpPr>
          <a:xfrm>
            <a:off x="14989512" y="7198291"/>
            <a:ext cx="2157939" cy="2157939"/>
            <a:chOff x="0" y="0"/>
            <a:chExt cx="812800" cy="812800"/>
          </a:xfrm>
        </p:grpSpPr>
        <p:sp>
          <p:nvSpPr>
            <p:cNvPr id="500" name="Google Shape;500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812800"/>
                  </a:lnTo>
                  <a:lnTo>
                    <a:pt x="609600" y="81280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501" name="Google Shape;501;p29"/>
            <p:cNvSpPr txBox="1"/>
            <p:nvPr/>
          </p:nvSpPr>
          <p:spPr>
            <a:xfrm>
              <a:off x="203200" y="44450"/>
              <a:ext cx="406400" cy="768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29"/>
          <p:cNvSpPr txBox="1"/>
          <p:nvPr/>
        </p:nvSpPr>
        <p:spPr>
          <a:xfrm>
            <a:off x="932723" y="1211129"/>
            <a:ext cx="45324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Elements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Page</a:t>
            </a:r>
            <a:endParaRPr/>
          </a:p>
        </p:txBody>
      </p:sp>
      <p:sp>
        <p:nvSpPr>
          <p:cNvPr id="503" name="Google Shape;503;p29"/>
          <p:cNvSpPr txBox="1"/>
          <p:nvPr/>
        </p:nvSpPr>
        <p:spPr>
          <a:xfrm>
            <a:off x="1028700" y="7947389"/>
            <a:ext cx="5243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18288000" cy="10364358"/>
          </a:xfrm>
          <a:custGeom>
            <a:rect b="b" l="l" r="r" t="t"/>
            <a:pathLst>
              <a:path extrusionOk="0" h="5084597" w="8971816">
                <a:moveTo>
                  <a:pt x="0" y="0"/>
                </a:moveTo>
                <a:lnTo>
                  <a:pt x="8971816" y="0"/>
                </a:lnTo>
                <a:lnTo>
                  <a:pt x="8971816" y="5084597"/>
                </a:lnTo>
                <a:lnTo>
                  <a:pt x="0" y="508459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69" name="Google Shape;69;p12"/>
          <p:cNvSpPr/>
          <p:nvPr/>
        </p:nvSpPr>
        <p:spPr>
          <a:xfrm>
            <a:off x="0" y="4356440"/>
            <a:ext cx="18288000" cy="6010275"/>
          </a:xfrm>
          <a:custGeom>
            <a:rect b="b" l="l" r="r" t="t"/>
            <a:pathLst>
              <a:path extrusionOk="0" h="2948550" w="8971816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70" name="Google Shape;70;p12"/>
          <p:cNvCxnSpPr/>
          <p:nvPr/>
        </p:nvCxnSpPr>
        <p:spPr>
          <a:xfrm rot="5399999">
            <a:off x="3859933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C48B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2"/>
          <p:cNvCxnSpPr/>
          <p:nvPr/>
        </p:nvCxnSpPr>
        <p:spPr>
          <a:xfrm rot="5399999">
            <a:off x="9627529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C48B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2" name="Google Shape;72;p12"/>
          <p:cNvGrpSpPr/>
          <p:nvPr/>
        </p:nvGrpSpPr>
        <p:grpSpPr>
          <a:xfrm>
            <a:off x="6846916" y="4712908"/>
            <a:ext cx="430502" cy="508437"/>
            <a:chOff x="0" y="-57150"/>
            <a:chExt cx="736600" cy="869950"/>
          </a:xfrm>
        </p:grpSpPr>
        <p:sp>
          <p:nvSpPr>
            <p:cNvPr id="73" name="Google Shape;73;p12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B4E3EF"/>
            </a:solidFill>
            <a:ln>
              <a:noFill/>
            </a:ln>
          </p:spPr>
        </p:sp>
        <p:sp>
          <p:nvSpPr>
            <p:cNvPr id="74" name="Google Shape;74;p12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12"/>
          <p:cNvSpPr txBox="1"/>
          <p:nvPr/>
        </p:nvSpPr>
        <p:spPr>
          <a:xfrm>
            <a:off x="1028700" y="1019175"/>
            <a:ext cx="11070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How to Use This Presentation</a:t>
            </a:r>
            <a:endParaRPr/>
          </a:p>
        </p:txBody>
      </p:sp>
      <p:sp>
        <p:nvSpPr>
          <p:cNvPr id="76" name="Google Shape;76;p12"/>
          <p:cNvSpPr txBox="1"/>
          <p:nvPr/>
        </p:nvSpPr>
        <p:spPr>
          <a:xfrm>
            <a:off x="990600" y="5768975"/>
            <a:ext cx="5141301" cy="23895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"Google Slides" button below this presentation preview. 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"Make a copy."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Google account.</a:t>
            </a:r>
            <a:endParaRPr/>
          </a:p>
        </p:txBody>
      </p:sp>
      <p:sp>
        <p:nvSpPr>
          <p:cNvPr id="77" name="Google Shape;77;p12"/>
          <p:cNvSpPr txBox="1"/>
          <p:nvPr/>
        </p:nvSpPr>
        <p:spPr>
          <a:xfrm>
            <a:off x="1524657" y="4665725"/>
            <a:ext cx="4207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Google Slides</a:t>
            </a:r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6856225" y="5768975"/>
            <a:ext cx="4671900" cy="23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"PowerPoint" button below this presentation preview. 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7460220" y="4665725"/>
            <a:ext cx="314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PowerPoint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12537673" y="5768975"/>
            <a:ext cx="4474326" cy="1989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"Canva" button under this presentation preview. 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48284" lvl="1" marL="4965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Canva account.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13139626" y="4665725"/>
            <a:ext cx="2530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0C48BB"/>
                </a:solidFill>
                <a:latin typeface="Assistant"/>
                <a:ea typeface="Assistant"/>
                <a:cs typeface="Assistant"/>
                <a:sym typeface="Assistant"/>
              </a:rPr>
              <a:t>Canva</a:t>
            </a:r>
            <a:endParaRPr/>
          </a:p>
        </p:txBody>
      </p:sp>
      <p:grpSp>
        <p:nvGrpSpPr>
          <p:cNvPr id="82" name="Google Shape;82;p12"/>
          <p:cNvGrpSpPr/>
          <p:nvPr/>
        </p:nvGrpSpPr>
        <p:grpSpPr>
          <a:xfrm>
            <a:off x="12528148" y="4712908"/>
            <a:ext cx="430502" cy="508437"/>
            <a:chOff x="0" y="-57150"/>
            <a:chExt cx="736600" cy="869950"/>
          </a:xfrm>
        </p:grpSpPr>
        <p:sp>
          <p:nvSpPr>
            <p:cNvPr id="83" name="Google Shape;83;p12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B4E3EF"/>
            </a:solidFill>
            <a:ln>
              <a:noFill/>
            </a:ln>
          </p:spPr>
        </p:sp>
        <p:sp>
          <p:nvSpPr>
            <p:cNvPr id="84" name="Google Shape;84;p12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" name="Google Shape;85;p12"/>
          <p:cNvGrpSpPr/>
          <p:nvPr/>
        </p:nvGrpSpPr>
        <p:grpSpPr>
          <a:xfrm>
            <a:off x="962616" y="4712908"/>
            <a:ext cx="430502" cy="508437"/>
            <a:chOff x="0" y="-57150"/>
            <a:chExt cx="736600" cy="869950"/>
          </a:xfrm>
        </p:grpSpPr>
        <p:sp>
          <p:nvSpPr>
            <p:cNvPr id="86" name="Google Shape;86;p12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B4E3EF"/>
            </a:solidFill>
            <a:ln>
              <a:noFill/>
            </a:ln>
          </p:spPr>
        </p:sp>
        <p:sp>
          <p:nvSpPr>
            <p:cNvPr id="87" name="Google Shape;87;p12"/>
            <p:cNvSpPr txBox="1"/>
            <p:nvPr/>
          </p:nvSpPr>
          <p:spPr>
            <a:xfrm>
              <a:off x="0" y="-57150"/>
              <a:ext cx="736600" cy="742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0"/>
          <p:cNvGrpSpPr/>
          <p:nvPr/>
        </p:nvGrpSpPr>
        <p:grpSpPr>
          <a:xfrm>
            <a:off x="0" y="-216991"/>
            <a:ext cx="6925541" cy="10503991"/>
            <a:chOff x="0" y="-57150"/>
            <a:chExt cx="1824011" cy="2766483"/>
          </a:xfrm>
        </p:grpSpPr>
        <p:sp>
          <p:nvSpPr>
            <p:cNvPr id="509" name="Google Shape;509;p30"/>
            <p:cNvSpPr/>
            <p:nvPr/>
          </p:nvSpPr>
          <p:spPr>
            <a:xfrm>
              <a:off x="0" y="0"/>
              <a:ext cx="1824011" cy="2709333"/>
            </a:xfrm>
            <a:custGeom>
              <a:rect b="b" l="l" r="r" t="t"/>
              <a:pathLst>
                <a:path extrusionOk="0" h="2709333" w="1824011">
                  <a:moveTo>
                    <a:pt x="0" y="0"/>
                  </a:moveTo>
                  <a:lnTo>
                    <a:pt x="1824011" y="0"/>
                  </a:lnTo>
                  <a:lnTo>
                    <a:pt x="182401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510" name="Google Shape;510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30"/>
          <p:cNvSpPr/>
          <p:nvPr/>
        </p:nvSpPr>
        <p:spPr>
          <a:xfrm>
            <a:off x="7899189" y="1657630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7890719" y="1649160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10521857" y="1605731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0"/>
          <p:cNvSpPr/>
          <p:nvPr/>
        </p:nvSpPr>
        <p:spPr>
          <a:xfrm>
            <a:off x="10513529" y="1597411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920967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9226843" y="1614566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9209671" y="1597411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11574946" y="1711088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11564756" y="1700909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13061078" y="1649180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0"/>
          <p:cNvSpPr/>
          <p:nvPr/>
        </p:nvSpPr>
        <p:spPr>
          <a:xfrm>
            <a:off x="13053630" y="1641732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0"/>
          <p:cNvSpPr/>
          <p:nvPr/>
        </p:nvSpPr>
        <p:spPr>
          <a:xfrm>
            <a:off x="1426884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0"/>
          <p:cNvSpPr/>
          <p:nvPr/>
        </p:nvSpPr>
        <p:spPr>
          <a:xfrm>
            <a:off x="14285330" y="1658221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0"/>
          <p:cNvSpPr/>
          <p:nvPr/>
        </p:nvSpPr>
        <p:spPr>
          <a:xfrm>
            <a:off x="14268845" y="1641724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0"/>
          <p:cNvSpPr/>
          <p:nvPr/>
        </p:nvSpPr>
        <p:spPr>
          <a:xfrm>
            <a:off x="1556333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0"/>
          <p:cNvSpPr/>
          <p:nvPr/>
        </p:nvSpPr>
        <p:spPr>
          <a:xfrm>
            <a:off x="15578226" y="1656628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0"/>
          <p:cNvSpPr/>
          <p:nvPr/>
        </p:nvSpPr>
        <p:spPr>
          <a:xfrm>
            <a:off x="15563331" y="1641732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0"/>
          <p:cNvSpPr/>
          <p:nvPr/>
        </p:nvSpPr>
        <p:spPr>
          <a:xfrm>
            <a:off x="9077124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0"/>
          <p:cNvSpPr/>
          <p:nvPr/>
        </p:nvSpPr>
        <p:spPr>
          <a:xfrm>
            <a:off x="9069676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0"/>
          <p:cNvSpPr/>
          <p:nvPr/>
        </p:nvSpPr>
        <p:spPr>
          <a:xfrm>
            <a:off x="7917486" y="3179104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0"/>
          <p:cNvSpPr/>
          <p:nvPr/>
        </p:nvSpPr>
        <p:spPr>
          <a:xfrm>
            <a:off x="7910038" y="3171656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0"/>
          <p:cNvSpPr/>
          <p:nvPr/>
        </p:nvSpPr>
        <p:spPr>
          <a:xfrm>
            <a:off x="1653121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0"/>
          <p:cNvSpPr/>
          <p:nvPr/>
        </p:nvSpPr>
        <p:spPr>
          <a:xfrm>
            <a:off x="16547842" y="1614051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0"/>
          <p:cNvSpPr/>
          <p:nvPr/>
        </p:nvSpPr>
        <p:spPr>
          <a:xfrm>
            <a:off x="16531216" y="1597411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0"/>
          <p:cNvSpPr/>
          <p:nvPr/>
        </p:nvSpPr>
        <p:spPr>
          <a:xfrm>
            <a:off x="1500488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0"/>
          <p:cNvSpPr/>
          <p:nvPr/>
        </p:nvSpPr>
        <p:spPr>
          <a:xfrm>
            <a:off x="15021537" y="3143969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0"/>
          <p:cNvSpPr/>
          <p:nvPr/>
        </p:nvSpPr>
        <p:spPr>
          <a:xfrm>
            <a:off x="15004888" y="3127335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0"/>
          <p:cNvSpPr/>
          <p:nvPr/>
        </p:nvSpPr>
        <p:spPr>
          <a:xfrm>
            <a:off x="12578825" y="3136088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0"/>
          <p:cNvSpPr/>
          <p:nvPr/>
        </p:nvSpPr>
        <p:spPr>
          <a:xfrm>
            <a:off x="12570067" y="3127335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0"/>
          <p:cNvSpPr/>
          <p:nvPr/>
        </p:nvSpPr>
        <p:spPr>
          <a:xfrm>
            <a:off x="11471543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0"/>
          <p:cNvSpPr/>
          <p:nvPr/>
        </p:nvSpPr>
        <p:spPr>
          <a:xfrm>
            <a:off x="11471543" y="3127335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0"/>
          <p:cNvSpPr/>
          <p:nvPr/>
        </p:nvSpPr>
        <p:spPr>
          <a:xfrm>
            <a:off x="11488183" y="3143975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1022931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0"/>
          <p:cNvSpPr/>
          <p:nvPr/>
        </p:nvSpPr>
        <p:spPr>
          <a:xfrm>
            <a:off x="10246068" y="3146402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0"/>
          <p:cNvSpPr/>
          <p:nvPr/>
        </p:nvSpPr>
        <p:spPr>
          <a:xfrm>
            <a:off x="10229315" y="3127335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0"/>
          <p:cNvSpPr/>
          <p:nvPr/>
        </p:nvSpPr>
        <p:spPr>
          <a:xfrm>
            <a:off x="13866301" y="3135671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0"/>
          <p:cNvSpPr/>
          <p:nvPr/>
        </p:nvSpPr>
        <p:spPr>
          <a:xfrm>
            <a:off x="13857961" y="3127335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0"/>
          <p:cNvSpPr/>
          <p:nvPr/>
        </p:nvSpPr>
        <p:spPr>
          <a:xfrm>
            <a:off x="16258674" y="3253006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0"/>
          <p:cNvSpPr/>
          <p:nvPr/>
        </p:nvSpPr>
        <p:spPr>
          <a:xfrm>
            <a:off x="16248628" y="3242891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0"/>
          <p:cNvSpPr/>
          <p:nvPr/>
        </p:nvSpPr>
        <p:spPr>
          <a:xfrm>
            <a:off x="941698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0"/>
          <p:cNvSpPr/>
          <p:nvPr/>
        </p:nvSpPr>
        <p:spPr>
          <a:xfrm>
            <a:off x="9433605" y="4713815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0"/>
          <p:cNvSpPr/>
          <p:nvPr/>
        </p:nvSpPr>
        <p:spPr>
          <a:xfrm>
            <a:off x="9416980" y="4697183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0"/>
          <p:cNvSpPr/>
          <p:nvPr/>
        </p:nvSpPr>
        <p:spPr>
          <a:xfrm>
            <a:off x="7919712" y="4706962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0"/>
          <p:cNvSpPr/>
          <p:nvPr/>
        </p:nvSpPr>
        <p:spPr>
          <a:xfrm>
            <a:off x="7910038" y="4697288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0"/>
          <p:cNvSpPr/>
          <p:nvPr/>
        </p:nvSpPr>
        <p:spPr>
          <a:xfrm>
            <a:off x="785473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0"/>
          <p:cNvSpPr/>
          <p:nvPr/>
        </p:nvSpPr>
        <p:spPr>
          <a:xfrm>
            <a:off x="7873376" y="6234684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0"/>
          <p:cNvSpPr/>
          <p:nvPr/>
        </p:nvSpPr>
        <p:spPr>
          <a:xfrm>
            <a:off x="7854737" y="6216038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0"/>
          <p:cNvSpPr/>
          <p:nvPr/>
        </p:nvSpPr>
        <p:spPr>
          <a:xfrm>
            <a:off x="10797891" y="4705624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0"/>
          <p:cNvSpPr/>
          <p:nvPr/>
        </p:nvSpPr>
        <p:spPr>
          <a:xfrm>
            <a:off x="10789591" y="4697288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0"/>
          <p:cNvSpPr/>
          <p:nvPr/>
        </p:nvSpPr>
        <p:spPr>
          <a:xfrm>
            <a:off x="1216164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0"/>
          <p:cNvSpPr/>
          <p:nvPr/>
        </p:nvSpPr>
        <p:spPr>
          <a:xfrm>
            <a:off x="12215779" y="4713961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0"/>
          <p:cNvSpPr/>
          <p:nvPr/>
        </p:nvSpPr>
        <p:spPr>
          <a:xfrm>
            <a:off x="12161645" y="4697288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0"/>
          <p:cNvSpPr/>
          <p:nvPr/>
        </p:nvSpPr>
        <p:spPr>
          <a:xfrm>
            <a:off x="1353218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0"/>
          <p:cNvSpPr/>
          <p:nvPr/>
        </p:nvSpPr>
        <p:spPr>
          <a:xfrm>
            <a:off x="13554192" y="4716121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0"/>
          <p:cNvSpPr/>
          <p:nvPr/>
        </p:nvSpPr>
        <p:spPr>
          <a:xfrm>
            <a:off x="13532185" y="4697283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0"/>
          <p:cNvSpPr/>
          <p:nvPr/>
        </p:nvSpPr>
        <p:spPr>
          <a:xfrm>
            <a:off x="1497659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0"/>
          <p:cNvSpPr/>
          <p:nvPr/>
        </p:nvSpPr>
        <p:spPr>
          <a:xfrm>
            <a:off x="14993116" y="4717422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0"/>
          <p:cNvSpPr/>
          <p:nvPr/>
        </p:nvSpPr>
        <p:spPr>
          <a:xfrm>
            <a:off x="14976595" y="4700894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0"/>
          <p:cNvSpPr/>
          <p:nvPr/>
        </p:nvSpPr>
        <p:spPr>
          <a:xfrm>
            <a:off x="16258156" y="4849668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16248629" y="4840151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0"/>
          <p:cNvSpPr/>
          <p:nvPr/>
        </p:nvSpPr>
        <p:spPr>
          <a:xfrm>
            <a:off x="9253352" y="6218388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0"/>
          <p:cNvSpPr/>
          <p:nvPr/>
        </p:nvSpPr>
        <p:spPr>
          <a:xfrm>
            <a:off x="9245092" y="6210124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0"/>
          <p:cNvSpPr/>
          <p:nvPr/>
        </p:nvSpPr>
        <p:spPr>
          <a:xfrm>
            <a:off x="10457299" y="6227896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0"/>
          <p:cNvSpPr/>
          <p:nvPr/>
        </p:nvSpPr>
        <p:spPr>
          <a:xfrm>
            <a:off x="10304813" y="6219649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0"/>
          <p:cNvSpPr/>
          <p:nvPr/>
        </p:nvSpPr>
        <p:spPr>
          <a:xfrm>
            <a:off x="11544200" y="6279480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0"/>
          <p:cNvSpPr/>
          <p:nvPr/>
        </p:nvSpPr>
        <p:spPr>
          <a:xfrm>
            <a:off x="11536996" y="6272299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0"/>
          <p:cNvSpPr/>
          <p:nvPr/>
        </p:nvSpPr>
        <p:spPr>
          <a:xfrm>
            <a:off x="12521275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0"/>
          <p:cNvSpPr/>
          <p:nvPr/>
        </p:nvSpPr>
        <p:spPr>
          <a:xfrm>
            <a:off x="12540120" y="6367937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0"/>
          <p:cNvSpPr/>
          <p:nvPr/>
        </p:nvSpPr>
        <p:spPr>
          <a:xfrm>
            <a:off x="12521275" y="6349073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0"/>
          <p:cNvSpPr/>
          <p:nvPr/>
        </p:nvSpPr>
        <p:spPr>
          <a:xfrm>
            <a:off x="1392003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0"/>
          <p:cNvSpPr/>
          <p:nvPr/>
        </p:nvSpPr>
        <p:spPr>
          <a:xfrm>
            <a:off x="13938311" y="6295477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13920038" y="6272285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0"/>
          <p:cNvSpPr/>
          <p:nvPr/>
        </p:nvSpPr>
        <p:spPr>
          <a:xfrm>
            <a:off x="14577506" y="6697366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0"/>
          <p:cNvSpPr/>
          <p:nvPr/>
        </p:nvSpPr>
        <p:spPr>
          <a:xfrm>
            <a:off x="14568369" y="6688235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0"/>
          <p:cNvSpPr/>
          <p:nvPr/>
        </p:nvSpPr>
        <p:spPr>
          <a:xfrm>
            <a:off x="1529024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0"/>
          <p:cNvSpPr/>
          <p:nvPr/>
        </p:nvSpPr>
        <p:spPr>
          <a:xfrm>
            <a:off x="15304637" y="6286675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0"/>
          <p:cNvSpPr/>
          <p:nvPr/>
        </p:nvSpPr>
        <p:spPr>
          <a:xfrm>
            <a:off x="15290247" y="6272285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10372877" y="7810123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0"/>
          <p:cNvSpPr/>
          <p:nvPr/>
        </p:nvSpPr>
        <p:spPr>
          <a:xfrm>
            <a:off x="10364717" y="7801963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0"/>
          <p:cNvSpPr/>
          <p:nvPr/>
        </p:nvSpPr>
        <p:spPr>
          <a:xfrm>
            <a:off x="906658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0"/>
          <p:cNvSpPr/>
          <p:nvPr/>
        </p:nvSpPr>
        <p:spPr>
          <a:xfrm>
            <a:off x="9085818" y="7748018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0"/>
          <p:cNvSpPr/>
          <p:nvPr/>
        </p:nvSpPr>
        <p:spPr>
          <a:xfrm>
            <a:off x="9066589" y="7728803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0"/>
          <p:cNvSpPr/>
          <p:nvPr/>
        </p:nvSpPr>
        <p:spPr>
          <a:xfrm>
            <a:off x="16475337" y="6279480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0"/>
          <p:cNvSpPr/>
          <p:nvPr/>
        </p:nvSpPr>
        <p:spPr>
          <a:xfrm>
            <a:off x="16468142" y="6272270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0"/>
          <p:cNvSpPr/>
          <p:nvPr/>
        </p:nvSpPr>
        <p:spPr>
          <a:xfrm>
            <a:off x="8005167" y="7738410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0"/>
          <p:cNvSpPr/>
          <p:nvPr/>
        </p:nvSpPr>
        <p:spPr>
          <a:xfrm>
            <a:off x="7995556" y="7728803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0"/>
          <p:cNvSpPr/>
          <p:nvPr/>
        </p:nvSpPr>
        <p:spPr>
          <a:xfrm>
            <a:off x="11630213" y="7810137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0"/>
          <p:cNvSpPr/>
          <p:nvPr/>
        </p:nvSpPr>
        <p:spPr>
          <a:xfrm>
            <a:off x="11622074" y="7801961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0"/>
          <p:cNvSpPr/>
          <p:nvPr/>
        </p:nvSpPr>
        <p:spPr>
          <a:xfrm>
            <a:off x="12592229" y="7915059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0"/>
          <p:cNvSpPr/>
          <p:nvPr/>
        </p:nvSpPr>
        <p:spPr>
          <a:xfrm>
            <a:off x="12586227" y="7909057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0"/>
          <p:cNvSpPr/>
          <p:nvPr/>
        </p:nvSpPr>
        <p:spPr>
          <a:xfrm>
            <a:off x="13747818" y="7916448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0"/>
          <p:cNvSpPr/>
          <p:nvPr/>
        </p:nvSpPr>
        <p:spPr>
          <a:xfrm>
            <a:off x="13740462" y="7909049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0"/>
          <p:cNvSpPr/>
          <p:nvPr/>
        </p:nvSpPr>
        <p:spPr>
          <a:xfrm>
            <a:off x="15036684" y="7917656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0"/>
          <p:cNvSpPr/>
          <p:nvPr/>
        </p:nvSpPr>
        <p:spPr>
          <a:xfrm>
            <a:off x="15028092" y="7909057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16447869" y="7810107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/>
          <p:nvPr/>
        </p:nvSpPr>
        <p:spPr>
          <a:xfrm>
            <a:off x="16439554" y="7801963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C48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0"/>
          <p:cNvSpPr txBox="1"/>
          <p:nvPr/>
        </p:nvSpPr>
        <p:spPr>
          <a:xfrm>
            <a:off x="932723" y="1211129"/>
            <a:ext cx="45546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Icons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Page</a:t>
            </a:r>
            <a:endParaRPr/>
          </a:p>
        </p:txBody>
      </p:sp>
      <p:sp>
        <p:nvSpPr>
          <p:cNvPr id="608" name="Google Shape;608;p30"/>
          <p:cNvSpPr txBox="1"/>
          <p:nvPr/>
        </p:nvSpPr>
        <p:spPr>
          <a:xfrm>
            <a:off x="1028700" y="7947389"/>
            <a:ext cx="5243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 </a:t>
            </a: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1028700" y="7655035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1"/>
          <p:cNvSpPr txBox="1"/>
          <p:nvPr/>
        </p:nvSpPr>
        <p:spPr>
          <a:xfrm>
            <a:off x="1216714" y="3597174"/>
            <a:ext cx="120564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Free templates for all your presentation needs</a:t>
            </a:r>
            <a:endParaRPr/>
          </a:p>
        </p:txBody>
      </p:sp>
      <p:pic>
        <p:nvPicPr>
          <p:cNvPr id="615" name="Google Shape;61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0695" y="1230294"/>
            <a:ext cx="3775424" cy="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1"/>
          <p:cNvSpPr txBox="1"/>
          <p:nvPr/>
        </p:nvSpPr>
        <p:spPr>
          <a:xfrm>
            <a:off x="1462896" y="7029450"/>
            <a:ext cx="25818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For PowerPoint, Google Slides, and Canva</a:t>
            </a:r>
            <a:endParaRPr/>
          </a:p>
        </p:txBody>
      </p:sp>
      <p:sp>
        <p:nvSpPr>
          <p:cNvPr id="617" name="Google Shape;617;p31"/>
          <p:cNvSpPr txBox="1"/>
          <p:nvPr/>
        </p:nvSpPr>
        <p:spPr>
          <a:xfrm>
            <a:off x="5629123" y="7029450"/>
            <a:ext cx="27012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100% free for personal or commercial use</a:t>
            </a:r>
            <a:endParaRPr/>
          </a:p>
        </p:txBody>
      </p:sp>
      <p:sp>
        <p:nvSpPr>
          <p:cNvPr id="618" name="Google Shape;618;p31"/>
          <p:cNvSpPr txBox="1"/>
          <p:nvPr/>
        </p:nvSpPr>
        <p:spPr>
          <a:xfrm>
            <a:off x="9574206" y="7029450"/>
            <a:ext cx="32730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Ready to use, professional, and customizable</a:t>
            </a:r>
            <a:endParaRPr/>
          </a:p>
        </p:txBody>
      </p:sp>
      <p:sp>
        <p:nvSpPr>
          <p:cNvPr id="619" name="Google Shape;619;p31"/>
          <p:cNvSpPr txBox="1"/>
          <p:nvPr/>
        </p:nvSpPr>
        <p:spPr>
          <a:xfrm>
            <a:off x="14045434" y="7029450"/>
            <a:ext cx="27540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Blow your audience away with attractive visuals</a:t>
            </a:r>
            <a:endParaRPr/>
          </a:p>
        </p:txBody>
      </p:sp>
      <p:sp>
        <p:nvSpPr>
          <p:cNvPr id="620" name="Google Shape;620;p31"/>
          <p:cNvSpPr/>
          <p:nvPr/>
        </p:nvSpPr>
        <p:spPr>
          <a:xfrm>
            <a:off x="1290695" y="8565407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621" name="Google Shape;621;p31"/>
          <p:cNvSpPr/>
          <p:nvPr/>
        </p:nvSpPr>
        <p:spPr>
          <a:xfrm>
            <a:off x="5545195" y="8565407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622" name="Google Shape;622;p31"/>
          <p:cNvSpPr/>
          <p:nvPr/>
        </p:nvSpPr>
        <p:spPr>
          <a:xfrm>
            <a:off x="9795315" y="8565407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623" name="Google Shape;623;p31"/>
          <p:cNvSpPr/>
          <p:nvPr/>
        </p:nvSpPr>
        <p:spPr>
          <a:xfrm>
            <a:off x="14045434" y="8528523"/>
            <a:ext cx="2849945" cy="73768"/>
          </a:xfrm>
          <a:custGeom>
            <a:rect b="b" l="l" r="r" t="t"/>
            <a:pathLst>
              <a:path extrusionOk="0" h="19429" w="750603">
                <a:moveTo>
                  <a:pt x="0" y="0"/>
                </a:moveTo>
                <a:lnTo>
                  <a:pt x="750603" y="0"/>
                </a:lnTo>
                <a:lnTo>
                  <a:pt x="750603" y="19429"/>
                </a:lnTo>
                <a:lnTo>
                  <a:pt x="0" y="19429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b="4400" l="8599" r="42798" t="0"/>
          <a:stretch/>
        </p:blipFill>
        <p:spPr>
          <a:xfrm>
            <a:off x="10955758" y="0"/>
            <a:ext cx="7332242" cy="92888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918550" y="1019175"/>
            <a:ext cx="97824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Add an Agenda Page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873162" y="3373081"/>
            <a:ext cx="4200687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Write an agenda here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0" y="9258300"/>
            <a:ext cx="18288000" cy="1028700"/>
          </a:xfrm>
          <a:custGeom>
            <a:rect b="b" l="l" r="r" t="t"/>
            <a:pathLst>
              <a:path extrusionOk="0" h="504665" w="8971816">
                <a:moveTo>
                  <a:pt x="0" y="0"/>
                </a:moveTo>
                <a:lnTo>
                  <a:pt x="8971816" y="0"/>
                </a:lnTo>
                <a:lnTo>
                  <a:pt x="8971816" y="504665"/>
                </a:lnTo>
                <a:lnTo>
                  <a:pt x="0" y="504665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1854112" y="4962525"/>
            <a:ext cx="4200687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Write an agenda here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854112" y="6553200"/>
            <a:ext cx="4200687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Write an agenda here</a:t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12397478" y="9090528"/>
            <a:ext cx="6019800" cy="335544"/>
          </a:xfrm>
          <a:custGeom>
            <a:rect b="b" l="l" r="r" t="t"/>
            <a:pathLst>
              <a:path extrusionOk="0" h="88374" w="1585462">
                <a:moveTo>
                  <a:pt x="0" y="0"/>
                </a:moveTo>
                <a:lnTo>
                  <a:pt x="1585462" y="0"/>
                </a:lnTo>
                <a:lnTo>
                  <a:pt x="158546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1396912" y="3452958"/>
            <a:ext cx="333375" cy="335544"/>
          </a:xfrm>
          <a:custGeom>
            <a:rect b="b" l="l" r="r" t="t"/>
            <a:pathLst>
              <a:path extrusionOk="0" h="88374" w="87802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1396912" y="5032878"/>
            <a:ext cx="333428" cy="335600"/>
          </a:xfrm>
          <a:custGeom>
            <a:rect b="b" l="l" r="r" t="t"/>
            <a:pathLst>
              <a:path extrusionOk="0" h="88374" w="87802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101" name="Google Shape;101;p13"/>
          <p:cNvSpPr/>
          <p:nvPr/>
        </p:nvSpPr>
        <p:spPr>
          <a:xfrm>
            <a:off x="1396912" y="6623553"/>
            <a:ext cx="333375" cy="335544"/>
          </a:xfrm>
          <a:custGeom>
            <a:rect b="b" l="l" r="r" t="t"/>
            <a:pathLst>
              <a:path extrusionOk="0" h="88374" w="87802">
                <a:moveTo>
                  <a:pt x="0" y="0"/>
                </a:moveTo>
                <a:lnTo>
                  <a:pt x="87802" y="0"/>
                </a:lnTo>
                <a:lnTo>
                  <a:pt x="87802" y="88374"/>
                </a:lnTo>
                <a:lnTo>
                  <a:pt x="0" y="8837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8288000" cy="3127638"/>
          </a:xfrm>
          <a:custGeom>
            <a:rect b="b" l="l" r="r" t="t"/>
            <a:pathLst>
              <a:path extrusionOk="0" h="1534372" w="8971816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07" name="Google Shape;107;p14"/>
          <p:cNvSpPr txBox="1"/>
          <p:nvPr/>
        </p:nvSpPr>
        <p:spPr>
          <a:xfrm>
            <a:off x="12356052" y="8167091"/>
            <a:ext cx="210330" cy="469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102296" y="828675"/>
            <a:ext cx="9938051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Add a Roadmap Page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102301" y="2264850"/>
            <a:ext cx="932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the data you want to discuss.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1707969" y="6357459"/>
            <a:ext cx="12871930" cy="3339147"/>
            <a:chOff x="0" y="-66675"/>
            <a:chExt cx="3390138" cy="879475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3390138" cy="14465"/>
            </a:xfrm>
            <a:custGeom>
              <a:rect b="b" l="l" r="r" t="t"/>
              <a:pathLst>
                <a:path extrusionOk="0" h="14465" w="3390138">
                  <a:moveTo>
                    <a:pt x="0" y="0"/>
                  </a:moveTo>
                  <a:lnTo>
                    <a:pt x="3390138" y="0"/>
                  </a:lnTo>
                  <a:lnTo>
                    <a:pt x="3390138" y="14465"/>
                  </a:lnTo>
                  <a:lnTo>
                    <a:pt x="0" y="14465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</p:sp>
        <p:sp>
          <p:nvSpPr>
            <p:cNvPr id="112" name="Google Shape;112;p1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p14"/>
          <p:cNvCxnSpPr/>
          <p:nvPr/>
        </p:nvCxnSpPr>
        <p:spPr>
          <a:xfrm rot="5400000">
            <a:off x="3553797" y="7590791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4"/>
          <p:cNvSpPr/>
          <p:nvPr/>
        </p:nvSpPr>
        <p:spPr>
          <a:xfrm>
            <a:off x="4222697" y="8335048"/>
            <a:ext cx="522250" cy="63593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15" name="Google Shape;115;p14"/>
          <p:cNvSpPr txBox="1"/>
          <p:nvPr/>
        </p:nvSpPr>
        <p:spPr>
          <a:xfrm>
            <a:off x="4407231" y="8342076"/>
            <a:ext cx="210330" cy="443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2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4929297" y="8290757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4929297" y="8814874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 rot="5400000">
            <a:off x="3933157" y="6483039"/>
            <a:ext cx="692462" cy="76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14"/>
          <p:cNvCxnSpPr/>
          <p:nvPr/>
        </p:nvCxnSpPr>
        <p:spPr>
          <a:xfrm rot="5400000">
            <a:off x="1175384" y="5661274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14"/>
          <p:cNvSpPr/>
          <p:nvPr/>
        </p:nvSpPr>
        <p:spPr>
          <a:xfrm>
            <a:off x="1844284" y="4100228"/>
            <a:ext cx="522250" cy="635938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21" name="Google Shape;121;p14"/>
          <p:cNvSpPr txBox="1"/>
          <p:nvPr/>
        </p:nvSpPr>
        <p:spPr>
          <a:xfrm>
            <a:off x="2028818" y="4107257"/>
            <a:ext cx="210330" cy="443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1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2550884" y="4055939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2550884" y="4580055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cxnSp>
        <p:nvCxnSpPr>
          <p:cNvPr id="124" name="Google Shape;124;p14"/>
          <p:cNvCxnSpPr/>
          <p:nvPr/>
        </p:nvCxnSpPr>
        <p:spPr>
          <a:xfrm rot="5400000">
            <a:off x="5969585" y="5661274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14"/>
          <p:cNvSpPr/>
          <p:nvPr/>
        </p:nvSpPr>
        <p:spPr>
          <a:xfrm>
            <a:off x="6638485" y="4100228"/>
            <a:ext cx="522250" cy="635938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26" name="Google Shape;126;p14"/>
          <p:cNvSpPr txBox="1"/>
          <p:nvPr/>
        </p:nvSpPr>
        <p:spPr>
          <a:xfrm>
            <a:off x="6823019" y="4107257"/>
            <a:ext cx="210330" cy="443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3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7345085" y="4055939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7345085" y="4580055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cxnSp>
        <p:nvCxnSpPr>
          <p:cNvPr id="129" name="Google Shape;129;p14"/>
          <p:cNvCxnSpPr/>
          <p:nvPr/>
        </p:nvCxnSpPr>
        <p:spPr>
          <a:xfrm rot="5400000">
            <a:off x="8352566" y="7590791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14"/>
          <p:cNvSpPr/>
          <p:nvPr/>
        </p:nvSpPr>
        <p:spPr>
          <a:xfrm>
            <a:off x="9021466" y="8335048"/>
            <a:ext cx="522250" cy="63593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31" name="Google Shape;131;p14"/>
          <p:cNvSpPr txBox="1"/>
          <p:nvPr/>
        </p:nvSpPr>
        <p:spPr>
          <a:xfrm>
            <a:off x="9206000" y="8342076"/>
            <a:ext cx="210330" cy="443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4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9728066" y="8290757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9728066" y="8814874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cxnSp>
        <p:nvCxnSpPr>
          <p:cNvPr id="134" name="Google Shape;134;p14"/>
          <p:cNvCxnSpPr/>
          <p:nvPr/>
        </p:nvCxnSpPr>
        <p:spPr>
          <a:xfrm rot="5400000">
            <a:off x="13150799" y="7590791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4"/>
          <p:cNvSpPr/>
          <p:nvPr/>
        </p:nvSpPr>
        <p:spPr>
          <a:xfrm>
            <a:off x="13819699" y="8335048"/>
            <a:ext cx="522250" cy="635939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36" name="Google Shape;136;p14"/>
          <p:cNvSpPr txBox="1"/>
          <p:nvPr/>
        </p:nvSpPr>
        <p:spPr>
          <a:xfrm>
            <a:off x="14004233" y="8342076"/>
            <a:ext cx="210330" cy="443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6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4526299" y="8290757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14526299" y="8814874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cxnSp>
        <p:nvCxnSpPr>
          <p:cNvPr id="139" name="Google Shape;139;p14"/>
          <p:cNvCxnSpPr/>
          <p:nvPr/>
        </p:nvCxnSpPr>
        <p:spPr>
          <a:xfrm rot="5400000">
            <a:off x="10767818" y="5661274"/>
            <a:ext cx="1860051" cy="0"/>
          </a:xfrm>
          <a:prstGeom prst="straightConnector1">
            <a:avLst/>
          </a:prstGeom>
          <a:noFill/>
          <a:ln cap="flat" cmpd="sng" w="12700">
            <a:solidFill>
              <a:srgbClr val="B5BB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4"/>
          <p:cNvSpPr/>
          <p:nvPr/>
        </p:nvSpPr>
        <p:spPr>
          <a:xfrm>
            <a:off x="11436718" y="4100228"/>
            <a:ext cx="522250" cy="635938"/>
          </a:xfrm>
          <a:custGeom>
            <a:rect b="b" l="l" r="r" t="t"/>
            <a:pathLst>
              <a:path extrusionOk="0" h="3374390" w="277114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141" name="Google Shape;141;p14"/>
          <p:cNvSpPr txBox="1"/>
          <p:nvPr/>
        </p:nvSpPr>
        <p:spPr>
          <a:xfrm>
            <a:off x="11621252" y="4107257"/>
            <a:ext cx="210330" cy="443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5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12143318" y="4055939"/>
            <a:ext cx="289148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12143318" y="4580055"/>
            <a:ext cx="28914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1932520" y="6469260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4"/>
          <p:cNvSpPr/>
          <p:nvPr/>
        </p:nvSpPr>
        <p:spPr>
          <a:xfrm>
            <a:off x="4329620" y="6469260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4"/>
          <p:cNvSpPr/>
          <p:nvPr/>
        </p:nvSpPr>
        <p:spPr>
          <a:xfrm>
            <a:off x="6748884" y="6469209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4"/>
          <p:cNvSpPr/>
          <p:nvPr/>
        </p:nvSpPr>
        <p:spPr>
          <a:xfrm>
            <a:off x="9109721" y="6466828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4"/>
          <p:cNvSpPr/>
          <p:nvPr/>
        </p:nvSpPr>
        <p:spPr>
          <a:xfrm>
            <a:off x="11532998" y="6456808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13911966" y="6466828"/>
            <a:ext cx="337716" cy="33771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15"/>
          <p:cNvCxnSpPr/>
          <p:nvPr/>
        </p:nvCxnSpPr>
        <p:spPr>
          <a:xfrm>
            <a:off x="9601200" y="0"/>
            <a:ext cx="0" cy="102870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15"/>
          <p:cNvSpPr txBox="1"/>
          <p:nvPr/>
        </p:nvSpPr>
        <p:spPr>
          <a:xfrm>
            <a:off x="1102300" y="828675"/>
            <a:ext cx="8120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Add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Roadmap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500" u="none" cap="none" strike="noStrike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Page</a:t>
            </a:r>
            <a:endParaRPr/>
          </a:p>
        </p:txBody>
      </p:sp>
      <p:sp>
        <p:nvSpPr>
          <p:cNvPr id="156" name="Google Shape;156;p15"/>
          <p:cNvSpPr txBox="1"/>
          <p:nvPr/>
        </p:nvSpPr>
        <p:spPr>
          <a:xfrm>
            <a:off x="1102296" y="5312840"/>
            <a:ext cx="420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the data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you want to discuss.</a:t>
            </a:r>
            <a:r>
              <a:rPr b="0" i="0" lang="en-US" sz="3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/>
          </a:p>
        </p:txBody>
      </p:sp>
      <p:sp>
        <p:nvSpPr>
          <p:cNvPr id="157" name="Google Shape;157;p15"/>
          <p:cNvSpPr txBox="1"/>
          <p:nvPr/>
        </p:nvSpPr>
        <p:spPr>
          <a:xfrm>
            <a:off x="9992045" y="1116013"/>
            <a:ext cx="246169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58" name="Google Shape;158;p15"/>
          <p:cNvSpPr txBox="1"/>
          <p:nvPr/>
        </p:nvSpPr>
        <p:spPr>
          <a:xfrm>
            <a:off x="9992045" y="1640129"/>
            <a:ext cx="246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1092771" y="6563835"/>
            <a:ext cx="4147669" cy="149970"/>
          </a:xfrm>
          <a:custGeom>
            <a:rect b="b" l="l" r="r" t="t"/>
            <a:pathLst>
              <a:path extrusionOk="0" h="39498" w="1092383">
                <a:moveTo>
                  <a:pt x="0" y="0"/>
                </a:moveTo>
                <a:lnTo>
                  <a:pt x="1092383" y="0"/>
                </a:lnTo>
                <a:lnTo>
                  <a:pt x="1092383" y="39498"/>
                </a:lnTo>
                <a:lnTo>
                  <a:pt x="0" y="39498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160" name="Google Shape;160;p15"/>
          <p:cNvSpPr txBox="1"/>
          <p:nvPr/>
        </p:nvSpPr>
        <p:spPr>
          <a:xfrm>
            <a:off x="9992045" y="3375565"/>
            <a:ext cx="246169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9992045" y="3899681"/>
            <a:ext cx="246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9992045" y="5635117"/>
            <a:ext cx="246169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9992045" y="6159233"/>
            <a:ext cx="246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9992045" y="7894669"/>
            <a:ext cx="2461692" cy="382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9992045" y="8418785"/>
            <a:ext cx="2461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9448800" y="1181100"/>
            <a:ext cx="317501" cy="317501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9448800" y="3418216"/>
            <a:ext cx="317501" cy="317501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9448800" y="5680296"/>
            <a:ext cx="317501" cy="317501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"/>
          <p:cNvSpPr/>
          <p:nvPr/>
        </p:nvSpPr>
        <p:spPr>
          <a:xfrm>
            <a:off x="9448800" y="7965247"/>
            <a:ext cx="317501" cy="317501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/>
          <p:nvPr/>
        </p:nvSpPr>
        <p:spPr>
          <a:xfrm>
            <a:off x="0" y="0"/>
            <a:ext cx="18288000" cy="10325100"/>
          </a:xfrm>
          <a:custGeom>
            <a:rect b="b" l="l" r="r" t="t"/>
            <a:pathLst>
              <a:path extrusionOk="0" h="1534372" w="8971816">
                <a:moveTo>
                  <a:pt x="0" y="0"/>
                </a:moveTo>
                <a:lnTo>
                  <a:pt x="8971816" y="0"/>
                </a:lnTo>
                <a:lnTo>
                  <a:pt x="8971816" y="1534372"/>
                </a:lnTo>
                <a:lnTo>
                  <a:pt x="0" y="1534372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cxnSp>
        <p:nvCxnSpPr>
          <p:cNvPr id="175" name="Google Shape;175;p16"/>
          <p:cNvCxnSpPr/>
          <p:nvPr/>
        </p:nvCxnSpPr>
        <p:spPr>
          <a:xfrm rot="-5400000">
            <a:off x="3123243" y="6406520"/>
            <a:ext cx="619555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6"/>
          <p:cNvCxnSpPr/>
          <p:nvPr/>
        </p:nvCxnSpPr>
        <p:spPr>
          <a:xfrm rot="-5400000">
            <a:off x="8946481" y="6406520"/>
            <a:ext cx="619555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7" name="Google Shape;177;p16"/>
          <p:cNvGrpSpPr/>
          <p:nvPr/>
        </p:nvGrpSpPr>
        <p:grpSpPr>
          <a:xfrm>
            <a:off x="7761047" y="3491705"/>
            <a:ext cx="2325311" cy="2335734"/>
            <a:chOff x="6947" y="0"/>
            <a:chExt cx="3100414" cy="3114311"/>
          </a:xfrm>
        </p:grpSpPr>
        <p:grpSp>
          <p:nvGrpSpPr>
            <p:cNvPr id="178" name="Google Shape;178;p16"/>
            <p:cNvGrpSpPr/>
            <p:nvPr/>
          </p:nvGrpSpPr>
          <p:grpSpPr>
            <a:xfrm>
              <a:off x="6947" y="0"/>
              <a:ext cx="3100414" cy="3114311"/>
              <a:chOff x="1813" y="0"/>
              <a:chExt cx="809173" cy="812800"/>
            </a:xfrm>
          </p:grpSpPr>
          <p:sp>
            <p:nvSpPr>
              <p:cNvPr id="179" name="Google Shape;179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" name="Google Shape;181;p16"/>
            <p:cNvSpPr/>
            <p:nvPr/>
          </p:nvSpPr>
          <p:spPr>
            <a:xfrm rot="4226047">
              <a:off x="788924" y="390429"/>
              <a:ext cx="1680854" cy="2050363"/>
            </a:xfrm>
            <a:custGeom>
              <a:rect b="b" l="l" r="r" t="t"/>
              <a:pathLst>
                <a:path extrusionOk="0" h="2050364" w="1680854">
                  <a:moveTo>
                    <a:pt x="1680854" y="1630295"/>
                  </a:moveTo>
                  <a:lnTo>
                    <a:pt x="1680854" y="1722385"/>
                  </a:lnTo>
                  <a:cubicBezTo>
                    <a:pt x="1680854" y="1760017"/>
                    <a:pt x="1654795" y="1790591"/>
                    <a:pt x="1622744" y="1790591"/>
                  </a:cubicBezTo>
                  <a:lnTo>
                    <a:pt x="1177764" y="1790591"/>
                  </a:lnTo>
                  <a:cubicBezTo>
                    <a:pt x="1165986" y="1818005"/>
                    <a:pt x="1153510" y="1845459"/>
                    <a:pt x="1140295" y="1872955"/>
                  </a:cubicBezTo>
                  <a:cubicBezTo>
                    <a:pt x="1135986" y="1881902"/>
                    <a:pt x="1129831" y="1889863"/>
                    <a:pt x="1122033" y="1896634"/>
                  </a:cubicBezTo>
                  <a:cubicBezTo>
                    <a:pt x="1107957" y="1908864"/>
                    <a:pt x="1089736" y="1915922"/>
                    <a:pt x="1070325" y="1916990"/>
                  </a:cubicBezTo>
                  <a:lnTo>
                    <a:pt x="1070325" y="2008341"/>
                  </a:lnTo>
                  <a:cubicBezTo>
                    <a:pt x="1070325" y="2031528"/>
                    <a:pt x="1051447" y="2050365"/>
                    <a:pt x="1028301" y="2050365"/>
                  </a:cubicBezTo>
                  <a:lnTo>
                    <a:pt x="652553" y="2050365"/>
                  </a:lnTo>
                  <a:cubicBezTo>
                    <a:pt x="629407" y="2050365"/>
                    <a:pt x="610530" y="2031528"/>
                    <a:pt x="610530" y="2008341"/>
                  </a:cubicBezTo>
                  <a:lnTo>
                    <a:pt x="610530" y="1917031"/>
                  </a:lnTo>
                  <a:cubicBezTo>
                    <a:pt x="579956" y="1915348"/>
                    <a:pt x="552830" y="1898440"/>
                    <a:pt x="540518" y="1872955"/>
                  </a:cubicBezTo>
                  <a:cubicBezTo>
                    <a:pt x="527304" y="1845459"/>
                    <a:pt x="514869" y="1818005"/>
                    <a:pt x="503050" y="1790591"/>
                  </a:cubicBezTo>
                  <a:lnTo>
                    <a:pt x="58111" y="1790591"/>
                  </a:lnTo>
                  <a:cubicBezTo>
                    <a:pt x="26059" y="1790591"/>
                    <a:pt x="0" y="1760017"/>
                    <a:pt x="0" y="1722385"/>
                  </a:cubicBezTo>
                  <a:lnTo>
                    <a:pt x="0" y="1630295"/>
                  </a:lnTo>
                  <a:cubicBezTo>
                    <a:pt x="0" y="1607724"/>
                    <a:pt x="6320" y="1585604"/>
                    <a:pt x="17770" y="1567998"/>
                  </a:cubicBezTo>
                  <a:lnTo>
                    <a:pt x="364381" y="1033062"/>
                  </a:lnTo>
                  <a:cubicBezTo>
                    <a:pt x="372588" y="926033"/>
                    <a:pt x="392944" y="816584"/>
                    <a:pt x="425159" y="706436"/>
                  </a:cubicBezTo>
                  <a:cubicBezTo>
                    <a:pt x="459426" y="589354"/>
                    <a:pt x="507154" y="471122"/>
                    <a:pt x="567029" y="355024"/>
                  </a:cubicBezTo>
                  <a:cubicBezTo>
                    <a:pt x="668722" y="157957"/>
                    <a:pt x="770744" y="34513"/>
                    <a:pt x="775012" y="29384"/>
                  </a:cubicBezTo>
                  <a:cubicBezTo>
                    <a:pt x="790401" y="10957"/>
                    <a:pt x="814819" y="0"/>
                    <a:pt x="840427" y="0"/>
                  </a:cubicBezTo>
                  <a:cubicBezTo>
                    <a:pt x="866035" y="0"/>
                    <a:pt x="890494" y="10957"/>
                    <a:pt x="905802" y="29384"/>
                  </a:cubicBezTo>
                  <a:cubicBezTo>
                    <a:pt x="909987" y="34390"/>
                    <a:pt x="1010983" y="155741"/>
                    <a:pt x="1113826" y="355024"/>
                  </a:cubicBezTo>
                  <a:cubicBezTo>
                    <a:pt x="1173701" y="471163"/>
                    <a:pt x="1221429" y="589395"/>
                    <a:pt x="1255696" y="706477"/>
                  </a:cubicBezTo>
                  <a:cubicBezTo>
                    <a:pt x="1287911" y="816584"/>
                    <a:pt x="1308266" y="926033"/>
                    <a:pt x="1316474" y="1033062"/>
                  </a:cubicBezTo>
                  <a:lnTo>
                    <a:pt x="1663126" y="1567998"/>
                  </a:lnTo>
                  <a:cubicBezTo>
                    <a:pt x="1674535" y="1585604"/>
                    <a:pt x="1680854" y="1607724"/>
                    <a:pt x="1680854" y="1630295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 rot="4226047">
              <a:off x="788924" y="390429"/>
              <a:ext cx="1680854" cy="2050363"/>
            </a:xfrm>
            <a:custGeom>
              <a:rect b="b" l="l" r="r" t="t"/>
              <a:pathLst>
                <a:path extrusionOk="0" h="2050364" w="1680854">
                  <a:moveTo>
                    <a:pt x="1663126" y="1567998"/>
                  </a:moveTo>
                  <a:lnTo>
                    <a:pt x="1316474" y="1033062"/>
                  </a:lnTo>
                  <a:cubicBezTo>
                    <a:pt x="1308266" y="926033"/>
                    <a:pt x="1287911" y="816584"/>
                    <a:pt x="1255696" y="706477"/>
                  </a:cubicBezTo>
                  <a:cubicBezTo>
                    <a:pt x="1221429" y="589395"/>
                    <a:pt x="1173701" y="471163"/>
                    <a:pt x="1113826" y="355024"/>
                  </a:cubicBezTo>
                  <a:cubicBezTo>
                    <a:pt x="1010983" y="155741"/>
                    <a:pt x="909987" y="34390"/>
                    <a:pt x="905802" y="29384"/>
                  </a:cubicBezTo>
                  <a:cubicBezTo>
                    <a:pt x="890494" y="10957"/>
                    <a:pt x="866035" y="0"/>
                    <a:pt x="840427" y="0"/>
                  </a:cubicBezTo>
                  <a:cubicBezTo>
                    <a:pt x="814819" y="0"/>
                    <a:pt x="790401" y="10957"/>
                    <a:pt x="775012" y="29384"/>
                  </a:cubicBezTo>
                  <a:cubicBezTo>
                    <a:pt x="770744" y="34513"/>
                    <a:pt x="668722" y="157957"/>
                    <a:pt x="567029" y="355024"/>
                  </a:cubicBezTo>
                  <a:cubicBezTo>
                    <a:pt x="507154" y="471122"/>
                    <a:pt x="459426" y="589354"/>
                    <a:pt x="425159" y="706436"/>
                  </a:cubicBezTo>
                  <a:cubicBezTo>
                    <a:pt x="392944" y="816584"/>
                    <a:pt x="372588" y="926033"/>
                    <a:pt x="364381" y="1033062"/>
                  </a:cubicBezTo>
                  <a:lnTo>
                    <a:pt x="17770" y="1567998"/>
                  </a:lnTo>
                  <a:cubicBezTo>
                    <a:pt x="6320" y="1585604"/>
                    <a:pt x="0" y="1607724"/>
                    <a:pt x="0" y="1630295"/>
                  </a:cubicBezTo>
                  <a:lnTo>
                    <a:pt x="0" y="1722385"/>
                  </a:lnTo>
                  <a:cubicBezTo>
                    <a:pt x="0" y="1760017"/>
                    <a:pt x="26059" y="1790591"/>
                    <a:pt x="58111" y="1790591"/>
                  </a:cubicBezTo>
                  <a:lnTo>
                    <a:pt x="503050" y="1790591"/>
                  </a:lnTo>
                  <a:cubicBezTo>
                    <a:pt x="514869" y="1818005"/>
                    <a:pt x="527304" y="1845459"/>
                    <a:pt x="540518" y="1872955"/>
                  </a:cubicBezTo>
                  <a:cubicBezTo>
                    <a:pt x="552830" y="1898440"/>
                    <a:pt x="579956" y="1915348"/>
                    <a:pt x="610530" y="1917031"/>
                  </a:cubicBezTo>
                  <a:lnTo>
                    <a:pt x="610530" y="2008341"/>
                  </a:lnTo>
                  <a:cubicBezTo>
                    <a:pt x="610530" y="2031528"/>
                    <a:pt x="629407" y="2050365"/>
                    <a:pt x="652553" y="2050365"/>
                  </a:cubicBezTo>
                  <a:lnTo>
                    <a:pt x="1028301" y="2050365"/>
                  </a:lnTo>
                  <a:cubicBezTo>
                    <a:pt x="1051447" y="2050365"/>
                    <a:pt x="1070325" y="2031528"/>
                    <a:pt x="1070325" y="2008341"/>
                  </a:cubicBezTo>
                  <a:lnTo>
                    <a:pt x="1070325" y="1916990"/>
                  </a:lnTo>
                  <a:cubicBezTo>
                    <a:pt x="1089736" y="1915922"/>
                    <a:pt x="1107957" y="1908864"/>
                    <a:pt x="1122033" y="1896634"/>
                  </a:cubicBezTo>
                  <a:cubicBezTo>
                    <a:pt x="1129831" y="1889863"/>
                    <a:pt x="1135986" y="1881902"/>
                    <a:pt x="1140295" y="1872955"/>
                  </a:cubicBezTo>
                  <a:cubicBezTo>
                    <a:pt x="1153510" y="1845459"/>
                    <a:pt x="1165986" y="1818005"/>
                    <a:pt x="1177764" y="1790591"/>
                  </a:cubicBezTo>
                  <a:lnTo>
                    <a:pt x="1622744" y="1790591"/>
                  </a:lnTo>
                  <a:cubicBezTo>
                    <a:pt x="1654795" y="1790591"/>
                    <a:pt x="1680854" y="1760017"/>
                    <a:pt x="1680854" y="1722385"/>
                  </a:cubicBezTo>
                  <a:lnTo>
                    <a:pt x="1680854" y="1630295"/>
                  </a:lnTo>
                  <a:cubicBezTo>
                    <a:pt x="1680854" y="1607724"/>
                    <a:pt x="1674535" y="1585604"/>
                    <a:pt x="1663126" y="1567998"/>
                  </a:cubicBezTo>
                  <a:close/>
                  <a:moveTo>
                    <a:pt x="1320413" y="1114564"/>
                  </a:moveTo>
                  <a:lnTo>
                    <a:pt x="1628695" y="1590323"/>
                  </a:lnTo>
                  <a:cubicBezTo>
                    <a:pt x="1632429" y="1596069"/>
                    <a:pt x="1635261" y="1602717"/>
                    <a:pt x="1637148" y="1609776"/>
                  </a:cubicBezTo>
                  <a:lnTo>
                    <a:pt x="1245190" y="1609776"/>
                  </a:lnTo>
                  <a:cubicBezTo>
                    <a:pt x="1295298" y="1450833"/>
                    <a:pt x="1320660" y="1293820"/>
                    <a:pt x="1320660" y="1140583"/>
                  </a:cubicBezTo>
                  <a:cubicBezTo>
                    <a:pt x="1320660" y="1131923"/>
                    <a:pt x="1320578" y="1123264"/>
                    <a:pt x="1320413" y="1114564"/>
                  </a:cubicBezTo>
                  <a:close/>
                  <a:moveTo>
                    <a:pt x="52201" y="1590323"/>
                  </a:moveTo>
                  <a:lnTo>
                    <a:pt x="360441" y="1114564"/>
                  </a:lnTo>
                  <a:cubicBezTo>
                    <a:pt x="360277" y="1123264"/>
                    <a:pt x="360195" y="1131923"/>
                    <a:pt x="360195" y="1140583"/>
                  </a:cubicBezTo>
                  <a:cubicBezTo>
                    <a:pt x="360195" y="1293820"/>
                    <a:pt x="385516" y="1450833"/>
                    <a:pt x="435665" y="1609776"/>
                  </a:cubicBezTo>
                  <a:lnTo>
                    <a:pt x="43706" y="1609776"/>
                  </a:lnTo>
                  <a:cubicBezTo>
                    <a:pt x="45594" y="1602717"/>
                    <a:pt x="48466" y="1596069"/>
                    <a:pt x="52201" y="1590323"/>
                  </a:cubicBezTo>
                  <a:close/>
                  <a:moveTo>
                    <a:pt x="58111" y="1749553"/>
                  </a:moveTo>
                  <a:cubicBezTo>
                    <a:pt x="50026" y="1749553"/>
                    <a:pt x="41038" y="1738390"/>
                    <a:pt x="41038" y="1722385"/>
                  </a:cubicBezTo>
                  <a:lnTo>
                    <a:pt x="41038" y="1650814"/>
                  </a:lnTo>
                  <a:lnTo>
                    <a:pt x="449166" y="1650814"/>
                  </a:lnTo>
                  <a:cubicBezTo>
                    <a:pt x="460370" y="1683686"/>
                    <a:pt x="472640" y="1716599"/>
                    <a:pt x="485937" y="1749553"/>
                  </a:cubicBezTo>
                  <a:lnTo>
                    <a:pt x="58111" y="1749553"/>
                  </a:lnTo>
                  <a:close/>
                  <a:moveTo>
                    <a:pt x="1029286" y="2008341"/>
                  </a:moveTo>
                  <a:cubicBezTo>
                    <a:pt x="1029286" y="2008875"/>
                    <a:pt x="1028835" y="2009326"/>
                    <a:pt x="1028301" y="2009326"/>
                  </a:cubicBezTo>
                  <a:lnTo>
                    <a:pt x="652553" y="2009326"/>
                  </a:lnTo>
                  <a:cubicBezTo>
                    <a:pt x="652020" y="2009326"/>
                    <a:pt x="651568" y="2008875"/>
                    <a:pt x="651568" y="2008341"/>
                  </a:cubicBezTo>
                  <a:lnTo>
                    <a:pt x="651568" y="1917195"/>
                  </a:lnTo>
                  <a:lnTo>
                    <a:pt x="1029286" y="1917195"/>
                  </a:lnTo>
                  <a:lnTo>
                    <a:pt x="1029286" y="2008341"/>
                  </a:lnTo>
                  <a:close/>
                  <a:moveTo>
                    <a:pt x="1103320" y="1855145"/>
                  </a:moveTo>
                  <a:cubicBezTo>
                    <a:pt x="1101432" y="1859043"/>
                    <a:pt x="1098724" y="1862572"/>
                    <a:pt x="1095153" y="1865609"/>
                  </a:cubicBezTo>
                  <a:cubicBezTo>
                    <a:pt x="1087438" y="1872299"/>
                    <a:pt x="1076563" y="1876156"/>
                    <a:pt x="1065318" y="1876156"/>
                  </a:cubicBezTo>
                  <a:lnTo>
                    <a:pt x="1049806" y="1876156"/>
                  </a:lnTo>
                  <a:lnTo>
                    <a:pt x="631049" y="1876156"/>
                  </a:lnTo>
                  <a:lnTo>
                    <a:pt x="615536" y="1876156"/>
                  </a:lnTo>
                  <a:cubicBezTo>
                    <a:pt x="598834" y="1876156"/>
                    <a:pt x="583567" y="1867702"/>
                    <a:pt x="577494" y="1855145"/>
                  </a:cubicBezTo>
                  <a:cubicBezTo>
                    <a:pt x="562556" y="1824119"/>
                    <a:pt x="548603" y="1793094"/>
                    <a:pt x="535552" y="1762151"/>
                  </a:cubicBezTo>
                  <a:cubicBezTo>
                    <a:pt x="535511" y="1762110"/>
                    <a:pt x="535511" y="1762069"/>
                    <a:pt x="535470" y="1762028"/>
                  </a:cubicBezTo>
                  <a:cubicBezTo>
                    <a:pt x="446376" y="1550762"/>
                    <a:pt x="401233" y="1342123"/>
                    <a:pt x="401233" y="1140583"/>
                  </a:cubicBezTo>
                  <a:cubicBezTo>
                    <a:pt x="401233" y="1003719"/>
                    <a:pt x="422532" y="861562"/>
                    <a:pt x="464556" y="717968"/>
                  </a:cubicBezTo>
                  <a:cubicBezTo>
                    <a:pt x="498084" y="603389"/>
                    <a:pt x="544827" y="487619"/>
                    <a:pt x="603512" y="373820"/>
                  </a:cubicBezTo>
                  <a:cubicBezTo>
                    <a:pt x="703153" y="180692"/>
                    <a:pt x="802385" y="60655"/>
                    <a:pt x="806529" y="55648"/>
                  </a:cubicBezTo>
                  <a:cubicBezTo>
                    <a:pt x="814204" y="46497"/>
                    <a:pt x="826843" y="41038"/>
                    <a:pt x="840427" y="41038"/>
                  </a:cubicBezTo>
                  <a:cubicBezTo>
                    <a:pt x="854011" y="41038"/>
                    <a:pt x="866651" y="46497"/>
                    <a:pt x="874284" y="55689"/>
                  </a:cubicBezTo>
                  <a:cubicBezTo>
                    <a:pt x="875310" y="56879"/>
                    <a:pt x="976593" y="178558"/>
                    <a:pt x="1077342" y="373820"/>
                  </a:cubicBezTo>
                  <a:cubicBezTo>
                    <a:pt x="1136028" y="487619"/>
                    <a:pt x="1182770" y="603430"/>
                    <a:pt x="1216299" y="717968"/>
                  </a:cubicBezTo>
                  <a:cubicBezTo>
                    <a:pt x="1258322" y="861562"/>
                    <a:pt x="1279621" y="1003719"/>
                    <a:pt x="1279621" y="1140583"/>
                  </a:cubicBezTo>
                  <a:cubicBezTo>
                    <a:pt x="1279621" y="1371711"/>
                    <a:pt x="1220280" y="1612115"/>
                    <a:pt x="1103320" y="1855145"/>
                  </a:cubicBezTo>
                  <a:close/>
                  <a:moveTo>
                    <a:pt x="1639816" y="1722385"/>
                  </a:moveTo>
                  <a:cubicBezTo>
                    <a:pt x="1639816" y="1738390"/>
                    <a:pt x="1630829" y="1749553"/>
                    <a:pt x="1622744" y="1749553"/>
                  </a:cubicBezTo>
                  <a:lnTo>
                    <a:pt x="1194877" y="1749553"/>
                  </a:lnTo>
                  <a:cubicBezTo>
                    <a:pt x="1208214" y="1716599"/>
                    <a:pt x="1220485" y="1683686"/>
                    <a:pt x="1231688" y="1650814"/>
                  </a:cubicBezTo>
                  <a:lnTo>
                    <a:pt x="1639816" y="1650814"/>
                  </a:lnTo>
                  <a:lnTo>
                    <a:pt x="1639816" y="1722385"/>
                  </a:lnTo>
                  <a:close/>
                  <a:moveTo>
                    <a:pt x="840427" y="587179"/>
                  </a:moveTo>
                  <a:cubicBezTo>
                    <a:pt x="684563" y="587179"/>
                    <a:pt x="557713" y="713987"/>
                    <a:pt x="557713" y="869852"/>
                  </a:cubicBezTo>
                  <a:cubicBezTo>
                    <a:pt x="557713" y="1025757"/>
                    <a:pt x="684563" y="1152566"/>
                    <a:pt x="840427" y="1152566"/>
                  </a:cubicBezTo>
                  <a:cubicBezTo>
                    <a:pt x="996291" y="1152566"/>
                    <a:pt x="1123141" y="1025757"/>
                    <a:pt x="1123141" y="869852"/>
                  </a:cubicBezTo>
                  <a:cubicBezTo>
                    <a:pt x="1123141" y="713987"/>
                    <a:pt x="996291" y="587179"/>
                    <a:pt x="840427" y="587179"/>
                  </a:cubicBezTo>
                  <a:close/>
                  <a:moveTo>
                    <a:pt x="840427" y="1111527"/>
                  </a:moveTo>
                  <a:cubicBezTo>
                    <a:pt x="707175" y="1111527"/>
                    <a:pt x="598752" y="1003104"/>
                    <a:pt x="598752" y="869852"/>
                  </a:cubicBezTo>
                  <a:cubicBezTo>
                    <a:pt x="598752" y="736600"/>
                    <a:pt x="707175" y="628217"/>
                    <a:pt x="840427" y="628217"/>
                  </a:cubicBezTo>
                  <a:cubicBezTo>
                    <a:pt x="973679" y="628217"/>
                    <a:pt x="1082103" y="736600"/>
                    <a:pt x="1082103" y="869852"/>
                  </a:cubicBezTo>
                  <a:cubicBezTo>
                    <a:pt x="1082103" y="1003104"/>
                    <a:pt x="973679" y="1111527"/>
                    <a:pt x="840427" y="1111527"/>
                  </a:cubicBezTo>
                  <a:close/>
                  <a:moveTo>
                    <a:pt x="840427" y="1235997"/>
                  </a:moveTo>
                  <a:cubicBezTo>
                    <a:pt x="738898" y="1235997"/>
                    <a:pt x="656288" y="1318566"/>
                    <a:pt x="656288" y="1420096"/>
                  </a:cubicBezTo>
                  <a:cubicBezTo>
                    <a:pt x="656288" y="1521625"/>
                    <a:pt x="738898" y="1604235"/>
                    <a:pt x="840427" y="1604235"/>
                  </a:cubicBezTo>
                  <a:cubicBezTo>
                    <a:pt x="941956" y="1604235"/>
                    <a:pt x="1024567" y="1521625"/>
                    <a:pt x="1024567" y="1420096"/>
                  </a:cubicBezTo>
                  <a:cubicBezTo>
                    <a:pt x="1024567" y="1318566"/>
                    <a:pt x="941956" y="1235997"/>
                    <a:pt x="840427" y="1235997"/>
                  </a:cubicBezTo>
                  <a:close/>
                  <a:moveTo>
                    <a:pt x="840427" y="1563197"/>
                  </a:moveTo>
                  <a:cubicBezTo>
                    <a:pt x="761510" y="1563197"/>
                    <a:pt x="697326" y="1499013"/>
                    <a:pt x="697326" y="1420096"/>
                  </a:cubicBezTo>
                  <a:cubicBezTo>
                    <a:pt x="697326" y="1341220"/>
                    <a:pt x="761510" y="1277035"/>
                    <a:pt x="840427" y="1277035"/>
                  </a:cubicBezTo>
                  <a:cubicBezTo>
                    <a:pt x="919344" y="1277035"/>
                    <a:pt x="983528" y="1341220"/>
                    <a:pt x="983528" y="1420096"/>
                  </a:cubicBezTo>
                  <a:cubicBezTo>
                    <a:pt x="983528" y="1499013"/>
                    <a:pt x="919344" y="1563197"/>
                    <a:pt x="840427" y="1563197"/>
                  </a:cubicBez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 rot="4226047">
              <a:off x="829962" y="431467"/>
              <a:ext cx="1598777" cy="1968286"/>
            </a:xfrm>
            <a:custGeom>
              <a:rect b="b" l="l" r="r" t="t"/>
              <a:pathLst>
                <a:path extrusionOk="0" h="1968287" w="1598777">
                  <a:moveTo>
                    <a:pt x="1598777" y="1609776"/>
                  </a:moveTo>
                  <a:lnTo>
                    <a:pt x="1598777" y="1681347"/>
                  </a:lnTo>
                  <a:cubicBezTo>
                    <a:pt x="1598777" y="1697352"/>
                    <a:pt x="1589790" y="1708514"/>
                    <a:pt x="1581706" y="1708514"/>
                  </a:cubicBezTo>
                  <a:lnTo>
                    <a:pt x="1153838" y="1708514"/>
                  </a:lnTo>
                  <a:cubicBezTo>
                    <a:pt x="1167176" y="1675560"/>
                    <a:pt x="1179446" y="1642647"/>
                    <a:pt x="1190650" y="1609776"/>
                  </a:cubicBezTo>
                  <a:lnTo>
                    <a:pt x="1598777" y="1609776"/>
                  </a:lnTo>
                  <a:close/>
                  <a:moveTo>
                    <a:pt x="1204151" y="1568737"/>
                  </a:moveTo>
                  <a:lnTo>
                    <a:pt x="1596110" y="1568737"/>
                  </a:lnTo>
                  <a:cubicBezTo>
                    <a:pt x="1594222" y="1561678"/>
                    <a:pt x="1591391" y="1555030"/>
                    <a:pt x="1587656" y="1549285"/>
                  </a:cubicBezTo>
                  <a:lnTo>
                    <a:pt x="1279375" y="1073526"/>
                  </a:lnTo>
                  <a:cubicBezTo>
                    <a:pt x="1279539" y="1082226"/>
                    <a:pt x="1279621" y="1090885"/>
                    <a:pt x="1279621" y="1099544"/>
                  </a:cubicBezTo>
                  <a:cubicBezTo>
                    <a:pt x="1279621" y="1252782"/>
                    <a:pt x="1254259" y="1409795"/>
                    <a:pt x="1204151" y="1568737"/>
                  </a:cubicBezTo>
                  <a:close/>
                  <a:moveTo>
                    <a:pt x="1238583" y="1099544"/>
                  </a:moveTo>
                  <a:cubicBezTo>
                    <a:pt x="1238583" y="1330673"/>
                    <a:pt x="1179241" y="1571076"/>
                    <a:pt x="1062281" y="1814106"/>
                  </a:cubicBezTo>
                  <a:cubicBezTo>
                    <a:pt x="1060394" y="1818005"/>
                    <a:pt x="1057685" y="1821534"/>
                    <a:pt x="1054115" y="1824571"/>
                  </a:cubicBezTo>
                  <a:cubicBezTo>
                    <a:pt x="1046399" y="1831260"/>
                    <a:pt x="1035524" y="1835118"/>
                    <a:pt x="1024280" y="1835118"/>
                  </a:cubicBezTo>
                  <a:lnTo>
                    <a:pt x="1008767" y="1835118"/>
                  </a:lnTo>
                  <a:lnTo>
                    <a:pt x="590010" y="1835118"/>
                  </a:lnTo>
                  <a:lnTo>
                    <a:pt x="574498" y="1835118"/>
                  </a:lnTo>
                  <a:cubicBezTo>
                    <a:pt x="557795" y="1835118"/>
                    <a:pt x="542529" y="1826664"/>
                    <a:pt x="536455" y="1814106"/>
                  </a:cubicBezTo>
                  <a:cubicBezTo>
                    <a:pt x="521517" y="1783081"/>
                    <a:pt x="507564" y="1752056"/>
                    <a:pt x="494514" y="1721113"/>
                  </a:cubicBezTo>
                  <a:cubicBezTo>
                    <a:pt x="494473" y="1721072"/>
                    <a:pt x="494473" y="1721031"/>
                    <a:pt x="494432" y="1720990"/>
                  </a:cubicBezTo>
                  <a:cubicBezTo>
                    <a:pt x="405337" y="1509724"/>
                    <a:pt x="360195" y="1301084"/>
                    <a:pt x="360195" y="1099544"/>
                  </a:cubicBezTo>
                  <a:cubicBezTo>
                    <a:pt x="360195" y="962681"/>
                    <a:pt x="381494" y="820523"/>
                    <a:pt x="423517" y="676930"/>
                  </a:cubicBezTo>
                  <a:cubicBezTo>
                    <a:pt x="457046" y="562350"/>
                    <a:pt x="503788" y="446581"/>
                    <a:pt x="562474" y="332781"/>
                  </a:cubicBezTo>
                  <a:cubicBezTo>
                    <a:pt x="662115" y="139654"/>
                    <a:pt x="761346" y="19616"/>
                    <a:pt x="765491" y="14610"/>
                  </a:cubicBezTo>
                  <a:cubicBezTo>
                    <a:pt x="773165" y="5458"/>
                    <a:pt x="785805" y="0"/>
                    <a:pt x="799389" y="0"/>
                  </a:cubicBezTo>
                  <a:cubicBezTo>
                    <a:pt x="812972" y="0"/>
                    <a:pt x="825612" y="5458"/>
                    <a:pt x="833245" y="14651"/>
                  </a:cubicBezTo>
                  <a:cubicBezTo>
                    <a:pt x="834271" y="15841"/>
                    <a:pt x="935554" y="137520"/>
                    <a:pt x="1036304" y="332781"/>
                  </a:cubicBezTo>
                  <a:cubicBezTo>
                    <a:pt x="1094989" y="446581"/>
                    <a:pt x="1141732" y="562391"/>
                    <a:pt x="1175260" y="676930"/>
                  </a:cubicBezTo>
                  <a:cubicBezTo>
                    <a:pt x="1217284" y="820523"/>
                    <a:pt x="1238583" y="962681"/>
                    <a:pt x="1238583" y="1099544"/>
                  </a:cubicBezTo>
                  <a:close/>
                  <a:moveTo>
                    <a:pt x="983528" y="1379057"/>
                  </a:moveTo>
                  <a:cubicBezTo>
                    <a:pt x="983528" y="1277528"/>
                    <a:pt x="900918" y="1194958"/>
                    <a:pt x="799389" y="1194958"/>
                  </a:cubicBezTo>
                  <a:cubicBezTo>
                    <a:pt x="697860" y="1194958"/>
                    <a:pt x="615249" y="1277528"/>
                    <a:pt x="615249" y="1379057"/>
                  </a:cubicBezTo>
                  <a:cubicBezTo>
                    <a:pt x="615249" y="1480586"/>
                    <a:pt x="697860" y="1563197"/>
                    <a:pt x="799389" y="1563197"/>
                  </a:cubicBezTo>
                  <a:cubicBezTo>
                    <a:pt x="900918" y="1563197"/>
                    <a:pt x="983528" y="1480586"/>
                    <a:pt x="983528" y="1379057"/>
                  </a:cubicBezTo>
                  <a:close/>
                  <a:moveTo>
                    <a:pt x="1082103" y="828813"/>
                  </a:moveTo>
                  <a:cubicBezTo>
                    <a:pt x="1082103" y="672949"/>
                    <a:pt x="955253" y="546140"/>
                    <a:pt x="799389" y="546140"/>
                  </a:cubicBezTo>
                  <a:cubicBezTo>
                    <a:pt x="643525" y="546140"/>
                    <a:pt x="516675" y="672949"/>
                    <a:pt x="516675" y="828813"/>
                  </a:cubicBezTo>
                  <a:cubicBezTo>
                    <a:pt x="516675" y="984718"/>
                    <a:pt x="643525" y="1111527"/>
                    <a:pt x="799389" y="1111527"/>
                  </a:cubicBezTo>
                  <a:cubicBezTo>
                    <a:pt x="955253" y="1111527"/>
                    <a:pt x="1082103" y="984718"/>
                    <a:pt x="1082103" y="828813"/>
                  </a:cubicBezTo>
                  <a:close/>
                  <a:moveTo>
                    <a:pt x="610530" y="1967303"/>
                  </a:moveTo>
                  <a:cubicBezTo>
                    <a:pt x="610530" y="1967836"/>
                    <a:pt x="610981" y="1968288"/>
                    <a:pt x="611515" y="1968288"/>
                  </a:cubicBezTo>
                  <a:lnTo>
                    <a:pt x="987263" y="1968288"/>
                  </a:lnTo>
                  <a:cubicBezTo>
                    <a:pt x="987796" y="1968288"/>
                    <a:pt x="988248" y="1967836"/>
                    <a:pt x="988248" y="1967303"/>
                  </a:cubicBezTo>
                  <a:lnTo>
                    <a:pt x="988248" y="1876156"/>
                  </a:lnTo>
                  <a:lnTo>
                    <a:pt x="610530" y="1876156"/>
                  </a:lnTo>
                  <a:lnTo>
                    <a:pt x="610530" y="1967303"/>
                  </a:lnTo>
                  <a:close/>
                  <a:moveTo>
                    <a:pt x="799389" y="587179"/>
                  </a:moveTo>
                  <a:cubicBezTo>
                    <a:pt x="666137" y="587179"/>
                    <a:pt x="557713" y="695561"/>
                    <a:pt x="557713" y="828813"/>
                  </a:cubicBezTo>
                  <a:cubicBezTo>
                    <a:pt x="557713" y="962065"/>
                    <a:pt x="666137" y="1070489"/>
                    <a:pt x="799389" y="1070489"/>
                  </a:cubicBezTo>
                  <a:cubicBezTo>
                    <a:pt x="932641" y="1070489"/>
                    <a:pt x="1041064" y="962065"/>
                    <a:pt x="1041064" y="828813"/>
                  </a:cubicBezTo>
                  <a:cubicBezTo>
                    <a:pt x="1041064" y="695561"/>
                    <a:pt x="932641" y="587179"/>
                    <a:pt x="799389" y="587179"/>
                  </a:cubicBezTo>
                  <a:close/>
                  <a:moveTo>
                    <a:pt x="799389" y="1235997"/>
                  </a:moveTo>
                  <a:cubicBezTo>
                    <a:pt x="720472" y="1235997"/>
                    <a:pt x="656288" y="1300181"/>
                    <a:pt x="656288" y="1379057"/>
                  </a:cubicBezTo>
                  <a:cubicBezTo>
                    <a:pt x="656288" y="1457974"/>
                    <a:pt x="720472" y="1522158"/>
                    <a:pt x="799389" y="1522158"/>
                  </a:cubicBezTo>
                  <a:cubicBezTo>
                    <a:pt x="878306" y="1522158"/>
                    <a:pt x="942490" y="1457974"/>
                    <a:pt x="942490" y="1379057"/>
                  </a:cubicBezTo>
                  <a:cubicBezTo>
                    <a:pt x="942490" y="1300181"/>
                    <a:pt x="878306" y="1235997"/>
                    <a:pt x="799389" y="1235997"/>
                  </a:cubicBezTo>
                  <a:close/>
                  <a:moveTo>
                    <a:pt x="0" y="1609776"/>
                  </a:moveTo>
                  <a:lnTo>
                    <a:pt x="0" y="1681347"/>
                  </a:lnTo>
                  <a:cubicBezTo>
                    <a:pt x="0" y="1697352"/>
                    <a:pt x="8987" y="1708514"/>
                    <a:pt x="17072" y="1708514"/>
                  </a:cubicBezTo>
                  <a:lnTo>
                    <a:pt x="444898" y="1708514"/>
                  </a:lnTo>
                  <a:cubicBezTo>
                    <a:pt x="431602" y="1675560"/>
                    <a:pt x="419331" y="1642647"/>
                    <a:pt x="408128" y="1609776"/>
                  </a:cubicBezTo>
                  <a:lnTo>
                    <a:pt x="0" y="1609776"/>
                  </a:lnTo>
                  <a:close/>
                  <a:moveTo>
                    <a:pt x="319156" y="1099544"/>
                  </a:moveTo>
                  <a:cubicBezTo>
                    <a:pt x="319156" y="1090885"/>
                    <a:pt x="319238" y="1082226"/>
                    <a:pt x="319403" y="1073526"/>
                  </a:cubicBezTo>
                  <a:lnTo>
                    <a:pt x="11162" y="1549285"/>
                  </a:lnTo>
                  <a:cubicBezTo>
                    <a:pt x="7428" y="1555030"/>
                    <a:pt x="4555" y="1561678"/>
                    <a:pt x="2668" y="1568737"/>
                  </a:cubicBezTo>
                  <a:lnTo>
                    <a:pt x="394626" y="1568737"/>
                  </a:lnTo>
                  <a:cubicBezTo>
                    <a:pt x="344477" y="1409795"/>
                    <a:pt x="319156" y="1252782"/>
                    <a:pt x="319156" y="10995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3606098" y="3414586"/>
            <a:ext cx="2325311" cy="2335734"/>
            <a:chOff x="6947" y="0"/>
            <a:chExt cx="3100414" cy="3114311"/>
          </a:xfrm>
        </p:grpSpPr>
        <p:grpSp>
          <p:nvGrpSpPr>
            <p:cNvPr id="185" name="Google Shape;185;p16"/>
            <p:cNvGrpSpPr/>
            <p:nvPr/>
          </p:nvGrpSpPr>
          <p:grpSpPr>
            <a:xfrm>
              <a:off x="6947" y="0"/>
              <a:ext cx="3100414" cy="3114311"/>
              <a:chOff x="1813" y="0"/>
              <a:chExt cx="809173" cy="812800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16"/>
            <p:cNvSpPr/>
            <p:nvPr/>
          </p:nvSpPr>
          <p:spPr>
            <a:xfrm>
              <a:off x="1027826" y="785040"/>
              <a:ext cx="1057613" cy="1823795"/>
            </a:xfrm>
            <a:custGeom>
              <a:rect b="b" l="l" r="r" t="t"/>
              <a:pathLst>
                <a:path extrusionOk="0" h="1823795" w="1057613">
                  <a:moveTo>
                    <a:pt x="835719" y="1631333"/>
                  </a:moveTo>
                  <a:lnTo>
                    <a:pt x="835719" y="1783530"/>
                  </a:lnTo>
                  <a:cubicBezTo>
                    <a:pt x="835719" y="1805767"/>
                    <a:pt x="817687" y="1823795"/>
                    <a:pt x="795445" y="1823795"/>
                  </a:cubicBezTo>
                  <a:lnTo>
                    <a:pt x="262168" y="1823795"/>
                  </a:lnTo>
                  <a:cubicBezTo>
                    <a:pt x="239926" y="1823795"/>
                    <a:pt x="221895" y="1805767"/>
                    <a:pt x="221895" y="1783530"/>
                  </a:cubicBezTo>
                  <a:lnTo>
                    <a:pt x="221895" y="1631333"/>
                  </a:lnTo>
                  <a:cubicBezTo>
                    <a:pt x="221895" y="1609095"/>
                    <a:pt x="239926" y="1591067"/>
                    <a:pt x="262168" y="1591067"/>
                  </a:cubicBezTo>
                  <a:lnTo>
                    <a:pt x="795483" y="1591067"/>
                  </a:lnTo>
                  <a:cubicBezTo>
                    <a:pt x="817687" y="1591030"/>
                    <a:pt x="835719" y="1609058"/>
                    <a:pt x="835719" y="1631333"/>
                  </a:cubicBezTo>
                  <a:close/>
                  <a:moveTo>
                    <a:pt x="1033509" y="0"/>
                  </a:moveTo>
                  <a:lnTo>
                    <a:pt x="24104" y="0"/>
                  </a:lnTo>
                  <a:cubicBezTo>
                    <a:pt x="10767" y="0"/>
                    <a:pt x="0" y="10802"/>
                    <a:pt x="0" y="24100"/>
                  </a:cubicBezTo>
                  <a:lnTo>
                    <a:pt x="0" y="710589"/>
                  </a:lnTo>
                  <a:cubicBezTo>
                    <a:pt x="0" y="959259"/>
                    <a:pt x="171711" y="1167813"/>
                    <a:pt x="403069" y="1224207"/>
                  </a:cubicBezTo>
                  <a:lnTo>
                    <a:pt x="402808" y="1224207"/>
                  </a:lnTo>
                  <a:lnTo>
                    <a:pt x="352550" y="1591030"/>
                  </a:lnTo>
                  <a:lnTo>
                    <a:pt x="705063" y="1591030"/>
                  </a:lnTo>
                  <a:lnTo>
                    <a:pt x="654805" y="1224207"/>
                  </a:lnTo>
                  <a:lnTo>
                    <a:pt x="654545" y="1224207"/>
                  </a:lnTo>
                  <a:cubicBezTo>
                    <a:pt x="885902" y="1167776"/>
                    <a:pt x="1057613" y="959259"/>
                    <a:pt x="1057613" y="710589"/>
                  </a:cubicBezTo>
                  <a:lnTo>
                    <a:pt x="1057613" y="24100"/>
                  </a:lnTo>
                  <a:cubicBezTo>
                    <a:pt x="1057613" y="10802"/>
                    <a:pt x="1046809" y="0"/>
                    <a:pt x="1033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683504" y="766416"/>
              <a:ext cx="1746370" cy="1861043"/>
            </a:xfrm>
            <a:custGeom>
              <a:rect b="b" l="l" r="r" t="t"/>
              <a:pathLst>
                <a:path extrusionOk="0" h="1861043" w="1746370">
                  <a:moveTo>
                    <a:pt x="1690854" y="304320"/>
                  </a:moveTo>
                  <a:lnTo>
                    <a:pt x="1420564" y="304320"/>
                  </a:lnTo>
                  <a:lnTo>
                    <a:pt x="1420564" y="42724"/>
                  </a:lnTo>
                  <a:cubicBezTo>
                    <a:pt x="1420564" y="19183"/>
                    <a:pt x="1401378" y="0"/>
                    <a:pt x="1377832" y="0"/>
                  </a:cubicBezTo>
                  <a:lnTo>
                    <a:pt x="368427" y="0"/>
                  </a:lnTo>
                  <a:cubicBezTo>
                    <a:pt x="344844" y="0"/>
                    <a:pt x="325695" y="19183"/>
                    <a:pt x="325695" y="42724"/>
                  </a:cubicBezTo>
                  <a:lnTo>
                    <a:pt x="325695" y="304320"/>
                  </a:lnTo>
                  <a:lnTo>
                    <a:pt x="55368" y="304320"/>
                  </a:lnTo>
                  <a:cubicBezTo>
                    <a:pt x="24893" y="304320"/>
                    <a:pt x="81" y="329127"/>
                    <a:pt x="6" y="359634"/>
                  </a:cubicBezTo>
                  <a:cubicBezTo>
                    <a:pt x="-813" y="795329"/>
                    <a:pt x="79808" y="1061059"/>
                    <a:pt x="239635" y="1149524"/>
                  </a:cubicBezTo>
                  <a:cubicBezTo>
                    <a:pt x="281286" y="1172581"/>
                    <a:pt x="323273" y="1180701"/>
                    <a:pt x="361721" y="1180701"/>
                  </a:cubicBezTo>
                  <a:cubicBezTo>
                    <a:pt x="431650" y="1180701"/>
                    <a:pt x="489843" y="1153882"/>
                    <a:pt x="513277" y="1141330"/>
                  </a:cubicBezTo>
                  <a:cubicBezTo>
                    <a:pt x="574041" y="1194446"/>
                    <a:pt x="646615" y="1234376"/>
                    <a:pt x="726491" y="1256613"/>
                  </a:cubicBezTo>
                  <a:lnTo>
                    <a:pt x="680667" y="1591067"/>
                  </a:lnTo>
                  <a:lnTo>
                    <a:pt x="606528" y="1591067"/>
                  </a:lnTo>
                  <a:cubicBezTo>
                    <a:pt x="574041" y="1591067"/>
                    <a:pt x="547627" y="1617476"/>
                    <a:pt x="547627" y="1649957"/>
                  </a:cubicBezTo>
                  <a:lnTo>
                    <a:pt x="547627" y="1802154"/>
                  </a:lnTo>
                  <a:cubicBezTo>
                    <a:pt x="547627" y="1834635"/>
                    <a:pt x="574041" y="1861044"/>
                    <a:pt x="606528" y="1861044"/>
                  </a:cubicBezTo>
                  <a:lnTo>
                    <a:pt x="1139843" y="1861044"/>
                  </a:lnTo>
                  <a:cubicBezTo>
                    <a:pt x="1172330" y="1861044"/>
                    <a:pt x="1198744" y="1834635"/>
                    <a:pt x="1198744" y="1802154"/>
                  </a:cubicBezTo>
                  <a:lnTo>
                    <a:pt x="1198744" y="1649957"/>
                  </a:lnTo>
                  <a:cubicBezTo>
                    <a:pt x="1198744" y="1617476"/>
                    <a:pt x="1172330" y="1591067"/>
                    <a:pt x="1139843" y="1591067"/>
                  </a:cubicBezTo>
                  <a:lnTo>
                    <a:pt x="1065704" y="1591067"/>
                  </a:lnTo>
                  <a:lnTo>
                    <a:pt x="1019880" y="1256613"/>
                  </a:lnTo>
                  <a:cubicBezTo>
                    <a:pt x="1099756" y="1234376"/>
                    <a:pt x="1172330" y="1194446"/>
                    <a:pt x="1233094" y="1141330"/>
                  </a:cubicBezTo>
                  <a:cubicBezTo>
                    <a:pt x="1256528" y="1153882"/>
                    <a:pt x="1314721" y="1180701"/>
                    <a:pt x="1384650" y="1180701"/>
                  </a:cubicBezTo>
                  <a:cubicBezTo>
                    <a:pt x="1423098" y="1180701"/>
                    <a:pt x="1465047" y="1172581"/>
                    <a:pt x="1506736" y="1149524"/>
                  </a:cubicBezTo>
                  <a:cubicBezTo>
                    <a:pt x="1666563" y="1061096"/>
                    <a:pt x="1747184" y="795329"/>
                    <a:pt x="1746365" y="359634"/>
                  </a:cubicBezTo>
                  <a:cubicBezTo>
                    <a:pt x="1746179" y="329127"/>
                    <a:pt x="1721329" y="304320"/>
                    <a:pt x="1690854" y="304320"/>
                  </a:cubicBezTo>
                  <a:close/>
                  <a:moveTo>
                    <a:pt x="1161414" y="1649957"/>
                  </a:moveTo>
                  <a:lnTo>
                    <a:pt x="1161414" y="1802154"/>
                  </a:lnTo>
                  <a:cubicBezTo>
                    <a:pt x="1161414" y="1814111"/>
                    <a:pt x="1151690" y="1823795"/>
                    <a:pt x="1139768" y="1823795"/>
                  </a:cubicBezTo>
                  <a:lnTo>
                    <a:pt x="606491" y="1823795"/>
                  </a:lnTo>
                  <a:cubicBezTo>
                    <a:pt x="594532" y="1823795"/>
                    <a:pt x="584845" y="1814074"/>
                    <a:pt x="584845" y="1802154"/>
                  </a:cubicBezTo>
                  <a:lnTo>
                    <a:pt x="584845" y="1649957"/>
                  </a:lnTo>
                  <a:cubicBezTo>
                    <a:pt x="584845" y="1638000"/>
                    <a:pt x="594569" y="1628316"/>
                    <a:pt x="606491" y="1628316"/>
                  </a:cubicBezTo>
                  <a:lnTo>
                    <a:pt x="1139806" y="1628316"/>
                  </a:lnTo>
                  <a:cubicBezTo>
                    <a:pt x="1151727" y="1628278"/>
                    <a:pt x="1161414" y="1638000"/>
                    <a:pt x="1161414" y="1649957"/>
                  </a:cubicBezTo>
                  <a:close/>
                  <a:moveTo>
                    <a:pt x="368427" y="37248"/>
                  </a:moveTo>
                  <a:lnTo>
                    <a:pt x="1377832" y="37248"/>
                  </a:lnTo>
                  <a:cubicBezTo>
                    <a:pt x="1380850" y="37248"/>
                    <a:pt x="1383309" y="39707"/>
                    <a:pt x="1383309" y="42724"/>
                  </a:cubicBezTo>
                  <a:lnTo>
                    <a:pt x="1383309" y="322832"/>
                  </a:lnTo>
                  <a:cubicBezTo>
                    <a:pt x="1383309" y="322869"/>
                    <a:pt x="1383309" y="322869"/>
                    <a:pt x="1383309" y="322907"/>
                  </a:cubicBezTo>
                  <a:cubicBezTo>
                    <a:pt x="1383309" y="322944"/>
                    <a:pt x="1383309" y="322944"/>
                    <a:pt x="1383309" y="322981"/>
                  </a:cubicBezTo>
                  <a:lnTo>
                    <a:pt x="1383309" y="729213"/>
                  </a:lnTo>
                  <a:cubicBezTo>
                    <a:pt x="1383309" y="1010476"/>
                    <a:pt x="1154447" y="1239293"/>
                    <a:pt x="873130" y="1239293"/>
                  </a:cubicBezTo>
                  <a:cubicBezTo>
                    <a:pt x="591812" y="1239293"/>
                    <a:pt x="362951" y="1010476"/>
                    <a:pt x="362951" y="729213"/>
                  </a:cubicBezTo>
                  <a:lnTo>
                    <a:pt x="362951" y="323018"/>
                  </a:lnTo>
                  <a:cubicBezTo>
                    <a:pt x="362951" y="322981"/>
                    <a:pt x="362951" y="322981"/>
                    <a:pt x="362951" y="322944"/>
                  </a:cubicBezTo>
                  <a:cubicBezTo>
                    <a:pt x="362951" y="322907"/>
                    <a:pt x="362951" y="322907"/>
                    <a:pt x="362951" y="322869"/>
                  </a:cubicBezTo>
                  <a:lnTo>
                    <a:pt x="362951" y="42761"/>
                  </a:lnTo>
                  <a:cubicBezTo>
                    <a:pt x="362951" y="39707"/>
                    <a:pt x="365410" y="37248"/>
                    <a:pt x="368427" y="37248"/>
                  </a:cubicBezTo>
                  <a:close/>
                  <a:moveTo>
                    <a:pt x="257368" y="1116746"/>
                  </a:moveTo>
                  <a:cubicBezTo>
                    <a:pt x="74480" y="1015169"/>
                    <a:pt x="36740" y="648980"/>
                    <a:pt x="37262" y="359708"/>
                  </a:cubicBezTo>
                  <a:cubicBezTo>
                    <a:pt x="37262" y="349688"/>
                    <a:pt x="45421" y="341568"/>
                    <a:pt x="55368" y="341568"/>
                  </a:cubicBezTo>
                  <a:lnTo>
                    <a:pt x="325658" y="341568"/>
                  </a:lnTo>
                  <a:lnTo>
                    <a:pt x="325658" y="729250"/>
                  </a:lnTo>
                  <a:cubicBezTo>
                    <a:pt x="325658" y="879138"/>
                    <a:pt x="386236" y="1015132"/>
                    <a:pt x="484181" y="1114064"/>
                  </a:cubicBezTo>
                  <a:cubicBezTo>
                    <a:pt x="443609" y="1133098"/>
                    <a:pt x="347750" y="1166956"/>
                    <a:pt x="257368" y="1116746"/>
                  </a:cubicBezTo>
                  <a:close/>
                  <a:moveTo>
                    <a:pt x="1028039" y="1591030"/>
                  </a:moveTo>
                  <a:lnTo>
                    <a:pt x="718221" y="1591030"/>
                  </a:lnTo>
                  <a:lnTo>
                    <a:pt x="762853" y="1265404"/>
                  </a:lnTo>
                  <a:cubicBezTo>
                    <a:pt x="798469" y="1272705"/>
                    <a:pt x="835390" y="1276579"/>
                    <a:pt x="873130" y="1276579"/>
                  </a:cubicBezTo>
                  <a:cubicBezTo>
                    <a:pt x="910907" y="1276579"/>
                    <a:pt x="947790" y="1272742"/>
                    <a:pt x="983406" y="1265404"/>
                  </a:cubicBezTo>
                  <a:lnTo>
                    <a:pt x="1028039" y="1591030"/>
                  </a:lnTo>
                  <a:close/>
                  <a:moveTo>
                    <a:pt x="1488891" y="1116746"/>
                  </a:moveTo>
                  <a:cubicBezTo>
                    <a:pt x="1453982" y="1136152"/>
                    <a:pt x="1418254" y="1142968"/>
                    <a:pt x="1385171" y="1142968"/>
                  </a:cubicBezTo>
                  <a:cubicBezTo>
                    <a:pt x="1332678" y="1142968"/>
                    <a:pt x="1286965" y="1125685"/>
                    <a:pt x="1262004" y="1114026"/>
                  </a:cubicBezTo>
                  <a:cubicBezTo>
                    <a:pt x="1359949" y="1015094"/>
                    <a:pt x="1420564" y="879100"/>
                    <a:pt x="1420564" y="729213"/>
                  </a:cubicBezTo>
                  <a:lnTo>
                    <a:pt x="1420564" y="341568"/>
                  </a:lnTo>
                  <a:lnTo>
                    <a:pt x="1690854" y="341568"/>
                  </a:lnTo>
                  <a:cubicBezTo>
                    <a:pt x="1700838" y="341568"/>
                    <a:pt x="1708960" y="349726"/>
                    <a:pt x="1708960" y="359708"/>
                  </a:cubicBezTo>
                  <a:cubicBezTo>
                    <a:pt x="1709519" y="648980"/>
                    <a:pt x="1671779" y="1015169"/>
                    <a:pt x="1488891" y="1116746"/>
                  </a:cubicBezTo>
                  <a:close/>
                  <a:moveTo>
                    <a:pt x="765088" y="1726056"/>
                  </a:moveTo>
                  <a:cubicBezTo>
                    <a:pt x="765088" y="1715775"/>
                    <a:pt x="773434" y="1707431"/>
                    <a:pt x="783716" y="1707431"/>
                  </a:cubicBezTo>
                  <a:lnTo>
                    <a:pt x="962543" y="1707431"/>
                  </a:lnTo>
                  <a:cubicBezTo>
                    <a:pt x="972826" y="1707431"/>
                    <a:pt x="981171" y="1715775"/>
                    <a:pt x="981171" y="1726056"/>
                  </a:cubicBezTo>
                  <a:cubicBezTo>
                    <a:pt x="981171" y="1736336"/>
                    <a:pt x="972826" y="1744680"/>
                    <a:pt x="962543" y="1744680"/>
                  </a:cubicBezTo>
                  <a:lnTo>
                    <a:pt x="783716" y="1744680"/>
                  </a:lnTo>
                  <a:cubicBezTo>
                    <a:pt x="773434" y="1744680"/>
                    <a:pt x="765088" y="1736336"/>
                    <a:pt x="765088" y="1726056"/>
                  </a:cubicBezTo>
                  <a:close/>
                  <a:moveTo>
                    <a:pt x="721276" y="643281"/>
                  </a:moveTo>
                  <a:lnTo>
                    <a:pt x="694824" y="797564"/>
                  </a:lnTo>
                  <a:cubicBezTo>
                    <a:pt x="693036" y="807919"/>
                    <a:pt x="697208" y="818162"/>
                    <a:pt x="705703" y="824345"/>
                  </a:cubicBezTo>
                  <a:cubicBezTo>
                    <a:pt x="710509" y="827847"/>
                    <a:pt x="716134" y="829597"/>
                    <a:pt x="721760" y="829597"/>
                  </a:cubicBezTo>
                  <a:cubicBezTo>
                    <a:pt x="726119" y="829597"/>
                    <a:pt x="730478" y="828554"/>
                    <a:pt x="734539" y="826431"/>
                  </a:cubicBezTo>
                  <a:lnTo>
                    <a:pt x="873092" y="753610"/>
                  </a:lnTo>
                  <a:lnTo>
                    <a:pt x="1011646" y="826431"/>
                  </a:lnTo>
                  <a:cubicBezTo>
                    <a:pt x="1020923" y="831311"/>
                    <a:pt x="1031988" y="830529"/>
                    <a:pt x="1040482" y="824345"/>
                  </a:cubicBezTo>
                  <a:cubicBezTo>
                    <a:pt x="1048976" y="818162"/>
                    <a:pt x="1053149" y="807919"/>
                    <a:pt x="1051361" y="797564"/>
                  </a:cubicBezTo>
                  <a:lnTo>
                    <a:pt x="1024909" y="643281"/>
                  </a:lnTo>
                  <a:lnTo>
                    <a:pt x="1137011" y="534031"/>
                  </a:lnTo>
                  <a:cubicBezTo>
                    <a:pt x="1144537" y="526693"/>
                    <a:pt x="1147182" y="515965"/>
                    <a:pt x="1143941" y="505983"/>
                  </a:cubicBezTo>
                  <a:cubicBezTo>
                    <a:pt x="1140700" y="496000"/>
                    <a:pt x="1132243" y="488849"/>
                    <a:pt x="1121848" y="487359"/>
                  </a:cubicBezTo>
                  <a:lnTo>
                    <a:pt x="966939" y="464861"/>
                  </a:lnTo>
                  <a:lnTo>
                    <a:pt x="897644" y="324508"/>
                  </a:lnTo>
                  <a:cubicBezTo>
                    <a:pt x="897644" y="324508"/>
                    <a:pt x="897644" y="324508"/>
                    <a:pt x="897644" y="324508"/>
                  </a:cubicBezTo>
                  <a:cubicBezTo>
                    <a:pt x="892987" y="315085"/>
                    <a:pt x="883598" y="309237"/>
                    <a:pt x="873092" y="309237"/>
                  </a:cubicBezTo>
                  <a:cubicBezTo>
                    <a:pt x="862586" y="309237"/>
                    <a:pt x="853198" y="315085"/>
                    <a:pt x="848541" y="324508"/>
                  </a:cubicBezTo>
                  <a:lnTo>
                    <a:pt x="779245" y="464861"/>
                  </a:lnTo>
                  <a:lnTo>
                    <a:pt x="624299" y="487359"/>
                  </a:lnTo>
                  <a:cubicBezTo>
                    <a:pt x="613905" y="488886"/>
                    <a:pt x="605448" y="496000"/>
                    <a:pt x="602207" y="505983"/>
                  </a:cubicBezTo>
                  <a:cubicBezTo>
                    <a:pt x="598965" y="515965"/>
                    <a:pt x="601610" y="526730"/>
                    <a:pt x="609136" y="534031"/>
                  </a:cubicBezTo>
                  <a:lnTo>
                    <a:pt x="721276" y="643281"/>
                  </a:lnTo>
                  <a:close/>
                  <a:moveTo>
                    <a:pt x="794334" y="500284"/>
                  </a:moveTo>
                  <a:cubicBezTo>
                    <a:pt x="800407" y="499390"/>
                    <a:pt x="805660" y="495591"/>
                    <a:pt x="808379" y="490078"/>
                  </a:cubicBezTo>
                  <a:lnTo>
                    <a:pt x="873130" y="358889"/>
                  </a:lnTo>
                  <a:lnTo>
                    <a:pt x="937880" y="490078"/>
                  </a:lnTo>
                  <a:cubicBezTo>
                    <a:pt x="940600" y="495591"/>
                    <a:pt x="945853" y="499390"/>
                    <a:pt x="951888" y="500284"/>
                  </a:cubicBezTo>
                  <a:lnTo>
                    <a:pt x="1096701" y="521329"/>
                  </a:lnTo>
                  <a:lnTo>
                    <a:pt x="991901" y="623464"/>
                  </a:lnTo>
                  <a:cubicBezTo>
                    <a:pt x="987504" y="627748"/>
                    <a:pt x="985493" y="633894"/>
                    <a:pt x="986536" y="639965"/>
                  </a:cubicBezTo>
                  <a:lnTo>
                    <a:pt x="1011274" y="784154"/>
                  </a:lnTo>
                  <a:lnTo>
                    <a:pt x="881736" y="716064"/>
                  </a:lnTo>
                  <a:cubicBezTo>
                    <a:pt x="876296" y="713196"/>
                    <a:pt x="869814" y="713196"/>
                    <a:pt x="864412" y="716064"/>
                  </a:cubicBezTo>
                  <a:lnTo>
                    <a:pt x="734874" y="784154"/>
                  </a:lnTo>
                  <a:lnTo>
                    <a:pt x="759612" y="639965"/>
                  </a:lnTo>
                  <a:cubicBezTo>
                    <a:pt x="760655" y="633931"/>
                    <a:pt x="758643" y="627748"/>
                    <a:pt x="754247" y="623464"/>
                  </a:cubicBezTo>
                  <a:lnTo>
                    <a:pt x="649447" y="521329"/>
                  </a:lnTo>
                  <a:lnTo>
                    <a:pt x="794334" y="500284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6"/>
          <p:cNvSpPr txBox="1"/>
          <p:nvPr/>
        </p:nvSpPr>
        <p:spPr>
          <a:xfrm>
            <a:off x="1028700" y="1019175"/>
            <a:ext cx="1320898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u="none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Write your topic or idea</a:t>
            </a:r>
            <a:endParaRPr/>
          </a:p>
        </p:txBody>
      </p:sp>
      <p:grpSp>
        <p:nvGrpSpPr>
          <p:cNvPr id="191" name="Google Shape;191;p16"/>
          <p:cNvGrpSpPr/>
          <p:nvPr/>
        </p:nvGrpSpPr>
        <p:grpSpPr>
          <a:xfrm>
            <a:off x="2299645" y="3491705"/>
            <a:ext cx="2325311" cy="2335734"/>
            <a:chOff x="6947" y="0"/>
            <a:chExt cx="3100414" cy="3114311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6947" y="0"/>
              <a:ext cx="3100414" cy="3114311"/>
              <a:chOff x="1813" y="0"/>
              <a:chExt cx="809173" cy="81280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16"/>
            <p:cNvSpPr/>
            <p:nvPr/>
          </p:nvSpPr>
          <p:spPr>
            <a:xfrm>
              <a:off x="928382" y="660744"/>
              <a:ext cx="1453693" cy="2012415"/>
            </a:xfrm>
            <a:custGeom>
              <a:rect b="b" l="l" r="r" t="t"/>
              <a:pathLst>
                <a:path extrusionOk="0" h="2012416" w="1453692">
                  <a:moveTo>
                    <a:pt x="1453692" y="108457"/>
                  </a:moveTo>
                  <a:lnTo>
                    <a:pt x="1453692" y="863175"/>
                  </a:lnTo>
                  <a:cubicBezTo>
                    <a:pt x="1453692" y="884677"/>
                    <a:pt x="1432365" y="899889"/>
                    <a:pt x="1412189" y="892489"/>
                  </a:cubicBezTo>
                  <a:cubicBezTo>
                    <a:pt x="987332" y="736505"/>
                    <a:pt x="562476" y="1100358"/>
                    <a:pt x="137619" y="909427"/>
                  </a:cubicBezTo>
                  <a:lnTo>
                    <a:pt x="137619" y="1958928"/>
                  </a:lnTo>
                  <a:cubicBezTo>
                    <a:pt x="137619" y="1988488"/>
                    <a:pt x="113662" y="2012416"/>
                    <a:pt x="84158" y="2012416"/>
                  </a:cubicBezTo>
                  <a:lnTo>
                    <a:pt x="53461" y="2012416"/>
                  </a:lnTo>
                  <a:cubicBezTo>
                    <a:pt x="23916" y="2012416"/>
                    <a:pt x="0" y="1988447"/>
                    <a:pt x="0" y="1958928"/>
                  </a:cubicBezTo>
                  <a:lnTo>
                    <a:pt x="0" y="53488"/>
                  </a:lnTo>
                  <a:cubicBezTo>
                    <a:pt x="0" y="23969"/>
                    <a:pt x="23957" y="0"/>
                    <a:pt x="53461" y="0"/>
                  </a:cubicBezTo>
                  <a:lnTo>
                    <a:pt x="84158" y="0"/>
                  </a:lnTo>
                  <a:cubicBezTo>
                    <a:pt x="113703" y="0"/>
                    <a:pt x="137619" y="23969"/>
                    <a:pt x="137619" y="53488"/>
                  </a:cubicBezTo>
                  <a:lnTo>
                    <a:pt x="137619" y="87900"/>
                  </a:lnTo>
                  <a:cubicBezTo>
                    <a:pt x="569872" y="282161"/>
                    <a:pt x="1002084" y="-97809"/>
                    <a:pt x="1434338" y="79595"/>
                  </a:cubicBezTo>
                  <a:cubicBezTo>
                    <a:pt x="1446049" y="84406"/>
                    <a:pt x="1453692" y="95835"/>
                    <a:pt x="1453692" y="108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907836" y="640188"/>
              <a:ext cx="1494785" cy="2053529"/>
            </a:xfrm>
            <a:custGeom>
              <a:rect b="b" l="l" r="r" t="t"/>
              <a:pathLst>
                <a:path extrusionOk="0" h="2053529" w="1494784">
                  <a:moveTo>
                    <a:pt x="1462692" y="81158"/>
                  </a:moveTo>
                  <a:cubicBezTo>
                    <a:pt x="1243832" y="-8675"/>
                    <a:pt x="1024151" y="40702"/>
                    <a:pt x="811702" y="88435"/>
                  </a:cubicBezTo>
                  <a:cubicBezTo>
                    <a:pt x="593788" y="137401"/>
                    <a:pt x="387668" y="183612"/>
                    <a:pt x="178753" y="94931"/>
                  </a:cubicBezTo>
                  <a:lnTo>
                    <a:pt x="178753" y="74045"/>
                  </a:lnTo>
                  <a:cubicBezTo>
                    <a:pt x="178753" y="33220"/>
                    <a:pt x="145550" y="0"/>
                    <a:pt x="104704" y="0"/>
                  </a:cubicBezTo>
                  <a:lnTo>
                    <a:pt x="74008" y="0"/>
                  </a:lnTo>
                  <a:cubicBezTo>
                    <a:pt x="33203" y="0"/>
                    <a:pt x="0" y="33220"/>
                    <a:pt x="0" y="74045"/>
                  </a:cubicBezTo>
                  <a:lnTo>
                    <a:pt x="0" y="1979484"/>
                  </a:lnTo>
                  <a:cubicBezTo>
                    <a:pt x="0" y="2020310"/>
                    <a:pt x="33203" y="2053530"/>
                    <a:pt x="74008" y="2053530"/>
                  </a:cubicBezTo>
                  <a:lnTo>
                    <a:pt x="104704" y="2053530"/>
                  </a:lnTo>
                  <a:cubicBezTo>
                    <a:pt x="145509" y="2053530"/>
                    <a:pt x="178712" y="2020310"/>
                    <a:pt x="178712" y="1979484"/>
                  </a:cubicBezTo>
                  <a:lnTo>
                    <a:pt x="178712" y="960860"/>
                  </a:lnTo>
                  <a:cubicBezTo>
                    <a:pt x="264636" y="994614"/>
                    <a:pt x="350643" y="1007318"/>
                    <a:pt x="436280" y="1007318"/>
                  </a:cubicBezTo>
                  <a:cubicBezTo>
                    <a:pt x="565845" y="1007318"/>
                    <a:pt x="694506" y="978415"/>
                    <a:pt x="820702" y="950047"/>
                  </a:cubicBezTo>
                  <a:cubicBezTo>
                    <a:pt x="1029041" y="903219"/>
                    <a:pt x="1225834" y="859022"/>
                    <a:pt x="1425667" y="932369"/>
                  </a:cubicBezTo>
                  <a:cubicBezTo>
                    <a:pt x="1441323" y="938124"/>
                    <a:pt x="1458870" y="935822"/>
                    <a:pt x="1472636" y="926243"/>
                  </a:cubicBezTo>
                  <a:cubicBezTo>
                    <a:pt x="1486525" y="916540"/>
                    <a:pt x="1494785" y="900670"/>
                    <a:pt x="1494785" y="883773"/>
                  </a:cubicBezTo>
                  <a:lnTo>
                    <a:pt x="1494785" y="129014"/>
                  </a:lnTo>
                  <a:cubicBezTo>
                    <a:pt x="1494785" y="107923"/>
                    <a:pt x="1482211" y="89134"/>
                    <a:pt x="1462692" y="81158"/>
                  </a:cubicBezTo>
                  <a:close/>
                  <a:moveTo>
                    <a:pt x="137660" y="1979526"/>
                  </a:moveTo>
                  <a:cubicBezTo>
                    <a:pt x="137660" y="1997698"/>
                    <a:pt x="122908" y="2012457"/>
                    <a:pt x="104745" y="2012457"/>
                  </a:cubicBezTo>
                  <a:lnTo>
                    <a:pt x="74049" y="2012457"/>
                  </a:lnTo>
                  <a:cubicBezTo>
                    <a:pt x="55886" y="2012457"/>
                    <a:pt x="41134" y="1997698"/>
                    <a:pt x="41134" y="1979526"/>
                  </a:cubicBezTo>
                  <a:lnTo>
                    <a:pt x="41134" y="74045"/>
                  </a:lnTo>
                  <a:cubicBezTo>
                    <a:pt x="41134" y="55873"/>
                    <a:pt x="55886" y="41113"/>
                    <a:pt x="74049" y="41113"/>
                  </a:cubicBezTo>
                  <a:lnTo>
                    <a:pt x="104745" y="41113"/>
                  </a:lnTo>
                  <a:cubicBezTo>
                    <a:pt x="122908" y="41113"/>
                    <a:pt x="137660" y="55873"/>
                    <a:pt x="137660" y="74045"/>
                  </a:cubicBezTo>
                  <a:lnTo>
                    <a:pt x="137660" y="108457"/>
                  </a:lnTo>
                  <a:lnTo>
                    <a:pt x="137660" y="929984"/>
                  </a:lnTo>
                  <a:lnTo>
                    <a:pt x="137660" y="1979526"/>
                  </a:lnTo>
                  <a:close/>
                  <a:moveTo>
                    <a:pt x="1453692" y="883773"/>
                  </a:moveTo>
                  <a:cubicBezTo>
                    <a:pt x="1453692" y="888788"/>
                    <a:pt x="1450487" y="891584"/>
                    <a:pt x="1449090" y="892530"/>
                  </a:cubicBezTo>
                  <a:cubicBezTo>
                    <a:pt x="1447446" y="893681"/>
                    <a:pt x="1444077" y="895325"/>
                    <a:pt x="1439803" y="893804"/>
                  </a:cubicBezTo>
                  <a:cubicBezTo>
                    <a:pt x="1228587" y="816264"/>
                    <a:pt x="1016631" y="863915"/>
                    <a:pt x="811661" y="909962"/>
                  </a:cubicBezTo>
                  <a:cubicBezTo>
                    <a:pt x="593788" y="958928"/>
                    <a:pt x="387668" y="1005221"/>
                    <a:pt x="178753" y="916540"/>
                  </a:cubicBezTo>
                  <a:lnTo>
                    <a:pt x="178753" y="139415"/>
                  </a:lnTo>
                  <a:cubicBezTo>
                    <a:pt x="264719" y="173169"/>
                    <a:pt x="350684" y="185791"/>
                    <a:pt x="436321" y="185791"/>
                  </a:cubicBezTo>
                  <a:cubicBezTo>
                    <a:pt x="565886" y="185791"/>
                    <a:pt x="694547" y="156889"/>
                    <a:pt x="820743" y="128520"/>
                  </a:cubicBezTo>
                  <a:cubicBezTo>
                    <a:pt x="1036479" y="80048"/>
                    <a:pt x="1240216" y="34247"/>
                    <a:pt x="1447117" y="119146"/>
                  </a:cubicBezTo>
                  <a:cubicBezTo>
                    <a:pt x="1451145" y="120791"/>
                    <a:pt x="1453733" y="124656"/>
                    <a:pt x="1453733" y="128973"/>
                  </a:cubicBezTo>
                  <a:lnTo>
                    <a:pt x="1453733" y="883773"/>
                  </a:lnTo>
                  <a:close/>
                </a:path>
              </a:pathLst>
            </a:custGeom>
            <a:solidFill>
              <a:srgbClr val="0C48B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6"/>
          <p:cNvSpPr txBox="1"/>
          <p:nvPr/>
        </p:nvSpPr>
        <p:spPr>
          <a:xfrm>
            <a:off x="1952809" y="6411283"/>
            <a:ext cx="350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none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1952809" y="7653363"/>
            <a:ext cx="2638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u="none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 </a:t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1922687" y="7163087"/>
            <a:ext cx="3072878" cy="146975"/>
          </a:xfrm>
          <a:custGeom>
            <a:rect b="b" l="l" r="r" t="t"/>
            <a:pathLst>
              <a:path extrusionOk="0" h="38710" w="809318">
                <a:moveTo>
                  <a:pt x="0" y="0"/>
                </a:moveTo>
                <a:lnTo>
                  <a:pt x="809318" y="0"/>
                </a:lnTo>
                <a:lnTo>
                  <a:pt x="809318" y="38710"/>
                </a:lnTo>
                <a:lnTo>
                  <a:pt x="0" y="38710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00" name="Google Shape;200;p16"/>
          <p:cNvSpPr txBox="1"/>
          <p:nvPr/>
        </p:nvSpPr>
        <p:spPr>
          <a:xfrm>
            <a:off x="7677964" y="6411283"/>
            <a:ext cx="350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7677964" y="7653363"/>
            <a:ext cx="2638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u="none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 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13403119" y="6411283"/>
            <a:ext cx="350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Add a main point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3403119" y="7653363"/>
            <a:ext cx="2638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u="none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Briefly elaborate on what you want to discuss. </a:t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3372997" y="7163087"/>
            <a:ext cx="3072878" cy="146975"/>
          </a:xfrm>
          <a:custGeom>
            <a:rect b="b" l="l" r="r" t="t"/>
            <a:pathLst>
              <a:path extrusionOk="0" h="38710" w="809318">
                <a:moveTo>
                  <a:pt x="0" y="0"/>
                </a:moveTo>
                <a:lnTo>
                  <a:pt x="809318" y="0"/>
                </a:lnTo>
                <a:lnTo>
                  <a:pt x="809318" y="38710"/>
                </a:lnTo>
                <a:lnTo>
                  <a:pt x="0" y="38710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05" name="Google Shape;205;p16"/>
          <p:cNvSpPr/>
          <p:nvPr/>
        </p:nvSpPr>
        <p:spPr>
          <a:xfrm>
            <a:off x="7647842" y="7163087"/>
            <a:ext cx="3072900" cy="146974"/>
          </a:xfrm>
          <a:custGeom>
            <a:rect b="b" l="l" r="r" t="t"/>
            <a:pathLst>
              <a:path extrusionOk="0" h="38710" w="809318">
                <a:moveTo>
                  <a:pt x="0" y="0"/>
                </a:moveTo>
                <a:lnTo>
                  <a:pt x="809318" y="0"/>
                </a:lnTo>
                <a:lnTo>
                  <a:pt x="809318" y="38710"/>
                </a:lnTo>
                <a:lnTo>
                  <a:pt x="0" y="38710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0"/>
            <a:ext cx="18288000" cy="5634480"/>
          </a:xfrm>
          <a:custGeom>
            <a:rect b="b" l="l" r="r" t="t"/>
            <a:pathLst>
              <a:path extrusionOk="0" h="2764191" w="8971816">
                <a:moveTo>
                  <a:pt x="0" y="0"/>
                </a:moveTo>
                <a:lnTo>
                  <a:pt x="8971816" y="0"/>
                </a:lnTo>
                <a:lnTo>
                  <a:pt x="8971816" y="2764191"/>
                </a:lnTo>
                <a:lnTo>
                  <a:pt x="0" y="2764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 b="0" l="28956" r="24537" t="0"/>
          <a:stretch/>
        </p:blipFill>
        <p:spPr>
          <a:xfrm>
            <a:off x="0" y="0"/>
            <a:ext cx="716258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/>
          <p:nvPr/>
        </p:nvSpPr>
        <p:spPr>
          <a:xfrm>
            <a:off x="6335797" y="5495283"/>
            <a:ext cx="3086100" cy="259344"/>
          </a:xfrm>
          <a:custGeom>
            <a:rect b="b" l="l" r="r" t="t"/>
            <a:pathLst>
              <a:path extrusionOk="0" h="68305" w="812800">
                <a:moveTo>
                  <a:pt x="0" y="0"/>
                </a:moveTo>
                <a:lnTo>
                  <a:pt x="812800" y="0"/>
                </a:lnTo>
                <a:lnTo>
                  <a:pt x="812800" y="68305"/>
                </a:lnTo>
                <a:lnTo>
                  <a:pt x="0" y="68305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13" name="Google Shape;213;p17"/>
          <p:cNvSpPr txBox="1"/>
          <p:nvPr/>
        </p:nvSpPr>
        <p:spPr>
          <a:xfrm>
            <a:off x="7878847" y="4133850"/>
            <a:ext cx="550519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0C48BB"/>
                </a:solidFill>
                <a:latin typeface="Tenor Sans"/>
                <a:ea typeface="Tenor Sans"/>
                <a:cs typeface="Tenor Sans"/>
                <a:sym typeface="Tenor Sans"/>
              </a:rPr>
              <a:t>Hello there!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7878847" y="6240403"/>
            <a:ext cx="4317300" cy="1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B4E3EF"/>
                </a:solidFill>
                <a:latin typeface="Assistant"/>
                <a:ea typeface="Assistant"/>
                <a:cs typeface="Assistant"/>
                <a:sym typeface="Assistant"/>
              </a:rPr>
              <a:t>I’m Tanya</a:t>
            </a:r>
            <a:r>
              <a:rPr lang="en-US" sz="2499">
                <a:solidFill>
                  <a:srgbClr val="B4E3EF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and I'll be sharing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with you my beautiful ideas.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Follow me at </a:t>
            </a:r>
            <a:r>
              <a:rPr b="1" lang="en-US" sz="2499">
                <a:solidFill>
                  <a:srgbClr val="B4E3EF"/>
                </a:solidFill>
                <a:latin typeface="Assistant"/>
                <a:ea typeface="Assistant"/>
                <a:cs typeface="Assistant"/>
                <a:sym typeface="Assistant"/>
              </a:rPr>
              <a:t>@reallygreatsite</a:t>
            </a: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to learn more.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48BB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 rotWithShape="1">
          <a:blip r:embed="rId3">
            <a:alphaModFix amt="13000"/>
          </a:blip>
          <a:srcRect b="15625" l="0" r="0" t="0"/>
          <a:stretch/>
        </p:blipFill>
        <p:spPr>
          <a:xfrm>
            <a:off x="0" y="1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2423985" y="2041153"/>
            <a:ext cx="12804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6F6F6"/>
                </a:solidFill>
                <a:latin typeface="Tenor Sans"/>
                <a:ea typeface="Tenor Sans"/>
                <a:cs typeface="Tenor Sans"/>
                <a:sym typeface="Tenor Sans"/>
              </a:rPr>
              <a:t>Write an original statement or inspiring quote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2741618" y="7314570"/>
            <a:ext cx="1280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/>
          <p:nvPr/>
        </p:nvSpPr>
        <p:spPr>
          <a:xfrm>
            <a:off x="-34848" y="0"/>
            <a:ext cx="18322848" cy="10287002"/>
          </a:xfrm>
          <a:custGeom>
            <a:rect b="b" l="l" r="r" t="t"/>
            <a:pathLst>
              <a:path extrusionOk="0" h="5046647" w="8988912">
                <a:moveTo>
                  <a:pt x="0" y="0"/>
                </a:moveTo>
                <a:lnTo>
                  <a:pt x="8988912" y="0"/>
                </a:lnTo>
                <a:lnTo>
                  <a:pt x="8988912" y="5046647"/>
                </a:lnTo>
                <a:lnTo>
                  <a:pt x="0" y="5046647"/>
                </a:lnTo>
                <a:close/>
              </a:path>
            </a:pathLst>
          </a:custGeom>
          <a:solidFill>
            <a:srgbClr val="0C48BB"/>
          </a:solidFill>
          <a:ln>
            <a:noFill/>
          </a:ln>
        </p:spPr>
      </p:sp>
      <p:sp>
        <p:nvSpPr>
          <p:cNvPr id="227" name="Google Shape;227;p19"/>
          <p:cNvSpPr txBox="1"/>
          <p:nvPr/>
        </p:nvSpPr>
        <p:spPr>
          <a:xfrm>
            <a:off x="1028700" y="1019175"/>
            <a:ext cx="1485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FFFFFF"/>
                </a:solidFill>
                <a:latin typeface="Tenor Sans"/>
                <a:ea typeface="Tenor Sans"/>
                <a:cs typeface="Tenor Sans"/>
                <a:sym typeface="Tenor Sans"/>
              </a:rPr>
              <a:t>Add a Team Members Page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>
            <a:off x="1028700" y="2381250"/>
            <a:ext cx="1051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want to discuss.</a:t>
            </a:r>
            <a:r>
              <a:rPr b="1" lang="en-US" sz="3500">
                <a:solidFill>
                  <a:srgbClr val="F6F6F6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/>
          </a:p>
        </p:txBody>
      </p:sp>
      <p:grpSp>
        <p:nvGrpSpPr>
          <p:cNvPr id="229" name="Google Shape;229;p19"/>
          <p:cNvGrpSpPr/>
          <p:nvPr/>
        </p:nvGrpSpPr>
        <p:grpSpPr>
          <a:xfrm>
            <a:off x="2176748" y="4002613"/>
            <a:ext cx="2496428" cy="4181330"/>
            <a:chOff x="0" y="0"/>
            <a:chExt cx="3328570" cy="5575107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0"/>
              <a:ext cx="3328570" cy="3328556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79267" l="-149188" r="-125469" t="-70495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76234" y="4117127"/>
              <a:ext cx="3239636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b="1"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76234" y="5102032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233" name="Google Shape;233;p19"/>
          <p:cNvGrpSpPr/>
          <p:nvPr/>
        </p:nvGrpSpPr>
        <p:grpSpPr>
          <a:xfrm>
            <a:off x="5915715" y="4002613"/>
            <a:ext cx="2533585" cy="4179910"/>
            <a:chOff x="0" y="0"/>
            <a:chExt cx="3378113" cy="5573214"/>
          </a:xfrm>
        </p:grpSpPr>
        <p:sp>
          <p:nvSpPr>
            <p:cNvPr id="234" name="Google Shape;234;p19"/>
            <p:cNvSpPr/>
            <p:nvPr/>
          </p:nvSpPr>
          <p:spPr>
            <a:xfrm>
              <a:off x="0" y="0"/>
              <a:ext cx="3324784" cy="3324770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9880" r="-2011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138477" y="4115234"/>
              <a:ext cx="3239636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b="1"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Name</a:t>
              </a:r>
              <a:endParaRPr/>
            </a:p>
          </p:txBody>
        </p:sp>
        <p:sp>
          <p:nvSpPr>
            <p:cNvPr id="236" name="Google Shape;236;p19"/>
            <p:cNvSpPr txBox="1"/>
            <p:nvPr/>
          </p:nvSpPr>
          <p:spPr>
            <a:xfrm>
              <a:off x="138477" y="5100139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237" name="Google Shape;237;p19"/>
          <p:cNvGrpSpPr/>
          <p:nvPr/>
        </p:nvGrpSpPr>
        <p:grpSpPr>
          <a:xfrm>
            <a:off x="9691839" y="4002613"/>
            <a:ext cx="2449665" cy="4147919"/>
            <a:chOff x="0" y="0"/>
            <a:chExt cx="3266219" cy="5530559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3214074" cy="3214060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29784" r="-2002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26583" y="4072579"/>
              <a:ext cx="3239636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 Name</a:t>
              </a:r>
              <a:endParaRPr/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26583" y="5057484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3384043" y="4002613"/>
            <a:ext cx="2496402" cy="4138394"/>
            <a:chOff x="0" y="0"/>
            <a:chExt cx="3328536" cy="5517859"/>
          </a:xfrm>
        </p:grpSpPr>
        <p:sp>
          <p:nvSpPr>
            <p:cNvPr id="242" name="Google Shape;242;p19"/>
            <p:cNvSpPr/>
            <p:nvPr/>
          </p:nvSpPr>
          <p:spPr>
            <a:xfrm>
              <a:off x="0" y="0"/>
              <a:ext cx="3214074" cy="3214060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38981" l="-65900" r="-4256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88900" y="4059879"/>
              <a:ext cx="3239636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 Name</a:t>
              </a:r>
              <a:endParaRPr/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88900" y="5044784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6F6F6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sp>
        <p:nvSpPr>
          <p:cNvPr id="245" name="Google Shape;245;p19"/>
          <p:cNvSpPr/>
          <p:nvPr/>
        </p:nvSpPr>
        <p:spPr>
          <a:xfrm rot="5393604">
            <a:off x="3202926" y="6005965"/>
            <a:ext cx="4379205" cy="47625"/>
          </a:xfrm>
          <a:custGeom>
            <a:rect b="b" l="l" r="r" t="t"/>
            <a:pathLst>
              <a:path extrusionOk="0" h="3314" w="304692">
                <a:moveTo>
                  <a:pt x="0" y="0"/>
                </a:moveTo>
                <a:lnTo>
                  <a:pt x="304692" y="0"/>
                </a:lnTo>
                <a:lnTo>
                  <a:pt x="304692" y="3314"/>
                </a:lnTo>
                <a:lnTo>
                  <a:pt x="0" y="331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46" name="Google Shape;246;p19"/>
          <p:cNvSpPr/>
          <p:nvPr/>
        </p:nvSpPr>
        <p:spPr>
          <a:xfrm rot="5393422">
            <a:off x="6982407" y="6069462"/>
            <a:ext cx="4379194" cy="47622"/>
          </a:xfrm>
          <a:custGeom>
            <a:rect b="b" l="l" r="r" t="t"/>
            <a:pathLst>
              <a:path extrusionOk="0" h="3314" w="304692">
                <a:moveTo>
                  <a:pt x="0" y="0"/>
                </a:moveTo>
                <a:lnTo>
                  <a:pt x="304692" y="0"/>
                </a:lnTo>
                <a:lnTo>
                  <a:pt x="304692" y="3314"/>
                </a:lnTo>
                <a:lnTo>
                  <a:pt x="0" y="331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  <p:sp>
        <p:nvSpPr>
          <p:cNvPr id="247" name="Google Shape;247;p19"/>
          <p:cNvSpPr/>
          <p:nvPr/>
        </p:nvSpPr>
        <p:spPr>
          <a:xfrm rot="5393604">
            <a:off x="10475087" y="6005965"/>
            <a:ext cx="4379205" cy="47625"/>
          </a:xfrm>
          <a:custGeom>
            <a:rect b="b" l="l" r="r" t="t"/>
            <a:pathLst>
              <a:path extrusionOk="0" h="3314" w="304692">
                <a:moveTo>
                  <a:pt x="0" y="0"/>
                </a:moveTo>
                <a:lnTo>
                  <a:pt x="304692" y="0"/>
                </a:lnTo>
                <a:lnTo>
                  <a:pt x="304692" y="3314"/>
                </a:lnTo>
                <a:lnTo>
                  <a:pt x="0" y="3314"/>
                </a:lnTo>
                <a:close/>
              </a:path>
            </a:pathLst>
          </a:custGeom>
          <a:solidFill>
            <a:srgbClr val="B4E3EF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and White Simple Basic Company Roadmap Presentation">
  <a:themeElements>
    <a:clrScheme name="Office">
      <a:dk1>
        <a:srgbClr val="000000"/>
      </a:dk1>
      <a:lt1>
        <a:srgbClr val="FFFFFF"/>
      </a:lt1>
      <a:dk2>
        <a:srgbClr val="0C48BB"/>
      </a:dk2>
      <a:lt2>
        <a:srgbClr val="EEECE1"/>
      </a:lt2>
      <a:accent1>
        <a:srgbClr val="4F81BD"/>
      </a:accent1>
      <a:accent2>
        <a:srgbClr val="F6F6F6"/>
      </a:accent2>
      <a:accent3>
        <a:srgbClr val="B4E3EF"/>
      </a:accent3>
      <a:accent4>
        <a:srgbClr val="0C48BB"/>
      </a:accent4>
      <a:accent5>
        <a:srgbClr val="6488D2"/>
      </a:accent5>
      <a:accent6>
        <a:srgbClr val="D8D8D8"/>
      </a:accent6>
      <a:hlink>
        <a:srgbClr val="0C48B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