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10287000" cx="18288000"/>
  <p:notesSz cx="6858000" cy="9144000"/>
  <p:embeddedFontLst>
    <p:embeddedFont>
      <p:font typeface="Assistant"/>
      <p:regular r:id="rId27"/>
      <p:bold r:id="rId28"/>
    </p:embeddedFont>
    <p:embeddedFont>
      <p:font typeface="Fira Sans Medium"/>
      <p:regular r:id="rId29"/>
      <p:bold r:id="rId30"/>
      <p:italic r:id="rId31"/>
      <p:boldItalic r:id="rId32"/>
    </p:embeddedFont>
    <p:embeddedFont>
      <p:font typeface="Fira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ssistant-bold.fntdata"/><Relationship Id="rId27" Type="http://schemas.openxmlformats.org/officeDocument/2006/relationships/font" Target="fonts/Assistan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raSansMedium-italic.fntdata"/><Relationship Id="rId30" Type="http://schemas.openxmlformats.org/officeDocument/2006/relationships/font" Target="fonts/FiraSansMedium-bold.fntdata"/><Relationship Id="rId11" Type="http://schemas.openxmlformats.org/officeDocument/2006/relationships/slide" Target="slides/slide6.xml"/><Relationship Id="rId33" Type="http://schemas.openxmlformats.org/officeDocument/2006/relationships/font" Target="fonts/FiraSans-regular.fntdata"/><Relationship Id="rId10" Type="http://schemas.openxmlformats.org/officeDocument/2006/relationships/slide" Target="slides/slide5.xml"/><Relationship Id="rId32" Type="http://schemas.openxmlformats.org/officeDocument/2006/relationships/font" Target="fonts/FiraSans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FiraSans-italic.fntdata"/><Relationship Id="rId12" Type="http://schemas.openxmlformats.org/officeDocument/2006/relationships/slide" Target="slides/slide7.xml"/><Relationship Id="rId34" Type="http://schemas.openxmlformats.org/officeDocument/2006/relationships/font" Target="fonts/Fira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Fira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80297702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14802977023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olet Yellow and Green Geometric Project Roadmap Presentation 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-3075206" y="-2259745"/>
            <a:ext cx="14864508" cy="1493113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4C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3"/>
          <p:cNvGrpSpPr/>
          <p:nvPr/>
        </p:nvGrpSpPr>
        <p:grpSpPr>
          <a:xfrm>
            <a:off x="1119321" y="6923675"/>
            <a:ext cx="497803" cy="500035"/>
            <a:chOff x="1813" y="0"/>
            <a:chExt cx="809173" cy="812800"/>
          </a:xfrm>
        </p:grpSpPr>
        <p:sp>
          <p:nvSpPr>
            <p:cNvPr id="12" name="Google Shape;12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3"/>
          <p:cNvGrpSpPr/>
          <p:nvPr/>
        </p:nvGrpSpPr>
        <p:grpSpPr>
          <a:xfrm>
            <a:off x="1776546" y="6923675"/>
            <a:ext cx="497803" cy="500035"/>
            <a:chOff x="1813" y="0"/>
            <a:chExt cx="809173" cy="812800"/>
          </a:xfrm>
        </p:grpSpPr>
        <p:sp>
          <p:nvSpPr>
            <p:cNvPr id="15" name="Google Shape;15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3"/>
          <p:cNvGrpSpPr/>
          <p:nvPr/>
        </p:nvGrpSpPr>
        <p:grpSpPr>
          <a:xfrm>
            <a:off x="2438533" y="6923675"/>
            <a:ext cx="497803" cy="500035"/>
            <a:chOff x="1813" y="0"/>
            <a:chExt cx="809173" cy="812800"/>
          </a:xfrm>
        </p:grpSpPr>
        <p:sp>
          <p:nvSpPr>
            <p:cNvPr id="18" name="Google Shape;18;p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3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0;p3"/>
          <p:cNvSpPr txBox="1"/>
          <p:nvPr>
            <p:ph type="ctrTitle"/>
          </p:nvPr>
        </p:nvSpPr>
        <p:spPr>
          <a:xfrm>
            <a:off x="1119325" y="434687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919825" y="33736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810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810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/>
        </p:txBody>
      </p:sp>
      <p:sp>
        <p:nvSpPr>
          <p:cNvPr id="24" name="Google Shape;24;p4"/>
          <p:cNvSpPr txBox="1"/>
          <p:nvPr>
            <p:ph idx="2" type="subTitle"/>
          </p:nvPr>
        </p:nvSpPr>
        <p:spPr>
          <a:xfrm>
            <a:off x="1010175" y="1950125"/>
            <a:ext cx="6984900" cy="90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2pPr>
            <a:lvl3pPr lvl="2">
              <a:spcBef>
                <a:spcPts val="48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3500"/>
              <a:buFont typeface="Fira Sans Medium"/>
              <a:buNone/>
              <a:defRPr sz="3500">
                <a:latin typeface="Fira Sans Medium"/>
                <a:ea typeface="Fira Sans Medium"/>
                <a:cs typeface="Fira Sans Medium"/>
                <a:sym typeface="Fira Sans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1098538" y="4975988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2400"/>
              <a:buNone/>
              <a:defRPr sz="24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2400"/>
              <a:buNone/>
              <a:defRPr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3000" y="-8875"/>
            <a:ext cx="18291008" cy="10286869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687875" y="33995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9620975" y="33341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711750" y="124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2035750" y="4604000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7589425" y="4546750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0"/>
            <a:ext cx="18291012" cy="6557614"/>
          </a:xfrm>
          <a:custGeom>
            <a:rect b="b" l="l" r="r" t="t"/>
            <a:pathLst>
              <a:path extrusionOk="0" h="1726824" w="4816593">
                <a:moveTo>
                  <a:pt x="0" y="0"/>
                </a:moveTo>
                <a:lnTo>
                  <a:pt x="4816593" y="0"/>
                </a:lnTo>
                <a:lnTo>
                  <a:pt x="4816593" y="1726824"/>
                </a:lnTo>
                <a:lnTo>
                  <a:pt x="0" y="1726824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39" name="Google Shape;39;p8"/>
          <p:cNvSpPr/>
          <p:nvPr/>
        </p:nvSpPr>
        <p:spPr>
          <a:xfrm>
            <a:off x="0" y="6547010"/>
            <a:ext cx="18291008" cy="3731078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grpSp>
        <p:nvGrpSpPr>
          <p:cNvPr id="40" name="Google Shape;40;p8"/>
          <p:cNvGrpSpPr/>
          <p:nvPr/>
        </p:nvGrpSpPr>
        <p:grpSpPr>
          <a:xfrm>
            <a:off x="6045522" y="5786632"/>
            <a:ext cx="5949307" cy="1463065"/>
            <a:chOff x="0" y="-102688"/>
            <a:chExt cx="7932409" cy="1950753"/>
          </a:xfrm>
        </p:grpSpPr>
        <p:grpSp>
          <p:nvGrpSpPr>
            <p:cNvPr id="41" name="Google Shape;41;p8"/>
            <p:cNvGrpSpPr/>
            <p:nvPr/>
          </p:nvGrpSpPr>
          <p:grpSpPr>
            <a:xfrm>
              <a:off x="0" y="24699"/>
              <a:ext cx="1481211" cy="1823366"/>
              <a:chOff x="0" y="0"/>
              <a:chExt cx="660400" cy="812950"/>
            </a:xfrm>
          </p:grpSpPr>
          <p:sp>
            <p:nvSpPr>
              <p:cNvPr id="42" name="Google Shape;42;p8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" name="Google Shape;43;p8"/>
              <p:cNvSpPr txBox="1"/>
              <p:nvPr/>
            </p:nvSpPr>
            <p:spPr>
              <a:xfrm>
                <a:off x="0" y="69850"/>
                <a:ext cx="6603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" name="Google Shape;44;p8"/>
            <p:cNvGrpSpPr/>
            <p:nvPr/>
          </p:nvGrpSpPr>
          <p:grpSpPr>
            <a:xfrm>
              <a:off x="4059904" y="-102688"/>
              <a:ext cx="1641881" cy="1939119"/>
              <a:chOff x="0" y="-57150"/>
              <a:chExt cx="736600" cy="869950"/>
            </a:xfrm>
          </p:grpSpPr>
          <p:sp>
            <p:nvSpPr>
              <p:cNvPr id="45" name="Google Shape;45;p8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46" name="Google Shape;46;p8"/>
              <p:cNvSpPr txBox="1"/>
              <p:nvPr/>
            </p:nvSpPr>
            <p:spPr>
              <a:xfrm>
                <a:off x="0" y="-57150"/>
                <a:ext cx="736500" cy="74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" name="Google Shape;47;p8"/>
            <p:cNvGrpSpPr/>
            <p:nvPr/>
          </p:nvGrpSpPr>
          <p:grpSpPr>
            <a:xfrm>
              <a:off x="1868719" y="24699"/>
              <a:ext cx="1803647" cy="1811731"/>
              <a:chOff x="1813" y="0"/>
              <a:chExt cx="809173" cy="812800"/>
            </a:xfrm>
          </p:grpSpPr>
          <p:sp>
            <p:nvSpPr>
              <p:cNvPr id="48" name="Google Shape;48;p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8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50;p8"/>
            <p:cNvSpPr/>
            <p:nvPr/>
          </p:nvSpPr>
          <p:spPr>
            <a:xfrm rot="10800000">
              <a:off x="6096342" y="530"/>
              <a:ext cx="1836068" cy="1835906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" name="Google Shape;51;p8"/>
          <p:cNvSpPr txBox="1"/>
          <p:nvPr>
            <p:ph type="title"/>
          </p:nvPr>
        </p:nvSpPr>
        <p:spPr>
          <a:xfrm>
            <a:off x="4703050" y="3350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title"/>
          </p:nvPr>
        </p:nvSpPr>
        <p:spPr>
          <a:xfrm>
            <a:off x="4817550" y="734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ra Sans Medium"/>
              <a:buNone/>
              <a:defRPr b="0" sz="3600">
                <a:solidFill>
                  <a:schemeClr val="lt1"/>
                </a:solidFill>
                <a:latin typeface="Fira Sans Medium"/>
                <a:ea typeface="Fira Sans Medium"/>
                <a:cs typeface="Fira Sans Medium"/>
                <a:sym typeface="Fira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/>
          <p:nvPr/>
        </p:nvSpPr>
        <p:spPr>
          <a:xfrm>
            <a:off x="0" y="0"/>
            <a:ext cx="18287898" cy="10286740"/>
          </a:xfrm>
          <a:custGeom>
            <a:rect b="b" l="l" r="r" t="t"/>
            <a:pathLst>
              <a:path extrusionOk="0" h="714481" w="660511">
                <a:moveTo>
                  <a:pt x="0" y="0"/>
                </a:moveTo>
                <a:lnTo>
                  <a:pt x="660511" y="0"/>
                </a:lnTo>
                <a:lnTo>
                  <a:pt x="660511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55" name="Google Shape;55;p9"/>
          <p:cNvSpPr txBox="1"/>
          <p:nvPr>
            <p:ph idx="1" type="body"/>
          </p:nvPr>
        </p:nvSpPr>
        <p:spPr>
          <a:xfrm>
            <a:off x="1389600" y="29661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315925" y="80465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/>
          <p:nvPr>
            <p:ph idx="2" type="pic"/>
          </p:nvPr>
        </p:nvSpPr>
        <p:spPr>
          <a:xfrm>
            <a:off x="9509600" y="2432500"/>
            <a:ext cx="8778300" cy="67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3000" y="-8875"/>
            <a:ext cx="18363257" cy="10370382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60" name="Google Shape;60;p10"/>
          <p:cNvSpPr/>
          <p:nvPr>
            <p:ph idx="2" type="pic"/>
          </p:nvPr>
        </p:nvSpPr>
        <p:spPr>
          <a:xfrm>
            <a:off x="-5863107" y="-8437"/>
            <a:ext cx="13825800" cy="103695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10"/>
          <p:cNvSpPr txBox="1"/>
          <p:nvPr>
            <p:ph idx="1" type="body"/>
          </p:nvPr>
        </p:nvSpPr>
        <p:spPr>
          <a:xfrm>
            <a:off x="8521625" y="282705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2pPr>
            <a:lvl3pPr indent="-381000" lvl="2" marL="137160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3pPr>
            <a:lvl4pPr indent="-381000" lvl="3" marL="1828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>
                <a:solidFill>
                  <a:schemeClr val="lt1"/>
                </a:solidFill>
              </a:defRPr>
            </a:lvl4pPr>
            <a:lvl5pPr indent="-381000" lvl="4" marL="22860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»"/>
              <a:defRPr sz="2400">
                <a:solidFill>
                  <a:schemeClr val="lt1"/>
                </a:solidFill>
              </a:defRPr>
            </a:lvl5pPr>
            <a:lvl6pPr indent="-381000" lvl="5" marL="27432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6pPr>
            <a:lvl7pPr indent="-381000" lvl="6" marL="32004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7pPr>
            <a:lvl8pPr indent="-381000" lvl="7" marL="36576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8pPr>
            <a:lvl9pPr indent="-381000" lvl="8" marL="411480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7701450" y="823600"/>
            <a:ext cx="14104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None/>
              <a:defRPr sz="7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1750" y="12489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Fira Sans"/>
              <a:buNone/>
              <a:defRPr b="1" i="0" sz="4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361875" y="3706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ssistant"/>
              <a:buChar char="•"/>
              <a:defRPr i="0" sz="32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ssistant"/>
              <a:buChar char="–"/>
              <a:defRPr i="0" sz="28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Char char="•"/>
              <a:defRPr i="0" sz="24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–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»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ssistant"/>
              <a:buChar char="•"/>
              <a:defRPr i="0" sz="2000" u="none" cap="none" strike="noStrike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9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7.jpg"/><Relationship Id="rId7" Type="http://schemas.openxmlformats.org/officeDocument/2006/relationships/image" Target="../media/image14.jpg"/><Relationship Id="rId8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12348277" y="6542926"/>
            <a:ext cx="2209038" cy="2718816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1"/>
          <p:cNvSpPr/>
          <p:nvPr/>
        </p:nvSpPr>
        <p:spPr>
          <a:xfrm>
            <a:off x="13500802" y="1268317"/>
            <a:ext cx="3562756" cy="7118115"/>
          </a:xfrm>
          <a:custGeom>
            <a:rect b="b" l="l" r="r" t="t"/>
            <a:pathLst>
              <a:path extrusionOk="0" h="6109970" w="3058160">
                <a:moveTo>
                  <a:pt x="3058160" y="6109970"/>
                </a:moveTo>
                <a:lnTo>
                  <a:pt x="0" y="6109970"/>
                </a:lnTo>
                <a:lnTo>
                  <a:pt x="0" y="1527810"/>
                </a:lnTo>
                <a:cubicBezTo>
                  <a:pt x="0" y="684530"/>
                  <a:pt x="684530" y="0"/>
                  <a:pt x="1529080" y="0"/>
                </a:cubicBezTo>
                <a:lnTo>
                  <a:pt x="1529080" y="0"/>
                </a:lnTo>
                <a:cubicBezTo>
                  <a:pt x="2373630" y="0"/>
                  <a:pt x="3058160" y="684530"/>
                  <a:pt x="3058160" y="1529080"/>
                </a:cubicBezTo>
                <a:lnTo>
                  <a:pt x="3058160" y="61099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64875" r="-13479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1"/>
          <p:cNvSpPr/>
          <p:nvPr/>
        </p:nvSpPr>
        <p:spPr>
          <a:xfrm>
            <a:off x="16467536" y="4562534"/>
            <a:ext cx="1189609" cy="1312672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70" name="Google Shape;70;p11"/>
          <p:cNvSpPr/>
          <p:nvPr/>
        </p:nvSpPr>
        <p:spPr>
          <a:xfrm>
            <a:off x="12192444" y="1120893"/>
            <a:ext cx="1919763" cy="1928368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1"/>
          <p:cNvSpPr/>
          <p:nvPr/>
        </p:nvSpPr>
        <p:spPr>
          <a:xfrm rot="10800000">
            <a:off x="13943448" y="8080058"/>
            <a:ext cx="1548057" cy="1547921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1"/>
          <p:cNvSpPr txBox="1"/>
          <p:nvPr>
            <p:ph type="ctrTitle"/>
          </p:nvPr>
        </p:nvSpPr>
        <p:spPr>
          <a:xfrm>
            <a:off x="1017300" y="3935275"/>
            <a:ext cx="10286700" cy="2246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0"/>
              <a:t>Project Roadmap</a:t>
            </a:r>
            <a:endParaRPr sz="9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00"/>
              <a:t>Presentation</a:t>
            </a:r>
            <a:endParaRPr sz="9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0"/>
          <p:cNvGrpSpPr/>
          <p:nvPr/>
        </p:nvGrpSpPr>
        <p:grpSpPr>
          <a:xfrm>
            <a:off x="6045522" y="5786631"/>
            <a:ext cx="5949307" cy="1462792"/>
            <a:chOff x="0" y="-102689"/>
            <a:chExt cx="7932409" cy="1950389"/>
          </a:xfrm>
        </p:grpSpPr>
        <p:grpSp>
          <p:nvGrpSpPr>
            <p:cNvPr id="311" name="Google Shape;311;p20"/>
            <p:cNvGrpSpPr/>
            <p:nvPr/>
          </p:nvGrpSpPr>
          <p:grpSpPr>
            <a:xfrm>
              <a:off x="0" y="24699"/>
              <a:ext cx="1481188" cy="1823001"/>
              <a:chOff x="0" y="0"/>
              <a:chExt cx="660400" cy="812800"/>
            </a:xfrm>
          </p:grpSpPr>
          <p:sp>
            <p:nvSpPr>
              <p:cNvPr id="312" name="Google Shape;312;p20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20"/>
              <p:cNvSpPr txBox="1"/>
              <p:nvPr/>
            </p:nvSpPr>
            <p:spPr>
              <a:xfrm>
                <a:off x="0" y="69850"/>
                <a:ext cx="6604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4" name="Google Shape;314;p20"/>
            <p:cNvGrpSpPr/>
            <p:nvPr/>
          </p:nvGrpSpPr>
          <p:grpSpPr>
            <a:xfrm>
              <a:off x="4059904" y="-102689"/>
              <a:ext cx="1641886" cy="1939125"/>
              <a:chOff x="0" y="-57150"/>
              <a:chExt cx="736600" cy="869950"/>
            </a:xfrm>
          </p:grpSpPr>
          <p:sp>
            <p:nvSpPr>
              <p:cNvPr id="315" name="Google Shape;315;p20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316" name="Google Shape;316;p20"/>
              <p:cNvSpPr txBox="1"/>
              <p:nvPr/>
            </p:nvSpPr>
            <p:spPr>
              <a:xfrm>
                <a:off x="0" y="-57150"/>
                <a:ext cx="736600" cy="7429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" name="Google Shape;317;p20"/>
            <p:cNvGrpSpPr/>
            <p:nvPr/>
          </p:nvGrpSpPr>
          <p:grpSpPr>
            <a:xfrm>
              <a:off x="1868719" y="24699"/>
              <a:ext cx="1803652" cy="1811737"/>
              <a:chOff x="1813" y="0"/>
              <a:chExt cx="809173" cy="812800"/>
            </a:xfrm>
          </p:grpSpPr>
          <p:sp>
            <p:nvSpPr>
              <p:cNvPr id="318" name="Google Shape;318;p20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8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20"/>
            <p:cNvSpPr/>
            <p:nvPr/>
          </p:nvSpPr>
          <p:spPr>
            <a:xfrm rot="10779982">
              <a:off x="6090611" y="5493"/>
              <a:ext cx="1836467" cy="1836305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1" name="Google Shape;321;p20"/>
          <p:cNvSpPr txBox="1"/>
          <p:nvPr>
            <p:ph type="title"/>
          </p:nvPr>
        </p:nvSpPr>
        <p:spPr>
          <a:xfrm>
            <a:off x="4380525" y="2968950"/>
            <a:ext cx="10059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Write an original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statement or inspiring quote</a:t>
            </a:r>
            <a:endParaRPr/>
          </a:p>
        </p:txBody>
      </p:sp>
      <p:sp>
        <p:nvSpPr>
          <p:cNvPr id="322" name="Google Shape;322;p20"/>
          <p:cNvSpPr txBox="1"/>
          <p:nvPr>
            <p:ph idx="2" type="title"/>
          </p:nvPr>
        </p:nvSpPr>
        <p:spPr>
          <a:xfrm>
            <a:off x="3739275" y="7471600"/>
            <a:ext cx="113415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— Include a credit, citation, or supporting message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"/>
          <p:cNvSpPr/>
          <p:nvPr/>
        </p:nvSpPr>
        <p:spPr>
          <a:xfrm>
            <a:off x="0" y="3791017"/>
            <a:ext cx="4572000" cy="6495984"/>
          </a:xfrm>
          <a:custGeom>
            <a:rect b="b" l="l" r="r" t="t"/>
            <a:pathLst>
              <a:path extrusionOk="0" h="498958" w="342818">
                <a:moveTo>
                  <a:pt x="0" y="0"/>
                </a:moveTo>
                <a:lnTo>
                  <a:pt x="342818" y="0"/>
                </a:lnTo>
                <a:lnTo>
                  <a:pt x="342818" y="498958"/>
                </a:lnTo>
                <a:lnTo>
                  <a:pt x="0" y="498958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28" name="Google Shape;328;p21"/>
          <p:cNvSpPr/>
          <p:nvPr/>
        </p:nvSpPr>
        <p:spPr>
          <a:xfrm>
            <a:off x="4572000" y="3791017"/>
            <a:ext cx="4572000" cy="6495984"/>
          </a:xfrm>
          <a:custGeom>
            <a:rect b="b" l="l" r="r" t="t"/>
            <a:pathLst>
              <a:path extrusionOk="0" h="490189" w="342818">
                <a:moveTo>
                  <a:pt x="0" y="0"/>
                </a:moveTo>
                <a:lnTo>
                  <a:pt x="342818" y="0"/>
                </a:lnTo>
                <a:lnTo>
                  <a:pt x="342818" y="490189"/>
                </a:lnTo>
                <a:lnTo>
                  <a:pt x="0" y="490189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329" name="Google Shape;329;p21"/>
          <p:cNvSpPr/>
          <p:nvPr/>
        </p:nvSpPr>
        <p:spPr>
          <a:xfrm>
            <a:off x="9144000" y="3791016"/>
            <a:ext cx="4572000" cy="6495984"/>
          </a:xfrm>
          <a:custGeom>
            <a:rect b="b" l="l" r="r" t="t"/>
            <a:pathLst>
              <a:path extrusionOk="0" h="487082" w="342818">
                <a:moveTo>
                  <a:pt x="0" y="0"/>
                </a:moveTo>
                <a:lnTo>
                  <a:pt x="342818" y="0"/>
                </a:lnTo>
                <a:lnTo>
                  <a:pt x="342818" y="487082"/>
                </a:lnTo>
                <a:lnTo>
                  <a:pt x="0" y="487082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330" name="Google Shape;330;p21"/>
          <p:cNvSpPr/>
          <p:nvPr/>
        </p:nvSpPr>
        <p:spPr>
          <a:xfrm>
            <a:off x="13716000" y="3791016"/>
            <a:ext cx="4572000" cy="6495984"/>
          </a:xfrm>
          <a:custGeom>
            <a:rect b="b" l="l" r="r" t="t"/>
            <a:pathLst>
              <a:path extrusionOk="0" h="487082" w="342818">
                <a:moveTo>
                  <a:pt x="0" y="0"/>
                </a:moveTo>
                <a:lnTo>
                  <a:pt x="342818" y="0"/>
                </a:lnTo>
                <a:lnTo>
                  <a:pt x="342818" y="487082"/>
                </a:lnTo>
                <a:lnTo>
                  <a:pt x="0" y="487082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grpSp>
        <p:nvGrpSpPr>
          <p:cNvPr id="331" name="Google Shape;331;p21"/>
          <p:cNvGrpSpPr/>
          <p:nvPr/>
        </p:nvGrpSpPr>
        <p:grpSpPr>
          <a:xfrm>
            <a:off x="1028700" y="1021556"/>
            <a:ext cx="12322393" cy="1915326"/>
            <a:chOff x="0" y="-9525"/>
            <a:chExt cx="16429858" cy="2553767"/>
          </a:xfrm>
        </p:grpSpPr>
        <p:sp>
          <p:nvSpPr>
            <p:cNvPr id="332" name="Google Shape;332;p21"/>
            <p:cNvSpPr txBox="1"/>
            <p:nvPr/>
          </p:nvSpPr>
          <p:spPr>
            <a:xfrm>
              <a:off x="0" y="-9525"/>
              <a:ext cx="15697200" cy="1533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Team Members Page</a:t>
              </a:r>
              <a:endParaRPr/>
            </a:p>
          </p:txBody>
        </p:sp>
        <p:sp>
          <p:nvSpPr>
            <p:cNvPr id="333" name="Google Shape;333;p21"/>
            <p:cNvSpPr txBox="1"/>
            <p:nvPr/>
          </p:nvSpPr>
          <p:spPr>
            <a:xfrm>
              <a:off x="0" y="1803409"/>
              <a:ext cx="16429858" cy="74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what you want to discuss. </a:t>
              </a:r>
              <a:endParaRPr/>
            </a:p>
          </p:txBody>
        </p:sp>
      </p:grpSp>
      <p:sp>
        <p:nvSpPr>
          <p:cNvPr id="334" name="Google Shape;334;p21"/>
          <p:cNvSpPr/>
          <p:nvPr/>
        </p:nvSpPr>
        <p:spPr>
          <a:xfrm>
            <a:off x="11518778" y="3463024"/>
            <a:ext cx="1511402" cy="1667754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35" name="Google Shape;335;p21"/>
          <p:cNvSpPr/>
          <p:nvPr/>
        </p:nvSpPr>
        <p:spPr>
          <a:xfrm>
            <a:off x="6975024" y="3463024"/>
            <a:ext cx="1672977" cy="168047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 rot="10779982">
            <a:off x="16224297" y="3467421"/>
            <a:ext cx="1470037" cy="1469907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/>
          <p:nvPr/>
        </p:nvSpPr>
        <p:spPr>
          <a:xfrm rot="-10778180">
            <a:off x="2632925" y="3467340"/>
            <a:ext cx="1365451" cy="1680555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8" name="Google Shape;338;p21"/>
          <p:cNvPicPr preferRelativeResize="0"/>
          <p:nvPr/>
        </p:nvPicPr>
        <p:blipFill rotWithShape="1">
          <a:blip r:embed="rId3">
            <a:alphaModFix/>
          </a:blip>
          <a:srcRect b="35447" l="0" r="486" t="0"/>
          <a:stretch/>
        </p:blipFill>
        <p:spPr>
          <a:xfrm>
            <a:off x="1023456" y="4404234"/>
            <a:ext cx="2437025" cy="236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 rotWithShape="1">
          <a:blip r:embed="rId4">
            <a:alphaModFix/>
          </a:blip>
          <a:srcRect b="35951" l="35630" r="26762" t="10213"/>
          <a:stretch/>
        </p:blipFill>
        <p:spPr>
          <a:xfrm>
            <a:off x="5518170" y="4404234"/>
            <a:ext cx="2483197" cy="236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 rotWithShape="1">
          <a:blip r:embed="rId5">
            <a:alphaModFix/>
          </a:blip>
          <a:srcRect b="34964" l="13717" r="6375" t="14195"/>
          <a:stretch/>
        </p:blipFill>
        <p:spPr>
          <a:xfrm>
            <a:off x="10059057" y="4404234"/>
            <a:ext cx="2483197" cy="236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 rotWithShape="1">
          <a:blip r:embed="rId6">
            <a:alphaModFix/>
          </a:blip>
          <a:srcRect b="30022" l="0" r="609" t="6741"/>
          <a:stretch/>
        </p:blipFill>
        <p:spPr>
          <a:xfrm>
            <a:off x="14599943" y="4404234"/>
            <a:ext cx="2483197" cy="23698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2" name="Google Shape;342;p21"/>
          <p:cNvGrpSpPr/>
          <p:nvPr/>
        </p:nvGrpSpPr>
        <p:grpSpPr>
          <a:xfrm>
            <a:off x="1023456" y="7156354"/>
            <a:ext cx="2429727" cy="1100629"/>
            <a:chOff x="0" y="-9525"/>
            <a:chExt cx="3239636" cy="1467505"/>
          </a:xfrm>
        </p:grpSpPr>
        <p:sp>
          <p:nvSpPr>
            <p:cNvPr id="343" name="Google Shape;343;p21"/>
            <p:cNvSpPr txBox="1"/>
            <p:nvPr/>
          </p:nvSpPr>
          <p:spPr>
            <a:xfrm>
              <a:off x="0" y="-9525"/>
              <a:ext cx="323963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44" name="Google Shape;344;p21"/>
            <p:cNvSpPr txBox="1"/>
            <p:nvPr/>
          </p:nvSpPr>
          <p:spPr>
            <a:xfrm>
              <a:off x="0" y="984905"/>
              <a:ext cx="323963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345" name="Google Shape;345;p21"/>
          <p:cNvGrpSpPr/>
          <p:nvPr/>
        </p:nvGrpSpPr>
        <p:grpSpPr>
          <a:xfrm>
            <a:off x="4846804" y="7156354"/>
            <a:ext cx="3389847" cy="1100629"/>
            <a:chOff x="0" y="-9525"/>
            <a:chExt cx="4519796" cy="1467505"/>
          </a:xfrm>
        </p:grpSpPr>
        <p:sp>
          <p:nvSpPr>
            <p:cNvPr id="346" name="Google Shape;346;p21"/>
            <p:cNvSpPr txBox="1"/>
            <p:nvPr/>
          </p:nvSpPr>
          <p:spPr>
            <a:xfrm>
              <a:off x="0" y="-9525"/>
              <a:ext cx="451979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0" y="984905"/>
              <a:ext cx="451979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348" name="Google Shape;348;p21"/>
          <p:cNvGrpSpPr/>
          <p:nvPr/>
        </p:nvGrpSpPr>
        <p:grpSpPr>
          <a:xfrm>
            <a:off x="9616924" y="7156354"/>
            <a:ext cx="3389847" cy="1100629"/>
            <a:chOff x="0" y="-9525"/>
            <a:chExt cx="4519796" cy="1467505"/>
          </a:xfrm>
        </p:grpSpPr>
        <p:sp>
          <p:nvSpPr>
            <p:cNvPr id="349" name="Google Shape;349;p21"/>
            <p:cNvSpPr txBox="1"/>
            <p:nvPr/>
          </p:nvSpPr>
          <p:spPr>
            <a:xfrm>
              <a:off x="0" y="-9525"/>
              <a:ext cx="451979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50" name="Google Shape;350;p21"/>
            <p:cNvSpPr txBox="1"/>
            <p:nvPr/>
          </p:nvSpPr>
          <p:spPr>
            <a:xfrm>
              <a:off x="0" y="984905"/>
              <a:ext cx="451979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  <p:grpSp>
        <p:nvGrpSpPr>
          <p:cNvPr id="351" name="Google Shape;351;p21"/>
          <p:cNvGrpSpPr/>
          <p:nvPr/>
        </p:nvGrpSpPr>
        <p:grpSpPr>
          <a:xfrm>
            <a:off x="14112724" y="7156354"/>
            <a:ext cx="3389847" cy="1100629"/>
            <a:chOff x="0" y="-9525"/>
            <a:chExt cx="4519796" cy="1467505"/>
          </a:xfrm>
        </p:grpSpPr>
        <p:sp>
          <p:nvSpPr>
            <p:cNvPr id="352" name="Google Shape;352;p21"/>
            <p:cNvSpPr txBox="1"/>
            <p:nvPr/>
          </p:nvSpPr>
          <p:spPr>
            <a:xfrm>
              <a:off x="0" y="-9525"/>
              <a:ext cx="451979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>
                  <a:solidFill>
                    <a:srgbClr val="191919"/>
                  </a:solidFill>
                  <a:latin typeface="Fira Sans"/>
                  <a:ea typeface="Fira Sans"/>
                  <a:cs typeface="Fira Sans"/>
                  <a:sym typeface="Fira Sans"/>
                </a:rPr>
                <a:t> </a:t>
              </a:r>
              <a:r>
                <a:rPr b="1" lang="en-US" sz="3500">
                  <a:solidFill>
                    <a:srgbClr val="FFFFFF"/>
                  </a:solidFill>
                  <a:latin typeface="Fira Sans"/>
                  <a:ea typeface="Fira Sans"/>
                  <a:cs typeface="Fira Sans"/>
                  <a:sym typeface="Fira Sans"/>
                </a:rPr>
                <a:t>Name</a:t>
              </a:r>
              <a:endParaRPr/>
            </a:p>
          </p:txBody>
        </p:sp>
        <p:sp>
          <p:nvSpPr>
            <p:cNvPr id="353" name="Google Shape;353;p21"/>
            <p:cNvSpPr txBox="1"/>
            <p:nvPr/>
          </p:nvSpPr>
          <p:spPr>
            <a:xfrm>
              <a:off x="0" y="984905"/>
              <a:ext cx="4519796" cy="473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Title or Position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C500"/>
        </a:solidFill>
      </p:bgPr>
    </p:bg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2"/>
          <p:cNvSpPr/>
          <p:nvPr/>
        </p:nvSpPr>
        <p:spPr>
          <a:xfrm rot="10779982">
            <a:off x="5070675" y="1054591"/>
            <a:ext cx="8656135" cy="8655372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9" name="Google Shape;359;p22"/>
          <p:cNvGrpSpPr/>
          <p:nvPr/>
        </p:nvGrpSpPr>
        <p:grpSpPr>
          <a:xfrm>
            <a:off x="4002094" y="6230852"/>
            <a:ext cx="3292833" cy="3307593"/>
            <a:chOff x="1813" y="0"/>
            <a:chExt cx="809173" cy="812800"/>
          </a:xfrm>
        </p:grpSpPr>
        <p:sp>
          <p:nvSpPr>
            <p:cNvPr id="360" name="Google Shape;360;p2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2"/>
          <p:cNvSpPr/>
          <p:nvPr/>
        </p:nvSpPr>
        <p:spPr>
          <a:xfrm>
            <a:off x="4081980" y="6327647"/>
            <a:ext cx="3114015" cy="3114003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2"/>
          <p:cNvSpPr/>
          <p:nvPr/>
        </p:nvSpPr>
        <p:spPr>
          <a:xfrm>
            <a:off x="11927410" y="1133517"/>
            <a:ext cx="1949295" cy="2150947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364" name="Google Shape;364;p22"/>
          <p:cNvSpPr txBox="1"/>
          <p:nvPr/>
        </p:nvSpPr>
        <p:spPr>
          <a:xfrm>
            <a:off x="3729073" y="3492925"/>
            <a:ext cx="1082985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Thank you!</a:t>
            </a:r>
            <a:endParaRPr/>
          </a:p>
        </p:txBody>
      </p:sp>
      <p:sp>
        <p:nvSpPr>
          <p:cNvPr id="365" name="Google Shape;365;p22"/>
          <p:cNvSpPr txBox="1"/>
          <p:nvPr/>
        </p:nvSpPr>
        <p:spPr>
          <a:xfrm>
            <a:off x="5703818" y="4844249"/>
            <a:ext cx="68805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Write a closing statement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or call-to-action here.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3"/>
          <p:cNvSpPr/>
          <p:nvPr/>
        </p:nvSpPr>
        <p:spPr>
          <a:xfrm>
            <a:off x="0" y="0"/>
            <a:ext cx="9509959" cy="10287000"/>
          </a:xfrm>
          <a:custGeom>
            <a:rect b="b" l="l" r="r" t="t"/>
            <a:pathLst>
              <a:path extrusionOk="0" h="714481" w="660511">
                <a:moveTo>
                  <a:pt x="0" y="0"/>
                </a:moveTo>
                <a:lnTo>
                  <a:pt x="660511" y="0"/>
                </a:lnTo>
                <a:lnTo>
                  <a:pt x="660511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grpSp>
        <p:nvGrpSpPr>
          <p:cNvPr id="371" name="Google Shape;371;p23"/>
          <p:cNvGrpSpPr/>
          <p:nvPr/>
        </p:nvGrpSpPr>
        <p:grpSpPr>
          <a:xfrm>
            <a:off x="1133331" y="3067348"/>
            <a:ext cx="1437444" cy="1769162"/>
            <a:chOff x="0" y="0"/>
            <a:chExt cx="660400" cy="812800"/>
          </a:xfrm>
        </p:grpSpPr>
        <p:sp>
          <p:nvSpPr>
            <p:cNvPr id="372" name="Google Shape;372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4" name="Google Shape;374;p23"/>
          <p:cNvGrpSpPr/>
          <p:nvPr/>
        </p:nvGrpSpPr>
        <p:grpSpPr>
          <a:xfrm>
            <a:off x="5073333" y="2923118"/>
            <a:ext cx="1593396" cy="1902460"/>
            <a:chOff x="0" y="-66675"/>
            <a:chExt cx="736600" cy="879475"/>
          </a:xfrm>
        </p:grpSpPr>
        <p:sp>
          <p:nvSpPr>
            <p:cNvPr id="375" name="Google Shape;375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376" name="Google Shape;376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23"/>
          <p:cNvGrpSpPr/>
          <p:nvPr/>
        </p:nvGrpSpPr>
        <p:grpSpPr>
          <a:xfrm>
            <a:off x="2946861" y="3067348"/>
            <a:ext cx="1750384" cy="1758230"/>
            <a:chOff x="1813" y="0"/>
            <a:chExt cx="809173" cy="812800"/>
          </a:xfrm>
        </p:grpSpPr>
        <p:sp>
          <p:nvSpPr>
            <p:cNvPr id="378" name="Google Shape;378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0" name="Google Shape;380;p23"/>
          <p:cNvSpPr/>
          <p:nvPr/>
        </p:nvSpPr>
        <p:spPr>
          <a:xfrm rot="10779982">
            <a:off x="7044067" y="3048709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F4C5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1" name="Google Shape;381;p23"/>
          <p:cNvGrpSpPr/>
          <p:nvPr/>
        </p:nvGrpSpPr>
        <p:grpSpPr>
          <a:xfrm>
            <a:off x="1036268" y="656877"/>
            <a:ext cx="1593396" cy="1902460"/>
            <a:chOff x="0" y="-66675"/>
            <a:chExt cx="736600" cy="879475"/>
          </a:xfrm>
        </p:grpSpPr>
        <p:sp>
          <p:nvSpPr>
            <p:cNvPr id="382" name="Google Shape;382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383" name="Google Shape;383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4" name="Google Shape;384;p23"/>
          <p:cNvSpPr/>
          <p:nvPr/>
        </p:nvSpPr>
        <p:spPr>
          <a:xfrm rot="10779982">
            <a:off x="3007002" y="782468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23"/>
          <p:cNvGrpSpPr/>
          <p:nvPr/>
        </p:nvGrpSpPr>
        <p:grpSpPr>
          <a:xfrm>
            <a:off x="5170396" y="801107"/>
            <a:ext cx="1437444" cy="1769162"/>
            <a:chOff x="0" y="0"/>
            <a:chExt cx="660400" cy="812800"/>
          </a:xfrm>
        </p:grpSpPr>
        <p:sp>
          <p:nvSpPr>
            <p:cNvPr id="386" name="Google Shape;386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8" name="Google Shape;388;p23"/>
          <p:cNvGrpSpPr/>
          <p:nvPr/>
        </p:nvGrpSpPr>
        <p:grpSpPr>
          <a:xfrm>
            <a:off x="6983925" y="801107"/>
            <a:ext cx="1750384" cy="1758230"/>
            <a:chOff x="1813" y="0"/>
            <a:chExt cx="809173" cy="812800"/>
          </a:xfrm>
        </p:grpSpPr>
        <p:sp>
          <p:nvSpPr>
            <p:cNvPr id="389" name="Google Shape;389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" name="Google Shape;391;p23"/>
          <p:cNvGrpSpPr/>
          <p:nvPr/>
        </p:nvGrpSpPr>
        <p:grpSpPr>
          <a:xfrm>
            <a:off x="1133331" y="7675449"/>
            <a:ext cx="1437444" cy="1769162"/>
            <a:chOff x="0" y="0"/>
            <a:chExt cx="660400" cy="812800"/>
          </a:xfrm>
        </p:grpSpPr>
        <p:sp>
          <p:nvSpPr>
            <p:cNvPr id="392" name="Google Shape;392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4" name="Google Shape;394;p23"/>
          <p:cNvGrpSpPr/>
          <p:nvPr/>
        </p:nvGrpSpPr>
        <p:grpSpPr>
          <a:xfrm>
            <a:off x="5073333" y="7531219"/>
            <a:ext cx="1593396" cy="1902460"/>
            <a:chOff x="0" y="-66675"/>
            <a:chExt cx="736600" cy="879475"/>
          </a:xfrm>
        </p:grpSpPr>
        <p:sp>
          <p:nvSpPr>
            <p:cNvPr id="395" name="Google Shape;395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</p:sp>
        <p:sp>
          <p:nvSpPr>
            <p:cNvPr id="396" name="Google Shape;396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7" name="Google Shape;397;p23"/>
          <p:cNvGrpSpPr/>
          <p:nvPr/>
        </p:nvGrpSpPr>
        <p:grpSpPr>
          <a:xfrm>
            <a:off x="2946861" y="7675449"/>
            <a:ext cx="1750384" cy="1758230"/>
            <a:chOff x="1813" y="0"/>
            <a:chExt cx="809173" cy="812800"/>
          </a:xfrm>
        </p:grpSpPr>
        <p:sp>
          <p:nvSpPr>
            <p:cNvPr id="398" name="Google Shape;398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23"/>
          <p:cNvSpPr/>
          <p:nvPr/>
        </p:nvSpPr>
        <p:spPr>
          <a:xfrm rot="10779982">
            <a:off x="7044067" y="7656810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1" name="Google Shape;401;p23"/>
          <p:cNvGrpSpPr/>
          <p:nvPr/>
        </p:nvGrpSpPr>
        <p:grpSpPr>
          <a:xfrm>
            <a:off x="1036268" y="5264978"/>
            <a:ext cx="1593396" cy="1902460"/>
            <a:chOff x="0" y="-66675"/>
            <a:chExt cx="736600" cy="879475"/>
          </a:xfrm>
        </p:grpSpPr>
        <p:sp>
          <p:nvSpPr>
            <p:cNvPr id="402" name="Google Shape;402;p23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403" name="Google Shape;403;p23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3"/>
          <p:cNvSpPr/>
          <p:nvPr/>
        </p:nvSpPr>
        <p:spPr>
          <a:xfrm rot="10779982">
            <a:off x="3007002" y="5390569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23"/>
          <p:cNvGrpSpPr/>
          <p:nvPr/>
        </p:nvGrpSpPr>
        <p:grpSpPr>
          <a:xfrm>
            <a:off x="5170396" y="5409208"/>
            <a:ext cx="1437444" cy="1769162"/>
            <a:chOff x="0" y="0"/>
            <a:chExt cx="660400" cy="812800"/>
          </a:xfrm>
        </p:grpSpPr>
        <p:sp>
          <p:nvSpPr>
            <p:cNvPr id="406" name="Google Shape;406;p23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3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8" name="Google Shape;408;p23"/>
          <p:cNvGrpSpPr/>
          <p:nvPr/>
        </p:nvGrpSpPr>
        <p:grpSpPr>
          <a:xfrm>
            <a:off x="6983925" y="5409208"/>
            <a:ext cx="1750384" cy="1758230"/>
            <a:chOff x="1813" y="0"/>
            <a:chExt cx="809173" cy="812800"/>
          </a:xfrm>
        </p:grpSpPr>
        <p:sp>
          <p:nvSpPr>
            <p:cNvPr id="409" name="Google Shape;409;p2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3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Google Shape;411;p23"/>
          <p:cNvSpPr/>
          <p:nvPr/>
        </p:nvSpPr>
        <p:spPr>
          <a:xfrm>
            <a:off x="10248737" y="7388404"/>
            <a:ext cx="7178983" cy="100665"/>
          </a:xfrm>
          <a:custGeom>
            <a:rect b="b" l="l" r="r" t="t"/>
            <a:pathLst>
              <a:path extrusionOk="0" h="26512" w="1890761">
                <a:moveTo>
                  <a:pt x="0" y="0"/>
                </a:moveTo>
                <a:lnTo>
                  <a:pt x="1890761" y="0"/>
                </a:lnTo>
                <a:lnTo>
                  <a:pt x="1890761" y="26512"/>
                </a:lnTo>
                <a:lnTo>
                  <a:pt x="0" y="26512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412" name="Google Shape;412;p23"/>
          <p:cNvSpPr txBox="1"/>
          <p:nvPr/>
        </p:nvSpPr>
        <p:spPr>
          <a:xfrm>
            <a:off x="10292937" y="992655"/>
            <a:ext cx="3246404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Credits</a:t>
            </a:r>
            <a:endParaRPr/>
          </a:p>
        </p:txBody>
      </p:sp>
      <p:sp>
        <p:nvSpPr>
          <p:cNvPr id="413" name="Google Shape;413;p23"/>
          <p:cNvSpPr txBox="1"/>
          <p:nvPr/>
        </p:nvSpPr>
        <p:spPr>
          <a:xfrm>
            <a:off x="10292937" y="2742204"/>
            <a:ext cx="7197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14" name="Google Shape;414;p23"/>
          <p:cNvSpPr txBox="1"/>
          <p:nvPr/>
        </p:nvSpPr>
        <p:spPr>
          <a:xfrm>
            <a:off x="10426287" y="5372788"/>
            <a:ext cx="6629182" cy="8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SlidesCarnival for the presentation template</a:t>
            </a:r>
            <a:endParaRPr/>
          </a:p>
          <a:p>
            <a:pPr indent="-269874" lvl="1" marL="539749" marR="0" rtl="0" algn="l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Pexels for the photos</a:t>
            </a:r>
            <a:endParaRPr/>
          </a:p>
        </p:txBody>
      </p:sp>
      <p:sp>
        <p:nvSpPr>
          <p:cNvPr id="415" name="Google Shape;415;p23"/>
          <p:cNvSpPr txBox="1"/>
          <p:nvPr/>
        </p:nvSpPr>
        <p:spPr>
          <a:xfrm>
            <a:off x="10292937" y="7665863"/>
            <a:ext cx="3598973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Happy designing!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4"/>
          <p:cNvGrpSpPr/>
          <p:nvPr/>
        </p:nvGrpSpPr>
        <p:grpSpPr>
          <a:xfrm>
            <a:off x="9814310" y="656877"/>
            <a:ext cx="7795201" cy="4179632"/>
            <a:chOff x="0" y="-160346"/>
            <a:chExt cx="10393602" cy="5572842"/>
          </a:xfrm>
        </p:grpSpPr>
        <p:grpSp>
          <p:nvGrpSpPr>
            <p:cNvPr id="421" name="Google Shape;421;p24"/>
            <p:cNvGrpSpPr/>
            <p:nvPr/>
          </p:nvGrpSpPr>
          <p:grpSpPr>
            <a:xfrm>
              <a:off x="129417" y="3053614"/>
              <a:ext cx="1916592" cy="2358882"/>
              <a:chOff x="0" y="0"/>
              <a:chExt cx="660400" cy="812800"/>
            </a:xfrm>
          </p:grpSpPr>
          <p:sp>
            <p:nvSpPr>
              <p:cNvPr id="422" name="Google Shape;422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4"/>
            <p:cNvGrpSpPr/>
            <p:nvPr/>
          </p:nvGrpSpPr>
          <p:grpSpPr>
            <a:xfrm>
              <a:off x="5382752" y="2861308"/>
              <a:ext cx="2124528" cy="2536613"/>
              <a:chOff x="0" y="-66675"/>
              <a:chExt cx="736600" cy="879475"/>
            </a:xfrm>
          </p:grpSpPr>
          <p:sp>
            <p:nvSpPr>
              <p:cNvPr id="425" name="Google Shape;425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26" name="Google Shape;426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7" name="Google Shape;427;p24"/>
            <p:cNvGrpSpPr/>
            <p:nvPr/>
          </p:nvGrpSpPr>
          <p:grpSpPr>
            <a:xfrm>
              <a:off x="2547456" y="3053614"/>
              <a:ext cx="2333846" cy="2344307"/>
              <a:chOff x="1813" y="0"/>
              <a:chExt cx="809173" cy="812800"/>
            </a:xfrm>
          </p:grpSpPr>
          <p:sp>
            <p:nvSpPr>
              <p:cNvPr id="428" name="Google Shape;428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0" name="Google Shape;430;p24"/>
            <p:cNvSpPr/>
            <p:nvPr/>
          </p:nvSpPr>
          <p:spPr>
            <a:xfrm rot="10779982">
              <a:off x="8010398" y="3028762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1" name="Google Shape;431;p24"/>
            <p:cNvGrpSpPr/>
            <p:nvPr/>
          </p:nvGrpSpPr>
          <p:grpSpPr>
            <a:xfrm>
              <a:off x="0" y="-160346"/>
              <a:ext cx="2124528" cy="2536613"/>
              <a:chOff x="0" y="-66675"/>
              <a:chExt cx="736600" cy="879475"/>
            </a:xfrm>
          </p:grpSpPr>
          <p:sp>
            <p:nvSpPr>
              <p:cNvPr id="432" name="Google Shape;432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33" name="Google Shape;433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34" name="Google Shape;434;p24"/>
            <p:cNvSpPr/>
            <p:nvPr/>
          </p:nvSpPr>
          <p:spPr>
            <a:xfrm rot="10779982">
              <a:off x="2627646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35" name="Google Shape;435;p24"/>
            <p:cNvGrpSpPr/>
            <p:nvPr/>
          </p:nvGrpSpPr>
          <p:grpSpPr>
            <a:xfrm>
              <a:off x="5512169" y="31960"/>
              <a:ext cx="1916592" cy="2358882"/>
              <a:chOff x="0" y="0"/>
              <a:chExt cx="660400" cy="812800"/>
            </a:xfrm>
          </p:grpSpPr>
          <p:sp>
            <p:nvSpPr>
              <p:cNvPr id="436" name="Google Shape;436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8" name="Google Shape;438;p24"/>
            <p:cNvGrpSpPr/>
            <p:nvPr/>
          </p:nvGrpSpPr>
          <p:grpSpPr>
            <a:xfrm>
              <a:off x="7930208" y="31960"/>
              <a:ext cx="2333846" cy="2344307"/>
              <a:chOff x="1813" y="0"/>
              <a:chExt cx="809173" cy="812800"/>
            </a:xfrm>
          </p:grpSpPr>
          <p:sp>
            <p:nvSpPr>
              <p:cNvPr id="439" name="Google Shape;439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1" name="Google Shape;441;p24"/>
          <p:cNvGrpSpPr/>
          <p:nvPr/>
        </p:nvGrpSpPr>
        <p:grpSpPr>
          <a:xfrm>
            <a:off x="9814310" y="5264978"/>
            <a:ext cx="7795201" cy="4179632"/>
            <a:chOff x="0" y="-160346"/>
            <a:chExt cx="10393602" cy="5572842"/>
          </a:xfrm>
        </p:grpSpPr>
        <p:grpSp>
          <p:nvGrpSpPr>
            <p:cNvPr id="442" name="Google Shape;442;p24"/>
            <p:cNvGrpSpPr/>
            <p:nvPr/>
          </p:nvGrpSpPr>
          <p:grpSpPr>
            <a:xfrm>
              <a:off x="129417" y="3053614"/>
              <a:ext cx="1916592" cy="2358882"/>
              <a:chOff x="0" y="0"/>
              <a:chExt cx="660400" cy="812800"/>
            </a:xfrm>
          </p:grpSpPr>
          <p:sp>
            <p:nvSpPr>
              <p:cNvPr id="443" name="Google Shape;443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" name="Google Shape;445;p24"/>
            <p:cNvGrpSpPr/>
            <p:nvPr/>
          </p:nvGrpSpPr>
          <p:grpSpPr>
            <a:xfrm>
              <a:off x="5382752" y="2861308"/>
              <a:ext cx="2124528" cy="2536613"/>
              <a:chOff x="0" y="-66675"/>
              <a:chExt cx="736600" cy="879475"/>
            </a:xfrm>
          </p:grpSpPr>
          <p:sp>
            <p:nvSpPr>
              <p:cNvPr id="446" name="Google Shape;446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47" name="Google Shape;447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8" name="Google Shape;448;p24"/>
            <p:cNvGrpSpPr/>
            <p:nvPr/>
          </p:nvGrpSpPr>
          <p:grpSpPr>
            <a:xfrm>
              <a:off x="2547456" y="3053614"/>
              <a:ext cx="2333846" cy="2344307"/>
              <a:chOff x="1813" y="0"/>
              <a:chExt cx="809173" cy="812800"/>
            </a:xfrm>
          </p:grpSpPr>
          <p:sp>
            <p:nvSpPr>
              <p:cNvPr id="449" name="Google Shape;449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1" name="Google Shape;451;p24"/>
            <p:cNvSpPr/>
            <p:nvPr/>
          </p:nvSpPr>
          <p:spPr>
            <a:xfrm rot="10779982">
              <a:off x="8010398" y="3028762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2" name="Google Shape;452;p24"/>
            <p:cNvGrpSpPr/>
            <p:nvPr/>
          </p:nvGrpSpPr>
          <p:grpSpPr>
            <a:xfrm>
              <a:off x="0" y="-160346"/>
              <a:ext cx="2124528" cy="2536613"/>
              <a:chOff x="0" y="-66675"/>
              <a:chExt cx="736600" cy="879475"/>
            </a:xfrm>
          </p:grpSpPr>
          <p:sp>
            <p:nvSpPr>
              <p:cNvPr id="453" name="Google Shape;453;p24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454" name="Google Shape;454;p24"/>
              <p:cNvSpPr txBox="1"/>
              <p:nvPr/>
            </p:nvSpPr>
            <p:spPr>
              <a:xfrm>
                <a:off x="0" y="-66675"/>
                <a:ext cx="7366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5" name="Google Shape;455;p24"/>
            <p:cNvSpPr/>
            <p:nvPr/>
          </p:nvSpPr>
          <p:spPr>
            <a:xfrm rot="10779982">
              <a:off x="2627646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456" name="Google Shape;456;p24"/>
            <p:cNvGrpSpPr/>
            <p:nvPr/>
          </p:nvGrpSpPr>
          <p:grpSpPr>
            <a:xfrm>
              <a:off x="5512169" y="31960"/>
              <a:ext cx="1916592" cy="2358882"/>
              <a:chOff x="0" y="0"/>
              <a:chExt cx="660400" cy="812800"/>
            </a:xfrm>
          </p:grpSpPr>
          <p:sp>
            <p:nvSpPr>
              <p:cNvPr id="457" name="Google Shape;457;p24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4"/>
              <p:cNvSpPr txBox="1"/>
              <p:nvPr/>
            </p:nvSpPr>
            <p:spPr>
              <a:xfrm>
                <a:off x="0" y="60325"/>
                <a:ext cx="6604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24"/>
            <p:cNvGrpSpPr/>
            <p:nvPr/>
          </p:nvGrpSpPr>
          <p:grpSpPr>
            <a:xfrm>
              <a:off x="7930208" y="31960"/>
              <a:ext cx="2333846" cy="2344307"/>
              <a:chOff x="1813" y="0"/>
              <a:chExt cx="809173" cy="812800"/>
            </a:xfrm>
          </p:grpSpPr>
          <p:sp>
            <p:nvSpPr>
              <p:cNvPr id="460" name="Google Shape;460;p2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62" name="Google Shape;462;p24"/>
          <p:cNvSpPr/>
          <p:nvPr/>
        </p:nvSpPr>
        <p:spPr>
          <a:xfrm>
            <a:off x="984500" y="7414924"/>
            <a:ext cx="7178983" cy="100665"/>
          </a:xfrm>
          <a:custGeom>
            <a:rect b="b" l="l" r="r" t="t"/>
            <a:pathLst>
              <a:path extrusionOk="0" h="26512" w="1890761">
                <a:moveTo>
                  <a:pt x="0" y="0"/>
                </a:moveTo>
                <a:lnTo>
                  <a:pt x="1890761" y="0"/>
                </a:lnTo>
                <a:lnTo>
                  <a:pt x="1890761" y="26512"/>
                </a:lnTo>
                <a:lnTo>
                  <a:pt x="0" y="26512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463" name="Google Shape;463;p24"/>
          <p:cNvSpPr txBox="1"/>
          <p:nvPr/>
        </p:nvSpPr>
        <p:spPr>
          <a:xfrm>
            <a:off x="1028700" y="1019175"/>
            <a:ext cx="6084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Fonts In this Presentation</a:t>
            </a:r>
            <a:endParaRPr/>
          </a:p>
        </p:txBody>
      </p:sp>
      <p:sp>
        <p:nvSpPr>
          <p:cNvPr id="464" name="Google Shape;464;p24"/>
          <p:cNvSpPr txBox="1"/>
          <p:nvPr/>
        </p:nvSpPr>
        <p:spPr>
          <a:xfrm>
            <a:off x="1028700" y="3856039"/>
            <a:ext cx="63492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This presentation template uses the following free fonts:</a:t>
            </a:r>
            <a:endParaRPr/>
          </a:p>
        </p:txBody>
      </p:sp>
      <p:sp>
        <p:nvSpPr>
          <p:cNvPr id="465" name="Google Shape;465;p24"/>
          <p:cNvSpPr txBox="1"/>
          <p:nvPr/>
        </p:nvSpPr>
        <p:spPr>
          <a:xfrm>
            <a:off x="1162050" y="5399308"/>
            <a:ext cx="55269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Titles: Fira Sans Bold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Headers: Fira Sans Medium </a:t>
            </a:r>
            <a:endParaRPr/>
          </a:p>
          <a:p>
            <a:pPr indent="-269875" lvl="1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•"/>
            </a:pPr>
            <a:r>
              <a:rPr b="0" i="0" lang="en-US" sz="2500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Body Copy: Assistant Regular</a:t>
            </a:r>
            <a:endParaRPr/>
          </a:p>
        </p:txBody>
      </p:sp>
      <p:sp>
        <p:nvSpPr>
          <p:cNvPr id="466" name="Google Shape;466;p24"/>
          <p:cNvSpPr txBox="1"/>
          <p:nvPr/>
        </p:nvSpPr>
        <p:spPr>
          <a:xfrm>
            <a:off x="1028700" y="7787633"/>
            <a:ext cx="72828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 can find these fonts online too.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Happy designing!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25"/>
          <p:cNvSpPr txBox="1"/>
          <p:nvPr/>
        </p:nvSpPr>
        <p:spPr>
          <a:xfrm>
            <a:off x="0" y="-253157"/>
            <a:ext cx="3086100" cy="333925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5"/>
          <p:cNvSpPr txBox="1"/>
          <p:nvPr/>
        </p:nvSpPr>
        <p:spPr>
          <a:xfrm>
            <a:off x="1028700" y="1019175"/>
            <a:ext cx="890145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Add a Timeline Page</a:t>
            </a: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0" y="3791016"/>
            <a:ext cx="18288001" cy="6495984"/>
          </a:xfrm>
          <a:custGeom>
            <a:rect b="b" l="l" r="r" t="t"/>
            <a:pathLst>
              <a:path extrusionOk="0" h="454677" w="1280043">
                <a:moveTo>
                  <a:pt x="0" y="0"/>
                </a:moveTo>
                <a:lnTo>
                  <a:pt x="1280043" y="0"/>
                </a:lnTo>
                <a:lnTo>
                  <a:pt x="1280043" y="454677"/>
                </a:lnTo>
                <a:lnTo>
                  <a:pt x="0" y="454677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474" name="Google Shape;474;p25"/>
          <p:cNvSpPr txBox="1"/>
          <p:nvPr/>
        </p:nvSpPr>
        <p:spPr>
          <a:xfrm>
            <a:off x="0" y="2838428"/>
            <a:ext cx="11612491" cy="1256508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5" name="Google Shape;475;p25"/>
          <p:cNvCxnSpPr/>
          <p:nvPr/>
        </p:nvCxnSpPr>
        <p:spPr>
          <a:xfrm flipH="1" rot="10800000">
            <a:off x="0" y="3739258"/>
            <a:ext cx="18288000" cy="32642"/>
          </a:xfrm>
          <a:prstGeom prst="straightConnector1">
            <a:avLst/>
          </a:prstGeom>
          <a:noFill/>
          <a:ln cap="flat" cmpd="sng" w="133350">
            <a:solidFill>
              <a:srgbClr val="4BB8BE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76" name="Google Shape;476;p25"/>
          <p:cNvGrpSpPr/>
          <p:nvPr/>
        </p:nvGrpSpPr>
        <p:grpSpPr>
          <a:xfrm>
            <a:off x="1475844" y="5466447"/>
            <a:ext cx="2794725" cy="2009196"/>
            <a:chOff x="0" y="-28575"/>
            <a:chExt cx="3726300" cy="2678928"/>
          </a:xfrm>
        </p:grpSpPr>
        <p:sp>
          <p:nvSpPr>
            <p:cNvPr id="477" name="Google Shape;477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478" name="Google Shape;478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479" name="Google Shape;479;p25"/>
          <p:cNvGrpSpPr/>
          <p:nvPr/>
        </p:nvGrpSpPr>
        <p:grpSpPr>
          <a:xfrm>
            <a:off x="13977615" y="2911826"/>
            <a:ext cx="1437444" cy="1769162"/>
            <a:chOff x="0" y="0"/>
            <a:chExt cx="660400" cy="812800"/>
          </a:xfrm>
        </p:grpSpPr>
        <p:sp>
          <p:nvSpPr>
            <p:cNvPr id="480" name="Google Shape;480;p25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5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2" name="Google Shape;482;p25"/>
          <p:cNvGrpSpPr/>
          <p:nvPr/>
        </p:nvGrpSpPr>
        <p:grpSpPr>
          <a:xfrm>
            <a:off x="5610397" y="2879715"/>
            <a:ext cx="1593396" cy="1902460"/>
            <a:chOff x="0" y="-66675"/>
            <a:chExt cx="736600" cy="879475"/>
          </a:xfrm>
        </p:grpSpPr>
        <p:sp>
          <p:nvSpPr>
            <p:cNvPr id="483" name="Google Shape;483;p25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484" name="Google Shape;484;p25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5" name="Google Shape;485;p25"/>
          <p:cNvGrpSpPr/>
          <p:nvPr/>
        </p:nvGrpSpPr>
        <p:grpSpPr>
          <a:xfrm>
            <a:off x="1365466" y="3023945"/>
            <a:ext cx="1750384" cy="1758230"/>
            <a:chOff x="1813" y="0"/>
            <a:chExt cx="809173" cy="812800"/>
          </a:xfrm>
        </p:grpSpPr>
        <p:sp>
          <p:nvSpPr>
            <p:cNvPr id="486" name="Google Shape;486;p2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8" name="Google Shape;488;p25"/>
          <p:cNvSpPr/>
          <p:nvPr/>
        </p:nvSpPr>
        <p:spPr>
          <a:xfrm rot="10779982">
            <a:off x="9699589" y="3005306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5"/>
          <p:cNvSpPr txBox="1"/>
          <p:nvPr/>
        </p:nvSpPr>
        <p:spPr>
          <a:xfrm>
            <a:off x="2028237" y="344261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490" name="Google Shape;490;p25"/>
          <p:cNvSpPr txBox="1"/>
          <p:nvPr/>
        </p:nvSpPr>
        <p:spPr>
          <a:xfrm>
            <a:off x="6232621" y="344261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491" name="Google Shape;491;p25"/>
          <p:cNvSpPr txBox="1"/>
          <p:nvPr/>
        </p:nvSpPr>
        <p:spPr>
          <a:xfrm>
            <a:off x="10331546" y="344261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492" name="Google Shape;492;p25"/>
          <p:cNvSpPr txBox="1"/>
          <p:nvPr/>
        </p:nvSpPr>
        <p:spPr>
          <a:xfrm>
            <a:off x="14468317" y="3442614"/>
            <a:ext cx="7004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99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grpSp>
        <p:nvGrpSpPr>
          <p:cNvPr id="493" name="Google Shape;493;p25"/>
          <p:cNvGrpSpPr/>
          <p:nvPr/>
        </p:nvGrpSpPr>
        <p:grpSpPr>
          <a:xfrm>
            <a:off x="13421229" y="5519995"/>
            <a:ext cx="2794725" cy="2009196"/>
            <a:chOff x="0" y="-28575"/>
            <a:chExt cx="3726300" cy="2678928"/>
          </a:xfrm>
        </p:grpSpPr>
        <p:sp>
          <p:nvSpPr>
            <p:cNvPr id="494" name="Google Shape;494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495" name="Google Shape;495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496" name="Google Shape;496;p25"/>
          <p:cNvGrpSpPr/>
          <p:nvPr/>
        </p:nvGrpSpPr>
        <p:grpSpPr>
          <a:xfrm>
            <a:off x="5134732" y="5466447"/>
            <a:ext cx="2794725" cy="2009196"/>
            <a:chOff x="0" y="-28575"/>
            <a:chExt cx="3726300" cy="2678928"/>
          </a:xfrm>
        </p:grpSpPr>
        <p:sp>
          <p:nvSpPr>
            <p:cNvPr id="497" name="Google Shape;497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498" name="Google Shape;498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499" name="Google Shape;499;p25"/>
          <p:cNvGrpSpPr/>
          <p:nvPr/>
        </p:nvGrpSpPr>
        <p:grpSpPr>
          <a:xfrm>
            <a:off x="9580119" y="5519995"/>
            <a:ext cx="2794725" cy="2009196"/>
            <a:chOff x="0" y="-28575"/>
            <a:chExt cx="3726300" cy="2678928"/>
          </a:xfrm>
        </p:grpSpPr>
        <p:sp>
          <p:nvSpPr>
            <p:cNvPr id="500" name="Google Shape;500;p25"/>
            <p:cNvSpPr txBox="1"/>
            <p:nvPr/>
          </p:nvSpPr>
          <p:spPr>
            <a:xfrm>
              <a:off x="0" y="-28575"/>
              <a:ext cx="37263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Add a main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500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point</a:t>
              </a:r>
              <a:endParaRPr/>
            </a:p>
          </p:txBody>
        </p:sp>
        <p:sp>
          <p:nvSpPr>
            <p:cNvPr id="501" name="Google Shape;501;p25"/>
            <p:cNvSpPr txBox="1"/>
            <p:nvPr/>
          </p:nvSpPr>
          <p:spPr>
            <a:xfrm>
              <a:off x="0" y="1624653"/>
              <a:ext cx="37263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357240" w="635094">
                <a:moveTo>
                  <a:pt x="0" y="0"/>
                </a:moveTo>
                <a:lnTo>
                  <a:pt x="635094" y="0"/>
                </a:lnTo>
                <a:lnTo>
                  <a:pt x="635094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507" name="Google Shape;507;p26"/>
          <p:cNvSpPr/>
          <p:nvPr/>
        </p:nvSpPr>
        <p:spPr>
          <a:xfrm>
            <a:off x="0" y="5143500"/>
            <a:ext cx="9144000" cy="5143500"/>
          </a:xfrm>
          <a:custGeom>
            <a:rect b="b" l="l" r="r" t="t"/>
            <a:pathLst>
              <a:path extrusionOk="0" h="357240" w="635094">
                <a:moveTo>
                  <a:pt x="0" y="0"/>
                </a:moveTo>
                <a:lnTo>
                  <a:pt x="635094" y="0"/>
                </a:lnTo>
                <a:lnTo>
                  <a:pt x="635094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508" name="Google Shape;508;p26"/>
          <p:cNvSpPr/>
          <p:nvPr/>
        </p:nvSpPr>
        <p:spPr>
          <a:xfrm>
            <a:off x="9144000" y="0"/>
            <a:ext cx="9186382" cy="5143500"/>
          </a:xfrm>
          <a:custGeom>
            <a:rect b="b" l="l" r="r" t="t"/>
            <a:pathLst>
              <a:path extrusionOk="0" h="357240" w="638037">
                <a:moveTo>
                  <a:pt x="0" y="0"/>
                </a:moveTo>
                <a:lnTo>
                  <a:pt x="638037" y="0"/>
                </a:lnTo>
                <a:lnTo>
                  <a:pt x="638037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509" name="Google Shape;509;p26"/>
          <p:cNvSpPr/>
          <p:nvPr/>
        </p:nvSpPr>
        <p:spPr>
          <a:xfrm>
            <a:off x="9144000" y="5143500"/>
            <a:ext cx="9144000" cy="5143500"/>
          </a:xfrm>
          <a:custGeom>
            <a:rect b="b" l="l" r="r" t="t"/>
            <a:pathLst>
              <a:path extrusionOk="0" h="357240" w="635094">
                <a:moveTo>
                  <a:pt x="0" y="0"/>
                </a:moveTo>
                <a:lnTo>
                  <a:pt x="635094" y="0"/>
                </a:lnTo>
                <a:lnTo>
                  <a:pt x="635094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510" name="Google Shape;510;p26"/>
          <p:cNvSpPr txBox="1"/>
          <p:nvPr/>
        </p:nvSpPr>
        <p:spPr>
          <a:xfrm>
            <a:off x="2950398" y="3306187"/>
            <a:ext cx="269293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STRENGTHS</a:t>
            </a:r>
            <a:endParaRPr/>
          </a:p>
        </p:txBody>
      </p:sp>
      <p:sp>
        <p:nvSpPr>
          <p:cNvPr id="511" name="Google Shape;511;p26"/>
          <p:cNvSpPr txBox="1"/>
          <p:nvPr/>
        </p:nvSpPr>
        <p:spPr>
          <a:xfrm>
            <a:off x="2950400" y="3951425"/>
            <a:ext cx="520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you doing well?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sets you apart? What are your good qualities?</a:t>
            </a: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2950398" y="318303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3" name="Google Shape;513;p26"/>
          <p:cNvSpPr txBox="1"/>
          <p:nvPr/>
        </p:nvSpPr>
        <p:spPr>
          <a:xfrm>
            <a:off x="2950398" y="1291091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S</a:t>
            </a:r>
            <a:endParaRPr/>
          </a:p>
        </p:txBody>
      </p:sp>
      <p:sp>
        <p:nvSpPr>
          <p:cNvPr id="514" name="Google Shape;514;p26"/>
          <p:cNvSpPr txBox="1"/>
          <p:nvPr/>
        </p:nvSpPr>
        <p:spPr>
          <a:xfrm>
            <a:off x="2950398" y="7569358"/>
            <a:ext cx="3807958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OPPORTUNITIES</a:t>
            </a:r>
            <a:endParaRPr/>
          </a:p>
        </p:txBody>
      </p:sp>
      <p:sp>
        <p:nvSpPr>
          <p:cNvPr id="515" name="Google Shape;515;p26"/>
          <p:cNvSpPr txBox="1"/>
          <p:nvPr/>
        </p:nvSpPr>
        <p:spPr>
          <a:xfrm>
            <a:off x="2950400" y="8148375"/>
            <a:ext cx="4797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your goals?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Are demands shifting? How can it be improved?</a:t>
            </a: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2950398" y="744620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7" name="Google Shape;517;p26"/>
          <p:cNvSpPr txBox="1"/>
          <p:nvPr/>
        </p:nvSpPr>
        <p:spPr>
          <a:xfrm>
            <a:off x="2950398" y="5554262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O</a:t>
            </a:r>
            <a:endParaRPr/>
          </a:p>
        </p:txBody>
      </p:sp>
      <p:sp>
        <p:nvSpPr>
          <p:cNvPr id="518" name="Google Shape;518;p26"/>
          <p:cNvSpPr txBox="1"/>
          <p:nvPr/>
        </p:nvSpPr>
        <p:spPr>
          <a:xfrm>
            <a:off x="9610837" y="3306187"/>
            <a:ext cx="3202301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WEAKNESSES</a:t>
            </a:r>
            <a:endParaRPr/>
          </a:p>
        </p:txBody>
      </p:sp>
      <p:sp>
        <p:nvSpPr>
          <p:cNvPr id="519" name="Google Shape;519;p26"/>
          <p:cNvSpPr txBox="1"/>
          <p:nvPr/>
        </p:nvSpPr>
        <p:spPr>
          <a:xfrm>
            <a:off x="9610837" y="3885213"/>
            <a:ext cx="4008600" cy="11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Where do you need to improve?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Are resources adequate? What do others do better than you?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20" name="Google Shape;520;p26"/>
          <p:cNvSpPr/>
          <p:nvPr/>
        </p:nvSpPr>
        <p:spPr>
          <a:xfrm>
            <a:off x="9610837" y="318303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1" name="Google Shape;521;p26"/>
          <p:cNvSpPr txBox="1"/>
          <p:nvPr/>
        </p:nvSpPr>
        <p:spPr>
          <a:xfrm>
            <a:off x="9610837" y="1291091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</a:t>
            </a:r>
            <a:endParaRPr/>
          </a:p>
        </p:txBody>
      </p:sp>
      <p:sp>
        <p:nvSpPr>
          <p:cNvPr id="522" name="Google Shape;522;p26"/>
          <p:cNvSpPr txBox="1"/>
          <p:nvPr/>
        </p:nvSpPr>
        <p:spPr>
          <a:xfrm>
            <a:off x="9610837" y="7578883"/>
            <a:ext cx="3019125" cy="628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THREATS</a:t>
            </a:r>
            <a:endParaRPr/>
          </a:p>
        </p:txBody>
      </p:sp>
      <p:sp>
        <p:nvSpPr>
          <p:cNvPr id="523" name="Google Shape;523;p26"/>
          <p:cNvSpPr txBox="1"/>
          <p:nvPr/>
        </p:nvSpPr>
        <p:spPr>
          <a:xfrm>
            <a:off x="9610826" y="8148375"/>
            <a:ext cx="40623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the blockers you're facing?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What are factors outside of your control?</a:t>
            </a:r>
            <a:endParaRPr/>
          </a:p>
        </p:txBody>
      </p:sp>
      <p:sp>
        <p:nvSpPr>
          <p:cNvPr id="524" name="Google Shape;524;p26"/>
          <p:cNvSpPr/>
          <p:nvPr/>
        </p:nvSpPr>
        <p:spPr>
          <a:xfrm>
            <a:off x="9610837" y="7446204"/>
            <a:ext cx="5205619" cy="57816"/>
          </a:xfrm>
          <a:custGeom>
            <a:rect b="b" l="l" r="r" t="t"/>
            <a:pathLst>
              <a:path extrusionOk="0" h="12543" w="1129356">
                <a:moveTo>
                  <a:pt x="0" y="0"/>
                </a:moveTo>
                <a:lnTo>
                  <a:pt x="1129356" y="0"/>
                </a:lnTo>
                <a:lnTo>
                  <a:pt x="1129356" y="12543"/>
                </a:lnTo>
                <a:lnTo>
                  <a:pt x="0" y="12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5" name="Google Shape;525;p26"/>
          <p:cNvSpPr txBox="1"/>
          <p:nvPr/>
        </p:nvSpPr>
        <p:spPr>
          <a:xfrm>
            <a:off x="9610837" y="5554262"/>
            <a:ext cx="661997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27"/>
          <p:cNvGrpSpPr/>
          <p:nvPr/>
        </p:nvGrpSpPr>
        <p:grpSpPr>
          <a:xfrm>
            <a:off x="9181273" y="1056647"/>
            <a:ext cx="8257679" cy="8464549"/>
            <a:chOff x="0" y="-38100"/>
            <a:chExt cx="11010239" cy="11286066"/>
          </a:xfrm>
        </p:grpSpPr>
        <p:sp>
          <p:nvSpPr>
            <p:cNvPr id="531" name="Google Shape;531;p27"/>
            <p:cNvSpPr txBox="1"/>
            <p:nvPr/>
          </p:nvSpPr>
          <p:spPr>
            <a:xfrm>
              <a:off x="1097214" y="10710333"/>
              <a:ext cx="110370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1</a:t>
              </a:r>
              <a:endParaRPr/>
            </a:p>
          </p:txBody>
        </p:sp>
        <p:sp>
          <p:nvSpPr>
            <p:cNvPr id="532" name="Google Shape;532;p27"/>
            <p:cNvSpPr txBox="1"/>
            <p:nvPr/>
          </p:nvSpPr>
          <p:spPr>
            <a:xfrm>
              <a:off x="3197119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2</a:t>
              </a:r>
              <a:endParaRPr/>
            </a:p>
          </p:txBody>
        </p:sp>
        <p:sp>
          <p:nvSpPr>
            <p:cNvPr id="533" name="Google Shape;533;p27"/>
            <p:cNvSpPr txBox="1"/>
            <p:nvPr/>
          </p:nvSpPr>
          <p:spPr>
            <a:xfrm>
              <a:off x="5305954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3</a:t>
              </a:r>
              <a:endParaRPr/>
            </a:p>
          </p:txBody>
        </p:sp>
        <p:sp>
          <p:nvSpPr>
            <p:cNvPr id="534" name="Google Shape;534;p27"/>
            <p:cNvSpPr txBox="1"/>
            <p:nvPr/>
          </p:nvSpPr>
          <p:spPr>
            <a:xfrm>
              <a:off x="7414789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4</a:t>
              </a:r>
              <a:endParaRPr/>
            </a:p>
          </p:txBody>
        </p:sp>
        <p:sp>
          <p:nvSpPr>
            <p:cNvPr id="535" name="Google Shape;535;p27"/>
            <p:cNvSpPr txBox="1"/>
            <p:nvPr/>
          </p:nvSpPr>
          <p:spPr>
            <a:xfrm>
              <a:off x="9523624" y="10710333"/>
              <a:ext cx="1121569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Item 5</a:t>
              </a:r>
              <a:endParaRPr/>
            </a:p>
          </p:txBody>
        </p:sp>
        <p:grpSp>
          <p:nvGrpSpPr>
            <p:cNvPr id="536" name="Google Shape;536;p27"/>
            <p:cNvGrpSpPr/>
            <p:nvPr/>
          </p:nvGrpSpPr>
          <p:grpSpPr>
            <a:xfrm>
              <a:off x="723239" y="243417"/>
              <a:ext cx="10287000" cy="10299700"/>
              <a:chOff x="0" y="-6350"/>
              <a:chExt cx="10287000" cy="10299700"/>
            </a:xfrm>
          </p:grpSpPr>
          <p:sp>
            <p:nvSpPr>
              <p:cNvPr id="537" name="Google Shape;537;p27"/>
              <p:cNvSpPr/>
              <p:nvPr/>
            </p:nvSpPr>
            <p:spPr>
              <a:xfrm>
                <a:off x="0" y="-63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38" name="Google Shape;538;p27"/>
              <p:cNvSpPr/>
              <p:nvPr/>
            </p:nvSpPr>
            <p:spPr>
              <a:xfrm>
                <a:off x="0" y="20510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39" name="Google Shape;539;p27"/>
              <p:cNvSpPr/>
              <p:nvPr/>
            </p:nvSpPr>
            <p:spPr>
              <a:xfrm>
                <a:off x="0" y="41084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40" name="Google Shape;540;p27"/>
              <p:cNvSpPr/>
              <p:nvPr/>
            </p:nvSpPr>
            <p:spPr>
              <a:xfrm>
                <a:off x="0" y="61658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41" name="Google Shape;541;p27"/>
              <p:cNvSpPr/>
              <p:nvPr/>
            </p:nvSpPr>
            <p:spPr>
              <a:xfrm>
                <a:off x="0" y="82232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42" name="Google Shape;542;p27"/>
              <p:cNvSpPr/>
              <p:nvPr/>
            </p:nvSpPr>
            <p:spPr>
              <a:xfrm>
                <a:off x="0" y="10280650"/>
                <a:ext cx="10287000" cy="12700"/>
              </a:xfrm>
              <a:custGeom>
                <a:rect b="b" l="l" r="r" t="t"/>
                <a:pathLst>
                  <a:path extrusionOk="0" h="12700" w="10287000">
                    <a:moveTo>
                      <a:pt x="0" y="0"/>
                    </a:moveTo>
                    <a:lnTo>
                      <a:pt x="10287000" y="0"/>
                    </a:lnTo>
                    <a:lnTo>
                      <a:pt x="10287000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</p:grpSp>
        <p:sp>
          <p:nvSpPr>
            <p:cNvPr id="543" name="Google Shape;543;p27"/>
            <p:cNvSpPr txBox="1"/>
            <p:nvPr/>
          </p:nvSpPr>
          <p:spPr>
            <a:xfrm>
              <a:off x="0" y="-381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50 </a:t>
              </a:r>
              <a:endParaRPr/>
            </a:p>
          </p:txBody>
        </p:sp>
        <p:sp>
          <p:nvSpPr>
            <p:cNvPr id="544" name="Google Shape;544;p27"/>
            <p:cNvSpPr txBox="1"/>
            <p:nvPr/>
          </p:nvSpPr>
          <p:spPr>
            <a:xfrm>
              <a:off x="0" y="20193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40 </a:t>
              </a: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0" y="40767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30 </a:t>
              </a:r>
              <a:endParaRPr/>
            </a:p>
          </p:txBody>
        </p:sp>
        <p:sp>
          <p:nvSpPr>
            <p:cNvPr id="546" name="Google Shape;546;p27"/>
            <p:cNvSpPr txBox="1"/>
            <p:nvPr/>
          </p:nvSpPr>
          <p:spPr>
            <a:xfrm>
              <a:off x="0" y="6134100"/>
              <a:ext cx="51157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20 </a:t>
              </a:r>
              <a:endParaRPr/>
            </a:p>
          </p:txBody>
        </p:sp>
        <p:sp>
          <p:nvSpPr>
            <p:cNvPr id="547" name="Google Shape;547;p27"/>
            <p:cNvSpPr txBox="1"/>
            <p:nvPr/>
          </p:nvSpPr>
          <p:spPr>
            <a:xfrm>
              <a:off x="17859" y="8191500"/>
              <a:ext cx="493712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10 </a:t>
              </a:r>
              <a:endParaRPr/>
            </a:p>
          </p:txBody>
        </p:sp>
        <p:sp>
          <p:nvSpPr>
            <p:cNvPr id="548" name="Google Shape;548;p27"/>
            <p:cNvSpPr txBox="1"/>
            <p:nvPr/>
          </p:nvSpPr>
          <p:spPr>
            <a:xfrm>
              <a:off x="212725" y="10248900"/>
              <a:ext cx="298847" cy="5376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00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>
                  <a:solidFill>
                    <a:srgbClr val="A16AE8"/>
                  </a:solidFill>
                  <a:latin typeface="Assistant"/>
                  <a:ea typeface="Assistant"/>
                  <a:cs typeface="Assistant"/>
                  <a:sym typeface="Assistant"/>
                </a:rPr>
                <a:t>0 </a:t>
              </a:r>
              <a:endParaRPr/>
            </a:p>
          </p:txBody>
        </p:sp>
        <p:grpSp>
          <p:nvGrpSpPr>
            <p:cNvPr id="549" name="Google Shape;549;p27"/>
            <p:cNvGrpSpPr/>
            <p:nvPr/>
          </p:nvGrpSpPr>
          <p:grpSpPr>
            <a:xfrm>
              <a:off x="721506" y="243417"/>
              <a:ext cx="10288732" cy="10293350"/>
              <a:chOff x="-1732" y="-6350"/>
              <a:chExt cx="10288732" cy="10293350"/>
            </a:xfrm>
          </p:grpSpPr>
          <p:sp>
            <p:nvSpPr>
              <p:cNvPr id="550" name="Google Shape;550;p27"/>
              <p:cNvSpPr/>
              <p:nvPr/>
            </p:nvSpPr>
            <p:spPr>
              <a:xfrm>
                <a:off x="-1732" y="8216863"/>
                <a:ext cx="1855125" cy="2070137"/>
              </a:xfrm>
              <a:custGeom>
                <a:rect b="b" l="l" r="r" t="t"/>
                <a:pathLst>
                  <a:path extrusionOk="0" h="2070137" w="1855125">
                    <a:moveTo>
                      <a:pt x="1732" y="2070137"/>
                    </a:moveTo>
                    <a:lnTo>
                      <a:pt x="1732" y="154520"/>
                    </a:lnTo>
                    <a:cubicBezTo>
                      <a:pt x="0" y="114144"/>
                      <a:pt x="14838" y="74814"/>
                      <a:pt x="42809" y="45644"/>
                    </a:cubicBezTo>
                    <a:cubicBezTo>
                      <a:pt x="70779" y="16476"/>
                      <a:pt x="109452" y="0"/>
                      <a:pt x="149865" y="37"/>
                    </a:cubicBezTo>
                    <a:lnTo>
                      <a:pt x="1705259" y="37"/>
                    </a:lnTo>
                    <a:cubicBezTo>
                      <a:pt x="1745672" y="0"/>
                      <a:pt x="1784345" y="16476"/>
                      <a:pt x="1812315" y="45644"/>
                    </a:cubicBezTo>
                    <a:cubicBezTo>
                      <a:pt x="1840286" y="74814"/>
                      <a:pt x="1855124" y="114144"/>
                      <a:pt x="1853392" y="154520"/>
                    </a:cubicBezTo>
                    <a:lnTo>
                      <a:pt x="1853392" y="2070137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2108835" y="6165850"/>
                <a:ext cx="1851660" cy="4121150"/>
              </a:xfrm>
              <a:custGeom>
                <a:rect b="b" l="l" r="r" t="t"/>
                <a:pathLst>
                  <a:path extrusionOk="0" h="4121150" w="1851660">
                    <a:moveTo>
                      <a:pt x="0" y="41211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41211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4217670" y="4108450"/>
                <a:ext cx="1851660" cy="6178550"/>
              </a:xfrm>
              <a:custGeom>
                <a:rect b="b" l="l" r="r" t="t"/>
                <a:pathLst>
                  <a:path extrusionOk="0" h="6178550" w="1851660">
                    <a:moveTo>
                      <a:pt x="0" y="61785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4" y="0"/>
                      <a:pt x="1780493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61785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6326505" y="2051050"/>
                <a:ext cx="1851660" cy="8235950"/>
              </a:xfrm>
              <a:custGeom>
                <a:rect b="b" l="l" r="r" t="t"/>
                <a:pathLst>
                  <a:path extrusionOk="0" h="8235950" w="1851660">
                    <a:moveTo>
                      <a:pt x="0" y="8235950"/>
                    </a:moveTo>
                    <a:lnTo>
                      <a:pt x="0" y="148133"/>
                    </a:lnTo>
                    <a:cubicBezTo>
                      <a:pt x="0" y="108845"/>
                      <a:pt x="15607" y="71167"/>
                      <a:pt x="43387" y="43387"/>
                    </a:cubicBezTo>
                    <a:cubicBezTo>
                      <a:pt x="71167" y="15607"/>
                      <a:pt x="108846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5"/>
                      <a:pt x="1851660" y="148133"/>
                    </a:cubicBezTo>
                    <a:lnTo>
                      <a:pt x="1851660" y="82359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8435340" y="-6350"/>
                <a:ext cx="1851660" cy="10293350"/>
              </a:xfrm>
              <a:custGeom>
                <a:rect b="b" l="l" r="r" t="t"/>
                <a:pathLst>
                  <a:path extrusionOk="0" h="10293350" w="1851660">
                    <a:moveTo>
                      <a:pt x="0" y="10293350"/>
                    </a:moveTo>
                    <a:lnTo>
                      <a:pt x="0" y="148133"/>
                    </a:lnTo>
                    <a:cubicBezTo>
                      <a:pt x="0" y="108846"/>
                      <a:pt x="15607" y="71167"/>
                      <a:pt x="43387" y="43387"/>
                    </a:cubicBezTo>
                    <a:cubicBezTo>
                      <a:pt x="71168" y="15607"/>
                      <a:pt x="108845" y="0"/>
                      <a:pt x="148133" y="0"/>
                    </a:cubicBezTo>
                    <a:lnTo>
                      <a:pt x="1703527" y="0"/>
                    </a:lnTo>
                    <a:cubicBezTo>
                      <a:pt x="1742815" y="0"/>
                      <a:pt x="1780492" y="15607"/>
                      <a:pt x="1808273" y="43387"/>
                    </a:cubicBezTo>
                    <a:cubicBezTo>
                      <a:pt x="1836053" y="71167"/>
                      <a:pt x="1851660" y="108846"/>
                      <a:pt x="1851660" y="148133"/>
                    </a:cubicBezTo>
                    <a:lnTo>
                      <a:pt x="1851660" y="1029335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0" y="9251950"/>
                <a:ext cx="1851660" cy="1035050"/>
              </a:xfrm>
              <a:custGeom>
                <a:rect b="b" l="l" r="r" t="t"/>
                <a:pathLst>
                  <a:path extrusionOk="0" h="103505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035050"/>
                    </a:lnTo>
                    <a:lnTo>
                      <a:pt x="0" y="103505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6" name="Google Shape;556;p27"/>
              <p:cNvSpPr/>
              <p:nvPr/>
            </p:nvSpPr>
            <p:spPr>
              <a:xfrm>
                <a:off x="2108835" y="6990080"/>
                <a:ext cx="1851660" cy="3296920"/>
              </a:xfrm>
              <a:custGeom>
                <a:rect b="b" l="l" r="r" t="t"/>
                <a:pathLst>
                  <a:path extrusionOk="0" h="329692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296920"/>
                    </a:lnTo>
                    <a:lnTo>
                      <a:pt x="0" y="329692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7" name="Google Shape;557;p27"/>
              <p:cNvSpPr/>
              <p:nvPr/>
            </p:nvSpPr>
            <p:spPr>
              <a:xfrm>
                <a:off x="4217670" y="5138208"/>
                <a:ext cx="1851660" cy="5148792"/>
              </a:xfrm>
              <a:custGeom>
                <a:rect b="b" l="l" r="r" t="t"/>
                <a:pathLst>
                  <a:path extrusionOk="0" h="5148792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5148792"/>
                    </a:lnTo>
                    <a:lnTo>
                      <a:pt x="0" y="5148792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8" name="Google Shape;558;p27"/>
              <p:cNvSpPr/>
              <p:nvPr/>
            </p:nvSpPr>
            <p:spPr>
              <a:xfrm>
                <a:off x="6326505" y="3698240"/>
                <a:ext cx="1851660" cy="6588760"/>
              </a:xfrm>
              <a:custGeom>
                <a:rect b="b" l="l" r="r" t="t"/>
                <a:pathLst>
                  <a:path extrusionOk="0" h="65887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6588760"/>
                    </a:lnTo>
                    <a:lnTo>
                      <a:pt x="0" y="658876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59" name="Google Shape;559;p27"/>
              <p:cNvSpPr/>
              <p:nvPr/>
            </p:nvSpPr>
            <p:spPr>
              <a:xfrm>
                <a:off x="8435340" y="1640586"/>
                <a:ext cx="1851660" cy="8646414"/>
              </a:xfrm>
              <a:custGeom>
                <a:rect b="b" l="l" r="r" t="t"/>
                <a:pathLst>
                  <a:path extrusionOk="0" h="864641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8646414"/>
                    </a:lnTo>
                    <a:lnTo>
                      <a:pt x="0" y="8646414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560" name="Google Shape;560;p27"/>
              <p:cNvSpPr/>
              <p:nvPr/>
            </p:nvSpPr>
            <p:spPr>
              <a:xfrm>
                <a:off x="0" y="10287000"/>
                <a:ext cx="1851660" cy="0"/>
              </a:xfrm>
              <a:custGeom>
                <a:rect b="b" l="l" r="r" t="t"/>
                <a:pathLst>
                  <a:path extrusionOk="0" h="12000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1" name="Google Shape;561;p27"/>
              <p:cNvSpPr/>
              <p:nvPr/>
            </p:nvSpPr>
            <p:spPr>
              <a:xfrm>
                <a:off x="2108835" y="8638540"/>
                <a:ext cx="1851660" cy="1648460"/>
              </a:xfrm>
              <a:custGeom>
                <a:rect b="b" l="l" r="r" t="t"/>
                <a:pathLst>
                  <a:path extrusionOk="0" h="1648460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1648460"/>
                    </a:lnTo>
                    <a:lnTo>
                      <a:pt x="0" y="164846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2" name="Google Shape;562;p27"/>
              <p:cNvSpPr/>
              <p:nvPr/>
            </p:nvSpPr>
            <p:spPr>
              <a:xfrm>
                <a:off x="4217670" y="7197725"/>
                <a:ext cx="1851660" cy="3089275"/>
              </a:xfrm>
              <a:custGeom>
                <a:rect b="b" l="l" r="r" t="t"/>
                <a:pathLst>
                  <a:path extrusionOk="0" h="3089275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089275"/>
                    </a:lnTo>
                    <a:lnTo>
                      <a:pt x="0" y="3089275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3" name="Google Shape;563;p27"/>
              <p:cNvSpPr/>
              <p:nvPr/>
            </p:nvSpPr>
            <p:spPr>
              <a:xfrm>
                <a:off x="6326505" y="6580822"/>
                <a:ext cx="1851660" cy="3706178"/>
              </a:xfrm>
              <a:custGeom>
                <a:rect b="b" l="l" r="r" t="t"/>
                <a:pathLst>
                  <a:path extrusionOk="0" h="3706178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3706178"/>
                    </a:lnTo>
                    <a:lnTo>
                      <a:pt x="0" y="3706178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564" name="Google Shape;564;p27"/>
              <p:cNvSpPr/>
              <p:nvPr/>
            </p:nvSpPr>
            <p:spPr>
              <a:xfrm>
                <a:off x="8435340" y="5757926"/>
                <a:ext cx="1851660" cy="4529074"/>
              </a:xfrm>
              <a:custGeom>
                <a:rect b="b" l="l" r="r" t="t"/>
                <a:pathLst>
                  <a:path extrusionOk="0" h="4529074" w="1851660">
                    <a:moveTo>
                      <a:pt x="0" y="0"/>
                    </a:moveTo>
                    <a:lnTo>
                      <a:pt x="1851660" y="0"/>
                    </a:lnTo>
                    <a:lnTo>
                      <a:pt x="1851660" y="4529074"/>
                    </a:lnTo>
                    <a:lnTo>
                      <a:pt x="0" y="4529074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</p:grpSp>
      </p:grpSp>
      <p:grpSp>
        <p:nvGrpSpPr>
          <p:cNvPr id="565" name="Google Shape;565;p27"/>
          <p:cNvGrpSpPr/>
          <p:nvPr/>
        </p:nvGrpSpPr>
        <p:grpSpPr>
          <a:xfrm>
            <a:off x="503341" y="7303701"/>
            <a:ext cx="7698139" cy="1954599"/>
            <a:chOff x="0" y="-215291"/>
            <a:chExt cx="10264185" cy="2606133"/>
          </a:xfrm>
        </p:grpSpPr>
        <p:grpSp>
          <p:nvGrpSpPr>
            <p:cNvPr id="566" name="Google Shape;566;p27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567" name="Google Shape;567;p27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27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9" name="Google Shape;569;p27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570" name="Google Shape;570;p27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571" name="Google Shape;571;p27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2" name="Google Shape;572;p27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573" name="Google Shape;573;p27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27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5" name="Google Shape;575;p27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27"/>
          <p:cNvGrpSpPr/>
          <p:nvPr/>
        </p:nvGrpSpPr>
        <p:grpSpPr>
          <a:xfrm>
            <a:off x="1028700" y="1084216"/>
            <a:ext cx="6789375" cy="3654309"/>
            <a:chOff x="0" y="-9525"/>
            <a:chExt cx="9052500" cy="4872412"/>
          </a:xfrm>
        </p:grpSpPr>
        <p:sp>
          <p:nvSpPr>
            <p:cNvPr id="577" name="Google Shape;577;p27"/>
            <p:cNvSpPr txBox="1"/>
            <p:nvPr/>
          </p:nvSpPr>
          <p:spPr>
            <a:xfrm>
              <a:off x="0" y="-9525"/>
              <a:ext cx="9052500" cy="30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7500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Write Your Topic or Idea</a:t>
              </a:r>
              <a:endParaRPr/>
            </a:p>
          </p:txBody>
        </p:sp>
        <p:sp>
          <p:nvSpPr>
            <p:cNvPr id="578" name="Google Shape;578;p27"/>
            <p:cNvSpPr txBox="1"/>
            <p:nvPr/>
          </p:nvSpPr>
          <p:spPr>
            <a:xfrm>
              <a:off x="0" y="3426187"/>
              <a:ext cx="6872700" cy="143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B8BE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8"/>
          <p:cNvSpPr txBox="1"/>
          <p:nvPr/>
        </p:nvSpPr>
        <p:spPr>
          <a:xfrm>
            <a:off x="485775" y="971550"/>
            <a:ext cx="1623060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Add a Chart Page</a:t>
            </a:r>
            <a:endParaRPr/>
          </a:p>
        </p:txBody>
      </p:sp>
      <p:cxnSp>
        <p:nvCxnSpPr>
          <p:cNvPr id="584" name="Google Shape;584;p28"/>
          <p:cNvCxnSpPr/>
          <p:nvPr/>
        </p:nvCxnSpPr>
        <p:spPr>
          <a:xfrm rot="10800000">
            <a:off x="4762675" y="4952674"/>
            <a:ext cx="7404435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5" name="Google Shape;585;p28"/>
          <p:cNvCxnSpPr/>
          <p:nvPr/>
        </p:nvCxnSpPr>
        <p:spPr>
          <a:xfrm rot="-5365389">
            <a:off x="8421507" y="4697722"/>
            <a:ext cx="490879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6" name="Google Shape;586;p28"/>
          <p:cNvCxnSpPr/>
          <p:nvPr/>
        </p:nvCxnSpPr>
        <p:spPr>
          <a:xfrm rot="-5468555">
            <a:off x="4599106" y="5138468"/>
            <a:ext cx="353229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7" name="Google Shape;587;p28"/>
          <p:cNvCxnSpPr/>
          <p:nvPr/>
        </p:nvCxnSpPr>
        <p:spPr>
          <a:xfrm rot="-5400000">
            <a:off x="4585717" y="7018832"/>
            <a:ext cx="387051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88" name="Google Shape;588;p28"/>
          <p:cNvCxnSpPr/>
          <p:nvPr/>
        </p:nvCxnSpPr>
        <p:spPr>
          <a:xfrm rot="-5400000">
            <a:off x="11943798" y="7017174"/>
            <a:ext cx="383735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9" name="Google Shape;589;p28"/>
          <p:cNvSpPr/>
          <p:nvPr/>
        </p:nvSpPr>
        <p:spPr>
          <a:xfrm>
            <a:off x="7809588" y="2785244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54911" l="0" r="-333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8"/>
          <p:cNvSpPr/>
          <p:nvPr/>
        </p:nvSpPr>
        <p:spPr>
          <a:xfrm>
            <a:off x="3935119" y="5234599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65928" l="-96063" r="-70461" t="-11757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8"/>
          <p:cNvSpPr txBox="1"/>
          <p:nvPr/>
        </p:nvSpPr>
        <p:spPr>
          <a:xfrm>
            <a:off x="9754325" y="3051588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sp>
        <p:nvSpPr>
          <p:cNvPr id="592" name="Google Shape;592;p28"/>
          <p:cNvSpPr txBox="1"/>
          <p:nvPr/>
        </p:nvSpPr>
        <p:spPr>
          <a:xfrm>
            <a:off x="13187433" y="5515369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sp>
        <p:nvSpPr>
          <p:cNvPr id="593" name="Google Shape;593;p28"/>
          <p:cNvSpPr txBox="1"/>
          <p:nvPr/>
        </p:nvSpPr>
        <p:spPr>
          <a:xfrm>
            <a:off x="5858382" y="5505844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sp>
        <p:nvSpPr>
          <p:cNvPr id="594" name="Google Shape;594;p28"/>
          <p:cNvSpPr txBox="1"/>
          <p:nvPr/>
        </p:nvSpPr>
        <p:spPr>
          <a:xfrm>
            <a:off x="11571897" y="780544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grpSp>
        <p:nvGrpSpPr>
          <p:cNvPr id="595" name="Google Shape;595;p28"/>
          <p:cNvGrpSpPr/>
          <p:nvPr/>
        </p:nvGrpSpPr>
        <p:grpSpPr>
          <a:xfrm>
            <a:off x="10445132" y="7185228"/>
            <a:ext cx="3380721" cy="316832"/>
            <a:chOff x="0" y="-19051"/>
            <a:chExt cx="4507627" cy="422443"/>
          </a:xfrm>
        </p:grpSpPr>
        <p:cxnSp>
          <p:nvCxnSpPr>
            <p:cNvPr id="596" name="Google Shape;596;p28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7" name="Google Shape;597;p28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8" name="Google Shape;598;p28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599" name="Google Shape;599;p28"/>
          <p:cNvSpPr txBox="1"/>
          <p:nvPr/>
        </p:nvSpPr>
        <p:spPr>
          <a:xfrm>
            <a:off x="14929911" y="782449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grpSp>
        <p:nvGrpSpPr>
          <p:cNvPr id="600" name="Google Shape;600;p28"/>
          <p:cNvGrpSpPr/>
          <p:nvPr/>
        </p:nvGrpSpPr>
        <p:grpSpPr>
          <a:xfrm>
            <a:off x="3207295" y="7209041"/>
            <a:ext cx="3380721" cy="316832"/>
            <a:chOff x="0" y="-19051"/>
            <a:chExt cx="4507627" cy="422443"/>
          </a:xfrm>
        </p:grpSpPr>
        <p:cxnSp>
          <p:nvCxnSpPr>
            <p:cNvPr id="601" name="Google Shape;601;p28"/>
            <p:cNvCxnSpPr/>
            <p:nvPr/>
          </p:nvCxnSpPr>
          <p:spPr>
            <a:xfrm rot="10800000">
              <a:off x="0" y="0"/>
              <a:ext cx="4507627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2" name="Google Shape;602;p28"/>
            <p:cNvCxnSpPr/>
            <p:nvPr/>
          </p:nvCxnSpPr>
          <p:spPr>
            <a:xfrm rot="-5400000">
              <a:off x="-188996" y="19534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03" name="Google Shape;603;p28"/>
            <p:cNvCxnSpPr/>
            <p:nvPr/>
          </p:nvCxnSpPr>
          <p:spPr>
            <a:xfrm rot="-5400000">
              <a:off x="4299581" y="188996"/>
              <a:ext cx="416093" cy="0"/>
            </a:xfrm>
            <a:prstGeom prst="straightConnector1">
              <a:avLst/>
            </a:prstGeom>
            <a:noFill/>
            <a:ln cap="flat" cmpd="sng" w="38100">
              <a:solidFill>
                <a:srgbClr val="F4C5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04" name="Google Shape;604;p28"/>
          <p:cNvSpPr/>
          <p:nvPr/>
        </p:nvSpPr>
        <p:spPr>
          <a:xfrm>
            <a:off x="9671619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6683" l="-71256" r="-487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28"/>
          <p:cNvSpPr/>
          <p:nvPr/>
        </p:nvSpPr>
        <p:spPr>
          <a:xfrm>
            <a:off x="2366694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-31182" r="-1862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28"/>
          <p:cNvSpPr/>
          <p:nvPr/>
        </p:nvSpPr>
        <p:spPr>
          <a:xfrm>
            <a:off x="5761702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24998" r="-2499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28"/>
          <p:cNvSpPr/>
          <p:nvPr/>
        </p:nvSpPr>
        <p:spPr>
          <a:xfrm>
            <a:off x="12990553" y="7481160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47749" l="-7922" r="0" t="-1413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28"/>
          <p:cNvSpPr txBox="1"/>
          <p:nvPr/>
        </p:nvSpPr>
        <p:spPr>
          <a:xfrm>
            <a:off x="7671504" y="780544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cxnSp>
        <p:nvCxnSpPr>
          <p:cNvPr id="609" name="Google Shape;609;p28"/>
          <p:cNvCxnSpPr/>
          <p:nvPr/>
        </p:nvCxnSpPr>
        <p:spPr>
          <a:xfrm rot="-5468555">
            <a:off x="11983828" y="5129538"/>
            <a:ext cx="353229" cy="0"/>
          </a:xfrm>
          <a:prstGeom prst="straightConnector1">
            <a:avLst/>
          </a:prstGeom>
          <a:noFill/>
          <a:ln cap="flat" cmpd="sng" w="28575">
            <a:solidFill>
              <a:srgbClr val="F4C5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0" name="Google Shape;610;p28"/>
          <p:cNvSpPr/>
          <p:nvPr/>
        </p:nvSpPr>
        <p:spPr>
          <a:xfrm>
            <a:off x="11280776" y="5234599"/>
            <a:ext cx="1681202" cy="1681195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43024" l="0" r="-612" t="-7891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28"/>
          <p:cNvSpPr txBox="1"/>
          <p:nvPr/>
        </p:nvSpPr>
        <p:spPr>
          <a:xfrm>
            <a:off x="4284839" y="7805441"/>
            <a:ext cx="1381614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Name</a:t>
            </a:r>
            <a:endParaRPr/>
          </a:p>
          <a:p>
            <a:pPr indent="0" lvl="0" marL="0" marR="0" rtl="0" algn="l">
              <a:lnSpc>
                <a:spcPct val="15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Job Title</a:t>
            </a:r>
            <a:endParaRPr/>
          </a:p>
        </p:txBody>
      </p:sp>
      <p:grpSp>
        <p:nvGrpSpPr>
          <p:cNvPr id="612" name="Google Shape;612;p28"/>
          <p:cNvGrpSpPr/>
          <p:nvPr/>
        </p:nvGrpSpPr>
        <p:grpSpPr>
          <a:xfrm>
            <a:off x="5367709" y="5548334"/>
            <a:ext cx="372413" cy="444649"/>
            <a:chOff x="0" y="-66675"/>
            <a:chExt cx="736600" cy="879475"/>
          </a:xfrm>
        </p:grpSpPr>
        <p:sp>
          <p:nvSpPr>
            <p:cNvPr id="613" name="Google Shape;613;p28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614" name="Google Shape;614;p28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28"/>
          <p:cNvGrpSpPr/>
          <p:nvPr/>
        </p:nvGrpSpPr>
        <p:grpSpPr>
          <a:xfrm>
            <a:off x="9195867" y="3116899"/>
            <a:ext cx="409105" cy="410939"/>
            <a:chOff x="1813" y="0"/>
            <a:chExt cx="809173" cy="812800"/>
          </a:xfrm>
        </p:grpSpPr>
        <p:sp>
          <p:nvSpPr>
            <p:cNvPr id="616" name="Google Shape;616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28"/>
          <p:cNvSpPr/>
          <p:nvPr/>
        </p:nvSpPr>
        <p:spPr>
          <a:xfrm rot="10779982">
            <a:off x="12675652" y="5615609"/>
            <a:ext cx="416548" cy="416511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9" name="Google Shape;619;p28"/>
          <p:cNvGrpSpPr/>
          <p:nvPr/>
        </p:nvGrpSpPr>
        <p:grpSpPr>
          <a:xfrm>
            <a:off x="14424147" y="7877109"/>
            <a:ext cx="372413" cy="444649"/>
            <a:chOff x="0" y="-66675"/>
            <a:chExt cx="736600" cy="879475"/>
          </a:xfrm>
        </p:grpSpPr>
        <p:sp>
          <p:nvSpPr>
            <p:cNvPr id="620" name="Google Shape;620;p28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621" name="Google Shape;621;p28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2" name="Google Shape;622;p28"/>
          <p:cNvGrpSpPr/>
          <p:nvPr/>
        </p:nvGrpSpPr>
        <p:grpSpPr>
          <a:xfrm>
            <a:off x="11028525" y="7910819"/>
            <a:ext cx="409105" cy="410939"/>
            <a:chOff x="1813" y="0"/>
            <a:chExt cx="809173" cy="812800"/>
          </a:xfrm>
        </p:grpSpPr>
        <p:sp>
          <p:nvSpPr>
            <p:cNvPr id="623" name="Google Shape;623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5" name="Google Shape;625;p28"/>
          <p:cNvGrpSpPr/>
          <p:nvPr/>
        </p:nvGrpSpPr>
        <p:grpSpPr>
          <a:xfrm>
            <a:off x="7213366" y="7877109"/>
            <a:ext cx="372413" cy="444649"/>
            <a:chOff x="0" y="-66675"/>
            <a:chExt cx="736600" cy="879475"/>
          </a:xfrm>
        </p:grpSpPr>
        <p:sp>
          <p:nvSpPr>
            <p:cNvPr id="626" name="Google Shape;626;p28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</p:sp>
        <p:sp>
          <p:nvSpPr>
            <p:cNvPr id="627" name="Google Shape;627;p28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8" name="Google Shape;628;p28"/>
          <p:cNvGrpSpPr/>
          <p:nvPr/>
        </p:nvGrpSpPr>
        <p:grpSpPr>
          <a:xfrm>
            <a:off x="3808142" y="7891166"/>
            <a:ext cx="409105" cy="410939"/>
            <a:chOff x="1813" y="0"/>
            <a:chExt cx="809173" cy="812800"/>
          </a:xfrm>
        </p:grpSpPr>
        <p:sp>
          <p:nvSpPr>
            <p:cNvPr id="629" name="Google Shape;629;p28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2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9"/>
          <p:cNvSpPr/>
          <p:nvPr/>
        </p:nvSpPr>
        <p:spPr>
          <a:xfrm>
            <a:off x="0" y="0"/>
            <a:ext cx="6916016" cy="10287000"/>
          </a:xfrm>
          <a:custGeom>
            <a:rect b="b" l="l" r="r" t="t"/>
            <a:pathLst>
              <a:path extrusionOk="0" h="714481" w="480350">
                <a:moveTo>
                  <a:pt x="0" y="0"/>
                </a:moveTo>
                <a:lnTo>
                  <a:pt x="480350" y="0"/>
                </a:lnTo>
                <a:lnTo>
                  <a:pt x="480350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grpSp>
        <p:nvGrpSpPr>
          <p:cNvPr id="636" name="Google Shape;636;p29"/>
          <p:cNvGrpSpPr/>
          <p:nvPr/>
        </p:nvGrpSpPr>
        <p:grpSpPr>
          <a:xfrm>
            <a:off x="8181368" y="1006887"/>
            <a:ext cx="8856993" cy="2272545"/>
            <a:chOff x="0" y="-279309"/>
            <a:chExt cx="11809324" cy="3030061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0" y="36771"/>
              <a:ext cx="2205110" cy="2713981"/>
              <a:chOff x="0" y="0"/>
              <a:chExt cx="660400" cy="81280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29"/>
              <p:cNvSpPr txBox="1"/>
              <p:nvPr/>
            </p:nvSpPr>
            <p:spPr>
              <a:xfrm>
                <a:off x="0" y="31750"/>
                <a:ext cx="660400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0" name="Google Shape;640;p29"/>
            <p:cNvGrpSpPr/>
            <p:nvPr/>
          </p:nvGrpSpPr>
          <p:grpSpPr>
            <a:xfrm>
              <a:off x="6044157" y="-279309"/>
              <a:ext cx="2444348" cy="3013292"/>
              <a:chOff x="0" y="-95250"/>
              <a:chExt cx="736600" cy="908050"/>
            </a:xfrm>
          </p:grpSpPr>
          <p:sp>
            <p:nvSpPr>
              <p:cNvPr id="641" name="Google Shape;641;p29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642" name="Google Shape;642;p29"/>
              <p:cNvSpPr txBox="1"/>
              <p:nvPr/>
            </p:nvSpPr>
            <p:spPr>
              <a:xfrm>
                <a:off x="0" y="-95250"/>
                <a:ext cx="736600" cy="781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3" name="Google Shape;643;p29"/>
            <p:cNvGrpSpPr/>
            <p:nvPr/>
          </p:nvGrpSpPr>
          <p:grpSpPr>
            <a:xfrm>
              <a:off x="2782043" y="-26445"/>
              <a:ext cx="2685176" cy="2760428"/>
              <a:chOff x="1813" y="-19050"/>
              <a:chExt cx="809173" cy="831850"/>
            </a:xfrm>
          </p:grpSpPr>
          <p:sp>
            <p:nvSpPr>
              <p:cNvPr id="644" name="Google Shape;644;p2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9"/>
              <p:cNvSpPr txBox="1"/>
              <p:nvPr/>
            </p:nvSpPr>
            <p:spPr>
              <a:xfrm>
                <a:off x="76200" y="-19050"/>
                <a:ext cx="660400" cy="7556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71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6" name="Google Shape;646;p29"/>
            <p:cNvSpPr/>
            <p:nvPr/>
          </p:nvSpPr>
          <p:spPr>
            <a:xfrm rot="10779982">
              <a:off x="9067360" y="8178"/>
              <a:ext cx="2734028" cy="2733787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29"/>
          <p:cNvGrpSpPr/>
          <p:nvPr/>
        </p:nvGrpSpPr>
        <p:grpSpPr>
          <a:xfrm>
            <a:off x="8245799" y="4154822"/>
            <a:ext cx="8960280" cy="2179801"/>
            <a:chOff x="0" y="-4194"/>
            <a:chExt cx="11947039" cy="2906402"/>
          </a:xfrm>
        </p:grpSpPr>
        <p:grpSp>
          <p:nvGrpSpPr>
            <p:cNvPr id="648" name="Google Shape;648;p29"/>
            <p:cNvGrpSpPr/>
            <p:nvPr/>
          </p:nvGrpSpPr>
          <p:grpSpPr>
            <a:xfrm>
              <a:off x="0" y="-4194"/>
              <a:ext cx="2098485" cy="2906402"/>
              <a:chOff x="0" y="-66675"/>
              <a:chExt cx="635000" cy="879475"/>
            </a:xfrm>
          </p:grpSpPr>
          <p:sp>
            <p:nvSpPr>
              <p:cNvPr id="649" name="Google Shape;649;p29"/>
              <p:cNvSpPr/>
              <p:nvPr/>
            </p:nvSpPr>
            <p:spPr>
              <a:xfrm>
                <a:off x="0" y="0"/>
                <a:ext cx="635000" cy="812800"/>
              </a:xfrm>
              <a:custGeom>
                <a:rect b="b" l="l" r="r" t="t"/>
                <a:pathLst>
                  <a:path extrusionOk="0" h="812800" w="635000">
                    <a:moveTo>
                      <a:pt x="635000" y="0"/>
                    </a:moveTo>
                    <a:lnTo>
                      <a:pt x="635000" y="698500"/>
                    </a:lnTo>
                    <a:lnTo>
                      <a:pt x="317500" y="812800"/>
                    </a:lnTo>
                    <a:lnTo>
                      <a:pt x="0" y="698500"/>
                    </a:lnTo>
                    <a:lnTo>
                      <a:pt x="0" y="0"/>
                    </a:lnTo>
                    <a:lnTo>
                      <a:pt x="635000" y="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650" name="Google Shape;650;p29"/>
              <p:cNvSpPr txBox="1"/>
              <p:nvPr/>
            </p:nvSpPr>
            <p:spPr>
              <a:xfrm>
                <a:off x="0" y="-66675"/>
                <a:ext cx="635000" cy="7651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29"/>
            <p:cNvGrpSpPr/>
            <p:nvPr/>
          </p:nvGrpSpPr>
          <p:grpSpPr>
            <a:xfrm>
              <a:off x="9149252" y="0"/>
              <a:ext cx="2797787" cy="2797787"/>
              <a:chOff x="0" y="0"/>
              <a:chExt cx="812800" cy="812800"/>
            </a:xfrm>
          </p:grpSpPr>
          <p:sp>
            <p:nvSpPr>
              <p:cNvPr id="652" name="Google Shape;652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812800" y="310462"/>
                    </a:lnTo>
                    <a:lnTo>
                      <a:pt x="657569" y="812800"/>
                    </a:lnTo>
                    <a:lnTo>
                      <a:pt x="155231" y="812800"/>
                    </a:lnTo>
                    <a:lnTo>
                      <a:pt x="0" y="310462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653" name="Google Shape;653;p29"/>
              <p:cNvSpPr txBox="1"/>
              <p:nvPr/>
            </p:nvSpPr>
            <p:spPr>
              <a:xfrm>
                <a:off x="127000" y="136525"/>
                <a:ext cx="558800" cy="625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29"/>
            <p:cNvGrpSpPr/>
            <p:nvPr/>
          </p:nvGrpSpPr>
          <p:grpSpPr>
            <a:xfrm>
              <a:off x="5970712" y="206062"/>
              <a:ext cx="2581640" cy="2591725"/>
              <a:chOff x="0" y="-3175"/>
              <a:chExt cx="812800" cy="815975"/>
            </a:xfrm>
          </p:grpSpPr>
          <p:sp>
            <p:nvSpPr>
              <p:cNvPr id="655" name="Google Shape;655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574675" y="0"/>
                    </a:moveTo>
                    <a:lnTo>
                      <a:pt x="812800" y="238125"/>
                    </a:lnTo>
                    <a:lnTo>
                      <a:pt x="812800" y="574675"/>
                    </a:lnTo>
                    <a:lnTo>
                      <a:pt x="574675" y="812800"/>
                    </a:lnTo>
                    <a:lnTo>
                      <a:pt x="238125" y="812800"/>
                    </a:lnTo>
                    <a:lnTo>
                      <a:pt x="0" y="574675"/>
                    </a:lnTo>
                    <a:lnTo>
                      <a:pt x="0" y="238125"/>
                    </a:lnTo>
                    <a:lnTo>
                      <a:pt x="238125" y="0"/>
                    </a:lnTo>
                    <a:lnTo>
                      <a:pt x="574675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656" name="Google Shape;656;p29"/>
              <p:cNvSpPr txBox="1"/>
              <p:nvPr/>
            </p:nvSpPr>
            <p:spPr>
              <a:xfrm>
                <a:off x="63500" y="-3175"/>
                <a:ext cx="685800" cy="752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57" name="Google Shape;657;p29"/>
            <p:cNvSpPr/>
            <p:nvPr/>
          </p:nvSpPr>
          <p:spPr>
            <a:xfrm>
              <a:off x="2682685" y="81260"/>
              <a:ext cx="2716527" cy="2716527"/>
            </a:xfrm>
            <a:custGeom>
              <a:rect b="b" l="l" r="r" t="t"/>
              <a:pathLst>
                <a:path extrusionOk="0"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8" name="Google Shape;658;p29"/>
          <p:cNvGrpSpPr/>
          <p:nvPr/>
        </p:nvGrpSpPr>
        <p:grpSpPr>
          <a:xfrm>
            <a:off x="7905798" y="7014792"/>
            <a:ext cx="9132563" cy="2391275"/>
            <a:chOff x="0" y="-138488"/>
            <a:chExt cx="12176751" cy="3188367"/>
          </a:xfrm>
        </p:grpSpPr>
        <p:grpSp>
          <p:nvGrpSpPr>
            <p:cNvPr id="659" name="Google Shape;659;p29"/>
            <p:cNvGrpSpPr/>
            <p:nvPr/>
          </p:nvGrpSpPr>
          <p:grpSpPr>
            <a:xfrm>
              <a:off x="0" y="44724"/>
              <a:ext cx="3005155" cy="3005155"/>
              <a:chOff x="0" y="0"/>
              <a:chExt cx="812800" cy="812800"/>
            </a:xfrm>
          </p:grpSpPr>
          <p:sp>
            <p:nvSpPr>
              <p:cNvPr id="660" name="Google Shape;660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535715" y="277085"/>
                    </a:lnTo>
                    <a:lnTo>
                      <a:pt x="812800" y="406400"/>
                    </a:lnTo>
                    <a:lnTo>
                      <a:pt x="535715" y="535715"/>
                    </a:lnTo>
                    <a:lnTo>
                      <a:pt x="406400" y="812800"/>
                    </a:lnTo>
                    <a:lnTo>
                      <a:pt x="277085" y="535715"/>
                    </a:lnTo>
                    <a:lnTo>
                      <a:pt x="0" y="406400"/>
                    </a:lnTo>
                    <a:lnTo>
                      <a:pt x="277085" y="277085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661" name="Google Shape;661;p29"/>
              <p:cNvSpPr txBox="1"/>
              <p:nvPr/>
            </p:nvSpPr>
            <p:spPr>
              <a:xfrm>
                <a:off x="190500" y="123825"/>
                <a:ext cx="431800" cy="498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2" name="Google Shape;662;p29"/>
            <p:cNvGrpSpPr/>
            <p:nvPr/>
          </p:nvGrpSpPr>
          <p:grpSpPr>
            <a:xfrm>
              <a:off x="3436630" y="48950"/>
              <a:ext cx="2415917" cy="2614098"/>
              <a:chOff x="0" y="-66675"/>
              <a:chExt cx="812800" cy="879475"/>
            </a:xfrm>
          </p:grpSpPr>
          <p:sp>
            <p:nvSpPr>
              <p:cNvPr id="663" name="Google Shape;663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812800" y="0"/>
                    </a:moveTo>
                    <a:lnTo>
                      <a:pt x="0" y="0"/>
                    </a:lnTo>
                    <a:lnTo>
                      <a:pt x="0" y="624840"/>
                    </a:lnTo>
                    <a:lnTo>
                      <a:pt x="157480" y="624840"/>
                    </a:lnTo>
                    <a:lnTo>
                      <a:pt x="157480" y="812800"/>
                    </a:lnTo>
                    <a:lnTo>
                      <a:pt x="463550" y="624840"/>
                    </a:lnTo>
                    <a:lnTo>
                      <a:pt x="812800" y="624840"/>
                    </a:lnTo>
                    <a:lnTo>
                      <a:pt x="812800" y="0"/>
                    </a:ln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</p:sp>
          <p:sp>
            <p:nvSpPr>
              <p:cNvPr id="664" name="Google Shape;664;p29"/>
              <p:cNvSpPr txBox="1"/>
              <p:nvPr/>
            </p:nvSpPr>
            <p:spPr>
              <a:xfrm>
                <a:off x="0" y="-66675"/>
                <a:ext cx="8128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5" name="Google Shape;665;p29"/>
            <p:cNvGrpSpPr/>
            <p:nvPr/>
          </p:nvGrpSpPr>
          <p:grpSpPr>
            <a:xfrm>
              <a:off x="6467001" y="0"/>
              <a:ext cx="2663048" cy="2663048"/>
              <a:chOff x="0" y="0"/>
              <a:chExt cx="812800" cy="812800"/>
            </a:xfrm>
          </p:grpSpPr>
          <p:sp>
            <p:nvSpPr>
              <p:cNvPr id="666" name="Google Shape;666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45826" y="33348"/>
                    </a:lnTo>
                    <a:lnTo>
                      <a:pt x="491360" y="8881"/>
                    </a:lnTo>
                    <a:lnTo>
                      <a:pt x="522953" y="49652"/>
                    </a:lnTo>
                    <a:lnTo>
                      <a:pt x="572609" y="35135"/>
                    </a:lnTo>
                    <a:lnTo>
                      <a:pt x="594986" y="81548"/>
                    </a:lnTo>
                    <a:lnTo>
                      <a:pt x="646591" y="77616"/>
                    </a:lnTo>
                    <a:lnTo>
                      <a:pt x="658778" y="127641"/>
                    </a:lnTo>
                    <a:lnTo>
                      <a:pt x="710077" y="134465"/>
                    </a:lnTo>
                    <a:lnTo>
                      <a:pt x="711539" y="185918"/>
                    </a:lnTo>
                    <a:lnTo>
                      <a:pt x="760292" y="203200"/>
                    </a:lnTo>
                    <a:lnTo>
                      <a:pt x="750965" y="253830"/>
                    </a:lnTo>
                    <a:lnTo>
                      <a:pt x="795038" y="280816"/>
                    </a:lnTo>
                    <a:lnTo>
                      <a:pt x="775331" y="328411"/>
                    </a:lnTo>
                    <a:lnTo>
                      <a:pt x="812800" y="363920"/>
                    </a:lnTo>
                    <a:lnTo>
                      <a:pt x="783573" y="406400"/>
                    </a:lnTo>
                    <a:lnTo>
                      <a:pt x="812800" y="448880"/>
                    </a:lnTo>
                    <a:lnTo>
                      <a:pt x="775331" y="484389"/>
                    </a:lnTo>
                    <a:lnTo>
                      <a:pt x="795038" y="531984"/>
                    </a:lnTo>
                    <a:lnTo>
                      <a:pt x="750965" y="558970"/>
                    </a:lnTo>
                    <a:lnTo>
                      <a:pt x="760292" y="609600"/>
                    </a:lnTo>
                    <a:lnTo>
                      <a:pt x="711539" y="626882"/>
                    </a:lnTo>
                    <a:lnTo>
                      <a:pt x="710077" y="678335"/>
                    </a:lnTo>
                    <a:lnTo>
                      <a:pt x="658778" y="685159"/>
                    </a:lnTo>
                    <a:lnTo>
                      <a:pt x="646591" y="735184"/>
                    </a:lnTo>
                    <a:lnTo>
                      <a:pt x="594986" y="731252"/>
                    </a:lnTo>
                    <a:lnTo>
                      <a:pt x="572609" y="777665"/>
                    </a:lnTo>
                    <a:lnTo>
                      <a:pt x="522953" y="763148"/>
                    </a:lnTo>
                    <a:lnTo>
                      <a:pt x="491360" y="803919"/>
                    </a:lnTo>
                    <a:lnTo>
                      <a:pt x="445826" y="779452"/>
                    </a:lnTo>
                    <a:lnTo>
                      <a:pt x="406400" y="812800"/>
                    </a:lnTo>
                    <a:lnTo>
                      <a:pt x="366974" y="779452"/>
                    </a:lnTo>
                    <a:lnTo>
                      <a:pt x="321440" y="803919"/>
                    </a:lnTo>
                    <a:lnTo>
                      <a:pt x="289847" y="763148"/>
                    </a:lnTo>
                    <a:lnTo>
                      <a:pt x="240191" y="777665"/>
                    </a:lnTo>
                    <a:lnTo>
                      <a:pt x="217814" y="731252"/>
                    </a:lnTo>
                    <a:lnTo>
                      <a:pt x="166209" y="735184"/>
                    </a:lnTo>
                    <a:lnTo>
                      <a:pt x="154022" y="685159"/>
                    </a:lnTo>
                    <a:lnTo>
                      <a:pt x="102722" y="678335"/>
                    </a:lnTo>
                    <a:lnTo>
                      <a:pt x="101260" y="626882"/>
                    </a:lnTo>
                    <a:lnTo>
                      <a:pt x="52509" y="609600"/>
                    </a:lnTo>
                    <a:lnTo>
                      <a:pt x="61835" y="558970"/>
                    </a:lnTo>
                    <a:lnTo>
                      <a:pt x="17762" y="531984"/>
                    </a:lnTo>
                    <a:lnTo>
                      <a:pt x="37469" y="484389"/>
                    </a:lnTo>
                    <a:lnTo>
                      <a:pt x="0" y="448880"/>
                    </a:lnTo>
                    <a:lnTo>
                      <a:pt x="29227" y="406400"/>
                    </a:lnTo>
                    <a:lnTo>
                      <a:pt x="0" y="363920"/>
                    </a:lnTo>
                    <a:lnTo>
                      <a:pt x="37469" y="328411"/>
                    </a:lnTo>
                    <a:lnTo>
                      <a:pt x="17762" y="280816"/>
                    </a:lnTo>
                    <a:lnTo>
                      <a:pt x="61835" y="253830"/>
                    </a:lnTo>
                    <a:lnTo>
                      <a:pt x="52509" y="203200"/>
                    </a:lnTo>
                    <a:lnTo>
                      <a:pt x="101260" y="185918"/>
                    </a:lnTo>
                    <a:lnTo>
                      <a:pt x="102722" y="134465"/>
                    </a:lnTo>
                    <a:lnTo>
                      <a:pt x="154022" y="127641"/>
                    </a:lnTo>
                    <a:lnTo>
                      <a:pt x="166209" y="77616"/>
                    </a:lnTo>
                    <a:lnTo>
                      <a:pt x="217814" y="81548"/>
                    </a:lnTo>
                    <a:lnTo>
                      <a:pt x="240191" y="35135"/>
                    </a:lnTo>
                    <a:lnTo>
                      <a:pt x="289847" y="49652"/>
                    </a:lnTo>
                    <a:lnTo>
                      <a:pt x="321440" y="8881"/>
                    </a:lnTo>
                    <a:lnTo>
                      <a:pt x="366974" y="33348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</p:sp>
          <p:sp>
            <p:nvSpPr>
              <p:cNvPr id="667" name="Google Shape;667;p29"/>
              <p:cNvSpPr txBox="1"/>
              <p:nvPr/>
            </p:nvSpPr>
            <p:spPr>
              <a:xfrm>
                <a:off x="152400" y="85725"/>
                <a:ext cx="508000" cy="574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8" name="Google Shape;668;p29"/>
            <p:cNvGrpSpPr/>
            <p:nvPr/>
          </p:nvGrpSpPr>
          <p:grpSpPr>
            <a:xfrm>
              <a:off x="9768771" y="-138488"/>
              <a:ext cx="2407980" cy="2605510"/>
              <a:chOff x="0" y="-66675"/>
              <a:chExt cx="812800" cy="879475"/>
            </a:xfrm>
          </p:grpSpPr>
          <p:sp>
            <p:nvSpPr>
              <p:cNvPr id="669" name="Google Shape;669;p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670" name="Google Shape;670;p29"/>
              <p:cNvSpPr txBox="1"/>
              <p:nvPr/>
            </p:nvSpPr>
            <p:spPr>
              <a:xfrm>
                <a:off x="0" y="-66675"/>
                <a:ext cx="812800" cy="879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7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71" name="Google Shape;671;p29"/>
          <p:cNvSpPr txBox="1"/>
          <p:nvPr/>
        </p:nvSpPr>
        <p:spPr>
          <a:xfrm>
            <a:off x="1028700" y="1019175"/>
            <a:ext cx="4310683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Page</a:t>
            </a:r>
            <a:endParaRPr/>
          </a:p>
        </p:txBody>
      </p:sp>
      <p:sp>
        <p:nvSpPr>
          <p:cNvPr id="672" name="Google Shape;672;p29"/>
          <p:cNvSpPr txBox="1"/>
          <p:nvPr/>
        </p:nvSpPr>
        <p:spPr>
          <a:xfrm>
            <a:off x="1028700" y="6870700"/>
            <a:ext cx="5059200" cy="1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Don't forget to delete this page before presenting.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B8BE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0" y="4276725"/>
            <a:ext cx="18288000" cy="6010275"/>
          </a:xfrm>
          <a:custGeom>
            <a:rect b="b" l="l" r="r" t="t"/>
            <a:pathLst>
              <a:path extrusionOk="0" h="2948550" w="8971816">
                <a:moveTo>
                  <a:pt x="0" y="0"/>
                </a:moveTo>
                <a:lnTo>
                  <a:pt x="8971816" y="0"/>
                </a:lnTo>
                <a:lnTo>
                  <a:pt x="8971816" y="2948550"/>
                </a:lnTo>
                <a:lnTo>
                  <a:pt x="0" y="29485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cxnSp>
        <p:nvCxnSpPr>
          <p:cNvPr id="78" name="Google Shape;78;p12"/>
          <p:cNvCxnSpPr/>
          <p:nvPr/>
        </p:nvCxnSpPr>
        <p:spPr>
          <a:xfrm rot="5399999">
            <a:off x="3859933" y="7290114"/>
            <a:ext cx="5210687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9" name="Google Shape;79;p12"/>
          <p:cNvCxnSpPr/>
          <p:nvPr/>
        </p:nvCxnSpPr>
        <p:spPr>
          <a:xfrm rot="5399999">
            <a:off x="9627529" y="7290114"/>
            <a:ext cx="5210687" cy="0"/>
          </a:xfrm>
          <a:prstGeom prst="straightConnector1">
            <a:avLst/>
          </a:prstGeom>
          <a:noFill/>
          <a:ln cap="flat" cmpd="sng" w="19050">
            <a:solidFill>
              <a:srgbClr val="000000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" name="Google Shape;80;p12"/>
          <p:cNvSpPr txBox="1"/>
          <p:nvPr/>
        </p:nvSpPr>
        <p:spPr>
          <a:xfrm>
            <a:off x="1028700" y="1019175"/>
            <a:ext cx="70155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How to Use This Presentation</a:t>
            </a:r>
            <a:endParaRPr/>
          </a:p>
        </p:txBody>
      </p:sp>
      <p:sp>
        <p:nvSpPr>
          <p:cNvPr id="81" name="Google Shape;81;p12"/>
          <p:cNvSpPr txBox="1"/>
          <p:nvPr/>
        </p:nvSpPr>
        <p:spPr>
          <a:xfrm>
            <a:off x="1247775" y="5778500"/>
            <a:ext cx="4531800" cy="30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"Google Slides" button below this presentation preview. 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"Make a copy."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need to sign in to your Google account.</a:t>
            </a:r>
            <a:endParaRPr/>
          </a:p>
        </p:txBody>
      </p:sp>
      <p:sp>
        <p:nvSpPr>
          <p:cNvPr id="82" name="Google Shape;82;p12"/>
          <p:cNvSpPr txBox="1"/>
          <p:nvPr/>
        </p:nvSpPr>
        <p:spPr>
          <a:xfrm>
            <a:off x="1524640" y="4656196"/>
            <a:ext cx="283912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Google Slides</a:t>
            </a:r>
            <a:endParaRPr/>
          </a:p>
        </p:txBody>
      </p:sp>
      <p:sp>
        <p:nvSpPr>
          <p:cNvPr id="83" name="Google Shape;83;p12"/>
          <p:cNvSpPr txBox="1"/>
          <p:nvPr/>
        </p:nvSpPr>
        <p:spPr>
          <a:xfrm>
            <a:off x="7152368" y="5778500"/>
            <a:ext cx="4671900" cy="26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"PowerPoint" button below this presentation preview. 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69874" lvl="1" marL="53974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99"/>
              <a:buFont typeface="Arial"/>
              <a:buChar char="•"/>
            </a:pPr>
            <a:r>
              <a:rPr b="0" i="0" lang="en-US" sz="2499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Download and install the fonts used in this presentation as listed on the next page.</a:t>
            </a:r>
            <a:endParaRPr/>
          </a:p>
        </p:txBody>
      </p:sp>
      <p:sp>
        <p:nvSpPr>
          <p:cNvPr id="84" name="Google Shape;84;p12"/>
          <p:cNvSpPr txBox="1"/>
          <p:nvPr/>
        </p:nvSpPr>
        <p:spPr>
          <a:xfrm>
            <a:off x="7460237" y="4656196"/>
            <a:ext cx="2385531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PowerPoint</a:t>
            </a:r>
            <a:endParaRPr/>
          </a:p>
        </p:txBody>
      </p:sp>
      <p:sp>
        <p:nvSpPr>
          <p:cNvPr id="85" name="Google Shape;85;p12"/>
          <p:cNvSpPr txBox="1"/>
          <p:nvPr/>
        </p:nvSpPr>
        <p:spPr>
          <a:xfrm>
            <a:off x="13067788" y="5778500"/>
            <a:ext cx="3998100" cy="26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66500" lvl="1" marL="5330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8"/>
              <a:buFont typeface="Arial"/>
              <a:buChar char="•"/>
            </a:pPr>
            <a:r>
              <a:rPr b="0" i="0" lang="en-US" sz="2468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Click on the "Canva" button under this presentation preview. </a:t>
            </a:r>
            <a:endParaRPr/>
          </a:p>
          <a:p>
            <a:pPr indent="-266500" lvl="1" marL="5330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8"/>
              <a:buFont typeface="Arial"/>
              <a:buChar char="•"/>
            </a:pPr>
            <a:r>
              <a:rPr b="0" i="0" lang="en-US" sz="2468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Start editing your presentation.</a:t>
            </a:r>
            <a:endParaRPr/>
          </a:p>
          <a:p>
            <a:pPr indent="-266500" lvl="1" marL="53300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68"/>
              <a:buFont typeface="Arial"/>
              <a:buChar char="•"/>
            </a:pPr>
            <a:r>
              <a:rPr b="0" i="0" lang="en-US" sz="2468" u="none" cap="none" strike="noStrik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You need to sign in to your Canva account.</a:t>
            </a:r>
            <a:endParaRPr/>
          </a:p>
        </p:txBody>
      </p:sp>
      <p:sp>
        <p:nvSpPr>
          <p:cNvPr id="86" name="Google Shape;86;p12"/>
          <p:cNvSpPr txBox="1"/>
          <p:nvPr/>
        </p:nvSpPr>
        <p:spPr>
          <a:xfrm>
            <a:off x="13317315" y="4656196"/>
            <a:ext cx="1273319" cy="565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Canva</a:t>
            </a:r>
            <a:endParaRPr/>
          </a:p>
        </p:txBody>
      </p:sp>
      <p:grpSp>
        <p:nvGrpSpPr>
          <p:cNvPr id="87" name="Google Shape;87;p12"/>
          <p:cNvGrpSpPr/>
          <p:nvPr/>
        </p:nvGrpSpPr>
        <p:grpSpPr>
          <a:xfrm>
            <a:off x="13879516" y="858646"/>
            <a:ext cx="1066856" cy="1313054"/>
            <a:chOff x="0" y="0"/>
            <a:chExt cx="660400" cy="812800"/>
          </a:xfrm>
        </p:grpSpPr>
        <p:sp>
          <p:nvSpPr>
            <p:cNvPr id="88" name="Google Shape;88;p12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2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" name="Google Shape;90;p12"/>
          <p:cNvGrpSpPr/>
          <p:nvPr/>
        </p:nvGrpSpPr>
        <p:grpSpPr>
          <a:xfrm>
            <a:off x="13858670" y="2275929"/>
            <a:ext cx="1108547" cy="1323568"/>
            <a:chOff x="0" y="-66675"/>
            <a:chExt cx="736600" cy="879475"/>
          </a:xfrm>
        </p:grpSpPr>
        <p:sp>
          <p:nvSpPr>
            <p:cNvPr id="91" name="Google Shape;91;p12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92" name="Google Shape;92;p12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" name="Google Shape;93;p12"/>
          <p:cNvGrpSpPr/>
          <p:nvPr/>
        </p:nvGrpSpPr>
        <p:grpSpPr>
          <a:xfrm>
            <a:off x="15167618" y="900647"/>
            <a:ext cx="1299117" cy="1304940"/>
            <a:chOff x="1813" y="0"/>
            <a:chExt cx="809173" cy="812800"/>
          </a:xfrm>
        </p:grpSpPr>
        <p:sp>
          <p:nvSpPr>
            <p:cNvPr id="94" name="Google Shape;94;p12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6" name="Google Shape;96;p12"/>
          <p:cNvSpPr/>
          <p:nvPr/>
        </p:nvSpPr>
        <p:spPr>
          <a:xfrm rot="10779982">
            <a:off x="15243751" y="2377499"/>
            <a:ext cx="1305003" cy="1304888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928552" y="4607601"/>
            <a:ext cx="443688" cy="546078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2"/>
          <p:cNvSpPr/>
          <p:nvPr/>
        </p:nvSpPr>
        <p:spPr>
          <a:xfrm>
            <a:off x="6818341" y="4703461"/>
            <a:ext cx="461027" cy="508719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99" name="Google Shape;99;p12"/>
          <p:cNvSpPr/>
          <p:nvPr/>
        </p:nvSpPr>
        <p:spPr>
          <a:xfrm rot="10779982">
            <a:off x="12586873" y="4677089"/>
            <a:ext cx="542730" cy="542682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0"/>
          <p:cNvSpPr/>
          <p:nvPr/>
        </p:nvSpPr>
        <p:spPr>
          <a:xfrm>
            <a:off x="0" y="0"/>
            <a:ext cx="6916016" cy="10287000"/>
          </a:xfrm>
          <a:custGeom>
            <a:rect b="b" l="l" r="r" t="t"/>
            <a:pathLst>
              <a:path extrusionOk="0" h="714481" w="480350">
                <a:moveTo>
                  <a:pt x="0" y="0"/>
                </a:moveTo>
                <a:lnTo>
                  <a:pt x="480350" y="0"/>
                </a:lnTo>
                <a:lnTo>
                  <a:pt x="480350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678" name="Google Shape;678;p30"/>
          <p:cNvSpPr txBox="1"/>
          <p:nvPr/>
        </p:nvSpPr>
        <p:spPr>
          <a:xfrm>
            <a:off x="1028700" y="1019175"/>
            <a:ext cx="5059131" cy="2295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Resource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Page</a:t>
            </a:r>
            <a:endParaRPr/>
          </a:p>
        </p:txBody>
      </p:sp>
      <p:sp>
        <p:nvSpPr>
          <p:cNvPr id="679" name="Google Shape;679;p30"/>
          <p:cNvSpPr txBox="1"/>
          <p:nvPr/>
        </p:nvSpPr>
        <p:spPr>
          <a:xfrm>
            <a:off x="1028700" y="6870700"/>
            <a:ext cx="5059200" cy="19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Use these design resources in your Canva Presentation. Happy designing!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99">
              <a:solidFill>
                <a:srgbClr val="FFFFFF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Don't forget to delete this page before presenting. </a:t>
            </a:r>
            <a:endParaRPr/>
          </a:p>
        </p:txBody>
      </p:sp>
      <p:sp>
        <p:nvSpPr>
          <p:cNvPr id="680" name="Google Shape;680;p30"/>
          <p:cNvSpPr/>
          <p:nvPr/>
        </p:nvSpPr>
        <p:spPr>
          <a:xfrm>
            <a:off x="7798669" y="1711323"/>
            <a:ext cx="829917" cy="711739"/>
          </a:xfrm>
          <a:custGeom>
            <a:rect b="b" l="l" r="r" t="t"/>
            <a:pathLst>
              <a:path extrusionOk="0" h="711739" w="829917">
                <a:moveTo>
                  <a:pt x="103736" y="416332"/>
                </a:moveTo>
                <a:cubicBezTo>
                  <a:pt x="31410" y="345345"/>
                  <a:pt x="0" y="267547"/>
                  <a:pt x="0" y="197933"/>
                </a:cubicBezTo>
                <a:cubicBezTo>
                  <a:pt x="0" y="79187"/>
                  <a:pt x="79187" y="0"/>
                  <a:pt x="199271" y="0"/>
                </a:cubicBezTo>
                <a:cubicBezTo>
                  <a:pt x="311173" y="0"/>
                  <a:pt x="349444" y="51893"/>
                  <a:pt x="414959" y="126946"/>
                </a:cubicBezTo>
                <a:cubicBezTo>
                  <a:pt x="480473" y="51893"/>
                  <a:pt x="518677" y="0"/>
                  <a:pt x="630596" y="0"/>
                </a:cubicBezTo>
                <a:cubicBezTo>
                  <a:pt x="750748" y="0"/>
                  <a:pt x="829918" y="79187"/>
                  <a:pt x="829918" y="197933"/>
                </a:cubicBezTo>
                <a:cubicBezTo>
                  <a:pt x="829918" y="267547"/>
                  <a:pt x="798508" y="345362"/>
                  <a:pt x="726199" y="416332"/>
                </a:cubicBezTo>
                <a:lnTo>
                  <a:pt x="439762" y="701499"/>
                </a:lnTo>
                <a:cubicBezTo>
                  <a:pt x="426056" y="715154"/>
                  <a:pt x="403879" y="715154"/>
                  <a:pt x="390173" y="701499"/>
                </a:cubicBezTo>
                <a:lnTo>
                  <a:pt x="103736" y="4163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30"/>
          <p:cNvSpPr/>
          <p:nvPr/>
        </p:nvSpPr>
        <p:spPr>
          <a:xfrm>
            <a:off x="7790199" y="1702853"/>
            <a:ext cx="846859" cy="72863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30"/>
          <p:cNvSpPr/>
          <p:nvPr/>
        </p:nvSpPr>
        <p:spPr>
          <a:xfrm>
            <a:off x="10421337" y="1659424"/>
            <a:ext cx="562724" cy="815295"/>
          </a:xfrm>
          <a:custGeom>
            <a:rect b="b" l="l" r="r" t="t"/>
            <a:pathLst>
              <a:path extrusionOk="0" h="815295" w="562724">
                <a:moveTo>
                  <a:pt x="561888" y="785226"/>
                </a:moveTo>
                <a:cubicBezTo>
                  <a:pt x="517453" y="803347"/>
                  <a:pt x="469105" y="813863"/>
                  <a:pt x="418459" y="815161"/>
                </a:cubicBezTo>
                <a:cubicBezTo>
                  <a:pt x="186809" y="821069"/>
                  <a:pt x="-4385" y="631223"/>
                  <a:pt x="77" y="399643"/>
                </a:cubicBezTo>
                <a:cubicBezTo>
                  <a:pt x="4339" y="178198"/>
                  <a:pt x="185277" y="0"/>
                  <a:pt x="407854" y="0"/>
                </a:cubicBezTo>
                <a:cubicBezTo>
                  <a:pt x="462362" y="0"/>
                  <a:pt x="514373" y="10683"/>
                  <a:pt x="561888" y="30069"/>
                </a:cubicBezTo>
                <a:cubicBezTo>
                  <a:pt x="563004" y="30518"/>
                  <a:pt x="563004" y="32115"/>
                  <a:pt x="561888" y="32581"/>
                </a:cubicBezTo>
                <a:cubicBezTo>
                  <a:pt x="416178" y="94765"/>
                  <a:pt x="314072" y="239284"/>
                  <a:pt x="314072" y="407647"/>
                </a:cubicBezTo>
                <a:cubicBezTo>
                  <a:pt x="314072" y="575994"/>
                  <a:pt x="416178" y="720530"/>
                  <a:pt x="561888" y="782713"/>
                </a:cubicBezTo>
                <a:cubicBezTo>
                  <a:pt x="563004" y="783179"/>
                  <a:pt x="563004" y="784760"/>
                  <a:pt x="561888" y="785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30"/>
          <p:cNvSpPr/>
          <p:nvPr/>
        </p:nvSpPr>
        <p:spPr>
          <a:xfrm>
            <a:off x="10413009" y="1651104"/>
            <a:ext cx="579389" cy="831934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30"/>
          <p:cNvSpPr/>
          <p:nvPr/>
        </p:nvSpPr>
        <p:spPr>
          <a:xfrm>
            <a:off x="9109150" y="1651104"/>
            <a:ext cx="831401" cy="831385"/>
          </a:xfrm>
          <a:custGeom>
            <a:rect b="b" l="l" r="r" t="t"/>
            <a:pathLst>
              <a:path extrusionOk="0" h="831385" w="831401">
                <a:moveTo>
                  <a:pt x="831402" y="415684"/>
                </a:moveTo>
                <a:cubicBezTo>
                  <a:pt x="831402" y="422690"/>
                  <a:pt x="827126" y="428747"/>
                  <a:pt x="820519" y="431110"/>
                </a:cubicBezTo>
                <a:lnTo>
                  <a:pt x="653104" y="490631"/>
                </a:lnTo>
                <a:cubicBezTo>
                  <a:pt x="648728" y="504476"/>
                  <a:pt x="643170" y="517804"/>
                  <a:pt x="636547" y="530484"/>
                </a:cubicBezTo>
                <a:lnTo>
                  <a:pt x="712858" y="691027"/>
                </a:lnTo>
                <a:cubicBezTo>
                  <a:pt x="715854" y="697367"/>
                  <a:pt x="714606" y="704655"/>
                  <a:pt x="709647" y="709614"/>
                </a:cubicBezTo>
                <a:cubicBezTo>
                  <a:pt x="706469" y="712792"/>
                  <a:pt x="702342" y="714456"/>
                  <a:pt x="698115" y="714456"/>
                </a:cubicBezTo>
                <a:cubicBezTo>
                  <a:pt x="695736" y="714456"/>
                  <a:pt x="693323" y="713923"/>
                  <a:pt x="691043" y="712842"/>
                </a:cubicBezTo>
                <a:lnTo>
                  <a:pt x="530501" y="636531"/>
                </a:lnTo>
                <a:cubicBezTo>
                  <a:pt x="517821" y="643153"/>
                  <a:pt x="504492" y="648711"/>
                  <a:pt x="490648" y="653088"/>
                </a:cubicBezTo>
                <a:lnTo>
                  <a:pt x="431126" y="820503"/>
                </a:lnTo>
                <a:cubicBezTo>
                  <a:pt x="428763" y="827109"/>
                  <a:pt x="422723" y="831385"/>
                  <a:pt x="415701" y="831385"/>
                </a:cubicBezTo>
                <a:cubicBezTo>
                  <a:pt x="408696" y="831385"/>
                  <a:pt x="402639" y="827109"/>
                  <a:pt x="400276" y="820503"/>
                </a:cubicBezTo>
                <a:lnTo>
                  <a:pt x="340754" y="653088"/>
                </a:lnTo>
                <a:cubicBezTo>
                  <a:pt x="326910" y="648711"/>
                  <a:pt x="313581" y="643153"/>
                  <a:pt x="300902" y="636531"/>
                </a:cubicBezTo>
                <a:lnTo>
                  <a:pt x="140375" y="712842"/>
                </a:lnTo>
                <a:cubicBezTo>
                  <a:pt x="138079" y="713923"/>
                  <a:pt x="135666" y="714456"/>
                  <a:pt x="133287" y="714456"/>
                </a:cubicBezTo>
                <a:cubicBezTo>
                  <a:pt x="129060" y="714456"/>
                  <a:pt x="124933" y="712792"/>
                  <a:pt x="121755" y="709614"/>
                </a:cubicBezTo>
                <a:cubicBezTo>
                  <a:pt x="116796" y="704655"/>
                  <a:pt x="115548" y="697367"/>
                  <a:pt x="118544" y="691027"/>
                </a:cubicBezTo>
                <a:lnTo>
                  <a:pt x="194855" y="530484"/>
                </a:lnTo>
                <a:cubicBezTo>
                  <a:pt x="188232" y="517804"/>
                  <a:pt x="182674" y="504476"/>
                  <a:pt x="178298" y="490631"/>
                </a:cubicBezTo>
                <a:lnTo>
                  <a:pt x="10883" y="431110"/>
                </a:lnTo>
                <a:cubicBezTo>
                  <a:pt x="4276" y="428747"/>
                  <a:pt x="0" y="422690"/>
                  <a:pt x="0" y="415684"/>
                </a:cubicBezTo>
                <a:cubicBezTo>
                  <a:pt x="0" y="408662"/>
                  <a:pt x="4276" y="402622"/>
                  <a:pt x="10883" y="400259"/>
                </a:cubicBezTo>
                <a:lnTo>
                  <a:pt x="178298" y="340738"/>
                </a:lnTo>
                <a:cubicBezTo>
                  <a:pt x="182674" y="326893"/>
                  <a:pt x="188232" y="313565"/>
                  <a:pt x="194855" y="300885"/>
                </a:cubicBezTo>
                <a:lnTo>
                  <a:pt x="118544" y="140359"/>
                </a:lnTo>
                <a:cubicBezTo>
                  <a:pt x="115548" y="134019"/>
                  <a:pt x="116813" y="126714"/>
                  <a:pt x="121772" y="121755"/>
                </a:cubicBezTo>
                <a:cubicBezTo>
                  <a:pt x="126730" y="116796"/>
                  <a:pt x="134035" y="115532"/>
                  <a:pt x="140359" y="118527"/>
                </a:cubicBezTo>
                <a:lnTo>
                  <a:pt x="300902" y="194838"/>
                </a:lnTo>
                <a:cubicBezTo>
                  <a:pt x="313581" y="188215"/>
                  <a:pt x="326910" y="182658"/>
                  <a:pt x="340754" y="178281"/>
                </a:cubicBezTo>
                <a:lnTo>
                  <a:pt x="400276" y="10866"/>
                </a:lnTo>
                <a:cubicBezTo>
                  <a:pt x="401457" y="7555"/>
                  <a:pt x="403554" y="4842"/>
                  <a:pt x="406249" y="2962"/>
                </a:cubicBezTo>
                <a:cubicBezTo>
                  <a:pt x="408929" y="1065"/>
                  <a:pt x="412207" y="0"/>
                  <a:pt x="415701" y="0"/>
                </a:cubicBezTo>
                <a:cubicBezTo>
                  <a:pt x="422706" y="0"/>
                  <a:pt x="428763" y="4260"/>
                  <a:pt x="431126" y="10866"/>
                </a:cubicBezTo>
                <a:lnTo>
                  <a:pt x="490648" y="178281"/>
                </a:lnTo>
                <a:cubicBezTo>
                  <a:pt x="504492" y="182658"/>
                  <a:pt x="517821" y="188215"/>
                  <a:pt x="530501" y="194838"/>
                </a:cubicBezTo>
                <a:lnTo>
                  <a:pt x="691027" y="118527"/>
                </a:lnTo>
                <a:cubicBezTo>
                  <a:pt x="697367" y="115532"/>
                  <a:pt x="704672" y="116796"/>
                  <a:pt x="709630" y="121755"/>
                </a:cubicBezTo>
                <a:cubicBezTo>
                  <a:pt x="714589" y="126714"/>
                  <a:pt x="715854" y="134019"/>
                  <a:pt x="712858" y="140342"/>
                </a:cubicBezTo>
                <a:lnTo>
                  <a:pt x="636547" y="300885"/>
                </a:lnTo>
                <a:cubicBezTo>
                  <a:pt x="643170" y="313565"/>
                  <a:pt x="648728" y="326893"/>
                  <a:pt x="653104" y="340738"/>
                </a:cubicBezTo>
                <a:lnTo>
                  <a:pt x="820503" y="400259"/>
                </a:lnTo>
                <a:cubicBezTo>
                  <a:pt x="827126" y="402622"/>
                  <a:pt x="831402" y="408662"/>
                  <a:pt x="831402" y="415684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30"/>
          <p:cNvSpPr/>
          <p:nvPr/>
        </p:nvSpPr>
        <p:spPr>
          <a:xfrm>
            <a:off x="9126322" y="1668259"/>
            <a:ext cx="797056" cy="797056"/>
          </a:xfrm>
          <a:custGeom>
            <a:rect b="b" l="l" r="r" t="t"/>
            <a:pathLst>
              <a:path extrusionOk="0" h="797056" w="797056">
                <a:moveTo>
                  <a:pt x="530883" y="187766"/>
                </a:moveTo>
                <a:lnTo>
                  <a:pt x="680327" y="116730"/>
                </a:lnTo>
                <a:lnTo>
                  <a:pt x="609291" y="266174"/>
                </a:lnTo>
                <a:cubicBezTo>
                  <a:pt x="589356" y="234558"/>
                  <a:pt x="562499" y="207701"/>
                  <a:pt x="530883" y="187766"/>
                </a:cubicBezTo>
                <a:close/>
                <a:moveTo>
                  <a:pt x="797057" y="398528"/>
                </a:moveTo>
                <a:lnTo>
                  <a:pt x="641256" y="343134"/>
                </a:lnTo>
                <a:cubicBezTo>
                  <a:pt x="645317" y="360955"/>
                  <a:pt x="647480" y="379492"/>
                  <a:pt x="647480" y="398528"/>
                </a:cubicBezTo>
                <a:cubicBezTo>
                  <a:pt x="647480" y="417565"/>
                  <a:pt x="645317" y="436102"/>
                  <a:pt x="641256" y="453923"/>
                </a:cubicBezTo>
                <a:lnTo>
                  <a:pt x="797057" y="398528"/>
                </a:lnTo>
                <a:close/>
                <a:moveTo>
                  <a:pt x="530883" y="609291"/>
                </a:moveTo>
                <a:lnTo>
                  <a:pt x="680311" y="680327"/>
                </a:lnTo>
                <a:lnTo>
                  <a:pt x="609291" y="530883"/>
                </a:lnTo>
                <a:cubicBezTo>
                  <a:pt x="589356" y="562499"/>
                  <a:pt x="562499" y="589356"/>
                  <a:pt x="530883" y="609291"/>
                </a:cubicBezTo>
                <a:close/>
                <a:moveTo>
                  <a:pt x="343134" y="641256"/>
                </a:moveTo>
                <a:lnTo>
                  <a:pt x="398529" y="797057"/>
                </a:lnTo>
                <a:lnTo>
                  <a:pt x="453923" y="641256"/>
                </a:lnTo>
                <a:cubicBezTo>
                  <a:pt x="436102" y="645317"/>
                  <a:pt x="417565" y="647480"/>
                  <a:pt x="398529" y="647480"/>
                </a:cubicBezTo>
                <a:cubicBezTo>
                  <a:pt x="379492" y="647480"/>
                  <a:pt x="360955" y="645317"/>
                  <a:pt x="343134" y="641256"/>
                </a:cubicBezTo>
                <a:close/>
                <a:moveTo>
                  <a:pt x="187766" y="530883"/>
                </a:moveTo>
                <a:lnTo>
                  <a:pt x="116730" y="680327"/>
                </a:lnTo>
                <a:lnTo>
                  <a:pt x="266174" y="609291"/>
                </a:lnTo>
                <a:cubicBezTo>
                  <a:pt x="234558" y="589356"/>
                  <a:pt x="207701" y="562499"/>
                  <a:pt x="187766" y="530883"/>
                </a:cubicBezTo>
                <a:close/>
                <a:moveTo>
                  <a:pt x="149577" y="398528"/>
                </a:moveTo>
                <a:cubicBezTo>
                  <a:pt x="149577" y="379492"/>
                  <a:pt x="151740" y="360955"/>
                  <a:pt x="155801" y="343134"/>
                </a:cubicBezTo>
                <a:lnTo>
                  <a:pt x="0" y="398528"/>
                </a:lnTo>
                <a:lnTo>
                  <a:pt x="155801" y="453923"/>
                </a:lnTo>
                <a:cubicBezTo>
                  <a:pt x="151740" y="436102"/>
                  <a:pt x="149577" y="417565"/>
                  <a:pt x="149577" y="398528"/>
                </a:cubicBezTo>
                <a:close/>
                <a:moveTo>
                  <a:pt x="266174" y="187766"/>
                </a:moveTo>
                <a:lnTo>
                  <a:pt x="116730" y="116730"/>
                </a:lnTo>
                <a:lnTo>
                  <a:pt x="187766" y="266174"/>
                </a:lnTo>
                <a:cubicBezTo>
                  <a:pt x="207701" y="234558"/>
                  <a:pt x="234558" y="207701"/>
                  <a:pt x="266174" y="187766"/>
                </a:cubicBezTo>
                <a:close/>
                <a:moveTo>
                  <a:pt x="398529" y="166217"/>
                </a:moveTo>
                <a:cubicBezTo>
                  <a:pt x="270434" y="166217"/>
                  <a:pt x="166217" y="270434"/>
                  <a:pt x="166217" y="398528"/>
                </a:cubicBezTo>
                <a:cubicBezTo>
                  <a:pt x="166217" y="526623"/>
                  <a:pt x="270434" y="630840"/>
                  <a:pt x="398529" y="630840"/>
                </a:cubicBezTo>
                <a:cubicBezTo>
                  <a:pt x="526623" y="630840"/>
                  <a:pt x="630840" y="526623"/>
                  <a:pt x="630840" y="398528"/>
                </a:cubicBezTo>
                <a:cubicBezTo>
                  <a:pt x="630840" y="270434"/>
                  <a:pt x="526623" y="166217"/>
                  <a:pt x="398529" y="166217"/>
                </a:cubicBezTo>
                <a:close/>
                <a:moveTo>
                  <a:pt x="453923" y="155801"/>
                </a:moveTo>
                <a:lnTo>
                  <a:pt x="398529" y="0"/>
                </a:lnTo>
                <a:lnTo>
                  <a:pt x="343134" y="155801"/>
                </a:lnTo>
                <a:cubicBezTo>
                  <a:pt x="360955" y="151740"/>
                  <a:pt x="379492" y="149577"/>
                  <a:pt x="398529" y="149577"/>
                </a:cubicBezTo>
                <a:cubicBezTo>
                  <a:pt x="417565" y="149577"/>
                  <a:pt x="436102" y="151740"/>
                  <a:pt x="453923" y="1558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30"/>
          <p:cNvSpPr/>
          <p:nvPr/>
        </p:nvSpPr>
        <p:spPr>
          <a:xfrm>
            <a:off x="9109150" y="1651104"/>
            <a:ext cx="831401" cy="831385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30"/>
          <p:cNvSpPr/>
          <p:nvPr/>
        </p:nvSpPr>
        <p:spPr>
          <a:xfrm>
            <a:off x="11474425" y="1764781"/>
            <a:ext cx="996498" cy="604382"/>
          </a:xfrm>
          <a:custGeom>
            <a:rect b="b" l="l" r="r" t="t"/>
            <a:pathLst>
              <a:path extrusionOk="0" h="604382" w="996498">
                <a:moveTo>
                  <a:pt x="996253" y="424353"/>
                </a:moveTo>
                <a:cubicBezTo>
                  <a:pt x="1001470" y="522847"/>
                  <a:pt x="923043" y="604383"/>
                  <a:pt x="825540" y="604383"/>
                </a:cubicBezTo>
                <a:lnTo>
                  <a:pt x="193866" y="604383"/>
                </a:lnTo>
                <a:cubicBezTo>
                  <a:pt x="86783" y="604362"/>
                  <a:pt x="0" y="517656"/>
                  <a:pt x="0" y="410712"/>
                </a:cubicBezTo>
                <a:cubicBezTo>
                  <a:pt x="0" y="337768"/>
                  <a:pt x="40396" y="274249"/>
                  <a:pt x="100031" y="241208"/>
                </a:cubicBezTo>
                <a:cubicBezTo>
                  <a:pt x="108326" y="236607"/>
                  <a:pt x="113136" y="227689"/>
                  <a:pt x="112565" y="218243"/>
                </a:cubicBezTo>
                <a:cubicBezTo>
                  <a:pt x="112300" y="213988"/>
                  <a:pt x="112178" y="209672"/>
                  <a:pt x="112178" y="205336"/>
                </a:cubicBezTo>
                <a:cubicBezTo>
                  <a:pt x="112158" y="91939"/>
                  <a:pt x="204199" y="0"/>
                  <a:pt x="317763" y="0"/>
                </a:cubicBezTo>
                <a:cubicBezTo>
                  <a:pt x="413657" y="0"/>
                  <a:pt x="494223" y="65615"/>
                  <a:pt x="516928" y="154358"/>
                </a:cubicBezTo>
                <a:cubicBezTo>
                  <a:pt x="519313" y="163723"/>
                  <a:pt x="529707" y="168528"/>
                  <a:pt x="538450" y="164395"/>
                </a:cubicBezTo>
                <a:cubicBezTo>
                  <a:pt x="560544" y="153971"/>
                  <a:pt x="585246" y="148149"/>
                  <a:pt x="611313" y="148149"/>
                </a:cubicBezTo>
                <a:cubicBezTo>
                  <a:pt x="683218" y="148149"/>
                  <a:pt x="744728" y="192469"/>
                  <a:pt x="770001" y="255255"/>
                </a:cubicBezTo>
                <a:cubicBezTo>
                  <a:pt x="773323" y="263520"/>
                  <a:pt x="781965" y="268203"/>
                  <a:pt x="790688" y="266391"/>
                </a:cubicBezTo>
                <a:cubicBezTo>
                  <a:pt x="803814" y="263683"/>
                  <a:pt x="817510" y="262462"/>
                  <a:pt x="831573" y="262950"/>
                </a:cubicBezTo>
                <a:cubicBezTo>
                  <a:pt x="919517" y="265963"/>
                  <a:pt x="991606" y="336546"/>
                  <a:pt x="996253" y="424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30"/>
          <p:cNvSpPr/>
          <p:nvPr/>
        </p:nvSpPr>
        <p:spPr>
          <a:xfrm>
            <a:off x="11464235" y="1754602"/>
            <a:ext cx="1016878" cy="62472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30"/>
          <p:cNvSpPr/>
          <p:nvPr/>
        </p:nvSpPr>
        <p:spPr>
          <a:xfrm>
            <a:off x="12960558" y="1702872"/>
            <a:ext cx="729088" cy="729088"/>
          </a:xfrm>
          <a:custGeom>
            <a:rect b="b" l="l" r="r" t="t"/>
            <a:pathLst>
              <a:path extrusionOk="0" h="729088" w="729088">
                <a:moveTo>
                  <a:pt x="729089" y="364544"/>
                </a:moveTo>
                <a:cubicBezTo>
                  <a:pt x="729089" y="565877"/>
                  <a:pt x="565877" y="729089"/>
                  <a:pt x="364544" y="729089"/>
                </a:cubicBezTo>
                <a:cubicBezTo>
                  <a:pt x="163211" y="729089"/>
                  <a:pt x="0" y="565877"/>
                  <a:pt x="0" y="364544"/>
                </a:cubicBezTo>
                <a:cubicBezTo>
                  <a:pt x="0" y="163211"/>
                  <a:pt x="163211" y="0"/>
                  <a:pt x="364544" y="0"/>
                </a:cubicBezTo>
                <a:cubicBezTo>
                  <a:pt x="565877" y="0"/>
                  <a:pt x="729089" y="163211"/>
                  <a:pt x="729089" y="364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30"/>
          <p:cNvSpPr/>
          <p:nvPr/>
        </p:nvSpPr>
        <p:spPr>
          <a:xfrm>
            <a:off x="12953110" y="1695424"/>
            <a:ext cx="743985" cy="743985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30"/>
          <p:cNvSpPr/>
          <p:nvPr/>
        </p:nvSpPr>
        <p:spPr>
          <a:xfrm>
            <a:off x="14168324" y="1695416"/>
            <a:ext cx="822054" cy="743466"/>
          </a:xfrm>
          <a:custGeom>
            <a:rect b="b" l="l" r="r" t="t"/>
            <a:pathLst>
              <a:path extrusionOk="0" h="743466" w="822054">
                <a:moveTo>
                  <a:pt x="822055" y="287495"/>
                </a:moveTo>
                <a:cubicBezTo>
                  <a:pt x="822055" y="324086"/>
                  <a:pt x="794392" y="354315"/>
                  <a:pt x="758882" y="358419"/>
                </a:cubicBezTo>
                <a:lnTo>
                  <a:pt x="758882" y="557462"/>
                </a:lnTo>
                <a:cubicBezTo>
                  <a:pt x="758882" y="564533"/>
                  <a:pt x="754860" y="570681"/>
                  <a:pt x="748381" y="573499"/>
                </a:cubicBezTo>
                <a:cubicBezTo>
                  <a:pt x="746073" y="574504"/>
                  <a:pt x="743682" y="574999"/>
                  <a:pt x="741325" y="574999"/>
                </a:cubicBezTo>
                <a:cubicBezTo>
                  <a:pt x="737039" y="574999"/>
                  <a:pt x="732851" y="573384"/>
                  <a:pt x="729521" y="570301"/>
                </a:cubicBezTo>
                <a:cubicBezTo>
                  <a:pt x="692231" y="535639"/>
                  <a:pt x="584943" y="455056"/>
                  <a:pt x="394501" y="455056"/>
                </a:cubicBezTo>
                <a:cubicBezTo>
                  <a:pt x="394468" y="455056"/>
                  <a:pt x="394435" y="455039"/>
                  <a:pt x="394402" y="455039"/>
                </a:cubicBezTo>
                <a:lnTo>
                  <a:pt x="257604" y="455039"/>
                </a:lnTo>
                <a:lnTo>
                  <a:pt x="338219" y="713798"/>
                </a:lnTo>
                <a:cubicBezTo>
                  <a:pt x="340411" y="720819"/>
                  <a:pt x="339158" y="728237"/>
                  <a:pt x="334806" y="734154"/>
                </a:cubicBezTo>
                <a:cubicBezTo>
                  <a:pt x="330454" y="740071"/>
                  <a:pt x="323744" y="743466"/>
                  <a:pt x="316392" y="743466"/>
                </a:cubicBezTo>
                <a:lnTo>
                  <a:pt x="226067" y="743466"/>
                </a:lnTo>
                <a:cubicBezTo>
                  <a:pt x="216011" y="743466"/>
                  <a:pt x="207224" y="737005"/>
                  <a:pt x="204240" y="727396"/>
                </a:cubicBezTo>
                <a:lnTo>
                  <a:pt x="116932" y="447210"/>
                </a:lnTo>
                <a:cubicBezTo>
                  <a:pt x="47874" y="425338"/>
                  <a:pt x="0" y="360331"/>
                  <a:pt x="0" y="287495"/>
                </a:cubicBezTo>
                <a:cubicBezTo>
                  <a:pt x="0" y="242745"/>
                  <a:pt x="17442" y="200682"/>
                  <a:pt x="49078" y="169019"/>
                </a:cubicBezTo>
                <a:cubicBezTo>
                  <a:pt x="80730" y="137372"/>
                  <a:pt x="122818" y="119950"/>
                  <a:pt x="167593" y="119950"/>
                </a:cubicBezTo>
                <a:lnTo>
                  <a:pt x="394484" y="119950"/>
                </a:lnTo>
                <a:cubicBezTo>
                  <a:pt x="394501" y="119950"/>
                  <a:pt x="394501" y="119950"/>
                  <a:pt x="394517" y="119950"/>
                </a:cubicBezTo>
                <a:cubicBezTo>
                  <a:pt x="584943" y="119950"/>
                  <a:pt x="692231" y="39351"/>
                  <a:pt x="729521" y="4705"/>
                </a:cubicBezTo>
                <a:cubicBezTo>
                  <a:pt x="734681" y="-91"/>
                  <a:pt x="741902" y="-1328"/>
                  <a:pt x="748381" y="1491"/>
                </a:cubicBezTo>
                <a:cubicBezTo>
                  <a:pt x="754860" y="4326"/>
                  <a:pt x="758882" y="10474"/>
                  <a:pt x="758882" y="17528"/>
                </a:cubicBezTo>
                <a:lnTo>
                  <a:pt x="758882" y="216587"/>
                </a:lnTo>
                <a:cubicBezTo>
                  <a:pt x="794392" y="220691"/>
                  <a:pt x="822055" y="250904"/>
                  <a:pt x="822055" y="28749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30"/>
          <p:cNvSpPr/>
          <p:nvPr/>
        </p:nvSpPr>
        <p:spPr>
          <a:xfrm>
            <a:off x="14184809" y="1711913"/>
            <a:ext cx="789083" cy="710486"/>
          </a:xfrm>
          <a:custGeom>
            <a:rect b="b" l="l" r="r" t="t"/>
            <a:pathLst>
              <a:path extrusionOk="0" h="710486" w="789083">
                <a:moveTo>
                  <a:pt x="306006" y="702213"/>
                </a:moveTo>
                <a:cubicBezTo>
                  <a:pt x="306616" y="704158"/>
                  <a:pt x="306253" y="706234"/>
                  <a:pt x="305050" y="707883"/>
                </a:cubicBezTo>
                <a:cubicBezTo>
                  <a:pt x="303830" y="709547"/>
                  <a:pt x="301950" y="710487"/>
                  <a:pt x="299906" y="710487"/>
                </a:cubicBezTo>
                <a:lnTo>
                  <a:pt x="209582" y="710487"/>
                </a:lnTo>
                <a:cubicBezTo>
                  <a:pt x="206779" y="710487"/>
                  <a:pt x="204323" y="708690"/>
                  <a:pt x="203482" y="706004"/>
                </a:cubicBezTo>
                <a:lnTo>
                  <a:pt x="119207" y="435477"/>
                </a:lnTo>
                <a:cubicBezTo>
                  <a:pt x="129676" y="437504"/>
                  <a:pt x="140342" y="438542"/>
                  <a:pt x="151107" y="438542"/>
                </a:cubicBezTo>
                <a:lnTo>
                  <a:pt x="223842" y="438542"/>
                </a:lnTo>
                <a:lnTo>
                  <a:pt x="306006" y="702213"/>
                </a:lnTo>
                <a:close/>
                <a:moveTo>
                  <a:pt x="299544" y="422060"/>
                </a:moveTo>
                <a:lnTo>
                  <a:pt x="299544" y="119936"/>
                </a:lnTo>
                <a:lnTo>
                  <a:pt x="151107" y="119936"/>
                </a:lnTo>
                <a:cubicBezTo>
                  <a:pt x="110734" y="119936"/>
                  <a:pt x="72784" y="135644"/>
                  <a:pt x="44247" y="164175"/>
                </a:cubicBezTo>
                <a:cubicBezTo>
                  <a:pt x="15727" y="192723"/>
                  <a:pt x="0" y="230649"/>
                  <a:pt x="0" y="270998"/>
                </a:cubicBezTo>
                <a:cubicBezTo>
                  <a:pt x="0" y="338032"/>
                  <a:pt x="44956" y="397732"/>
                  <a:pt x="109300" y="416192"/>
                </a:cubicBezTo>
                <a:cubicBezTo>
                  <a:pt x="122834" y="420082"/>
                  <a:pt x="136897" y="422060"/>
                  <a:pt x="151107" y="422060"/>
                </a:cubicBezTo>
                <a:lnTo>
                  <a:pt x="299544" y="422060"/>
                </a:lnTo>
                <a:close/>
                <a:moveTo>
                  <a:pt x="377982" y="119936"/>
                </a:moveTo>
                <a:lnTo>
                  <a:pt x="316029" y="119936"/>
                </a:lnTo>
                <a:lnTo>
                  <a:pt x="316029" y="422060"/>
                </a:lnTo>
                <a:lnTo>
                  <a:pt x="377999" y="422060"/>
                </a:lnTo>
                <a:cubicBezTo>
                  <a:pt x="378032" y="422060"/>
                  <a:pt x="378065" y="422076"/>
                  <a:pt x="378098" y="422076"/>
                </a:cubicBezTo>
                <a:cubicBezTo>
                  <a:pt x="500338" y="422093"/>
                  <a:pt x="589575" y="454547"/>
                  <a:pt x="648857" y="487726"/>
                </a:cubicBezTo>
                <a:lnTo>
                  <a:pt x="648857" y="54270"/>
                </a:lnTo>
                <a:cubicBezTo>
                  <a:pt x="589558" y="87465"/>
                  <a:pt x="500289" y="119936"/>
                  <a:pt x="378015" y="119936"/>
                </a:cubicBezTo>
                <a:cubicBezTo>
                  <a:pt x="377999" y="119936"/>
                  <a:pt x="377999" y="119936"/>
                  <a:pt x="377982" y="119936"/>
                </a:cubicBezTo>
                <a:close/>
                <a:moveTo>
                  <a:pt x="725301" y="108"/>
                </a:moveTo>
                <a:cubicBezTo>
                  <a:pt x="724724" y="-155"/>
                  <a:pt x="724411" y="125"/>
                  <a:pt x="724246" y="290"/>
                </a:cubicBezTo>
                <a:cubicBezTo>
                  <a:pt x="712014" y="11663"/>
                  <a:pt x="692495" y="27815"/>
                  <a:pt x="665343" y="44578"/>
                </a:cubicBezTo>
                <a:lnTo>
                  <a:pt x="665343" y="497418"/>
                </a:lnTo>
                <a:cubicBezTo>
                  <a:pt x="692495" y="514197"/>
                  <a:pt x="712014" y="530350"/>
                  <a:pt x="724262" y="541723"/>
                </a:cubicBezTo>
                <a:cubicBezTo>
                  <a:pt x="724411" y="541871"/>
                  <a:pt x="724724" y="542151"/>
                  <a:pt x="725301" y="541904"/>
                </a:cubicBezTo>
                <a:cubicBezTo>
                  <a:pt x="725911" y="541624"/>
                  <a:pt x="725911" y="541179"/>
                  <a:pt x="725911" y="540965"/>
                </a:cubicBezTo>
                <a:lnTo>
                  <a:pt x="725911" y="270998"/>
                </a:lnTo>
                <a:lnTo>
                  <a:pt x="725911" y="1031"/>
                </a:lnTo>
                <a:cubicBezTo>
                  <a:pt x="725911" y="817"/>
                  <a:pt x="725911" y="372"/>
                  <a:pt x="725301" y="108"/>
                </a:cubicBezTo>
                <a:close/>
                <a:moveTo>
                  <a:pt x="742397" y="216705"/>
                </a:moveTo>
                <a:lnTo>
                  <a:pt x="742397" y="270998"/>
                </a:lnTo>
                <a:lnTo>
                  <a:pt x="742397" y="325308"/>
                </a:lnTo>
                <a:cubicBezTo>
                  <a:pt x="768790" y="321319"/>
                  <a:pt x="789084" y="298491"/>
                  <a:pt x="789084" y="270998"/>
                </a:cubicBezTo>
                <a:cubicBezTo>
                  <a:pt x="789084" y="243522"/>
                  <a:pt x="768790" y="220693"/>
                  <a:pt x="742397" y="2167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30"/>
          <p:cNvSpPr/>
          <p:nvPr/>
        </p:nvSpPr>
        <p:spPr>
          <a:xfrm>
            <a:off x="14168324" y="1695416"/>
            <a:ext cx="822054" cy="743466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4" name="Google Shape;694;p30"/>
          <p:cNvSpPr/>
          <p:nvPr/>
        </p:nvSpPr>
        <p:spPr>
          <a:xfrm>
            <a:off x="15462811" y="1695424"/>
            <a:ext cx="496053" cy="743255"/>
          </a:xfrm>
          <a:custGeom>
            <a:rect b="b" l="l" r="r" t="t"/>
            <a:pathLst>
              <a:path extrusionOk="0" h="743255" w="496053">
                <a:moveTo>
                  <a:pt x="496054" y="246218"/>
                </a:moveTo>
                <a:cubicBezTo>
                  <a:pt x="496054" y="307251"/>
                  <a:pt x="467946" y="360552"/>
                  <a:pt x="440776" y="412110"/>
                </a:cubicBezTo>
                <a:cubicBezTo>
                  <a:pt x="435250" y="422583"/>
                  <a:pt x="429545" y="433428"/>
                  <a:pt x="424227" y="444050"/>
                </a:cubicBezTo>
                <a:cubicBezTo>
                  <a:pt x="393870" y="504740"/>
                  <a:pt x="377812" y="567754"/>
                  <a:pt x="377812" y="626255"/>
                </a:cubicBezTo>
                <a:cubicBezTo>
                  <a:pt x="377812" y="645606"/>
                  <a:pt x="379913" y="656332"/>
                  <a:pt x="379928" y="656436"/>
                </a:cubicBezTo>
                <a:cubicBezTo>
                  <a:pt x="380360" y="658626"/>
                  <a:pt x="379794" y="660905"/>
                  <a:pt x="378378" y="662633"/>
                </a:cubicBezTo>
                <a:cubicBezTo>
                  <a:pt x="376963" y="664346"/>
                  <a:pt x="374863" y="665359"/>
                  <a:pt x="372629" y="665359"/>
                </a:cubicBezTo>
                <a:lnTo>
                  <a:pt x="337445" y="665359"/>
                </a:lnTo>
                <a:lnTo>
                  <a:pt x="337445" y="723502"/>
                </a:lnTo>
                <a:cubicBezTo>
                  <a:pt x="337445" y="734392"/>
                  <a:pt x="328582" y="743256"/>
                  <a:pt x="317679" y="743256"/>
                </a:cubicBezTo>
                <a:lnTo>
                  <a:pt x="174696" y="743256"/>
                </a:lnTo>
                <a:cubicBezTo>
                  <a:pt x="163792" y="743256"/>
                  <a:pt x="154929" y="734392"/>
                  <a:pt x="154929" y="723502"/>
                </a:cubicBezTo>
                <a:lnTo>
                  <a:pt x="154929" y="665359"/>
                </a:lnTo>
                <a:lnTo>
                  <a:pt x="123529" y="665359"/>
                </a:lnTo>
                <a:cubicBezTo>
                  <a:pt x="121295" y="665359"/>
                  <a:pt x="119120" y="664361"/>
                  <a:pt x="117705" y="662618"/>
                </a:cubicBezTo>
                <a:cubicBezTo>
                  <a:pt x="116290" y="660890"/>
                  <a:pt x="115679" y="658626"/>
                  <a:pt x="116126" y="656436"/>
                </a:cubicBezTo>
                <a:cubicBezTo>
                  <a:pt x="116141" y="656332"/>
                  <a:pt x="118241" y="645606"/>
                  <a:pt x="118241" y="626255"/>
                </a:cubicBezTo>
                <a:cubicBezTo>
                  <a:pt x="118241" y="606576"/>
                  <a:pt x="116409" y="586376"/>
                  <a:pt x="112849" y="565937"/>
                </a:cubicBezTo>
                <a:cubicBezTo>
                  <a:pt x="112387" y="564983"/>
                  <a:pt x="112119" y="563911"/>
                  <a:pt x="112119" y="562779"/>
                </a:cubicBezTo>
                <a:cubicBezTo>
                  <a:pt x="112119" y="562585"/>
                  <a:pt x="112164" y="562406"/>
                  <a:pt x="112179" y="562213"/>
                </a:cubicBezTo>
                <a:cubicBezTo>
                  <a:pt x="104955" y="523078"/>
                  <a:pt x="91355" y="483095"/>
                  <a:pt x="71827" y="444050"/>
                </a:cubicBezTo>
                <a:cubicBezTo>
                  <a:pt x="66509" y="433428"/>
                  <a:pt x="60804" y="422583"/>
                  <a:pt x="55278" y="412110"/>
                </a:cubicBezTo>
                <a:cubicBezTo>
                  <a:pt x="28108" y="360552"/>
                  <a:pt x="0" y="307251"/>
                  <a:pt x="0" y="246218"/>
                </a:cubicBezTo>
                <a:cubicBezTo>
                  <a:pt x="0" y="110461"/>
                  <a:pt x="110436" y="0"/>
                  <a:pt x="246180" y="0"/>
                </a:cubicBezTo>
                <a:lnTo>
                  <a:pt x="249874" y="0"/>
                </a:lnTo>
                <a:cubicBezTo>
                  <a:pt x="385618" y="0"/>
                  <a:pt x="496054" y="110461"/>
                  <a:pt x="496054" y="24621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5" name="Google Shape;695;p30"/>
          <p:cNvSpPr/>
          <p:nvPr/>
        </p:nvSpPr>
        <p:spPr>
          <a:xfrm>
            <a:off x="15477706" y="1710320"/>
            <a:ext cx="466262" cy="713461"/>
          </a:xfrm>
          <a:custGeom>
            <a:rect b="b" l="l" r="r" t="t"/>
            <a:pathLst>
              <a:path extrusionOk="0" h="713461" w="466262">
                <a:moveTo>
                  <a:pt x="154929" y="650462"/>
                </a:moveTo>
                <a:lnTo>
                  <a:pt x="307654" y="650462"/>
                </a:lnTo>
                <a:lnTo>
                  <a:pt x="307654" y="708605"/>
                </a:lnTo>
                <a:cubicBezTo>
                  <a:pt x="307654" y="711287"/>
                  <a:pt x="305464" y="713462"/>
                  <a:pt x="302783" y="713462"/>
                </a:cubicBezTo>
                <a:lnTo>
                  <a:pt x="159800" y="713462"/>
                </a:lnTo>
                <a:cubicBezTo>
                  <a:pt x="157119" y="713462"/>
                  <a:pt x="154929" y="711287"/>
                  <a:pt x="154929" y="708605"/>
                </a:cubicBezTo>
                <a:lnTo>
                  <a:pt x="154929" y="650462"/>
                </a:lnTo>
                <a:close/>
                <a:moveTo>
                  <a:pt x="348185" y="601138"/>
                </a:moveTo>
                <a:lnTo>
                  <a:pt x="118078" y="601138"/>
                </a:lnTo>
                <a:cubicBezTo>
                  <a:pt x="118182" y="604550"/>
                  <a:pt x="118241" y="607961"/>
                  <a:pt x="118241" y="611358"/>
                </a:cubicBezTo>
                <a:cubicBezTo>
                  <a:pt x="118241" y="621830"/>
                  <a:pt x="117660" y="629964"/>
                  <a:pt x="117080" y="635565"/>
                </a:cubicBezTo>
                <a:lnTo>
                  <a:pt x="147422" y="635565"/>
                </a:lnTo>
                <a:cubicBezTo>
                  <a:pt x="147437" y="635565"/>
                  <a:pt x="147467" y="635565"/>
                  <a:pt x="147482" y="635565"/>
                </a:cubicBezTo>
                <a:lnTo>
                  <a:pt x="315102" y="635565"/>
                </a:lnTo>
                <a:cubicBezTo>
                  <a:pt x="315117" y="635565"/>
                  <a:pt x="315147" y="635565"/>
                  <a:pt x="315161" y="635565"/>
                </a:cubicBezTo>
                <a:lnTo>
                  <a:pt x="349183" y="635565"/>
                </a:lnTo>
                <a:cubicBezTo>
                  <a:pt x="348602" y="629964"/>
                  <a:pt x="348021" y="621830"/>
                  <a:pt x="348021" y="611358"/>
                </a:cubicBezTo>
                <a:cubicBezTo>
                  <a:pt x="348021" y="607961"/>
                  <a:pt x="348081" y="604550"/>
                  <a:pt x="348185" y="601138"/>
                </a:cubicBezTo>
                <a:close/>
                <a:moveTo>
                  <a:pt x="117303" y="586241"/>
                </a:moveTo>
                <a:lnTo>
                  <a:pt x="348960" y="586241"/>
                </a:lnTo>
                <a:cubicBezTo>
                  <a:pt x="349689" y="576022"/>
                  <a:pt x="350881" y="565713"/>
                  <a:pt x="352505" y="555330"/>
                </a:cubicBezTo>
                <a:lnTo>
                  <a:pt x="113758" y="555330"/>
                </a:lnTo>
                <a:cubicBezTo>
                  <a:pt x="115381" y="565713"/>
                  <a:pt x="116573" y="576022"/>
                  <a:pt x="117303" y="586241"/>
                </a:cubicBezTo>
                <a:close/>
                <a:moveTo>
                  <a:pt x="234978" y="0"/>
                </a:moveTo>
                <a:lnTo>
                  <a:pt x="231284" y="0"/>
                </a:lnTo>
                <a:cubicBezTo>
                  <a:pt x="103763" y="0"/>
                  <a:pt x="0" y="103772"/>
                  <a:pt x="0" y="231321"/>
                </a:cubicBezTo>
                <a:cubicBezTo>
                  <a:pt x="0" y="288659"/>
                  <a:pt x="27229" y="340307"/>
                  <a:pt x="53550" y="390271"/>
                </a:cubicBezTo>
                <a:cubicBezTo>
                  <a:pt x="59121" y="400819"/>
                  <a:pt x="64870" y="411723"/>
                  <a:pt x="70248" y="422494"/>
                </a:cubicBezTo>
                <a:cubicBezTo>
                  <a:pt x="89701" y="461390"/>
                  <a:pt x="103480" y="501254"/>
                  <a:pt x="111136" y="540433"/>
                </a:cubicBezTo>
                <a:lnTo>
                  <a:pt x="225683" y="540433"/>
                </a:lnTo>
                <a:lnTo>
                  <a:pt x="225683" y="294454"/>
                </a:lnTo>
                <a:lnTo>
                  <a:pt x="154214" y="231306"/>
                </a:lnTo>
                <a:cubicBezTo>
                  <a:pt x="151131" y="228579"/>
                  <a:pt x="150833" y="223872"/>
                  <a:pt x="153559" y="220788"/>
                </a:cubicBezTo>
                <a:cubicBezTo>
                  <a:pt x="156285" y="217705"/>
                  <a:pt x="160992" y="217422"/>
                  <a:pt x="164075" y="220133"/>
                </a:cubicBezTo>
                <a:lnTo>
                  <a:pt x="231284" y="279527"/>
                </a:lnTo>
                <a:lnTo>
                  <a:pt x="298508" y="220133"/>
                </a:lnTo>
                <a:cubicBezTo>
                  <a:pt x="301592" y="217422"/>
                  <a:pt x="306299" y="217705"/>
                  <a:pt x="309024" y="220788"/>
                </a:cubicBezTo>
                <a:cubicBezTo>
                  <a:pt x="311750" y="223872"/>
                  <a:pt x="311452" y="228579"/>
                  <a:pt x="308369" y="231306"/>
                </a:cubicBezTo>
                <a:lnTo>
                  <a:pt x="240579" y="291192"/>
                </a:lnTo>
                <a:lnTo>
                  <a:pt x="240579" y="540433"/>
                </a:lnTo>
                <a:lnTo>
                  <a:pt x="354039" y="540433"/>
                </a:lnTo>
                <a:cubicBezTo>
                  <a:pt x="354411" y="540433"/>
                  <a:pt x="354754" y="540493"/>
                  <a:pt x="355111" y="540537"/>
                </a:cubicBezTo>
                <a:cubicBezTo>
                  <a:pt x="362768" y="501329"/>
                  <a:pt x="376531" y="461419"/>
                  <a:pt x="396015" y="422494"/>
                </a:cubicBezTo>
                <a:cubicBezTo>
                  <a:pt x="401392" y="411723"/>
                  <a:pt x="407142" y="400819"/>
                  <a:pt x="412713" y="390271"/>
                </a:cubicBezTo>
                <a:cubicBezTo>
                  <a:pt x="439033" y="340307"/>
                  <a:pt x="466263" y="288659"/>
                  <a:pt x="466263" y="231321"/>
                </a:cubicBezTo>
                <a:cubicBezTo>
                  <a:pt x="466263" y="103772"/>
                  <a:pt x="362500" y="0"/>
                  <a:pt x="2349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30"/>
          <p:cNvSpPr/>
          <p:nvPr/>
        </p:nvSpPr>
        <p:spPr>
          <a:xfrm>
            <a:off x="15462811" y="1695424"/>
            <a:ext cx="496053" cy="743255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30"/>
          <p:cNvSpPr/>
          <p:nvPr/>
        </p:nvSpPr>
        <p:spPr>
          <a:xfrm>
            <a:off x="8976604" y="3232797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30"/>
          <p:cNvSpPr/>
          <p:nvPr/>
        </p:nvSpPr>
        <p:spPr>
          <a:xfrm>
            <a:off x="8969156" y="3225349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30"/>
          <p:cNvSpPr/>
          <p:nvPr/>
        </p:nvSpPr>
        <p:spPr>
          <a:xfrm>
            <a:off x="7816966" y="3232797"/>
            <a:ext cx="728790" cy="728790"/>
          </a:xfrm>
          <a:custGeom>
            <a:rect b="b" l="l" r="r" t="t"/>
            <a:pathLst>
              <a:path extrusionOk="0" h="728790" w="728790">
                <a:moveTo>
                  <a:pt x="728791" y="364395"/>
                </a:moveTo>
                <a:cubicBezTo>
                  <a:pt x="728791" y="565639"/>
                  <a:pt x="565654" y="728791"/>
                  <a:pt x="364395" y="728791"/>
                </a:cubicBezTo>
                <a:cubicBezTo>
                  <a:pt x="163137" y="728791"/>
                  <a:pt x="0" y="565639"/>
                  <a:pt x="0" y="364395"/>
                </a:cubicBezTo>
                <a:cubicBezTo>
                  <a:pt x="0" y="163152"/>
                  <a:pt x="163137" y="0"/>
                  <a:pt x="364395" y="0"/>
                </a:cubicBezTo>
                <a:cubicBezTo>
                  <a:pt x="565654" y="0"/>
                  <a:pt x="728791" y="163137"/>
                  <a:pt x="728791" y="3643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30"/>
          <p:cNvSpPr/>
          <p:nvPr/>
        </p:nvSpPr>
        <p:spPr>
          <a:xfrm>
            <a:off x="7809518" y="3225349"/>
            <a:ext cx="743687" cy="743687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30"/>
          <p:cNvSpPr/>
          <p:nvPr/>
        </p:nvSpPr>
        <p:spPr>
          <a:xfrm>
            <a:off x="16430696" y="1651104"/>
            <a:ext cx="602618" cy="831651"/>
          </a:xfrm>
          <a:custGeom>
            <a:rect b="b" l="l" r="r" t="t"/>
            <a:pathLst>
              <a:path extrusionOk="0" h="831651" w="602618">
                <a:moveTo>
                  <a:pt x="599432" y="729632"/>
                </a:moveTo>
                <a:cubicBezTo>
                  <a:pt x="596056" y="734540"/>
                  <a:pt x="590468" y="737486"/>
                  <a:pt x="584497" y="737486"/>
                </a:cubicBezTo>
                <a:lnTo>
                  <a:pt x="403394" y="737486"/>
                </a:lnTo>
                <a:cubicBezTo>
                  <a:pt x="399153" y="790118"/>
                  <a:pt x="355013" y="831652"/>
                  <a:pt x="301326" y="831652"/>
                </a:cubicBezTo>
                <a:cubicBezTo>
                  <a:pt x="247622" y="831652"/>
                  <a:pt x="203465" y="790118"/>
                  <a:pt x="199224" y="737486"/>
                </a:cubicBezTo>
                <a:lnTo>
                  <a:pt x="18121" y="737486"/>
                </a:lnTo>
                <a:cubicBezTo>
                  <a:pt x="12151" y="737486"/>
                  <a:pt x="6562" y="734540"/>
                  <a:pt x="3186" y="729632"/>
                </a:cubicBezTo>
                <a:cubicBezTo>
                  <a:pt x="-190" y="724706"/>
                  <a:pt x="-939" y="718450"/>
                  <a:pt x="1207" y="712875"/>
                </a:cubicBezTo>
                <a:cubicBezTo>
                  <a:pt x="8026" y="695104"/>
                  <a:pt x="19086" y="663038"/>
                  <a:pt x="28915" y="619891"/>
                </a:cubicBezTo>
                <a:cubicBezTo>
                  <a:pt x="28982" y="619491"/>
                  <a:pt x="29065" y="619109"/>
                  <a:pt x="29181" y="618726"/>
                </a:cubicBezTo>
                <a:cubicBezTo>
                  <a:pt x="40192" y="570037"/>
                  <a:pt x="49588" y="507388"/>
                  <a:pt x="49605" y="435353"/>
                </a:cubicBezTo>
                <a:cubicBezTo>
                  <a:pt x="49605" y="435336"/>
                  <a:pt x="49588" y="435320"/>
                  <a:pt x="49588" y="435303"/>
                </a:cubicBezTo>
                <a:lnTo>
                  <a:pt x="49588" y="348093"/>
                </a:lnTo>
                <a:cubicBezTo>
                  <a:pt x="49588" y="221811"/>
                  <a:pt x="142975" y="116963"/>
                  <a:pt x="264287" y="98991"/>
                </a:cubicBezTo>
                <a:cubicBezTo>
                  <a:pt x="252412" y="88641"/>
                  <a:pt x="244894" y="73416"/>
                  <a:pt x="244894" y="56460"/>
                </a:cubicBezTo>
                <a:cubicBezTo>
                  <a:pt x="244894" y="25326"/>
                  <a:pt x="270191" y="0"/>
                  <a:pt x="301309" y="0"/>
                </a:cubicBezTo>
                <a:cubicBezTo>
                  <a:pt x="332427" y="0"/>
                  <a:pt x="357724" y="25326"/>
                  <a:pt x="357724" y="56460"/>
                </a:cubicBezTo>
                <a:cubicBezTo>
                  <a:pt x="357724" y="73399"/>
                  <a:pt x="350223" y="88608"/>
                  <a:pt x="338364" y="98958"/>
                </a:cubicBezTo>
                <a:cubicBezTo>
                  <a:pt x="391536" y="106762"/>
                  <a:pt x="440599" y="131323"/>
                  <a:pt x="479301" y="170028"/>
                </a:cubicBezTo>
                <a:cubicBezTo>
                  <a:pt x="526851" y="217568"/>
                  <a:pt x="553030" y="280817"/>
                  <a:pt x="553030" y="348093"/>
                </a:cubicBezTo>
                <a:lnTo>
                  <a:pt x="553030" y="435303"/>
                </a:lnTo>
                <a:cubicBezTo>
                  <a:pt x="553030" y="435320"/>
                  <a:pt x="553013" y="435336"/>
                  <a:pt x="553013" y="435353"/>
                </a:cubicBezTo>
                <a:cubicBezTo>
                  <a:pt x="553030" y="572084"/>
                  <a:pt x="586858" y="674986"/>
                  <a:pt x="601411" y="712875"/>
                </a:cubicBezTo>
                <a:cubicBezTo>
                  <a:pt x="603557" y="718450"/>
                  <a:pt x="602808" y="724706"/>
                  <a:pt x="599432" y="729632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30"/>
          <p:cNvSpPr/>
          <p:nvPr/>
        </p:nvSpPr>
        <p:spPr>
          <a:xfrm>
            <a:off x="16447322" y="1667744"/>
            <a:ext cx="569370" cy="798371"/>
          </a:xfrm>
          <a:custGeom>
            <a:rect b="b" l="l" r="r" t="t"/>
            <a:pathLst>
              <a:path extrusionOk="0" h="798371" w="569370">
                <a:moveTo>
                  <a:pt x="284683" y="720846"/>
                </a:moveTo>
                <a:lnTo>
                  <a:pt x="370104" y="720846"/>
                </a:lnTo>
                <a:cubicBezTo>
                  <a:pt x="365912" y="764293"/>
                  <a:pt x="329206" y="798372"/>
                  <a:pt x="284700" y="798372"/>
                </a:cubicBezTo>
                <a:cubicBezTo>
                  <a:pt x="240177" y="798372"/>
                  <a:pt x="203454" y="764293"/>
                  <a:pt x="199263" y="720846"/>
                </a:cubicBezTo>
                <a:lnTo>
                  <a:pt x="284683" y="720846"/>
                </a:lnTo>
                <a:close/>
                <a:moveTo>
                  <a:pt x="569268" y="702209"/>
                </a:moveTo>
                <a:cubicBezTo>
                  <a:pt x="562582" y="684803"/>
                  <a:pt x="551938" y="654019"/>
                  <a:pt x="542225" y="612769"/>
                </a:cubicBezTo>
                <a:lnTo>
                  <a:pt x="27142" y="612769"/>
                </a:lnTo>
                <a:cubicBezTo>
                  <a:pt x="17429" y="654019"/>
                  <a:pt x="6784" y="684803"/>
                  <a:pt x="115" y="702209"/>
                </a:cubicBezTo>
                <a:cubicBezTo>
                  <a:pt x="-85" y="702691"/>
                  <a:pt x="-18" y="703141"/>
                  <a:pt x="265" y="703557"/>
                </a:cubicBezTo>
                <a:cubicBezTo>
                  <a:pt x="564" y="703989"/>
                  <a:pt x="963" y="704206"/>
                  <a:pt x="1495" y="704206"/>
                </a:cubicBezTo>
                <a:lnTo>
                  <a:pt x="190548" y="704206"/>
                </a:lnTo>
                <a:lnTo>
                  <a:pt x="284683" y="704206"/>
                </a:lnTo>
                <a:lnTo>
                  <a:pt x="378819" y="704206"/>
                </a:lnTo>
                <a:lnTo>
                  <a:pt x="567871" y="704206"/>
                </a:lnTo>
                <a:cubicBezTo>
                  <a:pt x="568403" y="704206"/>
                  <a:pt x="568802" y="703989"/>
                  <a:pt x="569102" y="703557"/>
                </a:cubicBezTo>
                <a:cubicBezTo>
                  <a:pt x="569384" y="703141"/>
                  <a:pt x="569451" y="702691"/>
                  <a:pt x="569268" y="702209"/>
                </a:cubicBezTo>
                <a:close/>
                <a:moveTo>
                  <a:pt x="284683" y="79622"/>
                </a:moveTo>
                <a:cubicBezTo>
                  <a:pt x="306620" y="79622"/>
                  <a:pt x="324466" y="61768"/>
                  <a:pt x="324466" y="39820"/>
                </a:cubicBezTo>
                <a:cubicBezTo>
                  <a:pt x="324466" y="17871"/>
                  <a:pt x="306620" y="0"/>
                  <a:pt x="284683" y="0"/>
                </a:cubicBezTo>
                <a:cubicBezTo>
                  <a:pt x="262746" y="0"/>
                  <a:pt x="244900" y="17871"/>
                  <a:pt x="244900" y="39820"/>
                </a:cubicBezTo>
                <a:cubicBezTo>
                  <a:pt x="244900" y="61768"/>
                  <a:pt x="262746" y="79622"/>
                  <a:pt x="284683" y="79622"/>
                </a:cubicBezTo>
                <a:close/>
                <a:moveTo>
                  <a:pt x="538483" y="596129"/>
                </a:moveTo>
                <a:cubicBezTo>
                  <a:pt x="528171" y="547873"/>
                  <a:pt x="519755" y="487436"/>
                  <a:pt x="519755" y="418663"/>
                </a:cubicBezTo>
                <a:cubicBezTo>
                  <a:pt x="519755" y="418646"/>
                  <a:pt x="519772" y="418630"/>
                  <a:pt x="519772" y="418613"/>
                </a:cubicBezTo>
                <a:lnTo>
                  <a:pt x="519772" y="331453"/>
                </a:lnTo>
                <a:cubicBezTo>
                  <a:pt x="519772" y="268620"/>
                  <a:pt x="495323" y="209564"/>
                  <a:pt x="450917" y="165152"/>
                </a:cubicBezTo>
                <a:cubicBezTo>
                  <a:pt x="406494" y="120740"/>
                  <a:pt x="347468" y="96263"/>
                  <a:pt x="284683" y="96263"/>
                </a:cubicBezTo>
                <a:cubicBezTo>
                  <a:pt x="155056" y="96263"/>
                  <a:pt x="49594" y="201777"/>
                  <a:pt x="49594" y="331453"/>
                </a:cubicBezTo>
                <a:lnTo>
                  <a:pt x="49594" y="418613"/>
                </a:lnTo>
                <a:cubicBezTo>
                  <a:pt x="49594" y="418630"/>
                  <a:pt x="49611" y="418646"/>
                  <a:pt x="49611" y="418663"/>
                </a:cubicBezTo>
                <a:cubicBezTo>
                  <a:pt x="49611" y="487436"/>
                  <a:pt x="41195" y="547873"/>
                  <a:pt x="30884" y="596129"/>
                </a:cubicBezTo>
                <a:lnTo>
                  <a:pt x="538483" y="5961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3" name="Google Shape;703;p30"/>
          <p:cNvSpPr/>
          <p:nvPr/>
        </p:nvSpPr>
        <p:spPr>
          <a:xfrm>
            <a:off x="16430696" y="1651104"/>
            <a:ext cx="602618" cy="831651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4" name="Google Shape;704;p30"/>
          <p:cNvSpPr/>
          <p:nvPr/>
        </p:nvSpPr>
        <p:spPr>
          <a:xfrm>
            <a:off x="14904367" y="3181028"/>
            <a:ext cx="826980" cy="831251"/>
          </a:xfrm>
          <a:custGeom>
            <a:rect b="b" l="l" r="r" t="t"/>
            <a:pathLst>
              <a:path extrusionOk="0" h="831251" w="826980">
                <a:moveTo>
                  <a:pt x="826980" y="205969"/>
                </a:moveTo>
                <a:lnTo>
                  <a:pt x="826980" y="308821"/>
                </a:lnTo>
                <a:cubicBezTo>
                  <a:pt x="826980" y="328906"/>
                  <a:pt x="810631" y="345246"/>
                  <a:pt x="790535" y="345246"/>
                </a:cubicBezTo>
                <a:lnTo>
                  <a:pt x="778498" y="345246"/>
                </a:lnTo>
                <a:lnTo>
                  <a:pt x="778498" y="789968"/>
                </a:lnTo>
                <a:cubicBezTo>
                  <a:pt x="778498" y="812731"/>
                  <a:pt x="759967" y="831251"/>
                  <a:pt x="737191" y="831251"/>
                </a:cubicBezTo>
                <a:lnTo>
                  <a:pt x="481827" y="831251"/>
                </a:lnTo>
                <a:lnTo>
                  <a:pt x="345170" y="831251"/>
                </a:lnTo>
                <a:lnTo>
                  <a:pt x="89806" y="831251"/>
                </a:lnTo>
                <a:cubicBezTo>
                  <a:pt x="67013" y="831251"/>
                  <a:pt x="48482" y="812731"/>
                  <a:pt x="48482" y="789968"/>
                </a:cubicBezTo>
                <a:lnTo>
                  <a:pt x="48482" y="345246"/>
                </a:lnTo>
                <a:lnTo>
                  <a:pt x="36445" y="345246"/>
                </a:lnTo>
                <a:cubicBezTo>
                  <a:pt x="16349" y="345246"/>
                  <a:pt x="0" y="328906"/>
                  <a:pt x="0" y="308821"/>
                </a:cubicBezTo>
                <a:lnTo>
                  <a:pt x="0" y="205969"/>
                </a:lnTo>
                <a:cubicBezTo>
                  <a:pt x="0" y="185885"/>
                  <a:pt x="16349" y="169544"/>
                  <a:pt x="36445" y="169544"/>
                </a:cubicBezTo>
                <a:lnTo>
                  <a:pt x="211761" y="169544"/>
                </a:lnTo>
                <a:cubicBezTo>
                  <a:pt x="204934" y="163654"/>
                  <a:pt x="198941" y="157048"/>
                  <a:pt x="193780" y="149793"/>
                </a:cubicBezTo>
                <a:cubicBezTo>
                  <a:pt x="173984" y="121904"/>
                  <a:pt x="167707" y="81635"/>
                  <a:pt x="178512" y="51866"/>
                </a:cubicBezTo>
                <a:cubicBezTo>
                  <a:pt x="193330" y="10982"/>
                  <a:pt x="232372" y="-1548"/>
                  <a:pt x="261292" y="149"/>
                </a:cubicBezTo>
                <a:cubicBezTo>
                  <a:pt x="298553" y="2312"/>
                  <a:pt x="335414" y="22613"/>
                  <a:pt x="362402" y="55860"/>
                </a:cubicBezTo>
                <a:cubicBezTo>
                  <a:pt x="381449" y="79339"/>
                  <a:pt x="403459" y="116995"/>
                  <a:pt x="413498" y="157730"/>
                </a:cubicBezTo>
                <a:cubicBezTo>
                  <a:pt x="423521" y="116995"/>
                  <a:pt x="445548" y="79339"/>
                  <a:pt x="464578" y="55860"/>
                </a:cubicBezTo>
                <a:cubicBezTo>
                  <a:pt x="491583" y="22613"/>
                  <a:pt x="528428" y="2312"/>
                  <a:pt x="565705" y="149"/>
                </a:cubicBezTo>
                <a:cubicBezTo>
                  <a:pt x="594625" y="-1548"/>
                  <a:pt x="633650" y="10982"/>
                  <a:pt x="648468" y="51866"/>
                </a:cubicBezTo>
                <a:cubicBezTo>
                  <a:pt x="659273" y="81635"/>
                  <a:pt x="652997" y="121904"/>
                  <a:pt x="633201" y="149793"/>
                </a:cubicBezTo>
                <a:cubicBezTo>
                  <a:pt x="628056" y="157048"/>
                  <a:pt x="622046" y="163637"/>
                  <a:pt x="615236" y="169544"/>
                </a:cubicBezTo>
                <a:lnTo>
                  <a:pt x="790535" y="169544"/>
                </a:lnTo>
                <a:cubicBezTo>
                  <a:pt x="810631" y="169544"/>
                  <a:pt x="826980" y="185885"/>
                  <a:pt x="826980" y="205969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5" name="Google Shape;705;p30"/>
          <p:cNvSpPr/>
          <p:nvPr/>
        </p:nvSpPr>
        <p:spPr>
          <a:xfrm>
            <a:off x="14921016" y="3197662"/>
            <a:ext cx="793681" cy="797977"/>
          </a:xfrm>
          <a:custGeom>
            <a:rect b="b" l="l" r="r" t="t"/>
            <a:pathLst>
              <a:path extrusionOk="0" h="797977" w="793681">
                <a:moveTo>
                  <a:pt x="48482" y="328613"/>
                </a:moveTo>
                <a:lnTo>
                  <a:pt x="328521" y="328613"/>
                </a:lnTo>
                <a:lnTo>
                  <a:pt x="328521" y="797978"/>
                </a:lnTo>
                <a:lnTo>
                  <a:pt x="73156" y="797978"/>
                </a:lnTo>
                <a:cubicBezTo>
                  <a:pt x="59554" y="797978"/>
                  <a:pt x="48482" y="786929"/>
                  <a:pt x="48482" y="773334"/>
                </a:cubicBezTo>
                <a:lnTo>
                  <a:pt x="48482" y="328613"/>
                </a:lnTo>
                <a:close/>
                <a:moveTo>
                  <a:pt x="345170" y="797978"/>
                </a:moveTo>
                <a:lnTo>
                  <a:pt x="448528" y="797978"/>
                </a:lnTo>
                <a:lnTo>
                  <a:pt x="448528" y="328613"/>
                </a:lnTo>
                <a:lnTo>
                  <a:pt x="345170" y="328613"/>
                </a:lnTo>
                <a:lnTo>
                  <a:pt x="345170" y="797978"/>
                </a:lnTo>
                <a:close/>
                <a:moveTo>
                  <a:pt x="465177" y="797978"/>
                </a:moveTo>
                <a:lnTo>
                  <a:pt x="720542" y="797978"/>
                </a:lnTo>
                <a:cubicBezTo>
                  <a:pt x="734145" y="797978"/>
                  <a:pt x="745200" y="786929"/>
                  <a:pt x="745200" y="773334"/>
                </a:cubicBezTo>
                <a:lnTo>
                  <a:pt x="745200" y="328613"/>
                </a:lnTo>
                <a:lnTo>
                  <a:pt x="465177" y="328613"/>
                </a:lnTo>
                <a:lnTo>
                  <a:pt x="465177" y="797978"/>
                </a:lnTo>
                <a:close/>
                <a:moveTo>
                  <a:pt x="773886" y="169551"/>
                </a:moveTo>
                <a:lnTo>
                  <a:pt x="465177" y="169551"/>
                </a:lnTo>
                <a:lnTo>
                  <a:pt x="465177" y="311973"/>
                </a:lnTo>
                <a:lnTo>
                  <a:pt x="761849" y="311973"/>
                </a:lnTo>
                <a:lnTo>
                  <a:pt x="773886" y="311973"/>
                </a:lnTo>
                <a:cubicBezTo>
                  <a:pt x="784808" y="311973"/>
                  <a:pt x="793682" y="303103"/>
                  <a:pt x="793682" y="292188"/>
                </a:cubicBezTo>
                <a:lnTo>
                  <a:pt x="793682" y="189336"/>
                </a:lnTo>
                <a:cubicBezTo>
                  <a:pt x="793682" y="178420"/>
                  <a:pt x="784808" y="169551"/>
                  <a:pt x="773886" y="169551"/>
                </a:cubicBezTo>
                <a:close/>
                <a:moveTo>
                  <a:pt x="345170" y="311973"/>
                </a:moveTo>
                <a:lnTo>
                  <a:pt x="448528" y="311973"/>
                </a:lnTo>
                <a:lnTo>
                  <a:pt x="448528" y="169551"/>
                </a:lnTo>
                <a:lnTo>
                  <a:pt x="345170" y="169551"/>
                </a:lnTo>
                <a:lnTo>
                  <a:pt x="345170" y="311973"/>
                </a:lnTo>
                <a:close/>
                <a:moveTo>
                  <a:pt x="0" y="189336"/>
                </a:moveTo>
                <a:lnTo>
                  <a:pt x="0" y="292188"/>
                </a:lnTo>
                <a:cubicBezTo>
                  <a:pt x="0" y="303103"/>
                  <a:pt x="8891" y="311973"/>
                  <a:pt x="19796" y="311973"/>
                </a:cubicBezTo>
                <a:lnTo>
                  <a:pt x="31833" y="311973"/>
                </a:lnTo>
                <a:lnTo>
                  <a:pt x="328521" y="311973"/>
                </a:lnTo>
                <a:lnTo>
                  <a:pt x="328521" y="169551"/>
                </a:lnTo>
                <a:lnTo>
                  <a:pt x="19796" y="169551"/>
                </a:lnTo>
                <a:cubicBezTo>
                  <a:pt x="8891" y="169551"/>
                  <a:pt x="0" y="178420"/>
                  <a:pt x="0" y="189336"/>
                </a:cubicBezTo>
                <a:close/>
                <a:moveTo>
                  <a:pt x="569484" y="152911"/>
                </a:moveTo>
                <a:cubicBezTo>
                  <a:pt x="583220" y="145323"/>
                  <a:pt x="594508" y="135472"/>
                  <a:pt x="602982" y="123524"/>
                </a:cubicBezTo>
                <a:cubicBezTo>
                  <a:pt x="619798" y="99829"/>
                  <a:pt x="625226" y="65850"/>
                  <a:pt x="616169" y="40907"/>
                </a:cubicBezTo>
                <a:cubicBezTo>
                  <a:pt x="604464" y="8625"/>
                  <a:pt x="573180" y="-1226"/>
                  <a:pt x="550021" y="122"/>
                </a:cubicBezTo>
                <a:cubicBezTo>
                  <a:pt x="517406" y="2019"/>
                  <a:pt x="484923" y="20090"/>
                  <a:pt x="460865" y="49709"/>
                </a:cubicBezTo>
                <a:cubicBezTo>
                  <a:pt x="441769" y="73255"/>
                  <a:pt x="419492" y="111926"/>
                  <a:pt x="411251" y="152911"/>
                </a:cubicBezTo>
                <a:lnTo>
                  <a:pt x="465177" y="152911"/>
                </a:lnTo>
                <a:lnTo>
                  <a:pt x="569484" y="152911"/>
                </a:lnTo>
                <a:close/>
                <a:moveTo>
                  <a:pt x="332817" y="49709"/>
                </a:moveTo>
                <a:cubicBezTo>
                  <a:pt x="308775" y="20090"/>
                  <a:pt x="276276" y="2019"/>
                  <a:pt x="243677" y="122"/>
                </a:cubicBezTo>
                <a:cubicBezTo>
                  <a:pt x="220468" y="-1243"/>
                  <a:pt x="189218" y="8625"/>
                  <a:pt x="177530" y="40907"/>
                </a:cubicBezTo>
                <a:cubicBezTo>
                  <a:pt x="168473" y="65850"/>
                  <a:pt x="173884" y="99829"/>
                  <a:pt x="190716" y="123524"/>
                </a:cubicBezTo>
                <a:cubicBezTo>
                  <a:pt x="199190" y="135472"/>
                  <a:pt x="210462" y="145323"/>
                  <a:pt x="224214" y="152911"/>
                </a:cubicBezTo>
                <a:lnTo>
                  <a:pt x="328521" y="152911"/>
                </a:lnTo>
                <a:lnTo>
                  <a:pt x="382431" y="152911"/>
                </a:lnTo>
                <a:cubicBezTo>
                  <a:pt x="374190" y="111926"/>
                  <a:pt x="351913" y="73255"/>
                  <a:pt x="332817" y="497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6" name="Google Shape;706;p30"/>
          <p:cNvSpPr/>
          <p:nvPr/>
        </p:nvSpPr>
        <p:spPr>
          <a:xfrm>
            <a:off x="14904367" y="3181028"/>
            <a:ext cx="826980" cy="831251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30"/>
          <p:cNvSpPr/>
          <p:nvPr/>
        </p:nvSpPr>
        <p:spPr>
          <a:xfrm>
            <a:off x="12478305" y="3189781"/>
            <a:ext cx="854619" cy="814868"/>
          </a:xfrm>
          <a:custGeom>
            <a:rect b="b" l="l" r="r" t="t"/>
            <a:pathLst>
              <a:path extrusionOk="0" h="814868" w="854619">
                <a:moveTo>
                  <a:pt x="440524" y="8237"/>
                </a:moveTo>
                <a:lnTo>
                  <a:pt x="564581" y="259781"/>
                </a:lnTo>
                <a:lnTo>
                  <a:pt x="841977" y="300120"/>
                </a:lnTo>
                <a:cubicBezTo>
                  <a:pt x="854071" y="301872"/>
                  <a:pt x="858902" y="316760"/>
                  <a:pt x="850151" y="325308"/>
                </a:cubicBezTo>
                <a:lnTo>
                  <a:pt x="649433" y="521100"/>
                </a:lnTo>
                <a:lnTo>
                  <a:pt x="696812" y="797587"/>
                </a:lnTo>
                <a:cubicBezTo>
                  <a:pt x="698877" y="809638"/>
                  <a:pt x="686223" y="818834"/>
                  <a:pt x="675407" y="813141"/>
                </a:cubicBezTo>
                <a:lnTo>
                  <a:pt x="427310" y="682613"/>
                </a:lnTo>
                <a:lnTo>
                  <a:pt x="179213" y="813141"/>
                </a:lnTo>
                <a:cubicBezTo>
                  <a:pt x="168396" y="818834"/>
                  <a:pt x="155742" y="809638"/>
                  <a:pt x="157807" y="797587"/>
                </a:cubicBezTo>
                <a:lnTo>
                  <a:pt x="205186" y="521100"/>
                </a:lnTo>
                <a:lnTo>
                  <a:pt x="4468" y="325308"/>
                </a:lnTo>
                <a:cubicBezTo>
                  <a:pt x="-4283" y="316760"/>
                  <a:pt x="548" y="301889"/>
                  <a:pt x="12642" y="300120"/>
                </a:cubicBezTo>
                <a:lnTo>
                  <a:pt x="290038" y="259781"/>
                </a:lnTo>
                <a:lnTo>
                  <a:pt x="414078" y="8237"/>
                </a:lnTo>
                <a:cubicBezTo>
                  <a:pt x="419486" y="-2746"/>
                  <a:pt x="435116" y="-2746"/>
                  <a:pt x="440524" y="82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30"/>
          <p:cNvSpPr/>
          <p:nvPr/>
        </p:nvSpPr>
        <p:spPr>
          <a:xfrm>
            <a:off x="12469547" y="3181028"/>
            <a:ext cx="872135" cy="832368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30"/>
          <p:cNvSpPr/>
          <p:nvPr/>
        </p:nvSpPr>
        <p:spPr>
          <a:xfrm>
            <a:off x="11371023" y="31810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81542" y="661041"/>
                </a:moveTo>
                <a:lnTo>
                  <a:pt x="681542" y="698382"/>
                </a:lnTo>
                <a:cubicBezTo>
                  <a:pt x="681542" y="713641"/>
                  <a:pt x="670976" y="726037"/>
                  <a:pt x="657980" y="726037"/>
                </a:cubicBezTo>
                <a:lnTo>
                  <a:pt x="477552" y="726037"/>
                </a:lnTo>
                <a:cubicBezTo>
                  <a:pt x="472776" y="737153"/>
                  <a:pt x="467718" y="748285"/>
                  <a:pt x="462360" y="759434"/>
                </a:cubicBezTo>
                <a:cubicBezTo>
                  <a:pt x="460613" y="763061"/>
                  <a:pt x="458117" y="766290"/>
                  <a:pt x="454955" y="769035"/>
                </a:cubicBezTo>
                <a:cubicBezTo>
                  <a:pt x="449247" y="773994"/>
                  <a:pt x="441859" y="776856"/>
                  <a:pt x="433988" y="777289"/>
                </a:cubicBezTo>
                <a:lnTo>
                  <a:pt x="433988" y="814329"/>
                </a:lnTo>
                <a:cubicBezTo>
                  <a:pt x="433988" y="823731"/>
                  <a:pt x="426334" y="831369"/>
                  <a:pt x="416949" y="831369"/>
                </a:cubicBezTo>
                <a:lnTo>
                  <a:pt x="264593" y="831369"/>
                </a:lnTo>
                <a:cubicBezTo>
                  <a:pt x="255208" y="831369"/>
                  <a:pt x="247554" y="823731"/>
                  <a:pt x="247554" y="814329"/>
                </a:cubicBezTo>
                <a:lnTo>
                  <a:pt x="247554" y="777305"/>
                </a:lnTo>
                <a:cubicBezTo>
                  <a:pt x="235157" y="776623"/>
                  <a:pt x="224158" y="769767"/>
                  <a:pt x="219166" y="759434"/>
                </a:cubicBezTo>
                <a:cubicBezTo>
                  <a:pt x="213808" y="748285"/>
                  <a:pt x="208766" y="737153"/>
                  <a:pt x="203973" y="726037"/>
                </a:cubicBezTo>
                <a:lnTo>
                  <a:pt x="23562" y="726037"/>
                </a:lnTo>
                <a:cubicBezTo>
                  <a:pt x="10566" y="726037"/>
                  <a:pt x="0" y="713641"/>
                  <a:pt x="0" y="698382"/>
                </a:cubicBezTo>
                <a:lnTo>
                  <a:pt x="0" y="661041"/>
                </a:lnTo>
                <a:cubicBezTo>
                  <a:pt x="0" y="651889"/>
                  <a:pt x="2563" y="642920"/>
                  <a:pt x="7205" y="635782"/>
                </a:cubicBezTo>
                <a:lnTo>
                  <a:pt x="147747" y="418879"/>
                </a:lnTo>
                <a:cubicBezTo>
                  <a:pt x="151075" y="375482"/>
                  <a:pt x="159328" y="331103"/>
                  <a:pt x="172391" y="286441"/>
                </a:cubicBezTo>
                <a:cubicBezTo>
                  <a:pt x="186285" y="238967"/>
                  <a:pt x="205637" y="191027"/>
                  <a:pt x="229915" y="143953"/>
                </a:cubicBezTo>
                <a:cubicBezTo>
                  <a:pt x="271149" y="64047"/>
                  <a:pt x="312516" y="13994"/>
                  <a:pt x="314247" y="11914"/>
                </a:cubicBezTo>
                <a:cubicBezTo>
                  <a:pt x="320487" y="4443"/>
                  <a:pt x="330388" y="0"/>
                  <a:pt x="340771" y="0"/>
                </a:cubicBezTo>
                <a:cubicBezTo>
                  <a:pt x="351154" y="0"/>
                  <a:pt x="361072" y="4443"/>
                  <a:pt x="367279" y="11914"/>
                </a:cubicBezTo>
                <a:cubicBezTo>
                  <a:pt x="368976" y="13944"/>
                  <a:pt x="409927" y="63149"/>
                  <a:pt x="451627" y="143953"/>
                </a:cubicBezTo>
                <a:cubicBezTo>
                  <a:pt x="475905" y="191044"/>
                  <a:pt x="495257" y="238984"/>
                  <a:pt x="509152" y="286458"/>
                </a:cubicBezTo>
                <a:cubicBezTo>
                  <a:pt x="522214" y="331103"/>
                  <a:pt x="530467" y="375482"/>
                  <a:pt x="533795" y="418879"/>
                </a:cubicBezTo>
                <a:lnTo>
                  <a:pt x="674354" y="635782"/>
                </a:lnTo>
                <a:cubicBezTo>
                  <a:pt x="678980" y="642920"/>
                  <a:pt x="681542" y="651889"/>
                  <a:pt x="681542" y="661041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30"/>
          <p:cNvSpPr/>
          <p:nvPr/>
        </p:nvSpPr>
        <p:spPr>
          <a:xfrm>
            <a:off x="11371023" y="3181028"/>
            <a:ext cx="681542" cy="831368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30"/>
          <p:cNvSpPr/>
          <p:nvPr/>
        </p:nvSpPr>
        <p:spPr>
          <a:xfrm>
            <a:off x="11387663" y="3197668"/>
            <a:ext cx="648262" cy="798088"/>
          </a:xfrm>
          <a:custGeom>
            <a:rect b="b" l="l" r="r" t="t"/>
            <a:pathLst>
              <a:path extrusionOk="0" h="798088" w="648262">
                <a:moveTo>
                  <a:pt x="648262" y="652721"/>
                </a:moveTo>
                <a:lnTo>
                  <a:pt x="648262" y="681742"/>
                </a:lnTo>
                <a:cubicBezTo>
                  <a:pt x="648262" y="688231"/>
                  <a:pt x="644618" y="692757"/>
                  <a:pt x="641340" y="692757"/>
                </a:cubicBezTo>
                <a:lnTo>
                  <a:pt x="467851" y="692757"/>
                </a:lnTo>
                <a:cubicBezTo>
                  <a:pt x="473259" y="679395"/>
                  <a:pt x="478234" y="666050"/>
                  <a:pt x="482777" y="652721"/>
                </a:cubicBezTo>
                <a:lnTo>
                  <a:pt x="648262" y="652721"/>
                </a:lnTo>
                <a:close/>
                <a:moveTo>
                  <a:pt x="488252" y="636081"/>
                </a:moveTo>
                <a:lnTo>
                  <a:pt x="647180" y="636081"/>
                </a:lnTo>
                <a:cubicBezTo>
                  <a:pt x="646415" y="633219"/>
                  <a:pt x="645267" y="630524"/>
                  <a:pt x="643753" y="628194"/>
                </a:cubicBezTo>
                <a:lnTo>
                  <a:pt x="518753" y="435286"/>
                </a:lnTo>
                <a:cubicBezTo>
                  <a:pt x="518819" y="438814"/>
                  <a:pt x="518853" y="442325"/>
                  <a:pt x="518853" y="445836"/>
                </a:cubicBezTo>
                <a:cubicBezTo>
                  <a:pt x="518853" y="507970"/>
                  <a:pt x="508569" y="571635"/>
                  <a:pt x="488252" y="636081"/>
                </a:cubicBezTo>
                <a:close/>
                <a:moveTo>
                  <a:pt x="502213" y="445836"/>
                </a:moveTo>
                <a:cubicBezTo>
                  <a:pt x="502213" y="539553"/>
                  <a:pt x="478151" y="637030"/>
                  <a:pt x="430727" y="735572"/>
                </a:cubicBezTo>
                <a:cubicBezTo>
                  <a:pt x="429962" y="737153"/>
                  <a:pt x="428863" y="738584"/>
                  <a:pt x="427416" y="739815"/>
                </a:cubicBezTo>
                <a:cubicBezTo>
                  <a:pt x="424287" y="742528"/>
                  <a:pt x="419878" y="744092"/>
                  <a:pt x="415318" y="744092"/>
                </a:cubicBezTo>
                <a:lnTo>
                  <a:pt x="409028" y="744092"/>
                </a:lnTo>
                <a:lnTo>
                  <a:pt x="239234" y="744092"/>
                </a:lnTo>
                <a:lnTo>
                  <a:pt x="232944" y="744092"/>
                </a:lnTo>
                <a:cubicBezTo>
                  <a:pt x="226171" y="744092"/>
                  <a:pt x="219981" y="740664"/>
                  <a:pt x="217518" y="735572"/>
                </a:cubicBezTo>
                <a:cubicBezTo>
                  <a:pt x="211461" y="722992"/>
                  <a:pt x="205804" y="710412"/>
                  <a:pt x="200512" y="697866"/>
                </a:cubicBezTo>
                <a:cubicBezTo>
                  <a:pt x="200496" y="697849"/>
                  <a:pt x="200496" y="697833"/>
                  <a:pt x="200479" y="697816"/>
                </a:cubicBezTo>
                <a:cubicBezTo>
                  <a:pt x="164354" y="612153"/>
                  <a:pt x="146049" y="527555"/>
                  <a:pt x="146049" y="445836"/>
                </a:cubicBezTo>
                <a:cubicBezTo>
                  <a:pt x="146049" y="390342"/>
                  <a:pt x="154686" y="332701"/>
                  <a:pt x="171725" y="274477"/>
                </a:cubicBezTo>
                <a:cubicBezTo>
                  <a:pt x="185320" y="228018"/>
                  <a:pt x="204273" y="181077"/>
                  <a:pt x="228068" y="134934"/>
                </a:cubicBezTo>
                <a:cubicBezTo>
                  <a:pt x="268470" y="56626"/>
                  <a:pt x="308706" y="7954"/>
                  <a:pt x="310386" y="5924"/>
                </a:cubicBezTo>
                <a:cubicBezTo>
                  <a:pt x="313498" y="2213"/>
                  <a:pt x="318623" y="0"/>
                  <a:pt x="324131" y="0"/>
                </a:cubicBezTo>
                <a:cubicBezTo>
                  <a:pt x="329639" y="0"/>
                  <a:pt x="334764" y="2213"/>
                  <a:pt x="337859" y="5940"/>
                </a:cubicBezTo>
                <a:cubicBezTo>
                  <a:pt x="338275" y="6423"/>
                  <a:pt x="379343" y="55761"/>
                  <a:pt x="420194" y="134934"/>
                </a:cubicBezTo>
                <a:cubicBezTo>
                  <a:pt x="443989" y="181077"/>
                  <a:pt x="462942" y="228035"/>
                  <a:pt x="476537" y="274477"/>
                </a:cubicBezTo>
                <a:cubicBezTo>
                  <a:pt x="493576" y="332701"/>
                  <a:pt x="502213" y="390342"/>
                  <a:pt x="502213" y="445836"/>
                </a:cubicBezTo>
                <a:close/>
                <a:moveTo>
                  <a:pt x="398795" y="559171"/>
                </a:moveTo>
                <a:cubicBezTo>
                  <a:pt x="398795" y="518004"/>
                  <a:pt x="365298" y="484524"/>
                  <a:pt x="324131" y="484524"/>
                </a:cubicBezTo>
                <a:cubicBezTo>
                  <a:pt x="282964" y="484524"/>
                  <a:pt x="249467" y="518004"/>
                  <a:pt x="249467" y="559171"/>
                </a:cubicBezTo>
                <a:cubicBezTo>
                  <a:pt x="249467" y="600339"/>
                  <a:pt x="282964" y="633835"/>
                  <a:pt x="324131" y="633835"/>
                </a:cubicBezTo>
                <a:cubicBezTo>
                  <a:pt x="365298" y="633835"/>
                  <a:pt x="398795" y="600339"/>
                  <a:pt x="398795" y="559171"/>
                </a:cubicBezTo>
                <a:close/>
                <a:moveTo>
                  <a:pt x="438764" y="336062"/>
                </a:moveTo>
                <a:cubicBezTo>
                  <a:pt x="438764" y="272863"/>
                  <a:pt x="387330" y="221445"/>
                  <a:pt x="324131" y="221445"/>
                </a:cubicBezTo>
                <a:cubicBezTo>
                  <a:pt x="260932" y="221445"/>
                  <a:pt x="209498" y="272863"/>
                  <a:pt x="209498" y="336062"/>
                </a:cubicBezTo>
                <a:cubicBezTo>
                  <a:pt x="209498" y="399277"/>
                  <a:pt x="260932" y="450695"/>
                  <a:pt x="324131" y="450695"/>
                </a:cubicBezTo>
                <a:cubicBezTo>
                  <a:pt x="387330" y="450695"/>
                  <a:pt x="438764" y="399277"/>
                  <a:pt x="438764" y="336062"/>
                </a:cubicBezTo>
                <a:close/>
                <a:moveTo>
                  <a:pt x="247554" y="797689"/>
                </a:moveTo>
                <a:cubicBezTo>
                  <a:pt x="247554" y="797906"/>
                  <a:pt x="247737" y="798089"/>
                  <a:pt x="247953" y="798089"/>
                </a:cubicBezTo>
                <a:lnTo>
                  <a:pt x="400309" y="798089"/>
                </a:lnTo>
                <a:cubicBezTo>
                  <a:pt x="400525" y="798089"/>
                  <a:pt x="400708" y="797906"/>
                  <a:pt x="400708" y="797689"/>
                </a:cubicBezTo>
                <a:lnTo>
                  <a:pt x="400708" y="760732"/>
                </a:lnTo>
                <a:lnTo>
                  <a:pt x="247554" y="760732"/>
                </a:lnTo>
                <a:lnTo>
                  <a:pt x="247554" y="797689"/>
                </a:lnTo>
                <a:close/>
                <a:moveTo>
                  <a:pt x="324131" y="238085"/>
                </a:moveTo>
                <a:cubicBezTo>
                  <a:pt x="270101" y="238085"/>
                  <a:pt x="226138" y="282032"/>
                  <a:pt x="226138" y="336062"/>
                </a:cubicBezTo>
                <a:cubicBezTo>
                  <a:pt x="226138" y="390092"/>
                  <a:pt x="270101" y="434055"/>
                  <a:pt x="324131" y="434055"/>
                </a:cubicBezTo>
                <a:cubicBezTo>
                  <a:pt x="378161" y="434055"/>
                  <a:pt x="422124" y="390092"/>
                  <a:pt x="422124" y="336062"/>
                </a:cubicBezTo>
                <a:cubicBezTo>
                  <a:pt x="422124" y="282032"/>
                  <a:pt x="378161" y="238085"/>
                  <a:pt x="324131" y="238085"/>
                </a:cubicBezTo>
                <a:close/>
                <a:moveTo>
                  <a:pt x="324131" y="501164"/>
                </a:moveTo>
                <a:cubicBezTo>
                  <a:pt x="292132" y="501164"/>
                  <a:pt x="266107" y="527189"/>
                  <a:pt x="266107" y="559171"/>
                </a:cubicBezTo>
                <a:cubicBezTo>
                  <a:pt x="266107" y="591170"/>
                  <a:pt x="292132" y="617195"/>
                  <a:pt x="324131" y="617195"/>
                </a:cubicBezTo>
                <a:cubicBezTo>
                  <a:pt x="356130" y="617195"/>
                  <a:pt x="382155" y="591170"/>
                  <a:pt x="382155" y="559171"/>
                </a:cubicBezTo>
                <a:cubicBezTo>
                  <a:pt x="382155" y="527189"/>
                  <a:pt x="356130" y="501164"/>
                  <a:pt x="324131" y="501164"/>
                </a:cubicBezTo>
                <a:close/>
                <a:moveTo>
                  <a:pt x="0" y="652721"/>
                </a:moveTo>
                <a:lnTo>
                  <a:pt x="0" y="681742"/>
                </a:lnTo>
                <a:cubicBezTo>
                  <a:pt x="0" y="688231"/>
                  <a:pt x="3644" y="692757"/>
                  <a:pt x="6922" y="692757"/>
                </a:cubicBezTo>
                <a:lnTo>
                  <a:pt x="180395" y="692757"/>
                </a:lnTo>
                <a:cubicBezTo>
                  <a:pt x="175003" y="679395"/>
                  <a:pt x="170028" y="666050"/>
                  <a:pt x="165485" y="652721"/>
                </a:cubicBezTo>
                <a:lnTo>
                  <a:pt x="0" y="652721"/>
                </a:lnTo>
                <a:close/>
                <a:moveTo>
                  <a:pt x="129409" y="445836"/>
                </a:moveTo>
                <a:cubicBezTo>
                  <a:pt x="129409" y="442325"/>
                  <a:pt x="129443" y="438814"/>
                  <a:pt x="129509" y="435286"/>
                </a:cubicBezTo>
                <a:lnTo>
                  <a:pt x="4526" y="628194"/>
                </a:lnTo>
                <a:cubicBezTo>
                  <a:pt x="3012" y="630524"/>
                  <a:pt x="1847" y="633219"/>
                  <a:pt x="1082" y="636081"/>
                </a:cubicBezTo>
                <a:lnTo>
                  <a:pt x="160010" y="636081"/>
                </a:lnTo>
                <a:cubicBezTo>
                  <a:pt x="139676" y="571635"/>
                  <a:pt x="129409" y="507970"/>
                  <a:pt x="129409" y="4458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30"/>
          <p:cNvSpPr/>
          <p:nvPr/>
        </p:nvSpPr>
        <p:spPr>
          <a:xfrm>
            <a:off x="10128794" y="31810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64" y="8370"/>
                </a:moveTo>
                <a:lnTo>
                  <a:pt x="825164" y="591173"/>
                </a:lnTo>
                <a:cubicBezTo>
                  <a:pt x="825164" y="591809"/>
                  <a:pt x="825080" y="592412"/>
                  <a:pt x="824946" y="593014"/>
                </a:cubicBezTo>
                <a:cubicBezTo>
                  <a:pt x="821193" y="659842"/>
                  <a:pt x="765621" y="713060"/>
                  <a:pt x="697820" y="713060"/>
                </a:cubicBezTo>
                <a:cubicBezTo>
                  <a:pt x="627605" y="713060"/>
                  <a:pt x="570476" y="655992"/>
                  <a:pt x="570476" y="585833"/>
                </a:cubicBezTo>
                <a:cubicBezTo>
                  <a:pt x="570476" y="515656"/>
                  <a:pt x="627605" y="458588"/>
                  <a:pt x="697820" y="458588"/>
                </a:cubicBezTo>
                <a:cubicBezTo>
                  <a:pt x="745115" y="458588"/>
                  <a:pt x="786446" y="484503"/>
                  <a:pt x="808410" y="522855"/>
                </a:cubicBezTo>
                <a:lnTo>
                  <a:pt x="808410" y="160993"/>
                </a:lnTo>
                <a:lnTo>
                  <a:pt x="254688" y="298349"/>
                </a:lnTo>
                <a:lnTo>
                  <a:pt x="254688" y="704690"/>
                </a:lnTo>
                <a:cubicBezTo>
                  <a:pt x="254688" y="774849"/>
                  <a:pt x="197558" y="831934"/>
                  <a:pt x="127344" y="831934"/>
                </a:cubicBezTo>
                <a:cubicBezTo>
                  <a:pt x="57130" y="831934"/>
                  <a:pt x="0" y="774849"/>
                  <a:pt x="0" y="704690"/>
                </a:cubicBezTo>
                <a:cubicBezTo>
                  <a:pt x="0" y="634531"/>
                  <a:pt x="57130" y="577462"/>
                  <a:pt x="127344" y="577462"/>
                </a:cubicBezTo>
                <a:cubicBezTo>
                  <a:pt x="174639" y="577462"/>
                  <a:pt x="215970" y="603377"/>
                  <a:pt x="237934" y="641729"/>
                </a:cubicBezTo>
                <a:lnTo>
                  <a:pt x="237934" y="149877"/>
                </a:lnTo>
                <a:cubicBezTo>
                  <a:pt x="237934" y="149676"/>
                  <a:pt x="237984" y="149492"/>
                  <a:pt x="237984" y="149308"/>
                </a:cubicBezTo>
                <a:cubicBezTo>
                  <a:pt x="238018" y="148990"/>
                  <a:pt x="238035" y="148689"/>
                  <a:pt x="238085" y="148371"/>
                </a:cubicBezTo>
                <a:cubicBezTo>
                  <a:pt x="238135" y="148120"/>
                  <a:pt x="238219" y="147869"/>
                  <a:pt x="238286" y="147617"/>
                </a:cubicBezTo>
                <a:cubicBezTo>
                  <a:pt x="238353" y="147350"/>
                  <a:pt x="238420" y="147082"/>
                  <a:pt x="238537" y="146831"/>
                </a:cubicBezTo>
                <a:cubicBezTo>
                  <a:pt x="238638" y="146563"/>
                  <a:pt x="238755" y="146328"/>
                  <a:pt x="238889" y="146077"/>
                </a:cubicBezTo>
                <a:cubicBezTo>
                  <a:pt x="239006" y="145843"/>
                  <a:pt x="239124" y="145609"/>
                  <a:pt x="239258" y="145391"/>
                </a:cubicBezTo>
                <a:cubicBezTo>
                  <a:pt x="239409" y="145157"/>
                  <a:pt x="239576" y="144956"/>
                  <a:pt x="239744" y="144755"/>
                </a:cubicBezTo>
                <a:cubicBezTo>
                  <a:pt x="239911" y="144537"/>
                  <a:pt x="240062" y="144320"/>
                  <a:pt x="240263" y="144119"/>
                </a:cubicBezTo>
                <a:cubicBezTo>
                  <a:pt x="240430" y="143935"/>
                  <a:pt x="240632" y="143767"/>
                  <a:pt x="240833" y="143600"/>
                </a:cubicBezTo>
                <a:cubicBezTo>
                  <a:pt x="241034" y="143416"/>
                  <a:pt x="241251" y="143231"/>
                  <a:pt x="241469" y="143064"/>
                </a:cubicBezTo>
                <a:cubicBezTo>
                  <a:pt x="241704" y="142913"/>
                  <a:pt x="241938" y="142779"/>
                  <a:pt x="242173" y="142645"/>
                </a:cubicBezTo>
                <a:cubicBezTo>
                  <a:pt x="242407" y="142512"/>
                  <a:pt x="242625" y="142378"/>
                  <a:pt x="242877" y="142260"/>
                </a:cubicBezTo>
                <a:cubicBezTo>
                  <a:pt x="243161" y="142143"/>
                  <a:pt x="243446" y="142043"/>
                  <a:pt x="243748" y="141942"/>
                </a:cubicBezTo>
                <a:cubicBezTo>
                  <a:pt x="243932" y="141892"/>
                  <a:pt x="244100" y="141808"/>
                  <a:pt x="244301" y="141758"/>
                </a:cubicBezTo>
                <a:lnTo>
                  <a:pt x="814760" y="251"/>
                </a:lnTo>
                <a:cubicBezTo>
                  <a:pt x="814810" y="234"/>
                  <a:pt x="814860" y="234"/>
                  <a:pt x="814910" y="218"/>
                </a:cubicBezTo>
                <a:cubicBezTo>
                  <a:pt x="815195" y="167"/>
                  <a:pt x="815480" y="134"/>
                  <a:pt x="815765" y="100"/>
                </a:cubicBezTo>
                <a:cubicBezTo>
                  <a:pt x="816066" y="67"/>
                  <a:pt x="816351" y="17"/>
                  <a:pt x="816619" y="17"/>
                </a:cubicBezTo>
                <a:cubicBezTo>
                  <a:pt x="816686" y="17"/>
                  <a:pt x="816737" y="0"/>
                  <a:pt x="816787" y="0"/>
                </a:cubicBezTo>
                <a:cubicBezTo>
                  <a:pt x="816971" y="0"/>
                  <a:pt x="817155" y="50"/>
                  <a:pt x="817356" y="50"/>
                </a:cubicBezTo>
                <a:cubicBezTo>
                  <a:pt x="817675" y="84"/>
                  <a:pt x="817976" y="100"/>
                  <a:pt x="818295" y="151"/>
                </a:cubicBezTo>
                <a:cubicBezTo>
                  <a:pt x="818546" y="201"/>
                  <a:pt x="818781" y="268"/>
                  <a:pt x="819032" y="352"/>
                </a:cubicBezTo>
                <a:cubicBezTo>
                  <a:pt x="819317" y="419"/>
                  <a:pt x="819585" y="485"/>
                  <a:pt x="819836" y="603"/>
                </a:cubicBezTo>
                <a:cubicBezTo>
                  <a:pt x="820087" y="686"/>
                  <a:pt x="820322" y="820"/>
                  <a:pt x="820573" y="937"/>
                </a:cubicBezTo>
                <a:cubicBezTo>
                  <a:pt x="820808" y="1071"/>
                  <a:pt x="821059" y="1189"/>
                  <a:pt x="821277" y="1322"/>
                </a:cubicBezTo>
                <a:cubicBezTo>
                  <a:pt x="821495" y="1473"/>
                  <a:pt x="821696" y="1641"/>
                  <a:pt x="821913" y="1791"/>
                </a:cubicBezTo>
                <a:cubicBezTo>
                  <a:pt x="822131" y="1959"/>
                  <a:pt x="822349" y="2126"/>
                  <a:pt x="822550" y="2327"/>
                </a:cubicBezTo>
                <a:cubicBezTo>
                  <a:pt x="822734" y="2494"/>
                  <a:pt x="822902" y="2695"/>
                  <a:pt x="823069" y="2879"/>
                </a:cubicBezTo>
                <a:cubicBezTo>
                  <a:pt x="823254" y="3097"/>
                  <a:pt x="823438" y="3298"/>
                  <a:pt x="823606" y="3532"/>
                </a:cubicBezTo>
                <a:cubicBezTo>
                  <a:pt x="823756" y="3750"/>
                  <a:pt x="823890" y="4001"/>
                  <a:pt x="824024" y="4235"/>
                </a:cubicBezTo>
                <a:cubicBezTo>
                  <a:pt x="824158" y="4470"/>
                  <a:pt x="824292" y="4687"/>
                  <a:pt x="824410" y="4938"/>
                </a:cubicBezTo>
                <a:cubicBezTo>
                  <a:pt x="824527" y="5223"/>
                  <a:pt x="824627" y="5508"/>
                  <a:pt x="824711" y="5809"/>
                </a:cubicBezTo>
                <a:cubicBezTo>
                  <a:pt x="824778" y="5993"/>
                  <a:pt x="824862" y="6160"/>
                  <a:pt x="824912" y="6361"/>
                </a:cubicBezTo>
                <a:cubicBezTo>
                  <a:pt x="824929" y="6412"/>
                  <a:pt x="824929" y="6462"/>
                  <a:pt x="824929" y="6512"/>
                </a:cubicBezTo>
                <a:cubicBezTo>
                  <a:pt x="824996" y="6780"/>
                  <a:pt x="825030" y="7081"/>
                  <a:pt x="825063" y="7366"/>
                </a:cubicBezTo>
                <a:cubicBezTo>
                  <a:pt x="825097" y="7650"/>
                  <a:pt x="825130" y="7935"/>
                  <a:pt x="825147" y="8203"/>
                </a:cubicBezTo>
                <a:cubicBezTo>
                  <a:pt x="825147" y="8270"/>
                  <a:pt x="825164" y="8320"/>
                  <a:pt x="825164" y="83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3" name="Google Shape;713;p30"/>
          <p:cNvSpPr/>
          <p:nvPr/>
        </p:nvSpPr>
        <p:spPr>
          <a:xfrm>
            <a:off x="10145547" y="3200095"/>
            <a:ext cx="791656" cy="796126"/>
          </a:xfrm>
          <a:custGeom>
            <a:rect b="b" l="l" r="r" t="t"/>
            <a:pathLst>
              <a:path extrusionOk="0" h="796126" w="791656">
                <a:moveTo>
                  <a:pt x="791656" y="566765"/>
                </a:moveTo>
                <a:cubicBezTo>
                  <a:pt x="791656" y="627684"/>
                  <a:pt x="742049" y="677252"/>
                  <a:pt x="681066" y="677252"/>
                </a:cubicBezTo>
                <a:cubicBezTo>
                  <a:pt x="620083" y="677252"/>
                  <a:pt x="570476" y="627684"/>
                  <a:pt x="570476" y="566765"/>
                </a:cubicBezTo>
                <a:cubicBezTo>
                  <a:pt x="570476" y="505830"/>
                  <a:pt x="620083" y="456261"/>
                  <a:pt x="681066" y="456261"/>
                </a:cubicBezTo>
                <a:cubicBezTo>
                  <a:pt x="742049" y="456261"/>
                  <a:pt x="791656" y="505830"/>
                  <a:pt x="791656" y="566765"/>
                </a:cubicBezTo>
                <a:close/>
                <a:moveTo>
                  <a:pt x="110590" y="575135"/>
                </a:moveTo>
                <a:cubicBezTo>
                  <a:pt x="49607" y="575135"/>
                  <a:pt x="0" y="624704"/>
                  <a:pt x="0" y="685622"/>
                </a:cubicBezTo>
                <a:cubicBezTo>
                  <a:pt x="0" y="746558"/>
                  <a:pt x="49607" y="796126"/>
                  <a:pt x="110590" y="796126"/>
                </a:cubicBezTo>
                <a:cubicBezTo>
                  <a:pt x="171573" y="796126"/>
                  <a:pt x="221181" y="746558"/>
                  <a:pt x="221181" y="685622"/>
                </a:cubicBezTo>
                <a:cubicBezTo>
                  <a:pt x="221181" y="624704"/>
                  <a:pt x="171573" y="575135"/>
                  <a:pt x="110590" y="575135"/>
                </a:cubicBezTo>
                <a:close/>
                <a:moveTo>
                  <a:pt x="237934" y="137356"/>
                </a:moveTo>
                <a:lnTo>
                  <a:pt x="237934" y="262022"/>
                </a:lnTo>
                <a:lnTo>
                  <a:pt x="791656" y="124683"/>
                </a:lnTo>
                <a:lnTo>
                  <a:pt x="791656" y="0"/>
                </a:lnTo>
                <a:lnTo>
                  <a:pt x="237934" y="1373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4" name="Google Shape;714;p30"/>
          <p:cNvSpPr/>
          <p:nvPr/>
        </p:nvSpPr>
        <p:spPr>
          <a:xfrm>
            <a:off x="10128794" y="3181028"/>
            <a:ext cx="825163" cy="831934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5" name="Google Shape;715;p30"/>
          <p:cNvSpPr/>
          <p:nvPr/>
        </p:nvSpPr>
        <p:spPr>
          <a:xfrm>
            <a:off x="13765781" y="3189364"/>
            <a:ext cx="713934" cy="815677"/>
          </a:xfrm>
          <a:custGeom>
            <a:rect b="b" l="l" r="r" t="t"/>
            <a:pathLst>
              <a:path extrusionOk="0" h="815677" w="713934">
                <a:moveTo>
                  <a:pt x="713934" y="701782"/>
                </a:moveTo>
                <a:lnTo>
                  <a:pt x="713934" y="815678"/>
                </a:lnTo>
                <a:lnTo>
                  <a:pt x="0" y="815678"/>
                </a:lnTo>
                <a:lnTo>
                  <a:pt x="0" y="701782"/>
                </a:lnTo>
                <a:cubicBezTo>
                  <a:pt x="0" y="593872"/>
                  <a:pt x="58435" y="499617"/>
                  <a:pt x="145413" y="448897"/>
                </a:cubicBezTo>
                <a:cubicBezTo>
                  <a:pt x="150684" y="445829"/>
                  <a:pt x="157306" y="446379"/>
                  <a:pt x="162044" y="450214"/>
                </a:cubicBezTo>
                <a:cubicBezTo>
                  <a:pt x="214007" y="492331"/>
                  <a:pt x="280266" y="517575"/>
                  <a:pt x="352396" y="517575"/>
                </a:cubicBezTo>
                <a:cubicBezTo>
                  <a:pt x="426212" y="517575"/>
                  <a:pt x="493839" y="491147"/>
                  <a:pt x="546352" y="447263"/>
                </a:cubicBezTo>
                <a:cubicBezTo>
                  <a:pt x="551006" y="443378"/>
                  <a:pt x="557562" y="442711"/>
                  <a:pt x="562867" y="445662"/>
                </a:cubicBezTo>
                <a:cubicBezTo>
                  <a:pt x="652947" y="495566"/>
                  <a:pt x="713934" y="591554"/>
                  <a:pt x="713934" y="701782"/>
                </a:cubicBezTo>
                <a:close/>
                <a:moveTo>
                  <a:pt x="352396" y="430423"/>
                </a:moveTo>
                <a:cubicBezTo>
                  <a:pt x="471319" y="430423"/>
                  <a:pt x="567721" y="334068"/>
                  <a:pt x="567721" y="215203"/>
                </a:cubicBezTo>
                <a:cubicBezTo>
                  <a:pt x="567721" y="96339"/>
                  <a:pt x="471319" y="0"/>
                  <a:pt x="352396" y="0"/>
                </a:cubicBezTo>
                <a:cubicBezTo>
                  <a:pt x="233474" y="0"/>
                  <a:pt x="137072" y="96355"/>
                  <a:pt x="137072" y="215220"/>
                </a:cubicBezTo>
                <a:cubicBezTo>
                  <a:pt x="137072" y="334084"/>
                  <a:pt x="233474" y="430423"/>
                  <a:pt x="352396" y="430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6" name="Google Shape;716;p30"/>
          <p:cNvSpPr/>
          <p:nvPr/>
        </p:nvSpPr>
        <p:spPr>
          <a:xfrm>
            <a:off x="13757441" y="3181028"/>
            <a:ext cx="730615" cy="832351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7" name="Google Shape;717;p30"/>
          <p:cNvSpPr/>
          <p:nvPr/>
        </p:nvSpPr>
        <p:spPr>
          <a:xfrm>
            <a:off x="16158154" y="3306699"/>
            <a:ext cx="990308" cy="580941"/>
          </a:xfrm>
          <a:custGeom>
            <a:rect b="b" l="l" r="r" t="t"/>
            <a:pathLst>
              <a:path extrusionOk="0" h="580941" w="990308">
                <a:moveTo>
                  <a:pt x="983531" y="309549"/>
                </a:moveTo>
                <a:cubicBezTo>
                  <a:pt x="975044" y="321203"/>
                  <a:pt x="763857" y="580941"/>
                  <a:pt x="495350" y="580941"/>
                </a:cubicBezTo>
                <a:lnTo>
                  <a:pt x="494601" y="580941"/>
                </a:lnTo>
                <a:cubicBezTo>
                  <a:pt x="383387" y="580739"/>
                  <a:pt x="262714" y="534084"/>
                  <a:pt x="148320" y="445245"/>
                </a:cubicBezTo>
                <a:cubicBezTo>
                  <a:pt x="96530" y="405489"/>
                  <a:pt x="49197" y="360433"/>
                  <a:pt x="7170" y="310622"/>
                </a:cubicBezTo>
                <a:cubicBezTo>
                  <a:pt x="-2390" y="298847"/>
                  <a:pt x="-2390" y="281993"/>
                  <a:pt x="7170" y="270340"/>
                </a:cubicBezTo>
                <a:cubicBezTo>
                  <a:pt x="15677" y="259718"/>
                  <a:pt x="226864" y="0"/>
                  <a:pt x="495371" y="0"/>
                </a:cubicBezTo>
                <a:lnTo>
                  <a:pt x="496120" y="0"/>
                </a:lnTo>
                <a:cubicBezTo>
                  <a:pt x="607334" y="202"/>
                  <a:pt x="728007" y="46857"/>
                  <a:pt x="842401" y="135696"/>
                </a:cubicBezTo>
                <a:cubicBezTo>
                  <a:pt x="894191" y="175351"/>
                  <a:pt x="941524" y="220407"/>
                  <a:pt x="983551" y="270320"/>
                </a:cubicBezTo>
                <a:cubicBezTo>
                  <a:pt x="992564" y="281771"/>
                  <a:pt x="992564" y="297997"/>
                  <a:pt x="983531" y="30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30"/>
          <p:cNvSpPr/>
          <p:nvPr/>
        </p:nvSpPr>
        <p:spPr>
          <a:xfrm>
            <a:off x="16148108" y="3296584"/>
            <a:ext cx="1010503" cy="601173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30"/>
          <p:cNvSpPr/>
          <p:nvPr/>
        </p:nvSpPr>
        <p:spPr>
          <a:xfrm>
            <a:off x="9316460" y="47508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32690" y="139015"/>
                </a:moveTo>
                <a:cubicBezTo>
                  <a:pt x="832690" y="151412"/>
                  <a:pt x="827864" y="163060"/>
                  <a:pt x="819095" y="171829"/>
                </a:cubicBezTo>
                <a:lnTo>
                  <a:pt x="754299" y="236625"/>
                </a:lnTo>
                <a:cubicBezTo>
                  <a:pt x="754016" y="237058"/>
                  <a:pt x="753683" y="237457"/>
                  <a:pt x="753317" y="237823"/>
                </a:cubicBezTo>
                <a:cubicBezTo>
                  <a:pt x="752951" y="238189"/>
                  <a:pt x="752551" y="238522"/>
                  <a:pt x="752119" y="238805"/>
                </a:cubicBezTo>
                <a:lnTo>
                  <a:pt x="727209" y="263715"/>
                </a:lnTo>
                <a:cubicBezTo>
                  <a:pt x="726809" y="264514"/>
                  <a:pt x="726293" y="265246"/>
                  <a:pt x="725628" y="265912"/>
                </a:cubicBezTo>
                <a:cubicBezTo>
                  <a:pt x="724979" y="266561"/>
                  <a:pt x="724247" y="267077"/>
                  <a:pt x="723465" y="267459"/>
                </a:cubicBezTo>
                <a:lnTo>
                  <a:pt x="210935" y="779988"/>
                </a:lnTo>
                <a:cubicBezTo>
                  <a:pt x="210736" y="780188"/>
                  <a:pt x="210536" y="780371"/>
                  <a:pt x="210320" y="780538"/>
                </a:cubicBezTo>
                <a:cubicBezTo>
                  <a:pt x="210120" y="780721"/>
                  <a:pt x="209887" y="780870"/>
                  <a:pt x="209671" y="781020"/>
                </a:cubicBezTo>
                <a:cubicBezTo>
                  <a:pt x="209454" y="781170"/>
                  <a:pt x="209238" y="781303"/>
                  <a:pt x="209022" y="781420"/>
                </a:cubicBezTo>
                <a:cubicBezTo>
                  <a:pt x="208988" y="781436"/>
                  <a:pt x="208939" y="781469"/>
                  <a:pt x="208889" y="781486"/>
                </a:cubicBezTo>
                <a:cubicBezTo>
                  <a:pt x="208672" y="781603"/>
                  <a:pt x="208456" y="781702"/>
                  <a:pt x="208240" y="781786"/>
                </a:cubicBezTo>
                <a:cubicBezTo>
                  <a:pt x="208040" y="781869"/>
                  <a:pt x="207824" y="781952"/>
                  <a:pt x="207624" y="782019"/>
                </a:cubicBezTo>
                <a:cubicBezTo>
                  <a:pt x="207507" y="782052"/>
                  <a:pt x="207408" y="782085"/>
                  <a:pt x="207291" y="782118"/>
                </a:cubicBezTo>
                <a:lnTo>
                  <a:pt x="207258" y="782118"/>
                </a:lnTo>
                <a:lnTo>
                  <a:pt x="70893" y="820191"/>
                </a:lnTo>
                <a:lnTo>
                  <a:pt x="28927" y="831905"/>
                </a:lnTo>
                <a:cubicBezTo>
                  <a:pt x="27130" y="832421"/>
                  <a:pt x="25266" y="832654"/>
                  <a:pt x="23402" y="832654"/>
                </a:cubicBezTo>
                <a:cubicBezTo>
                  <a:pt x="17512" y="832654"/>
                  <a:pt x="11555" y="830191"/>
                  <a:pt x="7012" y="825649"/>
                </a:cubicBezTo>
                <a:cubicBezTo>
                  <a:pt x="1038" y="819675"/>
                  <a:pt x="-1358" y="811272"/>
                  <a:pt x="755" y="803734"/>
                </a:cubicBezTo>
                <a:lnTo>
                  <a:pt x="12470" y="761768"/>
                </a:lnTo>
                <a:lnTo>
                  <a:pt x="50542" y="625369"/>
                </a:lnTo>
                <a:cubicBezTo>
                  <a:pt x="50642" y="625020"/>
                  <a:pt x="50758" y="624671"/>
                  <a:pt x="50908" y="624338"/>
                </a:cubicBezTo>
                <a:cubicBezTo>
                  <a:pt x="50991" y="624121"/>
                  <a:pt x="51091" y="623922"/>
                  <a:pt x="51191" y="623739"/>
                </a:cubicBezTo>
                <a:cubicBezTo>
                  <a:pt x="51308" y="623506"/>
                  <a:pt x="51441" y="623289"/>
                  <a:pt x="51574" y="623073"/>
                </a:cubicBezTo>
                <a:cubicBezTo>
                  <a:pt x="51624" y="623007"/>
                  <a:pt x="51674" y="622940"/>
                  <a:pt x="51707" y="622873"/>
                </a:cubicBezTo>
                <a:cubicBezTo>
                  <a:pt x="51990" y="622457"/>
                  <a:pt x="52323" y="622058"/>
                  <a:pt x="52672" y="621725"/>
                </a:cubicBezTo>
                <a:cubicBezTo>
                  <a:pt x="52789" y="621592"/>
                  <a:pt x="52922" y="621476"/>
                  <a:pt x="53038" y="621359"/>
                </a:cubicBezTo>
                <a:lnTo>
                  <a:pt x="567065" y="107332"/>
                </a:lnTo>
                <a:lnTo>
                  <a:pt x="594954" y="79460"/>
                </a:lnTo>
                <a:lnTo>
                  <a:pt x="660832" y="13566"/>
                </a:lnTo>
                <a:cubicBezTo>
                  <a:pt x="678919" y="-4522"/>
                  <a:pt x="708372" y="-4522"/>
                  <a:pt x="726443" y="13566"/>
                </a:cubicBezTo>
                <a:lnTo>
                  <a:pt x="819095" y="106217"/>
                </a:lnTo>
                <a:cubicBezTo>
                  <a:pt x="827864" y="114970"/>
                  <a:pt x="832690" y="126618"/>
                  <a:pt x="832690" y="13901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30"/>
          <p:cNvSpPr/>
          <p:nvPr/>
        </p:nvSpPr>
        <p:spPr>
          <a:xfrm>
            <a:off x="9333085" y="4767507"/>
            <a:ext cx="799424" cy="799397"/>
          </a:xfrm>
          <a:custGeom>
            <a:rect b="b" l="l" r="r" t="t"/>
            <a:pathLst>
              <a:path extrusionOk="0" h="799397" w="799424">
                <a:moveTo>
                  <a:pt x="109296" y="690107"/>
                </a:moveTo>
                <a:lnTo>
                  <a:pt x="172478" y="753290"/>
                </a:lnTo>
                <a:lnTo>
                  <a:pt x="54351" y="786270"/>
                </a:lnTo>
                <a:lnTo>
                  <a:pt x="13133" y="745053"/>
                </a:lnTo>
                <a:lnTo>
                  <a:pt x="46114" y="626925"/>
                </a:lnTo>
                <a:lnTo>
                  <a:pt x="109296" y="690107"/>
                </a:lnTo>
                <a:close/>
                <a:moveTo>
                  <a:pt x="154" y="791578"/>
                </a:moveTo>
                <a:cubicBezTo>
                  <a:pt x="-445" y="793692"/>
                  <a:pt x="803" y="795888"/>
                  <a:pt x="2168" y="797236"/>
                </a:cubicBezTo>
                <a:cubicBezTo>
                  <a:pt x="3515" y="798600"/>
                  <a:pt x="5728" y="799832"/>
                  <a:pt x="7825" y="799249"/>
                </a:cubicBezTo>
                <a:lnTo>
                  <a:pt x="35947" y="791395"/>
                </a:lnTo>
                <a:lnTo>
                  <a:pt x="8008" y="763457"/>
                </a:lnTo>
                <a:lnTo>
                  <a:pt x="154" y="791578"/>
                </a:lnTo>
                <a:close/>
                <a:moveTo>
                  <a:pt x="790705" y="101350"/>
                </a:moveTo>
                <a:lnTo>
                  <a:pt x="698053" y="8699"/>
                </a:lnTo>
                <a:cubicBezTo>
                  <a:pt x="686455" y="-2900"/>
                  <a:pt x="667585" y="-2900"/>
                  <a:pt x="655971" y="8699"/>
                </a:cubicBezTo>
                <a:lnTo>
                  <a:pt x="595967" y="68702"/>
                </a:lnTo>
                <a:lnTo>
                  <a:pt x="730701" y="203437"/>
                </a:lnTo>
                <a:lnTo>
                  <a:pt x="790705" y="143433"/>
                </a:lnTo>
                <a:cubicBezTo>
                  <a:pt x="793517" y="140621"/>
                  <a:pt x="795697" y="137343"/>
                  <a:pt x="797178" y="133782"/>
                </a:cubicBezTo>
                <a:cubicBezTo>
                  <a:pt x="798659" y="130221"/>
                  <a:pt x="799424" y="126360"/>
                  <a:pt x="799424" y="122383"/>
                </a:cubicBezTo>
                <a:cubicBezTo>
                  <a:pt x="799424" y="114446"/>
                  <a:pt x="796329" y="106958"/>
                  <a:pt x="790705" y="101350"/>
                </a:cubicBezTo>
                <a:close/>
                <a:moveTo>
                  <a:pt x="568095" y="96591"/>
                </a:moveTo>
                <a:lnTo>
                  <a:pt x="635370" y="163883"/>
                </a:lnTo>
                <a:cubicBezTo>
                  <a:pt x="635404" y="163900"/>
                  <a:pt x="635420" y="163917"/>
                  <a:pt x="635453" y="163950"/>
                </a:cubicBezTo>
                <a:cubicBezTo>
                  <a:pt x="635487" y="163983"/>
                  <a:pt x="635503" y="164000"/>
                  <a:pt x="635520" y="164033"/>
                </a:cubicBezTo>
                <a:lnTo>
                  <a:pt x="702812" y="231325"/>
                </a:lnTo>
                <a:lnTo>
                  <a:pt x="718936" y="215201"/>
                </a:lnTo>
                <a:lnTo>
                  <a:pt x="584202" y="80467"/>
                </a:lnTo>
                <a:lnTo>
                  <a:pt x="568095" y="96591"/>
                </a:lnTo>
                <a:close/>
                <a:moveTo>
                  <a:pt x="126951" y="684234"/>
                </a:moveTo>
                <a:lnTo>
                  <a:pt x="188419" y="745702"/>
                </a:lnTo>
                <a:lnTo>
                  <a:pt x="691048" y="243090"/>
                </a:lnTo>
                <a:lnTo>
                  <a:pt x="629563" y="181605"/>
                </a:lnTo>
                <a:lnTo>
                  <a:pt x="126951" y="684234"/>
                </a:lnTo>
                <a:close/>
                <a:moveTo>
                  <a:pt x="617798" y="169841"/>
                </a:moveTo>
                <a:lnTo>
                  <a:pt x="556330" y="108356"/>
                </a:lnTo>
                <a:lnTo>
                  <a:pt x="53702" y="610984"/>
                </a:lnTo>
                <a:lnTo>
                  <a:pt x="115187" y="672469"/>
                </a:lnTo>
                <a:lnTo>
                  <a:pt x="617798" y="1698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30"/>
          <p:cNvSpPr/>
          <p:nvPr/>
        </p:nvSpPr>
        <p:spPr>
          <a:xfrm>
            <a:off x="9316460" y="4750875"/>
            <a:ext cx="832689" cy="832654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30"/>
          <p:cNvSpPr/>
          <p:nvPr/>
        </p:nvSpPr>
        <p:spPr>
          <a:xfrm>
            <a:off x="7819192" y="4760654"/>
            <a:ext cx="947650" cy="812251"/>
          </a:xfrm>
          <a:custGeom>
            <a:rect b="b" l="l" r="r" t="t"/>
            <a:pathLst>
              <a:path extrusionOk="0" h="812251" w="947650">
                <a:moveTo>
                  <a:pt x="44967" y="798973"/>
                </a:moveTo>
                <a:cubicBezTo>
                  <a:pt x="64935" y="786551"/>
                  <a:pt x="122149" y="745628"/>
                  <a:pt x="154520" y="667574"/>
                </a:cubicBezTo>
                <a:cubicBezTo>
                  <a:pt x="156436" y="662969"/>
                  <a:pt x="154985" y="657610"/>
                  <a:pt x="150979" y="654649"/>
                </a:cubicBezTo>
                <a:cubicBezTo>
                  <a:pt x="58105" y="585671"/>
                  <a:pt x="0" y="487243"/>
                  <a:pt x="0" y="377999"/>
                </a:cubicBezTo>
                <a:cubicBezTo>
                  <a:pt x="0" y="169244"/>
                  <a:pt x="212141" y="0"/>
                  <a:pt x="473815" y="0"/>
                </a:cubicBezTo>
                <a:cubicBezTo>
                  <a:pt x="735509" y="0"/>
                  <a:pt x="947650" y="169244"/>
                  <a:pt x="947650" y="377999"/>
                </a:cubicBezTo>
                <a:cubicBezTo>
                  <a:pt x="947650" y="586774"/>
                  <a:pt x="735509" y="755999"/>
                  <a:pt x="473815" y="755999"/>
                </a:cubicBezTo>
                <a:cubicBezTo>
                  <a:pt x="415033" y="755999"/>
                  <a:pt x="358748" y="747466"/>
                  <a:pt x="306796" y="731851"/>
                </a:cubicBezTo>
                <a:cubicBezTo>
                  <a:pt x="303371" y="730826"/>
                  <a:pt x="299656" y="731522"/>
                  <a:pt x="296851" y="733728"/>
                </a:cubicBezTo>
                <a:cubicBezTo>
                  <a:pt x="172592" y="831014"/>
                  <a:pt x="74048" y="813716"/>
                  <a:pt x="45934" y="805783"/>
                </a:cubicBezTo>
                <a:cubicBezTo>
                  <a:pt x="42800" y="804893"/>
                  <a:pt x="42181" y="800714"/>
                  <a:pt x="44967" y="7989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30"/>
          <p:cNvSpPr/>
          <p:nvPr/>
        </p:nvSpPr>
        <p:spPr>
          <a:xfrm>
            <a:off x="7809518" y="4750980"/>
            <a:ext cx="966979" cy="831594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30"/>
          <p:cNvSpPr/>
          <p:nvPr/>
        </p:nvSpPr>
        <p:spPr>
          <a:xfrm>
            <a:off x="7754216" y="6269730"/>
            <a:ext cx="931641" cy="832322"/>
          </a:xfrm>
          <a:custGeom>
            <a:rect b="b" l="l" r="r" t="t"/>
            <a:pathLst>
              <a:path extrusionOk="0" h="832322" w="931641">
                <a:moveTo>
                  <a:pt x="897121" y="437644"/>
                </a:moveTo>
                <a:cubicBezTo>
                  <a:pt x="917718" y="449471"/>
                  <a:pt x="931642" y="471689"/>
                  <a:pt x="931642" y="497115"/>
                </a:cubicBezTo>
                <a:lnTo>
                  <a:pt x="931642" y="507040"/>
                </a:lnTo>
                <a:cubicBezTo>
                  <a:pt x="931642" y="532280"/>
                  <a:pt x="917923" y="554367"/>
                  <a:pt x="897568" y="566269"/>
                </a:cubicBezTo>
                <a:cubicBezTo>
                  <a:pt x="917923" y="578170"/>
                  <a:pt x="931642" y="600257"/>
                  <a:pt x="931642" y="625497"/>
                </a:cubicBezTo>
                <a:lnTo>
                  <a:pt x="931642" y="635403"/>
                </a:lnTo>
                <a:cubicBezTo>
                  <a:pt x="931642" y="669467"/>
                  <a:pt x="906683" y="697803"/>
                  <a:pt x="874101" y="703064"/>
                </a:cubicBezTo>
                <a:cubicBezTo>
                  <a:pt x="889106" y="716215"/>
                  <a:pt x="898594" y="735486"/>
                  <a:pt x="898594" y="756957"/>
                </a:cubicBezTo>
                <a:lnTo>
                  <a:pt x="898594" y="760670"/>
                </a:lnTo>
                <a:cubicBezTo>
                  <a:pt x="898594" y="800180"/>
                  <a:pt x="866478" y="832322"/>
                  <a:pt x="826999" y="832322"/>
                </a:cubicBezTo>
                <a:lnTo>
                  <a:pt x="641256" y="832322"/>
                </a:lnTo>
                <a:cubicBezTo>
                  <a:pt x="624406" y="832322"/>
                  <a:pt x="608581" y="826577"/>
                  <a:pt x="595813" y="816018"/>
                </a:cubicBezTo>
                <a:cubicBezTo>
                  <a:pt x="594974" y="816298"/>
                  <a:pt x="594098" y="816484"/>
                  <a:pt x="593166" y="816503"/>
                </a:cubicBezTo>
                <a:lnTo>
                  <a:pt x="415867" y="819488"/>
                </a:lnTo>
                <a:cubicBezTo>
                  <a:pt x="363285" y="819488"/>
                  <a:pt x="332399" y="790200"/>
                  <a:pt x="318643" y="772758"/>
                </a:cubicBezTo>
                <a:cubicBezTo>
                  <a:pt x="312772" y="765296"/>
                  <a:pt x="303843" y="761005"/>
                  <a:pt x="294169" y="761005"/>
                </a:cubicBezTo>
                <a:lnTo>
                  <a:pt x="230273" y="761005"/>
                </a:lnTo>
                <a:lnTo>
                  <a:pt x="230273" y="773560"/>
                </a:lnTo>
                <a:cubicBezTo>
                  <a:pt x="230273" y="805963"/>
                  <a:pt x="203935" y="832322"/>
                  <a:pt x="171558" y="832322"/>
                </a:cubicBezTo>
                <a:lnTo>
                  <a:pt x="58733" y="832322"/>
                </a:lnTo>
                <a:cubicBezTo>
                  <a:pt x="26356" y="832322"/>
                  <a:pt x="0" y="805963"/>
                  <a:pt x="0" y="773560"/>
                </a:cubicBezTo>
                <a:lnTo>
                  <a:pt x="0" y="404737"/>
                </a:lnTo>
                <a:cubicBezTo>
                  <a:pt x="0" y="372334"/>
                  <a:pt x="26356" y="345956"/>
                  <a:pt x="58733" y="345956"/>
                </a:cubicBezTo>
                <a:lnTo>
                  <a:pt x="171558" y="345956"/>
                </a:lnTo>
                <a:cubicBezTo>
                  <a:pt x="203935" y="345956"/>
                  <a:pt x="230273" y="372334"/>
                  <a:pt x="230273" y="404737"/>
                </a:cubicBezTo>
                <a:lnTo>
                  <a:pt x="230273" y="405054"/>
                </a:lnTo>
                <a:lnTo>
                  <a:pt x="317152" y="405073"/>
                </a:lnTo>
                <a:cubicBezTo>
                  <a:pt x="317170" y="405073"/>
                  <a:pt x="317170" y="405073"/>
                  <a:pt x="317189" y="405073"/>
                </a:cubicBezTo>
                <a:cubicBezTo>
                  <a:pt x="328447" y="405073"/>
                  <a:pt x="338382" y="397499"/>
                  <a:pt x="341346" y="386623"/>
                </a:cubicBezTo>
                <a:cubicBezTo>
                  <a:pt x="351132" y="350620"/>
                  <a:pt x="366491" y="304524"/>
                  <a:pt x="398532" y="267308"/>
                </a:cubicBezTo>
                <a:cubicBezTo>
                  <a:pt x="413183" y="250313"/>
                  <a:pt x="430312" y="235968"/>
                  <a:pt x="446883" y="222107"/>
                </a:cubicBezTo>
                <a:cubicBezTo>
                  <a:pt x="459558" y="211512"/>
                  <a:pt x="472661" y="200561"/>
                  <a:pt x="484218" y="188715"/>
                </a:cubicBezTo>
                <a:cubicBezTo>
                  <a:pt x="513240" y="158961"/>
                  <a:pt x="523771" y="122622"/>
                  <a:pt x="530817" y="87775"/>
                </a:cubicBezTo>
                <a:cubicBezTo>
                  <a:pt x="535644" y="63915"/>
                  <a:pt x="544759" y="30132"/>
                  <a:pt x="567891" y="12148"/>
                </a:cubicBezTo>
                <a:cubicBezTo>
                  <a:pt x="581815" y="1329"/>
                  <a:pt x="598162" y="-2440"/>
                  <a:pt x="613949" y="1553"/>
                </a:cubicBezTo>
                <a:cubicBezTo>
                  <a:pt x="631526" y="5992"/>
                  <a:pt x="646997" y="19909"/>
                  <a:pt x="655310" y="38769"/>
                </a:cubicBezTo>
                <a:cubicBezTo>
                  <a:pt x="691266" y="120495"/>
                  <a:pt x="684854" y="227293"/>
                  <a:pt x="641219" y="300196"/>
                </a:cubicBezTo>
                <a:lnTo>
                  <a:pt x="861911" y="300196"/>
                </a:lnTo>
                <a:cubicBezTo>
                  <a:pt x="900364" y="300196"/>
                  <a:pt x="931642" y="331517"/>
                  <a:pt x="931642" y="370002"/>
                </a:cubicBezTo>
                <a:lnTo>
                  <a:pt x="931642" y="377427"/>
                </a:lnTo>
                <a:cubicBezTo>
                  <a:pt x="931642" y="403058"/>
                  <a:pt x="917755" y="425500"/>
                  <a:pt x="897121" y="437644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30"/>
          <p:cNvSpPr/>
          <p:nvPr/>
        </p:nvSpPr>
        <p:spPr>
          <a:xfrm>
            <a:off x="7772855" y="6288376"/>
            <a:ext cx="894362" cy="795022"/>
          </a:xfrm>
          <a:custGeom>
            <a:rect b="b" l="l" r="r" t="t"/>
            <a:pathLst>
              <a:path extrusionOk="0" h="795022" w="894362">
                <a:moveTo>
                  <a:pt x="861315" y="738312"/>
                </a:moveTo>
                <a:lnTo>
                  <a:pt x="861315" y="742024"/>
                </a:lnTo>
                <a:cubicBezTo>
                  <a:pt x="861315" y="771256"/>
                  <a:pt x="837549" y="795022"/>
                  <a:pt x="808360" y="795022"/>
                </a:cubicBezTo>
                <a:lnTo>
                  <a:pt x="622617" y="795022"/>
                </a:lnTo>
                <a:cubicBezTo>
                  <a:pt x="607985" y="795022"/>
                  <a:pt x="594378" y="789183"/>
                  <a:pt x="584294" y="778587"/>
                </a:cubicBezTo>
                <a:cubicBezTo>
                  <a:pt x="574862" y="768700"/>
                  <a:pt x="569662" y="755717"/>
                  <a:pt x="569662" y="742024"/>
                </a:cubicBezTo>
                <a:lnTo>
                  <a:pt x="569662" y="738312"/>
                </a:lnTo>
                <a:cubicBezTo>
                  <a:pt x="569662" y="709099"/>
                  <a:pt x="593427" y="685314"/>
                  <a:pt x="622617" y="685314"/>
                </a:cubicBezTo>
                <a:lnTo>
                  <a:pt x="808360" y="685314"/>
                </a:lnTo>
                <a:cubicBezTo>
                  <a:pt x="837549" y="685314"/>
                  <a:pt x="861315" y="709099"/>
                  <a:pt x="861315" y="738312"/>
                </a:cubicBezTo>
                <a:close/>
                <a:moveTo>
                  <a:pt x="844502" y="556951"/>
                </a:moveTo>
                <a:lnTo>
                  <a:pt x="595925" y="556951"/>
                </a:lnTo>
                <a:cubicBezTo>
                  <a:pt x="568431" y="556951"/>
                  <a:pt x="546064" y="579336"/>
                  <a:pt x="546064" y="606852"/>
                </a:cubicBezTo>
                <a:lnTo>
                  <a:pt x="546064" y="616758"/>
                </a:lnTo>
                <a:cubicBezTo>
                  <a:pt x="546064" y="644273"/>
                  <a:pt x="568431" y="666659"/>
                  <a:pt x="595925" y="666659"/>
                </a:cubicBezTo>
                <a:lnTo>
                  <a:pt x="622617" y="666659"/>
                </a:lnTo>
                <a:lnTo>
                  <a:pt x="808360" y="666659"/>
                </a:lnTo>
                <a:lnTo>
                  <a:pt x="844502" y="666659"/>
                </a:lnTo>
                <a:cubicBezTo>
                  <a:pt x="871995" y="666659"/>
                  <a:pt x="894362" y="644273"/>
                  <a:pt x="894362" y="616758"/>
                </a:cubicBezTo>
                <a:lnTo>
                  <a:pt x="894362" y="606852"/>
                </a:lnTo>
                <a:cubicBezTo>
                  <a:pt x="894362" y="579336"/>
                  <a:pt x="871995" y="556951"/>
                  <a:pt x="844502" y="556951"/>
                </a:cubicBezTo>
                <a:close/>
                <a:moveTo>
                  <a:pt x="844502" y="428587"/>
                </a:moveTo>
                <a:lnTo>
                  <a:pt x="595925" y="428587"/>
                </a:lnTo>
                <a:cubicBezTo>
                  <a:pt x="568431" y="428587"/>
                  <a:pt x="546064" y="450973"/>
                  <a:pt x="546064" y="478470"/>
                </a:cubicBezTo>
                <a:lnTo>
                  <a:pt x="546064" y="488394"/>
                </a:lnTo>
                <a:cubicBezTo>
                  <a:pt x="546064" y="515910"/>
                  <a:pt x="568431" y="538296"/>
                  <a:pt x="595925" y="538296"/>
                </a:cubicBezTo>
                <a:lnTo>
                  <a:pt x="844502" y="538296"/>
                </a:lnTo>
                <a:cubicBezTo>
                  <a:pt x="871995" y="538296"/>
                  <a:pt x="894362" y="515910"/>
                  <a:pt x="894362" y="488394"/>
                </a:cubicBezTo>
                <a:lnTo>
                  <a:pt x="894362" y="478470"/>
                </a:lnTo>
                <a:cubicBezTo>
                  <a:pt x="894362" y="450973"/>
                  <a:pt x="871995" y="428587"/>
                  <a:pt x="844502" y="428587"/>
                </a:cubicBezTo>
                <a:close/>
                <a:moveTo>
                  <a:pt x="843271" y="300205"/>
                </a:moveTo>
                <a:lnTo>
                  <a:pt x="620771" y="300205"/>
                </a:lnTo>
                <a:cubicBezTo>
                  <a:pt x="616410" y="300205"/>
                  <a:pt x="612123" y="300746"/>
                  <a:pt x="608003" y="301810"/>
                </a:cubicBezTo>
                <a:cubicBezTo>
                  <a:pt x="585431" y="307630"/>
                  <a:pt x="569662" y="328001"/>
                  <a:pt x="569662" y="351357"/>
                </a:cubicBezTo>
                <a:lnTo>
                  <a:pt x="569662" y="358781"/>
                </a:lnTo>
                <a:cubicBezTo>
                  <a:pt x="569662" y="386987"/>
                  <a:pt x="592588" y="409933"/>
                  <a:pt x="620771" y="409933"/>
                </a:cubicBezTo>
                <a:lnTo>
                  <a:pt x="843271" y="409933"/>
                </a:lnTo>
                <a:cubicBezTo>
                  <a:pt x="871436" y="409933"/>
                  <a:pt x="894362" y="386987"/>
                  <a:pt x="894362" y="358781"/>
                </a:cubicBezTo>
                <a:lnTo>
                  <a:pt x="894362" y="351357"/>
                </a:lnTo>
                <a:cubicBezTo>
                  <a:pt x="894362" y="323151"/>
                  <a:pt x="871436" y="300205"/>
                  <a:pt x="843271" y="300205"/>
                </a:cubicBezTo>
                <a:close/>
                <a:moveTo>
                  <a:pt x="551022" y="738312"/>
                </a:moveTo>
                <a:cubicBezTo>
                  <a:pt x="551022" y="715926"/>
                  <a:pt x="561348" y="695910"/>
                  <a:pt x="577453" y="682758"/>
                </a:cubicBezTo>
                <a:cubicBezTo>
                  <a:pt x="548636" y="674681"/>
                  <a:pt x="527424" y="648154"/>
                  <a:pt x="527424" y="616758"/>
                </a:cubicBezTo>
                <a:lnTo>
                  <a:pt x="527424" y="606852"/>
                </a:lnTo>
                <a:cubicBezTo>
                  <a:pt x="527424" y="581612"/>
                  <a:pt x="541143" y="559525"/>
                  <a:pt x="561498" y="547623"/>
                </a:cubicBezTo>
                <a:cubicBezTo>
                  <a:pt x="541143" y="535721"/>
                  <a:pt x="527424" y="513634"/>
                  <a:pt x="527424" y="488394"/>
                </a:cubicBezTo>
                <a:lnTo>
                  <a:pt x="527424" y="478470"/>
                </a:lnTo>
                <a:cubicBezTo>
                  <a:pt x="527424" y="447410"/>
                  <a:pt x="548189" y="421107"/>
                  <a:pt x="576577" y="412731"/>
                </a:cubicBezTo>
                <a:cubicBezTo>
                  <a:pt x="560976" y="399915"/>
                  <a:pt x="551022" y="380495"/>
                  <a:pt x="551022" y="358781"/>
                </a:cubicBezTo>
                <a:lnTo>
                  <a:pt x="551022" y="351357"/>
                </a:lnTo>
                <a:cubicBezTo>
                  <a:pt x="551022" y="321453"/>
                  <a:pt x="569960" y="295150"/>
                  <a:pt x="597751" y="285450"/>
                </a:cubicBezTo>
                <a:cubicBezTo>
                  <a:pt x="597751" y="285431"/>
                  <a:pt x="597751" y="285431"/>
                  <a:pt x="597751" y="285431"/>
                </a:cubicBezTo>
                <a:cubicBezTo>
                  <a:pt x="646401" y="217845"/>
                  <a:pt x="655590" y="109424"/>
                  <a:pt x="619597" y="27660"/>
                </a:cubicBezTo>
                <a:cubicBezTo>
                  <a:pt x="613595" y="14005"/>
                  <a:pt x="602803" y="4043"/>
                  <a:pt x="590743" y="984"/>
                </a:cubicBezTo>
                <a:cubicBezTo>
                  <a:pt x="580510" y="-1591"/>
                  <a:pt x="570109" y="909"/>
                  <a:pt x="560696" y="8240"/>
                </a:cubicBezTo>
                <a:cubicBezTo>
                  <a:pt x="542448" y="22418"/>
                  <a:pt x="534694" y="51892"/>
                  <a:pt x="530444" y="72823"/>
                </a:cubicBezTo>
                <a:cubicBezTo>
                  <a:pt x="522820" y="110468"/>
                  <a:pt x="511320" y="149886"/>
                  <a:pt x="478924" y="183091"/>
                </a:cubicBezTo>
                <a:cubicBezTo>
                  <a:pt x="466697" y="195627"/>
                  <a:pt x="453239" y="206895"/>
                  <a:pt x="440210" y="217789"/>
                </a:cubicBezTo>
                <a:cubicBezTo>
                  <a:pt x="423472" y="231780"/>
                  <a:pt x="407665" y="245006"/>
                  <a:pt x="394021" y="260844"/>
                </a:cubicBezTo>
                <a:cubicBezTo>
                  <a:pt x="364403" y="295225"/>
                  <a:pt x="349957" y="338783"/>
                  <a:pt x="340675" y="372884"/>
                </a:cubicBezTo>
                <a:cubicBezTo>
                  <a:pt x="335512" y="391856"/>
                  <a:pt x="318196" y="405082"/>
                  <a:pt x="298550" y="405082"/>
                </a:cubicBezTo>
                <a:cubicBezTo>
                  <a:pt x="298531" y="405082"/>
                  <a:pt x="298512" y="405082"/>
                  <a:pt x="298494" y="405082"/>
                </a:cubicBezTo>
                <a:lnTo>
                  <a:pt x="211633" y="405064"/>
                </a:lnTo>
                <a:lnTo>
                  <a:pt x="211633" y="723705"/>
                </a:lnTo>
                <a:lnTo>
                  <a:pt x="275530" y="723705"/>
                </a:lnTo>
                <a:cubicBezTo>
                  <a:pt x="290945" y="723705"/>
                  <a:pt x="305204" y="730570"/>
                  <a:pt x="314654" y="742546"/>
                </a:cubicBezTo>
                <a:cubicBezTo>
                  <a:pt x="328876" y="760642"/>
                  <a:pt x="354729" y="782188"/>
                  <a:pt x="397078" y="782188"/>
                </a:cubicBezTo>
                <a:lnTo>
                  <a:pt x="561553" y="779427"/>
                </a:lnTo>
                <a:cubicBezTo>
                  <a:pt x="554713" y="768271"/>
                  <a:pt x="551022" y="755400"/>
                  <a:pt x="551022" y="742024"/>
                </a:cubicBezTo>
                <a:lnTo>
                  <a:pt x="551022" y="738312"/>
                </a:lnTo>
                <a:close/>
                <a:moveTo>
                  <a:pt x="152919" y="345966"/>
                </a:moveTo>
                <a:lnTo>
                  <a:pt x="40094" y="345966"/>
                </a:lnTo>
                <a:cubicBezTo>
                  <a:pt x="17987" y="345966"/>
                  <a:pt x="0" y="363967"/>
                  <a:pt x="0" y="386092"/>
                </a:cubicBezTo>
                <a:lnTo>
                  <a:pt x="0" y="754915"/>
                </a:lnTo>
                <a:cubicBezTo>
                  <a:pt x="0" y="777039"/>
                  <a:pt x="17987" y="795022"/>
                  <a:pt x="40094" y="795022"/>
                </a:cubicBezTo>
                <a:lnTo>
                  <a:pt x="152919" y="795022"/>
                </a:lnTo>
                <a:cubicBezTo>
                  <a:pt x="175025" y="795022"/>
                  <a:pt x="192994" y="777039"/>
                  <a:pt x="192994" y="754915"/>
                </a:cubicBezTo>
                <a:lnTo>
                  <a:pt x="192994" y="386092"/>
                </a:lnTo>
                <a:cubicBezTo>
                  <a:pt x="192994" y="363967"/>
                  <a:pt x="175025" y="345966"/>
                  <a:pt x="152919" y="3459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30"/>
          <p:cNvSpPr/>
          <p:nvPr/>
        </p:nvSpPr>
        <p:spPr>
          <a:xfrm>
            <a:off x="7754216" y="6269730"/>
            <a:ext cx="931641" cy="832322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30"/>
          <p:cNvSpPr/>
          <p:nvPr/>
        </p:nvSpPr>
        <p:spPr>
          <a:xfrm>
            <a:off x="10697371" y="4759316"/>
            <a:ext cx="814871" cy="814864"/>
          </a:xfrm>
          <a:custGeom>
            <a:rect b="b" l="l" r="r" t="t"/>
            <a:pathLst>
              <a:path extrusionOk="0" h="814864" w="814871">
                <a:moveTo>
                  <a:pt x="736534" y="456567"/>
                </a:moveTo>
                <a:cubicBezTo>
                  <a:pt x="632092" y="561009"/>
                  <a:pt x="462740" y="561009"/>
                  <a:pt x="358298" y="456567"/>
                </a:cubicBezTo>
                <a:cubicBezTo>
                  <a:pt x="253856" y="352125"/>
                  <a:pt x="253856" y="182773"/>
                  <a:pt x="358298" y="78331"/>
                </a:cubicBezTo>
                <a:cubicBezTo>
                  <a:pt x="462740" y="-26110"/>
                  <a:pt x="632092" y="-26110"/>
                  <a:pt x="736534" y="78331"/>
                </a:cubicBezTo>
                <a:cubicBezTo>
                  <a:pt x="840975" y="182773"/>
                  <a:pt x="840992" y="352125"/>
                  <a:pt x="736534" y="456567"/>
                </a:cubicBezTo>
                <a:close/>
                <a:moveTo>
                  <a:pt x="289704" y="518508"/>
                </a:moveTo>
                <a:cubicBezTo>
                  <a:pt x="263577" y="492381"/>
                  <a:pt x="221210" y="492381"/>
                  <a:pt x="195083" y="518508"/>
                </a:cubicBezTo>
                <a:lnTo>
                  <a:pt x="19595" y="693979"/>
                </a:lnTo>
                <a:cubicBezTo>
                  <a:pt x="-6532" y="720106"/>
                  <a:pt x="-6532" y="762473"/>
                  <a:pt x="19595" y="788600"/>
                </a:cubicBezTo>
                <a:lnTo>
                  <a:pt x="26265" y="795270"/>
                </a:lnTo>
                <a:cubicBezTo>
                  <a:pt x="52392" y="821397"/>
                  <a:pt x="94759" y="821397"/>
                  <a:pt x="120886" y="795270"/>
                </a:cubicBezTo>
                <a:lnTo>
                  <a:pt x="296373" y="619782"/>
                </a:lnTo>
                <a:cubicBezTo>
                  <a:pt x="322500" y="593655"/>
                  <a:pt x="322500" y="551288"/>
                  <a:pt x="296373" y="525161"/>
                </a:cubicBezTo>
                <a:lnTo>
                  <a:pt x="289704" y="518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30"/>
          <p:cNvSpPr/>
          <p:nvPr/>
        </p:nvSpPr>
        <p:spPr>
          <a:xfrm>
            <a:off x="10689071" y="4750980"/>
            <a:ext cx="831382" cy="831550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30"/>
          <p:cNvSpPr/>
          <p:nvPr/>
        </p:nvSpPr>
        <p:spPr>
          <a:xfrm>
            <a:off x="12061125" y="47509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30559" y="270125"/>
                </a:moveTo>
                <a:cubicBezTo>
                  <a:pt x="830559" y="278995"/>
                  <a:pt x="827107" y="287349"/>
                  <a:pt x="820820" y="293618"/>
                </a:cubicBezTo>
                <a:lnTo>
                  <a:pt x="787467" y="326981"/>
                </a:lnTo>
                <a:cubicBezTo>
                  <a:pt x="781180" y="333267"/>
                  <a:pt x="772841" y="336719"/>
                  <a:pt x="763953" y="336719"/>
                </a:cubicBezTo>
                <a:cubicBezTo>
                  <a:pt x="755081" y="336719"/>
                  <a:pt x="746726" y="333267"/>
                  <a:pt x="740439" y="326981"/>
                </a:cubicBezTo>
                <a:lnTo>
                  <a:pt x="701599" y="288149"/>
                </a:lnTo>
                <a:lnTo>
                  <a:pt x="559199" y="430523"/>
                </a:lnTo>
                <a:cubicBezTo>
                  <a:pt x="564419" y="449814"/>
                  <a:pt x="567104" y="469739"/>
                  <a:pt x="567104" y="489797"/>
                </a:cubicBezTo>
                <a:cubicBezTo>
                  <a:pt x="567104" y="550271"/>
                  <a:pt x="543556" y="607111"/>
                  <a:pt x="500781" y="649861"/>
                </a:cubicBezTo>
                <a:lnTo>
                  <a:pt x="446533" y="704116"/>
                </a:lnTo>
                <a:cubicBezTo>
                  <a:pt x="442063" y="708585"/>
                  <a:pt x="436110" y="711052"/>
                  <a:pt x="429789" y="711052"/>
                </a:cubicBezTo>
                <a:cubicBezTo>
                  <a:pt x="423452" y="711052"/>
                  <a:pt x="417499" y="708585"/>
                  <a:pt x="413029" y="704116"/>
                </a:cubicBezTo>
                <a:lnTo>
                  <a:pt x="310903" y="601992"/>
                </a:lnTo>
                <a:lnTo>
                  <a:pt x="13428" y="831084"/>
                </a:lnTo>
                <a:cubicBezTo>
                  <a:pt x="11910" y="832234"/>
                  <a:pt x="10126" y="832818"/>
                  <a:pt x="8341" y="832818"/>
                </a:cubicBezTo>
                <a:cubicBezTo>
                  <a:pt x="6190" y="832818"/>
                  <a:pt x="4055" y="831984"/>
                  <a:pt x="2438" y="830367"/>
                </a:cubicBezTo>
                <a:cubicBezTo>
                  <a:pt x="-514" y="827399"/>
                  <a:pt x="-831" y="822714"/>
                  <a:pt x="1737" y="819379"/>
                </a:cubicBezTo>
                <a:lnTo>
                  <a:pt x="230856" y="521960"/>
                </a:lnTo>
                <a:lnTo>
                  <a:pt x="126327" y="417468"/>
                </a:lnTo>
                <a:cubicBezTo>
                  <a:pt x="117089" y="408231"/>
                  <a:pt x="117089" y="393208"/>
                  <a:pt x="126327" y="383971"/>
                </a:cubicBezTo>
                <a:lnTo>
                  <a:pt x="180593" y="329716"/>
                </a:lnTo>
                <a:cubicBezTo>
                  <a:pt x="238060" y="272276"/>
                  <a:pt x="321692" y="250151"/>
                  <a:pt x="399955" y="271326"/>
                </a:cubicBezTo>
                <a:lnTo>
                  <a:pt x="542372" y="128935"/>
                </a:lnTo>
                <a:lnTo>
                  <a:pt x="503533" y="90103"/>
                </a:lnTo>
                <a:cubicBezTo>
                  <a:pt x="490558" y="77148"/>
                  <a:pt x="490558" y="56056"/>
                  <a:pt x="503533" y="43101"/>
                </a:cubicBezTo>
                <a:lnTo>
                  <a:pt x="536886" y="9737"/>
                </a:lnTo>
                <a:cubicBezTo>
                  <a:pt x="543173" y="3468"/>
                  <a:pt x="551511" y="0"/>
                  <a:pt x="560400" y="0"/>
                </a:cubicBezTo>
                <a:cubicBezTo>
                  <a:pt x="569288" y="0"/>
                  <a:pt x="577626" y="3468"/>
                  <a:pt x="583913" y="9737"/>
                </a:cubicBezTo>
                <a:lnTo>
                  <a:pt x="820820" y="246616"/>
                </a:lnTo>
                <a:cubicBezTo>
                  <a:pt x="827107" y="252885"/>
                  <a:pt x="830559" y="261238"/>
                  <a:pt x="830559" y="27012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30"/>
          <p:cNvSpPr/>
          <p:nvPr/>
        </p:nvSpPr>
        <p:spPr>
          <a:xfrm>
            <a:off x="12115259" y="4767653"/>
            <a:ext cx="759747" cy="762006"/>
          </a:xfrm>
          <a:custGeom>
            <a:rect b="b" l="l" r="r" t="t"/>
            <a:pathLst>
              <a:path extrusionOk="0" h="762006" w="759747">
                <a:moveTo>
                  <a:pt x="188611" y="517174"/>
                </a:moveTo>
                <a:lnTo>
                  <a:pt x="244878" y="573447"/>
                </a:lnTo>
                <a:lnTo>
                  <a:pt x="0" y="762006"/>
                </a:lnTo>
                <a:lnTo>
                  <a:pt x="188611" y="517174"/>
                </a:lnTo>
                <a:close/>
                <a:moveTo>
                  <a:pt x="83983" y="379086"/>
                </a:moveTo>
                <a:cubicBezTo>
                  <a:pt x="81248" y="381820"/>
                  <a:pt x="81248" y="386272"/>
                  <a:pt x="83983" y="389006"/>
                </a:cubicBezTo>
                <a:lnTo>
                  <a:pt x="370685" y="675655"/>
                </a:lnTo>
                <a:cubicBezTo>
                  <a:pt x="372019" y="676972"/>
                  <a:pt x="373770" y="677706"/>
                  <a:pt x="375655" y="677706"/>
                </a:cubicBezTo>
                <a:cubicBezTo>
                  <a:pt x="377522" y="677706"/>
                  <a:pt x="379273" y="676972"/>
                  <a:pt x="380607" y="675655"/>
                </a:cubicBezTo>
                <a:lnTo>
                  <a:pt x="422249" y="634005"/>
                </a:lnTo>
                <a:lnTo>
                  <a:pt x="125641" y="337452"/>
                </a:lnTo>
                <a:lnTo>
                  <a:pt x="83983" y="379086"/>
                </a:lnTo>
                <a:close/>
                <a:moveTo>
                  <a:pt x="487520" y="410098"/>
                </a:moveTo>
                <a:cubicBezTo>
                  <a:pt x="487570" y="409848"/>
                  <a:pt x="487620" y="409581"/>
                  <a:pt x="487687" y="409331"/>
                </a:cubicBezTo>
                <a:cubicBezTo>
                  <a:pt x="487754" y="409064"/>
                  <a:pt x="487821" y="408814"/>
                  <a:pt x="487921" y="408564"/>
                </a:cubicBezTo>
                <a:cubicBezTo>
                  <a:pt x="488004" y="408314"/>
                  <a:pt x="488121" y="408064"/>
                  <a:pt x="488238" y="407814"/>
                </a:cubicBezTo>
                <a:cubicBezTo>
                  <a:pt x="488354" y="407580"/>
                  <a:pt x="488471" y="407330"/>
                  <a:pt x="488604" y="407097"/>
                </a:cubicBezTo>
                <a:cubicBezTo>
                  <a:pt x="488738" y="406880"/>
                  <a:pt x="488888" y="406680"/>
                  <a:pt x="489038" y="406463"/>
                </a:cubicBezTo>
                <a:cubicBezTo>
                  <a:pt x="489221" y="406213"/>
                  <a:pt x="489405" y="405980"/>
                  <a:pt x="489622" y="405763"/>
                </a:cubicBezTo>
                <a:cubicBezTo>
                  <a:pt x="489705" y="405680"/>
                  <a:pt x="489755" y="405580"/>
                  <a:pt x="489838" y="405480"/>
                </a:cubicBezTo>
                <a:lnTo>
                  <a:pt x="635674" y="259688"/>
                </a:lnTo>
                <a:lnTo>
                  <a:pt x="599270" y="223290"/>
                </a:lnTo>
                <a:lnTo>
                  <a:pt x="500011" y="124067"/>
                </a:lnTo>
                <a:lnTo>
                  <a:pt x="354192" y="269875"/>
                </a:lnTo>
                <a:cubicBezTo>
                  <a:pt x="354092" y="269959"/>
                  <a:pt x="353992" y="270025"/>
                  <a:pt x="353892" y="270109"/>
                </a:cubicBezTo>
                <a:cubicBezTo>
                  <a:pt x="353675" y="270309"/>
                  <a:pt x="353458" y="270492"/>
                  <a:pt x="353225" y="270659"/>
                </a:cubicBezTo>
                <a:cubicBezTo>
                  <a:pt x="353008" y="270825"/>
                  <a:pt x="352791" y="270976"/>
                  <a:pt x="352558" y="271109"/>
                </a:cubicBezTo>
                <a:cubicBezTo>
                  <a:pt x="352324" y="271242"/>
                  <a:pt x="352107" y="271359"/>
                  <a:pt x="351874" y="271476"/>
                </a:cubicBezTo>
                <a:cubicBezTo>
                  <a:pt x="351607" y="271592"/>
                  <a:pt x="351357" y="271709"/>
                  <a:pt x="351090" y="271793"/>
                </a:cubicBezTo>
                <a:cubicBezTo>
                  <a:pt x="350857" y="271893"/>
                  <a:pt x="350606" y="271959"/>
                  <a:pt x="350356" y="272009"/>
                </a:cubicBezTo>
                <a:cubicBezTo>
                  <a:pt x="350089" y="272093"/>
                  <a:pt x="349823" y="272143"/>
                  <a:pt x="349556" y="272193"/>
                </a:cubicBezTo>
                <a:cubicBezTo>
                  <a:pt x="349289" y="272226"/>
                  <a:pt x="349039" y="272243"/>
                  <a:pt x="348772" y="272259"/>
                </a:cubicBezTo>
                <a:cubicBezTo>
                  <a:pt x="348489" y="272276"/>
                  <a:pt x="348222" y="272293"/>
                  <a:pt x="347938" y="272276"/>
                </a:cubicBezTo>
                <a:cubicBezTo>
                  <a:pt x="347688" y="272259"/>
                  <a:pt x="347438" y="272243"/>
                  <a:pt x="347171" y="272209"/>
                </a:cubicBezTo>
                <a:cubicBezTo>
                  <a:pt x="346871" y="272159"/>
                  <a:pt x="346587" y="272109"/>
                  <a:pt x="346304" y="272043"/>
                </a:cubicBezTo>
                <a:cubicBezTo>
                  <a:pt x="346171" y="272009"/>
                  <a:pt x="346054" y="272009"/>
                  <a:pt x="345937" y="271976"/>
                </a:cubicBezTo>
                <a:cubicBezTo>
                  <a:pt x="272160" y="250267"/>
                  <a:pt x="192563" y="270525"/>
                  <a:pt x="138248" y="324847"/>
                </a:cubicBezTo>
                <a:lnTo>
                  <a:pt x="137431" y="325664"/>
                </a:lnTo>
                <a:lnTo>
                  <a:pt x="434039" y="622217"/>
                </a:lnTo>
                <a:lnTo>
                  <a:pt x="434856" y="621400"/>
                </a:lnTo>
                <a:cubicBezTo>
                  <a:pt x="474479" y="581800"/>
                  <a:pt x="496292" y="529146"/>
                  <a:pt x="496292" y="473123"/>
                </a:cubicBezTo>
                <a:cubicBezTo>
                  <a:pt x="496292" y="452982"/>
                  <a:pt x="493407" y="432991"/>
                  <a:pt x="487737" y="413733"/>
                </a:cubicBezTo>
                <a:cubicBezTo>
                  <a:pt x="487704" y="413616"/>
                  <a:pt x="487704" y="413483"/>
                  <a:pt x="487671" y="413366"/>
                </a:cubicBezTo>
                <a:cubicBezTo>
                  <a:pt x="487604" y="413083"/>
                  <a:pt x="487554" y="412799"/>
                  <a:pt x="487504" y="412499"/>
                </a:cubicBezTo>
                <a:cubicBezTo>
                  <a:pt x="487470" y="412249"/>
                  <a:pt x="487437" y="411982"/>
                  <a:pt x="487437" y="411715"/>
                </a:cubicBezTo>
                <a:cubicBezTo>
                  <a:pt x="487420" y="411449"/>
                  <a:pt x="487437" y="411182"/>
                  <a:pt x="487437" y="410915"/>
                </a:cubicBezTo>
                <a:cubicBezTo>
                  <a:pt x="487454" y="410648"/>
                  <a:pt x="487487" y="410382"/>
                  <a:pt x="487520" y="410098"/>
                </a:cubicBezTo>
                <a:close/>
                <a:moveTo>
                  <a:pt x="754895" y="241730"/>
                </a:moveTo>
                <a:lnTo>
                  <a:pt x="517988" y="4852"/>
                </a:lnTo>
                <a:cubicBezTo>
                  <a:pt x="514853" y="1734"/>
                  <a:pt x="510684" y="0"/>
                  <a:pt x="506265" y="0"/>
                </a:cubicBezTo>
                <a:cubicBezTo>
                  <a:pt x="501846" y="0"/>
                  <a:pt x="497676" y="1734"/>
                  <a:pt x="494541" y="4852"/>
                </a:cubicBezTo>
                <a:lnTo>
                  <a:pt x="461188" y="38215"/>
                </a:lnTo>
                <a:cubicBezTo>
                  <a:pt x="454718" y="44668"/>
                  <a:pt x="454718" y="55189"/>
                  <a:pt x="461188" y="61641"/>
                </a:cubicBezTo>
                <a:lnTo>
                  <a:pt x="611227" y="211668"/>
                </a:lnTo>
                <a:lnTo>
                  <a:pt x="653368" y="253785"/>
                </a:lnTo>
                <a:cubicBezTo>
                  <a:pt x="653368" y="253785"/>
                  <a:pt x="653385" y="253802"/>
                  <a:pt x="653385" y="253819"/>
                </a:cubicBezTo>
                <a:lnTo>
                  <a:pt x="698094" y="298520"/>
                </a:lnTo>
                <a:cubicBezTo>
                  <a:pt x="701230" y="301655"/>
                  <a:pt x="705399" y="303372"/>
                  <a:pt x="709818" y="303372"/>
                </a:cubicBezTo>
                <a:cubicBezTo>
                  <a:pt x="714237" y="303372"/>
                  <a:pt x="718406" y="301655"/>
                  <a:pt x="721542" y="298520"/>
                </a:cubicBezTo>
                <a:lnTo>
                  <a:pt x="754895" y="265157"/>
                </a:lnTo>
                <a:cubicBezTo>
                  <a:pt x="758030" y="262039"/>
                  <a:pt x="759747" y="257870"/>
                  <a:pt x="759747" y="253452"/>
                </a:cubicBezTo>
                <a:cubicBezTo>
                  <a:pt x="759747" y="249017"/>
                  <a:pt x="758030" y="244865"/>
                  <a:pt x="754895" y="2417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30"/>
          <p:cNvSpPr/>
          <p:nvPr/>
        </p:nvSpPr>
        <p:spPr>
          <a:xfrm>
            <a:off x="12061125" y="4750980"/>
            <a:ext cx="830558" cy="832817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30"/>
          <p:cNvSpPr/>
          <p:nvPr/>
        </p:nvSpPr>
        <p:spPr>
          <a:xfrm>
            <a:off x="13431665" y="4750975"/>
            <a:ext cx="904913" cy="831244"/>
          </a:xfrm>
          <a:custGeom>
            <a:rect b="b" l="l" r="r" t="t"/>
            <a:pathLst>
              <a:path extrusionOk="0" h="831244" w="904913">
                <a:moveTo>
                  <a:pt x="903901" y="399510"/>
                </a:moveTo>
                <a:cubicBezTo>
                  <a:pt x="901563" y="405764"/>
                  <a:pt x="895746" y="409806"/>
                  <a:pt x="889058" y="409806"/>
                </a:cubicBezTo>
                <a:lnTo>
                  <a:pt x="804405" y="409806"/>
                </a:lnTo>
                <a:lnTo>
                  <a:pt x="804405" y="815420"/>
                </a:lnTo>
                <a:cubicBezTo>
                  <a:pt x="804405" y="824139"/>
                  <a:pt x="797300" y="831244"/>
                  <a:pt x="788565" y="831244"/>
                </a:cubicBezTo>
                <a:lnTo>
                  <a:pt x="563493" y="831244"/>
                </a:lnTo>
                <a:cubicBezTo>
                  <a:pt x="558491" y="831244"/>
                  <a:pt x="554431" y="827184"/>
                  <a:pt x="554431" y="822181"/>
                </a:cubicBezTo>
                <a:lnTo>
                  <a:pt x="554431" y="578254"/>
                </a:lnTo>
                <a:lnTo>
                  <a:pt x="356417" y="578254"/>
                </a:lnTo>
                <a:lnTo>
                  <a:pt x="356417" y="822181"/>
                </a:lnTo>
                <a:cubicBezTo>
                  <a:pt x="356417" y="827184"/>
                  <a:pt x="352357" y="831244"/>
                  <a:pt x="347355" y="831244"/>
                </a:cubicBezTo>
                <a:lnTo>
                  <a:pt x="122265" y="831244"/>
                </a:lnTo>
                <a:cubicBezTo>
                  <a:pt x="113547" y="831244"/>
                  <a:pt x="106443" y="824139"/>
                  <a:pt x="106443" y="815420"/>
                </a:cubicBezTo>
                <a:lnTo>
                  <a:pt x="106443" y="409806"/>
                </a:lnTo>
                <a:lnTo>
                  <a:pt x="15863" y="409806"/>
                </a:lnTo>
                <a:cubicBezTo>
                  <a:pt x="9176" y="409806"/>
                  <a:pt x="3358" y="405764"/>
                  <a:pt x="1020" y="399510"/>
                </a:cubicBezTo>
                <a:cubicBezTo>
                  <a:pt x="-1318" y="393256"/>
                  <a:pt x="440" y="386387"/>
                  <a:pt x="5497" y="382000"/>
                </a:cubicBezTo>
                <a:lnTo>
                  <a:pt x="442085" y="3847"/>
                </a:lnTo>
                <a:cubicBezTo>
                  <a:pt x="448011" y="-1282"/>
                  <a:pt x="456910" y="-1282"/>
                  <a:pt x="462818" y="3847"/>
                </a:cubicBezTo>
                <a:lnTo>
                  <a:pt x="617210" y="137566"/>
                </a:lnTo>
                <a:lnTo>
                  <a:pt x="617210" y="74413"/>
                </a:lnTo>
                <a:cubicBezTo>
                  <a:pt x="617210" y="65676"/>
                  <a:pt x="624314" y="58571"/>
                  <a:pt x="633032" y="58571"/>
                </a:cubicBezTo>
                <a:lnTo>
                  <a:pt x="741408" y="58571"/>
                </a:lnTo>
                <a:cubicBezTo>
                  <a:pt x="750144" y="58571"/>
                  <a:pt x="757230" y="65676"/>
                  <a:pt x="757230" y="74413"/>
                </a:cubicBezTo>
                <a:lnTo>
                  <a:pt x="757230" y="258849"/>
                </a:lnTo>
                <a:lnTo>
                  <a:pt x="899425" y="382000"/>
                </a:lnTo>
                <a:cubicBezTo>
                  <a:pt x="904481" y="386387"/>
                  <a:pt x="906221" y="393256"/>
                  <a:pt x="903901" y="39951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30"/>
          <p:cNvSpPr/>
          <p:nvPr/>
        </p:nvSpPr>
        <p:spPr>
          <a:xfrm>
            <a:off x="13453672" y="4769813"/>
            <a:ext cx="860907" cy="794279"/>
          </a:xfrm>
          <a:custGeom>
            <a:rect b="b" l="l" r="r" t="t"/>
            <a:pathLst>
              <a:path extrusionOk="0" h="794279" w="860907">
                <a:moveTo>
                  <a:pt x="717100" y="224314"/>
                </a:moveTo>
                <a:lnTo>
                  <a:pt x="613326" y="134425"/>
                </a:lnTo>
                <a:lnTo>
                  <a:pt x="613326" y="57859"/>
                </a:lnTo>
                <a:lnTo>
                  <a:pt x="717100" y="57859"/>
                </a:lnTo>
                <a:lnTo>
                  <a:pt x="717100" y="224314"/>
                </a:lnTo>
                <a:close/>
                <a:moveTo>
                  <a:pt x="430445" y="0"/>
                </a:moveTo>
                <a:lnTo>
                  <a:pt x="0" y="372842"/>
                </a:lnTo>
                <a:lnTo>
                  <a:pt x="93498" y="372842"/>
                </a:lnTo>
                <a:cubicBezTo>
                  <a:pt x="98500" y="372842"/>
                  <a:pt x="102559" y="376902"/>
                  <a:pt x="102559" y="381905"/>
                </a:cubicBezTo>
                <a:lnTo>
                  <a:pt x="102559" y="794280"/>
                </a:lnTo>
                <a:lnTo>
                  <a:pt x="316287" y="794280"/>
                </a:lnTo>
                <a:lnTo>
                  <a:pt x="316287" y="557114"/>
                </a:lnTo>
                <a:cubicBezTo>
                  <a:pt x="316287" y="548378"/>
                  <a:pt x="323391" y="541290"/>
                  <a:pt x="332108" y="541290"/>
                </a:cubicBezTo>
                <a:lnTo>
                  <a:pt x="534708" y="541290"/>
                </a:lnTo>
                <a:cubicBezTo>
                  <a:pt x="543443" y="541290"/>
                  <a:pt x="550547" y="548378"/>
                  <a:pt x="550547" y="557114"/>
                </a:cubicBezTo>
                <a:lnTo>
                  <a:pt x="550547" y="794280"/>
                </a:lnTo>
                <a:lnTo>
                  <a:pt x="764275" y="794280"/>
                </a:lnTo>
                <a:lnTo>
                  <a:pt x="764275" y="381905"/>
                </a:lnTo>
                <a:cubicBezTo>
                  <a:pt x="764275" y="376902"/>
                  <a:pt x="768334" y="372842"/>
                  <a:pt x="773336" y="372842"/>
                </a:cubicBezTo>
                <a:lnTo>
                  <a:pt x="860908" y="372842"/>
                </a:lnTo>
                <a:lnTo>
                  <a:pt x="430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30"/>
          <p:cNvSpPr/>
          <p:nvPr/>
        </p:nvSpPr>
        <p:spPr>
          <a:xfrm>
            <a:off x="13431665" y="4750975"/>
            <a:ext cx="904913" cy="831244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30"/>
          <p:cNvSpPr/>
          <p:nvPr/>
        </p:nvSpPr>
        <p:spPr>
          <a:xfrm>
            <a:off x="14876074" y="4754586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332667" y="87190"/>
                </a:moveTo>
                <a:cubicBezTo>
                  <a:pt x="403711" y="87190"/>
                  <a:pt x="461521" y="145024"/>
                  <a:pt x="461521" y="216098"/>
                </a:cubicBez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30"/>
          <p:cNvSpPr/>
          <p:nvPr/>
        </p:nvSpPr>
        <p:spPr>
          <a:xfrm>
            <a:off x="14892595" y="4771114"/>
            <a:ext cx="632290" cy="792227"/>
          </a:xfrm>
          <a:custGeom>
            <a:rect b="b" l="l" r="r" t="t"/>
            <a:pathLst>
              <a:path extrusionOk="0" h="792227" w="632290">
                <a:moveTo>
                  <a:pt x="361101" y="486890"/>
                </a:moveTo>
                <a:cubicBezTo>
                  <a:pt x="373906" y="499237"/>
                  <a:pt x="380961" y="515815"/>
                  <a:pt x="380961" y="533600"/>
                </a:cubicBezTo>
                <a:cubicBezTo>
                  <a:pt x="380961" y="558427"/>
                  <a:pt x="367115" y="580708"/>
                  <a:pt x="344844" y="591732"/>
                </a:cubicBezTo>
                <a:cubicBezTo>
                  <a:pt x="342035" y="593121"/>
                  <a:pt x="340251" y="595997"/>
                  <a:pt x="340251" y="599137"/>
                </a:cubicBezTo>
                <a:lnTo>
                  <a:pt x="340251" y="646972"/>
                </a:lnTo>
                <a:lnTo>
                  <a:pt x="292040" y="646972"/>
                </a:lnTo>
                <a:lnTo>
                  <a:pt x="292040" y="599137"/>
                </a:lnTo>
                <a:cubicBezTo>
                  <a:pt x="292040" y="595997"/>
                  <a:pt x="290256" y="593121"/>
                  <a:pt x="287447" y="591732"/>
                </a:cubicBezTo>
                <a:cubicBezTo>
                  <a:pt x="263639" y="579947"/>
                  <a:pt x="249546" y="555187"/>
                  <a:pt x="251512" y="528625"/>
                </a:cubicBezTo>
                <a:cubicBezTo>
                  <a:pt x="253924" y="496295"/>
                  <a:pt x="281202" y="470031"/>
                  <a:pt x="313651" y="468807"/>
                </a:cubicBezTo>
                <a:cubicBezTo>
                  <a:pt x="331478" y="468146"/>
                  <a:pt x="348313" y="474559"/>
                  <a:pt x="361101" y="486890"/>
                </a:cubicBezTo>
                <a:close/>
                <a:moveTo>
                  <a:pt x="632291" y="336246"/>
                </a:moveTo>
                <a:lnTo>
                  <a:pt x="632291" y="779483"/>
                </a:lnTo>
                <a:cubicBezTo>
                  <a:pt x="632291" y="786525"/>
                  <a:pt x="626574" y="792227"/>
                  <a:pt x="619552" y="792227"/>
                </a:cubicBezTo>
                <a:lnTo>
                  <a:pt x="12738" y="792227"/>
                </a:lnTo>
                <a:cubicBezTo>
                  <a:pt x="5717" y="792227"/>
                  <a:pt x="0" y="786525"/>
                  <a:pt x="0" y="779483"/>
                </a:cubicBezTo>
                <a:lnTo>
                  <a:pt x="0" y="336246"/>
                </a:lnTo>
                <a:cubicBezTo>
                  <a:pt x="0" y="329221"/>
                  <a:pt x="5717" y="323502"/>
                  <a:pt x="12738" y="323502"/>
                </a:cubicBezTo>
                <a:lnTo>
                  <a:pt x="110928" y="323502"/>
                </a:lnTo>
                <a:lnTo>
                  <a:pt x="179031" y="323502"/>
                </a:lnTo>
                <a:lnTo>
                  <a:pt x="453260" y="323502"/>
                </a:lnTo>
                <a:lnTo>
                  <a:pt x="521363" y="323502"/>
                </a:lnTo>
                <a:lnTo>
                  <a:pt x="619552" y="323502"/>
                </a:lnTo>
                <a:cubicBezTo>
                  <a:pt x="626574" y="323502"/>
                  <a:pt x="632291" y="329221"/>
                  <a:pt x="632291" y="336246"/>
                </a:cubicBezTo>
                <a:close/>
                <a:moveTo>
                  <a:pt x="397482" y="533600"/>
                </a:moveTo>
                <a:cubicBezTo>
                  <a:pt x="397482" y="511287"/>
                  <a:pt x="388627" y="490477"/>
                  <a:pt x="372567" y="474989"/>
                </a:cubicBezTo>
                <a:cubicBezTo>
                  <a:pt x="356508" y="459518"/>
                  <a:pt x="335360" y="451436"/>
                  <a:pt x="313023" y="452295"/>
                </a:cubicBezTo>
                <a:cubicBezTo>
                  <a:pt x="271636" y="453849"/>
                  <a:pt x="238113" y="486130"/>
                  <a:pt x="235040" y="527402"/>
                </a:cubicBezTo>
                <a:cubicBezTo>
                  <a:pt x="232694" y="558956"/>
                  <a:pt x="248455" y="588493"/>
                  <a:pt x="275518" y="604079"/>
                </a:cubicBezTo>
                <a:lnTo>
                  <a:pt x="275518" y="650873"/>
                </a:lnTo>
                <a:cubicBezTo>
                  <a:pt x="275518" y="657848"/>
                  <a:pt x="281185" y="663501"/>
                  <a:pt x="288141" y="663501"/>
                </a:cubicBezTo>
                <a:lnTo>
                  <a:pt x="344150" y="663501"/>
                </a:lnTo>
                <a:cubicBezTo>
                  <a:pt x="351106" y="663501"/>
                  <a:pt x="356773" y="657848"/>
                  <a:pt x="356773" y="650873"/>
                </a:cubicBezTo>
                <a:lnTo>
                  <a:pt x="356773" y="604079"/>
                </a:lnTo>
                <a:cubicBezTo>
                  <a:pt x="382018" y="589567"/>
                  <a:pt x="397482" y="563022"/>
                  <a:pt x="397482" y="533600"/>
                </a:cubicBezTo>
                <a:close/>
                <a:moveTo>
                  <a:pt x="170770" y="199569"/>
                </a:moveTo>
                <a:cubicBezTo>
                  <a:pt x="170770" y="119371"/>
                  <a:pt x="235981" y="54132"/>
                  <a:pt x="316145" y="54132"/>
                </a:cubicBezTo>
                <a:cubicBezTo>
                  <a:pt x="396309" y="54132"/>
                  <a:pt x="461521" y="119371"/>
                  <a:pt x="461521" y="199569"/>
                </a:cubicBezTo>
                <a:lnTo>
                  <a:pt x="461521" y="306974"/>
                </a:lnTo>
                <a:lnTo>
                  <a:pt x="513102" y="306974"/>
                </a:lnTo>
                <a:lnTo>
                  <a:pt x="513102" y="197040"/>
                </a:lnTo>
                <a:cubicBezTo>
                  <a:pt x="513102" y="88396"/>
                  <a:pt x="424743" y="0"/>
                  <a:pt x="316145" y="0"/>
                </a:cubicBezTo>
                <a:cubicBezTo>
                  <a:pt x="207547" y="0"/>
                  <a:pt x="119189" y="88396"/>
                  <a:pt x="119189" y="197040"/>
                </a:cubicBezTo>
                <a:lnTo>
                  <a:pt x="119189" y="306974"/>
                </a:lnTo>
                <a:lnTo>
                  <a:pt x="170770" y="306974"/>
                </a:lnTo>
                <a:lnTo>
                  <a:pt x="170770" y="1995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30"/>
          <p:cNvSpPr/>
          <p:nvPr/>
        </p:nvSpPr>
        <p:spPr>
          <a:xfrm>
            <a:off x="14876074" y="4754586"/>
            <a:ext cx="665334" cy="825284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30"/>
          <p:cNvSpPr/>
          <p:nvPr/>
        </p:nvSpPr>
        <p:spPr>
          <a:xfrm>
            <a:off x="16157636" y="4903360"/>
            <a:ext cx="932065" cy="527584"/>
          </a:xfrm>
          <a:custGeom>
            <a:rect b="b" l="l" r="r" t="t"/>
            <a:pathLst>
              <a:path extrusionOk="0" h="527584" w="932065">
                <a:moveTo>
                  <a:pt x="932066" y="15132"/>
                </a:moveTo>
                <a:lnTo>
                  <a:pt x="932066" y="512453"/>
                </a:lnTo>
                <a:cubicBezTo>
                  <a:pt x="932066" y="517116"/>
                  <a:pt x="930027" y="521246"/>
                  <a:pt x="926807" y="524044"/>
                </a:cubicBezTo>
                <a:cubicBezTo>
                  <a:pt x="924254" y="526252"/>
                  <a:pt x="920938" y="527585"/>
                  <a:pt x="917318" y="527585"/>
                </a:cubicBezTo>
                <a:lnTo>
                  <a:pt x="14748" y="527585"/>
                </a:lnTo>
                <a:cubicBezTo>
                  <a:pt x="11128" y="527585"/>
                  <a:pt x="7812" y="526252"/>
                  <a:pt x="5240" y="524044"/>
                </a:cubicBezTo>
                <a:cubicBezTo>
                  <a:pt x="2039" y="521246"/>
                  <a:pt x="0" y="517097"/>
                  <a:pt x="0" y="512453"/>
                </a:cubicBezTo>
                <a:lnTo>
                  <a:pt x="0" y="15132"/>
                </a:lnTo>
                <a:cubicBezTo>
                  <a:pt x="0" y="10469"/>
                  <a:pt x="2039" y="6338"/>
                  <a:pt x="5240" y="3540"/>
                </a:cubicBezTo>
                <a:cubicBezTo>
                  <a:pt x="7812" y="1332"/>
                  <a:pt x="11128" y="0"/>
                  <a:pt x="14748" y="0"/>
                </a:cubicBezTo>
                <a:lnTo>
                  <a:pt x="917318" y="0"/>
                </a:lnTo>
                <a:cubicBezTo>
                  <a:pt x="920938" y="0"/>
                  <a:pt x="924254" y="1332"/>
                  <a:pt x="926807" y="3540"/>
                </a:cubicBezTo>
                <a:cubicBezTo>
                  <a:pt x="930027" y="6338"/>
                  <a:pt x="932066" y="10488"/>
                  <a:pt x="932066" y="151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30"/>
          <p:cNvSpPr/>
          <p:nvPr/>
        </p:nvSpPr>
        <p:spPr>
          <a:xfrm>
            <a:off x="16148109" y="4893843"/>
            <a:ext cx="951100" cy="546618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30"/>
          <p:cNvSpPr/>
          <p:nvPr/>
        </p:nvSpPr>
        <p:spPr>
          <a:xfrm>
            <a:off x="9152831" y="6272080"/>
            <a:ext cx="584429" cy="809053"/>
          </a:xfrm>
          <a:custGeom>
            <a:rect b="b" l="l" r="r" t="t"/>
            <a:pathLst>
              <a:path extrusionOk="0" h="809053" w="584429">
                <a:moveTo>
                  <a:pt x="584429" y="43603"/>
                </a:moveTo>
                <a:lnTo>
                  <a:pt x="584429" y="347023"/>
                </a:lnTo>
                <a:cubicBezTo>
                  <a:pt x="584429" y="355668"/>
                  <a:pt x="575855" y="361783"/>
                  <a:pt x="567743" y="358808"/>
                </a:cubicBezTo>
                <a:cubicBezTo>
                  <a:pt x="396938" y="296098"/>
                  <a:pt x="226133" y="442378"/>
                  <a:pt x="55327" y="365618"/>
                </a:cubicBezTo>
                <a:lnTo>
                  <a:pt x="55327" y="787550"/>
                </a:lnTo>
                <a:cubicBezTo>
                  <a:pt x="55327" y="799434"/>
                  <a:pt x="45696" y="809054"/>
                  <a:pt x="33834" y="809054"/>
                </a:cubicBezTo>
                <a:lnTo>
                  <a:pt x="21493" y="809054"/>
                </a:lnTo>
                <a:cubicBezTo>
                  <a:pt x="9615" y="809054"/>
                  <a:pt x="0" y="799417"/>
                  <a:pt x="0" y="787550"/>
                </a:cubicBezTo>
                <a:lnTo>
                  <a:pt x="0" y="21504"/>
                </a:lnTo>
                <a:cubicBezTo>
                  <a:pt x="0" y="9636"/>
                  <a:pt x="9631" y="0"/>
                  <a:pt x="21493" y="0"/>
                </a:cubicBezTo>
                <a:lnTo>
                  <a:pt x="33834" y="0"/>
                </a:lnTo>
                <a:cubicBezTo>
                  <a:pt x="45712" y="0"/>
                  <a:pt x="55327" y="9636"/>
                  <a:pt x="55327" y="21504"/>
                </a:cubicBezTo>
                <a:lnTo>
                  <a:pt x="55327" y="35339"/>
                </a:lnTo>
                <a:cubicBezTo>
                  <a:pt x="229106" y="113437"/>
                  <a:pt x="402869" y="-39322"/>
                  <a:pt x="576648" y="32000"/>
                </a:cubicBezTo>
                <a:cubicBezTo>
                  <a:pt x="581356" y="33934"/>
                  <a:pt x="584429" y="38529"/>
                  <a:pt x="584429" y="436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30"/>
          <p:cNvSpPr/>
          <p:nvPr/>
        </p:nvSpPr>
        <p:spPr>
          <a:xfrm>
            <a:off x="9144571" y="6263816"/>
            <a:ext cx="600949" cy="825582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30"/>
          <p:cNvSpPr/>
          <p:nvPr/>
        </p:nvSpPr>
        <p:spPr>
          <a:xfrm>
            <a:off x="10356778" y="6281588"/>
            <a:ext cx="468372" cy="807682"/>
          </a:xfrm>
          <a:custGeom>
            <a:rect b="b" l="l" r="r" t="t"/>
            <a:pathLst>
              <a:path extrusionOk="0" h="807682" w="468372">
                <a:moveTo>
                  <a:pt x="370105" y="722449"/>
                </a:moveTo>
                <a:lnTo>
                  <a:pt x="370105" y="789851"/>
                </a:lnTo>
                <a:cubicBezTo>
                  <a:pt x="370105" y="799699"/>
                  <a:pt x="362120" y="807683"/>
                  <a:pt x="352270" y="807683"/>
                </a:cubicBezTo>
                <a:lnTo>
                  <a:pt x="116103" y="807683"/>
                </a:lnTo>
                <a:cubicBezTo>
                  <a:pt x="106253" y="807683"/>
                  <a:pt x="98268" y="799699"/>
                  <a:pt x="98268" y="789851"/>
                </a:cubicBezTo>
                <a:lnTo>
                  <a:pt x="98268" y="722449"/>
                </a:lnTo>
                <a:cubicBezTo>
                  <a:pt x="98268" y="712601"/>
                  <a:pt x="106253" y="704617"/>
                  <a:pt x="116103" y="704617"/>
                </a:cubicBezTo>
                <a:lnTo>
                  <a:pt x="352286" y="704617"/>
                </a:lnTo>
                <a:cubicBezTo>
                  <a:pt x="362120" y="704601"/>
                  <a:pt x="370105" y="712585"/>
                  <a:pt x="370105" y="722449"/>
                </a:cubicBezTo>
                <a:close/>
                <a:moveTo>
                  <a:pt x="457698" y="0"/>
                </a:moveTo>
                <a:lnTo>
                  <a:pt x="10675" y="0"/>
                </a:lnTo>
                <a:cubicBezTo>
                  <a:pt x="4768" y="0"/>
                  <a:pt x="0" y="4784"/>
                  <a:pt x="0" y="10673"/>
                </a:cubicBezTo>
                <a:lnTo>
                  <a:pt x="0" y="314690"/>
                </a:lnTo>
                <a:cubicBezTo>
                  <a:pt x="0" y="424816"/>
                  <a:pt x="76044" y="517176"/>
                  <a:pt x="178502" y="542150"/>
                </a:cubicBezTo>
                <a:lnTo>
                  <a:pt x="178387" y="542150"/>
                </a:lnTo>
                <a:lnTo>
                  <a:pt x="156130" y="704601"/>
                </a:lnTo>
                <a:lnTo>
                  <a:pt x="312243" y="704601"/>
                </a:lnTo>
                <a:lnTo>
                  <a:pt x="289986" y="542150"/>
                </a:lnTo>
                <a:lnTo>
                  <a:pt x="289871" y="542150"/>
                </a:lnTo>
                <a:cubicBezTo>
                  <a:pt x="392329" y="517159"/>
                  <a:pt x="468373" y="424816"/>
                  <a:pt x="468373" y="314690"/>
                </a:cubicBezTo>
                <a:lnTo>
                  <a:pt x="468373" y="10673"/>
                </a:lnTo>
                <a:cubicBezTo>
                  <a:pt x="468373" y="4784"/>
                  <a:pt x="463588" y="0"/>
                  <a:pt x="4576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30"/>
          <p:cNvSpPr/>
          <p:nvPr/>
        </p:nvSpPr>
        <p:spPr>
          <a:xfrm>
            <a:off x="10204292" y="6273341"/>
            <a:ext cx="773395" cy="824178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30"/>
          <p:cNvSpPr/>
          <p:nvPr/>
        </p:nvSpPr>
        <p:spPr>
          <a:xfrm>
            <a:off x="11443679" y="6333172"/>
            <a:ext cx="510975" cy="704925"/>
          </a:xfrm>
          <a:custGeom>
            <a:rect b="b" l="l" r="r" t="t"/>
            <a:pathLst>
              <a:path extrusionOk="0" h="704925" w="510975">
                <a:moveTo>
                  <a:pt x="510975" y="704925"/>
                </a:moveTo>
                <a:lnTo>
                  <a:pt x="0" y="704925"/>
                </a:lnTo>
                <a:lnTo>
                  <a:pt x="0" y="0"/>
                </a:lnTo>
                <a:lnTo>
                  <a:pt x="361936" y="0"/>
                </a:lnTo>
                <a:cubicBezTo>
                  <a:pt x="420145" y="58137"/>
                  <a:pt x="452780" y="90731"/>
                  <a:pt x="510975" y="148854"/>
                </a:cubicBezTo>
                <a:lnTo>
                  <a:pt x="510975" y="7049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30"/>
          <p:cNvSpPr/>
          <p:nvPr/>
        </p:nvSpPr>
        <p:spPr>
          <a:xfrm>
            <a:off x="11436475" y="6325991"/>
            <a:ext cx="525383" cy="719301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30"/>
          <p:cNvSpPr/>
          <p:nvPr/>
        </p:nvSpPr>
        <p:spPr>
          <a:xfrm>
            <a:off x="12420755" y="6402766"/>
            <a:ext cx="941138" cy="565865"/>
          </a:xfrm>
          <a:custGeom>
            <a:rect b="b" l="l" r="r" t="t"/>
            <a:pathLst>
              <a:path extrusionOk="0" h="565865" w="941138">
                <a:moveTo>
                  <a:pt x="941139" y="83382"/>
                </a:moveTo>
                <a:lnTo>
                  <a:pt x="941139" y="556433"/>
                </a:lnTo>
                <a:cubicBezTo>
                  <a:pt x="941139" y="561659"/>
                  <a:pt x="936936" y="565866"/>
                  <a:pt x="931716" y="565866"/>
                </a:cubicBezTo>
                <a:lnTo>
                  <a:pt x="9423" y="565866"/>
                </a:lnTo>
                <a:cubicBezTo>
                  <a:pt x="4203" y="565866"/>
                  <a:pt x="0" y="561659"/>
                  <a:pt x="0" y="556433"/>
                </a:cubicBezTo>
                <a:lnTo>
                  <a:pt x="0" y="83382"/>
                </a:lnTo>
                <a:cubicBezTo>
                  <a:pt x="0" y="78175"/>
                  <a:pt x="4203" y="73950"/>
                  <a:pt x="9423" y="73950"/>
                </a:cubicBezTo>
                <a:lnTo>
                  <a:pt x="72253" y="73950"/>
                </a:lnTo>
                <a:lnTo>
                  <a:pt x="72253" y="9432"/>
                </a:lnTo>
                <a:cubicBezTo>
                  <a:pt x="72253" y="4226"/>
                  <a:pt x="76475" y="0"/>
                  <a:pt x="81676" y="0"/>
                </a:cubicBezTo>
                <a:lnTo>
                  <a:pt x="358496" y="0"/>
                </a:lnTo>
                <a:cubicBezTo>
                  <a:pt x="407475" y="0"/>
                  <a:pt x="451781" y="29768"/>
                  <a:pt x="470569" y="74666"/>
                </a:cubicBezTo>
                <a:cubicBezTo>
                  <a:pt x="489358" y="29787"/>
                  <a:pt x="533664" y="0"/>
                  <a:pt x="582643" y="0"/>
                </a:cubicBezTo>
                <a:lnTo>
                  <a:pt x="859463" y="0"/>
                </a:lnTo>
                <a:cubicBezTo>
                  <a:pt x="864664" y="0"/>
                  <a:pt x="868886" y="4226"/>
                  <a:pt x="868886" y="9432"/>
                </a:cubicBezTo>
                <a:lnTo>
                  <a:pt x="868886" y="73950"/>
                </a:lnTo>
                <a:lnTo>
                  <a:pt x="931716" y="73950"/>
                </a:lnTo>
                <a:cubicBezTo>
                  <a:pt x="936936" y="73950"/>
                  <a:pt x="941139" y="78175"/>
                  <a:pt x="941139" y="83382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30"/>
          <p:cNvSpPr/>
          <p:nvPr/>
        </p:nvSpPr>
        <p:spPr>
          <a:xfrm>
            <a:off x="12439600" y="6421630"/>
            <a:ext cx="903448" cy="528136"/>
          </a:xfrm>
          <a:custGeom>
            <a:rect b="b" l="l" r="r" t="t"/>
            <a:pathLst>
              <a:path extrusionOk="0" h="528136" w="903448">
                <a:moveTo>
                  <a:pt x="440228" y="528136"/>
                </a:moveTo>
                <a:lnTo>
                  <a:pt x="0" y="528136"/>
                </a:lnTo>
                <a:lnTo>
                  <a:pt x="0" y="73950"/>
                </a:lnTo>
                <a:lnTo>
                  <a:pt x="53408" y="73950"/>
                </a:lnTo>
                <a:lnTo>
                  <a:pt x="53408" y="443170"/>
                </a:lnTo>
                <a:cubicBezTo>
                  <a:pt x="53408" y="448376"/>
                  <a:pt x="57629" y="452602"/>
                  <a:pt x="62831" y="452602"/>
                </a:cubicBezTo>
                <a:lnTo>
                  <a:pt x="341950" y="452602"/>
                </a:lnTo>
                <a:cubicBezTo>
                  <a:pt x="388517" y="452602"/>
                  <a:pt x="428959" y="484408"/>
                  <a:pt x="440228" y="528136"/>
                </a:cubicBezTo>
                <a:close/>
                <a:moveTo>
                  <a:pt x="850040" y="73950"/>
                </a:moveTo>
                <a:lnTo>
                  <a:pt x="850040" y="443170"/>
                </a:lnTo>
                <a:cubicBezTo>
                  <a:pt x="850040" y="448376"/>
                  <a:pt x="845819" y="452602"/>
                  <a:pt x="840618" y="452602"/>
                </a:cubicBezTo>
                <a:lnTo>
                  <a:pt x="561498" y="452602"/>
                </a:lnTo>
                <a:cubicBezTo>
                  <a:pt x="514931" y="452602"/>
                  <a:pt x="474489" y="484408"/>
                  <a:pt x="463220" y="528136"/>
                </a:cubicBezTo>
                <a:lnTo>
                  <a:pt x="903448" y="528136"/>
                </a:lnTo>
                <a:lnTo>
                  <a:pt x="903448" y="73950"/>
                </a:lnTo>
                <a:lnTo>
                  <a:pt x="850040" y="73950"/>
                </a:lnTo>
                <a:close/>
                <a:moveTo>
                  <a:pt x="461147" y="487351"/>
                </a:moveTo>
                <a:lnTo>
                  <a:pt x="461147" y="102756"/>
                </a:lnTo>
                <a:cubicBezTo>
                  <a:pt x="461147" y="90758"/>
                  <a:pt x="463201" y="78968"/>
                  <a:pt x="467272" y="67743"/>
                </a:cubicBezTo>
                <a:cubicBezTo>
                  <a:pt x="481952" y="27222"/>
                  <a:pt x="520736" y="0"/>
                  <a:pt x="563798" y="0"/>
                </a:cubicBezTo>
                <a:lnTo>
                  <a:pt x="831195" y="0"/>
                </a:lnTo>
                <a:lnTo>
                  <a:pt x="831195" y="433737"/>
                </a:lnTo>
                <a:lnTo>
                  <a:pt x="561498" y="433737"/>
                </a:lnTo>
                <a:cubicBezTo>
                  <a:pt x="520170" y="433737"/>
                  <a:pt x="482894" y="454903"/>
                  <a:pt x="461147" y="487351"/>
                </a:cubicBezTo>
                <a:close/>
                <a:moveTo>
                  <a:pt x="528783" y="96795"/>
                </a:moveTo>
                <a:cubicBezTo>
                  <a:pt x="528783" y="102001"/>
                  <a:pt x="533004" y="106227"/>
                  <a:pt x="538206" y="106227"/>
                </a:cubicBezTo>
                <a:lnTo>
                  <a:pt x="758602" y="106227"/>
                </a:lnTo>
                <a:cubicBezTo>
                  <a:pt x="763804" y="106227"/>
                  <a:pt x="768025" y="102001"/>
                  <a:pt x="768025" y="96795"/>
                </a:cubicBezTo>
                <a:cubicBezTo>
                  <a:pt x="768025" y="91588"/>
                  <a:pt x="763804" y="87362"/>
                  <a:pt x="758602" y="87362"/>
                </a:cubicBezTo>
                <a:lnTo>
                  <a:pt x="538206" y="87362"/>
                </a:lnTo>
                <a:cubicBezTo>
                  <a:pt x="533004" y="87362"/>
                  <a:pt x="528783" y="91588"/>
                  <a:pt x="528783" y="96795"/>
                </a:cubicBezTo>
                <a:close/>
                <a:moveTo>
                  <a:pt x="528783" y="178083"/>
                </a:moveTo>
                <a:cubicBezTo>
                  <a:pt x="528783" y="183289"/>
                  <a:pt x="533004" y="187515"/>
                  <a:pt x="538206" y="187515"/>
                </a:cubicBezTo>
                <a:lnTo>
                  <a:pt x="758602" y="187515"/>
                </a:lnTo>
                <a:cubicBezTo>
                  <a:pt x="763804" y="187515"/>
                  <a:pt x="768025" y="183289"/>
                  <a:pt x="768025" y="178083"/>
                </a:cubicBezTo>
                <a:cubicBezTo>
                  <a:pt x="768025" y="172876"/>
                  <a:pt x="763804" y="168650"/>
                  <a:pt x="758602" y="168650"/>
                </a:cubicBezTo>
                <a:lnTo>
                  <a:pt x="538206" y="168650"/>
                </a:lnTo>
                <a:cubicBezTo>
                  <a:pt x="533004" y="168650"/>
                  <a:pt x="528783" y="172876"/>
                  <a:pt x="528783" y="178083"/>
                </a:cubicBezTo>
                <a:close/>
                <a:moveTo>
                  <a:pt x="528783" y="259352"/>
                </a:moveTo>
                <a:cubicBezTo>
                  <a:pt x="528783" y="264559"/>
                  <a:pt x="533004" y="268784"/>
                  <a:pt x="538206" y="268784"/>
                </a:cubicBezTo>
                <a:lnTo>
                  <a:pt x="758602" y="268784"/>
                </a:lnTo>
                <a:cubicBezTo>
                  <a:pt x="763804" y="268784"/>
                  <a:pt x="768025" y="264559"/>
                  <a:pt x="768025" y="259352"/>
                </a:cubicBezTo>
                <a:cubicBezTo>
                  <a:pt x="768025" y="254145"/>
                  <a:pt x="763804" y="249920"/>
                  <a:pt x="758602" y="249920"/>
                </a:cubicBezTo>
                <a:lnTo>
                  <a:pt x="538206" y="249920"/>
                </a:lnTo>
                <a:cubicBezTo>
                  <a:pt x="533004" y="249920"/>
                  <a:pt x="528783" y="254145"/>
                  <a:pt x="528783" y="259352"/>
                </a:cubicBezTo>
                <a:close/>
                <a:moveTo>
                  <a:pt x="528783" y="340640"/>
                </a:moveTo>
                <a:cubicBezTo>
                  <a:pt x="528783" y="345847"/>
                  <a:pt x="533004" y="350072"/>
                  <a:pt x="538206" y="350072"/>
                </a:cubicBezTo>
                <a:lnTo>
                  <a:pt x="758602" y="350072"/>
                </a:lnTo>
                <a:cubicBezTo>
                  <a:pt x="763804" y="350072"/>
                  <a:pt x="768025" y="345847"/>
                  <a:pt x="768025" y="340640"/>
                </a:cubicBezTo>
                <a:cubicBezTo>
                  <a:pt x="768025" y="335433"/>
                  <a:pt x="763804" y="331208"/>
                  <a:pt x="758602" y="331208"/>
                </a:cubicBezTo>
                <a:lnTo>
                  <a:pt x="538206" y="331208"/>
                </a:lnTo>
                <a:cubicBezTo>
                  <a:pt x="533004" y="331208"/>
                  <a:pt x="528783" y="335433"/>
                  <a:pt x="528783" y="340640"/>
                </a:cubicBezTo>
                <a:close/>
                <a:moveTo>
                  <a:pt x="436177" y="67743"/>
                </a:moveTo>
                <a:cubicBezTo>
                  <a:pt x="440247" y="78968"/>
                  <a:pt x="442301" y="90758"/>
                  <a:pt x="442301" y="102756"/>
                </a:cubicBezTo>
                <a:lnTo>
                  <a:pt x="442301" y="487351"/>
                </a:lnTo>
                <a:cubicBezTo>
                  <a:pt x="420554" y="454903"/>
                  <a:pt x="383278" y="433737"/>
                  <a:pt x="341950" y="433737"/>
                </a:cubicBezTo>
                <a:lnTo>
                  <a:pt x="72253" y="433737"/>
                </a:lnTo>
                <a:lnTo>
                  <a:pt x="72253" y="0"/>
                </a:lnTo>
                <a:lnTo>
                  <a:pt x="339650" y="0"/>
                </a:lnTo>
                <a:cubicBezTo>
                  <a:pt x="382712" y="0"/>
                  <a:pt x="421496" y="27222"/>
                  <a:pt x="436177" y="67743"/>
                </a:cubicBezTo>
                <a:close/>
                <a:moveTo>
                  <a:pt x="374665" y="340640"/>
                </a:moveTo>
                <a:cubicBezTo>
                  <a:pt x="374665" y="335433"/>
                  <a:pt x="370444" y="331208"/>
                  <a:pt x="365243" y="331208"/>
                </a:cubicBezTo>
                <a:lnTo>
                  <a:pt x="144846" y="331208"/>
                </a:lnTo>
                <a:cubicBezTo>
                  <a:pt x="139644" y="331208"/>
                  <a:pt x="135423" y="335433"/>
                  <a:pt x="135423" y="340640"/>
                </a:cubicBezTo>
                <a:cubicBezTo>
                  <a:pt x="135423" y="345847"/>
                  <a:pt x="139644" y="350072"/>
                  <a:pt x="144846" y="350072"/>
                </a:cubicBezTo>
                <a:lnTo>
                  <a:pt x="365243" y="350072"/>
                </a:lnTo>
                <a:cubicBezTo>
                  <a:pt x="370444" y="350072"/>
                  <a:pt x="374665" y="345847"/>
                  <a:pt x="374665" y="340640"/>
                </a:cubicBezTo>
                <a:close/>
                <a:moveTo>
                  <a:pt x="374665" y="259352"/>
                </a:moveTo>
                <a:cubicBezTo>
                  <a:pt x="374665" y="254145"/>
                  <a:pt x="370444" y="249920"/>
                  <a:pt x="365243" y="249920"/>
                </a:cubicBezTo>
                <a:lnTo>
                  <a:pt x="144846" y="249920"/>
                </a:lnTo>
                <a:cubicBezTo>
                  <a:pt x="139644" y="249920"/>
                  <a:pt x="135423" y="254145"/>
                  <a:pt x="135423" y="259352"/>
                </a:cubicBezTo>
                <a:cubicBezTo>
                  <a:pt x="135423" y="264559"/>
                  <a:pt x="139644" y="268784"/>
                  <a:pt x="144846" y="268784"/>
                </a:cubicBezTo>
                <a:lnTo>
                  <a:pt x="365243" y="268784"/>
                </a:lnTo>
                <a:cubicBezTo>
                  <a:pt x="370444" y="268784"/>
                  <a:pt x="374665" y="264559"/>
                  <a:pt x="374665" y="259352"/>
                </a:cubicBezTo>
                <a:close/>
                <a:moveTo>
                  <a:pt x="374665" y="178083"/>
                </a:moveTo>
                <a:cubicBezTo>
                  <a:pt x="374665" y="172876"/>
                  <a:pt x="370444" y="168650"/>
                  <a:pt x="365243" y="168650"/>
                </a:cubicBezTo>
                <a:lnTo>
                  <a:pt x="144846" y="168650"/>
                </a:lnTo>
                <a:cubicBezTo>
                  <a:pt x="139644" y="168650"/>
                  <a:pt x="135423" y="172876"/>
                  <a:pt x="135423" y="178083"/>
                </a:cubicBezTo>
                <a:cubicBezTo>
                  <a:pt x="135423" y="183289"/>
                  <a:pt x="139644" y="187515"/>
                  <a:pt x="144846" y="187515"/>
                </a:cubicBezTo>
                <a:lnTo>
                  <a:pt x="365243" y="187515"/>
                </a:lnTo>
                <a:cubicBezTo>
                  <a:pt x="370444" y="187515"/>
                  <a:pt x="374665" y="183289"/>
                  <a:pt x="374665" y="178083"/>
                </a:cubicBezTo>
                <a:close/>
                <a:moveTo>
                  <a:pt x="374665" y="96795"/>
                </a:moveTo>
                <a:cubicBezTo>
                  <a:pt x="374665" y="91588"/>
                  <a:pt x="370444" y="87362"/>
                  <a:pt x="365243" y="87362"/>
                </a:cubicBezTo>
                <a:lnTo>
                  <a:pt x="144846" y="87362"/>
                </a:lnTo>
                <a:cubicBezTo>
                  <a:pt x="139644" y="87362"/>
                  <a:pt x="135423" y="91588"/>
                  <a:pt x="135423" y="96795"/>
                </a:cubicBezTo>
                <a:cubicBezTo>
                  <a:pt x="135423" y="102001"/>
                  <a:pt x="139644" y="106227"/>
                  <a:pt x="144846" y="106227"/>
                </a:cubicBezTo>
                <a:lnTo>
                  <a:pt x="365243" y="106227"/>
                </a:lnTo>
                <a:cubicBezTo>
                  <a:pt x="370444" y="106227"/>
                  <a:pt x="374665" y="102001"/>
                  <a:pt x="374665" y="967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30"/>
          <p:cNvSpPr/>
          <p:nvPr/>
        </p:nvSpPr>
        <p:spPr>
          <a:xfrm>
            <a:off x="12420755" y="6402766"/>
            <a:ext cx="941138" cy="565865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30"/>
          <p:cNvSpPr/>
          <p:nvPr/>
        </p:nvSpPr>
        <p:spPr>
          <a:xfrm>
            <a:off x="13819518" y="6325977"/>
            <a:ext cx="911575" cy="719188"/>
          </a:xfrm>
          <a:custGeom>
            <a:rect b="b" l="l" r="r" t="t"/>
            <a:pathLst>
              <a:path extrusionOk="0" h="719188" w="911575"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30"/>
          <p:cNvSpPr/>
          <p:nvPr/>
        </p:nvSpPr>
        <p:spPr>
          <a:xfrm>
            <a:off x="13837791" y="6349169"/>
            <a:ext cx="875028" cy="672784"/>
          </a:xfrm>
          <a:custGeom>
            <a:rect b="b" l="l" r="r" t="t"/>
            <a:pathLst>
              <a:path extrusionOk="0" h="672784" w="875028">
                <a:moveTo>
                  <a:pt x="861927" y="470115"/>
                </a:moveTo>
                <a:cubicBezTo>
                  <a:pt x="865856" y="471101"/>
                  <a:pt x="869858" y="471758"/>
                  <a:pt x="873859" y="472051"/>
                </a:cubicBezTo>
                <a:cubicBezTo>
                  <a:pt x="874261" y="472069"/>
                  <a:pt x="874645" y="472178"/>
                  <a:pt x="875029" y="472252"/>
                </a:cubicBezTo>
                <a:lnTo>
                  <a:pt x="875029" y="0"/>
                </a:lnTo>
                <a:lnTo>
                  <a:pt x="595541" y="124655"/>
                </a:lnTo>
                <a:lnTo>
                  <a:pt x="595541" y="270330"/>
                </a:lnTo>
                <a:cubicBezTo>
                  <a:pt x="598355" y="268577"/>
                  <a:pt x="601132" y="266952"/>
                  <a:pt x="603892" y="265473"/>
                </a:cubicBezTo>
                <a:cubicBezTo>
                  <a:pt x="608350" y="263099"/>
                  <a:pt x="613869" y="264779"/>
                  <a:pt x="616263" y="269216"/>
                </a:cubicBezTo>
                <a:cubicBezTo>
                  <a:pt x="618638" y="273672"/>
                  <a:pt x="616957" y="279205"/>
                  <a:pt x="612517" y="281580"/>
                </a:cubicBezTo>
                <a:cubicBezTo>
                  <a:pt x="607071" y="284483"/>
                  <a:pt x="601480" y="288062"/>
                  <a:pt x="595541" y="292427"/>
                </a:cubicBezTo>
                <a:lnTo>
                  <a:pt x="595541" y="672785"/>
                </a:lnTo>
                <a:lnTo>
                  <a:pt x="875029" y="548130"/>
                </a:lnTo>
                <a:lnTo>
                  <a:pt x="875029" y="490093"/>
                </a:lnTo>
                <a:cubicBezTo>
                  <a:pt x="874444" y="490221"/>
                  <a:pt x="873823" y="490294"/>
                  <a:pt x="873202" y="490294"/>
                </a:cubicBezTo>
                <a:cubicBezTo>
                  <a:pt x="872982" y="490294"/>
                  <a:pt x="872763" y="490276"/>
                  <a:pt x="872525" y="490258"/>
                </a:cubicBezTo>
                <a:cubicBezTo>
                  <a:pt x="867482" y="489892"/>
                  <a:pt x="862402" y="489071"/>
                  <a:pt x="857432" y="487811"/>
                </a:cubicBezTo>
                <a:cubicBezTo>
                  <a:pt x="852553" y="486569"/>
                  <a:pt x="849593" y="481602"/>
                  <a:pt x="850835" y="476726"/>
                </a:cubicBezTo>
                <a:cubicBezTo>
                  <a:pt x="852060" y="471832"/>
                  <a:pt x="857030" y="468873"/>
                  <a:pt x="861927" y="470115"/>
                </a:cubicBezTo>
                <a:close/>
                <a:moveTo>
                  <a:pt x="679323" y="267408"/>
                </a:moveTo>
                <a:cubicBezTo>
                  <a:pt x="678209" y="271462"/>
                  <a:pt x="674517" y="274110"/>
                  <a:pt x="670516" y="274110"/>
                </a:cubicBezTo>
                <a:cubicBezTo>
                  <a:pt x="669712" y="274110"/>
                  <a:pt x="668889" y="274019"/>
                  <a:pt x="668085" y="273782"/>
                </a:cubicBezTo>
                <a:cubicBezTo>
                  <a:pt x="662585" y="272284"/>
                  <a:pt x="656993" y="271462"/>
                  <a:pt x="651475" y="271371"/>
                </a:cubicBezTo>
                <a:cubicBezTo>
                  <a:pt x="649045" y="271335"/>
                  <a:pt x="646413" y="271408"/>
                  <a:pt x="643910" y="271627"/>
                </a:cubicBezTo>
                <a:cubicBezTo>
                  <a:pt x="638866" y="272120"/>
                  <a:pt x="634444" y="268394"/>
                  <a:pt x="633988" y="263354"/>
                </a:cubicBezTo>
                <a:cubicBezTo>
                  <a:pt x="633531" y="258332"/>
                  <a:pt x="637240" y="253895"/>
                  <a:pt x="642265" y="253456"/>
                </a:cubicBezTo>
                <a:cubicBezTo>
                  <a:pt x="645427" y="253164"/>
                  <a:pt x="648606" y="253055"/>
                  <a:pt x="651786" y="253109"/>
                </a:cubicBezTo>
                <a:cubicBezTo>
                  <a:pt x="658857" y="253237"/>
                  <a:pt x="665966" y="254278"/>
                  <a:pt x="672928" y="256177"/>
                </a:cubicBezTo>
                <a:cubicBezTo>
                  <a:pt x="677788" y="257510"/>
                  <a:pt x="680657" y="262532"/>
                  <a:pt x="679323" y="267408"/>
                </a:cubicBezTo>
                <a:close/>
                <a:moveTo>
                  <a:pt x="729264" y="307493"/>
                </a:moveTo>
                <a:cubicBezTo>
                  <a:pt x="727528" y="309009"/>
                  <a:pt x="725390" y="309739"/>
                  <a:pt x="723270" y="309739"/>
                </a:cubicBezTo>
                <a:cubicBezTo>
                  <a:pt x="720712" y="309739"/>
                  <a:pt x="718172" y="308680"/>
                  <a:pt x="716363" y="306617"/>
                </a:cubicBezTo>
                <a:cubicBezTo>
                  <a:pt x="710461" y="299823"/>
                  <a:pt x="704157" y="293870"/>
                  <a:pt x="697633" y="288903"/>
                </a:cubicBezTo>
                <a:cubicBezTo>
                  <a:pt x="693613" y="285853"/>
                  <a:pt x="692845" y="280119"/>
                  <a:pt x="695897" y="276119"/>
                </a:cubicBezTo>
                <a:cubicBezTo>
                  <a:pt x="698949" y="272102"/>
                  <a:pt x="704686" y="271316"/>
                  <a:pt x="708707" y="274384"/>
                </a:cubicBezTo>
                <a:cubicBezTo>
                  <a:pt x="716217" y="280100"/>
                  <a:pt x="723435" y="286912"/>
                  <a:pt x="730141" y="294618"/>
                </a:cubicBezTo>
                <a:cubicBezTo>
                  <a:pt x="733467" y="298417"/>
                  <a:pt x="733065" y="304188"/>
                  <a:pt x="729264" y="307493"/>
                </a:cubicBezTo>
                <a:close/>
                <a:moveTo>
                  <a:pt x="756875" y="364634"/>
                </a:moveTo>
                <a:cubicBezTo>
                  <a:pt x="753457" y="364634"/>
                  <a:pt x="750168" y="362699"/>
                  <a:pt x="748615" y="359412"/>
                </a:cubicBezTo>
                <a:cubicBezTo>
                  <a:pt x="744065" y="349824"/>
                  <a:pt x="740155" y="342191"/>
                  <a:pt x="736299" y="335361"/>
                </a:cubicBezTo>
                <a:cubicBezTo>
                  <a:pt x="733832" y="330978"/>
                  <a:pt x="735385" y="325408"/>
                  <a:pt x="739771" y="322924"/>
                </a:cubicBezTo>
                <a:cubicBezTo>
                  <a:pt x="744175" y="320441"/>
                  <a:pt x="749730" y="321993"/>
                  <a:pt x="752215" y="326394"/>
                </a:cubicBezTo>
                <a:cubicBezTo>
                  <a:pt x="756290" y="333589"/>
                  <a:pt x="760383" y="341606"/>
                  <a:pt x="765134" y="351577"/>
                </a:cubicBezTo>
                <a:cubicBezTo>
                  <a:pt x="767290" y="356143"/>
                  <a:pt x="765335" y="361585"/>
                  <a:pt x="760785" y="363740"/>
                </a:cubicBezTo>
                <a:cubicBezTo>
                  <a:pt x="759524" y="364342"/>
                  <a:pt x="758190" y="364634"/>
                  <a:pt x="756875" y="364634"/>
                </a:cubicBezTo>
                <a:close/>
                <a:moveTo>
                  <a:pt x="789584" y="421484"/>
                </a:moveTo>
                <a:cubicBezTo>
                  <a:pt x="788158" y="422305"/>
                  <a:pt x="786605" y="422689"/>
                  <a:pt x="785070" y="422689"/>
                </a:cubicBezTo>
                <a:cubicBezTo>
                  <a:pt x="781891" y="422689"/>
                  <a:pt x="778802" y="421027"/>
                  <a:pt x="777121" y="418069"/>
                </a:cubicBezTo>
                <a:cubicBezTo>
                  <a:pt x="772991" y="410837"/>
                  <a:pt x="768880" y="402820"/>
                  <a:pt x="764147" y="392886"/>
                </a:cubicBezTo>
                <a:cubicBezTo>
                  <a:pt x="761973" y="388338"/>
                  <a:pt x="763910" y="382878"/>
                  <a:pt x="768460" y="380723"/>
                </a:cubicBezTo>
                <a:cubicBezTo>
                  <a:pt x="773028" y="378550"/>
                  <a:pt x="778473" y="380486"/>
                  <a:pt x="780648" y="385051"/>
                </a:cubicBezTo>
                <a:cubicBezTo>
                  <a:pt x="785180" y="394566"/>
                  <a:pt x="789108" y="402199"/>
                  <a:pt x="793001" y="409029"/>
                </a:cubicBezTo>
                <a:cubicBezTo>
                  <a:pt x="795504" y="413412"/>
                  <a:pt x="793969" y="418982"/>
                  <a:pt x="789584" y="421484"/>
                </a:cubicBezTo>
                <a:close/>
                <a:moveTo>
                  <a:pt x="833732" y="468033"/>
                </a:moveTo>
                <a:cubicBezTo>
                  <a:pt x="831941" y="470425"/>
                  <a:pt x="829200" y="471685"/>
                  <a:pt x="826422" y="471685"/>
                </a:cubicBezTo>
                <a:cubicBezTo>
                  <a:pt x="824504" y="471685"/>
                  <a:pt x="822585" y="471083"/>
                  <a:pt x="820940" y="469859"/>
                </a:cubicBezTo>
                <a:cubicBezTo>
                  <a:pt x="813430" y="464216"/>
                  <a:pt x="806176" y="457441"/>
                  <a:pt x="799378" y="449716"/>
                </a:cubicBezTo>
                <a:cubicBezTo>
                  <a:pt x="796052" y="445918"/>
                  <a:pt x="796418" y="440147"/>
                  <a:pt x="800219" y="436824"/>
                </a:cubicBezTo>
                <a:cubicBezTo>
                  <a:pt x="804001" y="433500"/>
                  <a:pt x="809775" y="433865"/>
                  <a:pt x="813101" y="437664"/>
                </a:cubicBezTo>
                <a:cubicBezTo>
                  <a:pt x="819076" y="444439"/>
                  <a:pt x="825399" y="450374"/>
                  <a:pt x="831922" y="455250"/>
                </a:cubicBezTo>
                <a:cubicBezTo>
                  <a:pt x="835943" y="458281"/>
                  <a:pt x="836765" y="463997"/>
                  <a:pt x="833732" y="468033"/>
                </a:cubicBezTo>
                <a:close/>
                <a:moveTo>
                  <a:pt x="297780" y="548130"/>
                </a:moveTo>
                <a:lnTo>
                  <a:pt x="577268" y="672785"/>
                </a:lnTo>
                <a:lnTo>
                  <a:pt x="577268" y="293322"/>
                </a:lnTo>
                <a:cubicBezTo>
                  <a:pt x="575641" y="290455"/>
                  <a:pt x="575678" y="287003"/>
                  <a:pt x="577268" y="284246"/>
                </a:cubicBezTo>
                <a:lnTo>
                  <a:pt x="577268" y="124655"/>
                </a:lnTo>
                <a:lnTo>
                  <a:pt x="297780" y="0"/>
                </a:lnTo>
                <a:lnTo>
                  <a:pt x="297780" y="548130"/>
                </a:lnTo>
                <a:close/>
                <a:moveTo>
                  <a:pt x="407693" y="365840"/>
                </a:moveTo>
                <a:cubicBezTo>
                  <a:pt x="399981" y="371464"/>
                  <a:pt x="391795" y="376669"/>
                  <a:pt x="383353" y="381289"/>
                </a:cubicBezTo>
                <a:cubicBezTo>
                  <a:pt x="381964" y="382056"/>
                  <a:pt x="380447" y="382421"/>
                  <a:pt x="378967" y="382421"/>
                </a:cubicBezTo>
                <a:cubicBezTo>
                  <a:pt x="375733" y="382421"/>
                  <a:pt x="372608" y="380705"/>
                  <a:pt x="370945" y="377692"/>
                </a:cubicBezTo>
                <a:cubicBezTo>
                  <a:pt x="368515" y="373272"/>
                  <a:pt x="370123" y="367721"/>
                  <a:pt x="374563" y="365292"/>
                </a:cubicBezTo>
                <a:cubicBezTo>
                  <a:pt x="382311" y="361037"/>
                  <a:pt x="389840" y="356252"/>
                  <a:pt x="396911" y="351084"/>
                </a:cubicBezTo>
                <a:cubicBezTo>
                  <a:pt x="400986" y="348107"/>
                  <a:pt x="406706" y="349002"/>
                  <a:pt x="409684" y="353075"/>
                </a:cubicBezTo>
                <a:cubicBezTo>
                  <a:pt x="412663" y="357147"/>
                  <a:pt x="411768" y="362863"/>
                  <a:pt x="407693" y="365840"/>
                </a:cubicBezTo>
                <a:close/>
                <a:moveTo>
                  <a:pt x="447510" y="381855"/>
                </a:moveTo>
                <a:cubicBezTo>
                  <a:pt x="447217" y="381855"/>
                  <a:pt x="446925" y="381837"/>
                  <a:pt x="446651" y="381819"/>
                </a:cubicBezTo>
                <a:cubicBezTo>
                  <a:pt x="436601" y="380869"/>
                  <a:pt x="426660" y="378093"/>
                  <a:pt x="417067" y="373546"/>
                </a:cubicBezTo>
                <a:cubicBezTo>
                  <a:pt x="412517" y="371391"/>
                  <a:pt x="410580" y="365949"/>
                  <a:pt x="412736" y="361384"/>
                </a:cubicBezTo>
                <a:cubicBezTo>
                  <a:pt x="414892" y="356837"/>
                  <a:pt x="420356" y="354883"/>
                  <a:pt x="424906" y="357056"/>
                </a:cubicBezTo>
                <a:cubicBezTo>
                  <a:pt x="432562" y="360672"/>
                  <a:pt x="440438" y="362900"/>
                  <a:pt x="448350" y="363630"/>
                </a:cubicBezTo>
                <a:cubicBezTo>
                  <a:pt x="453376" y="364105"/>
                  <a:pt x="457067" y="368561"/>
                  <a:pt x="456592" y="373583"/>
                </a:cubicBezTo>
                <a:cubicBezTo>
                  <a:pt x="456153" y="378313"/>
                  <a:pt x="452170" y="381855"/>
                  <a:pt x="447510" y="381855"/>
                </a:cubicBezTo>
                <a:close/>
                <a:moveTo>
                  <a:pt x="530854" y="324988"/>
                </a:moveTo>
                <a:cubicBezTo>
                  <a:pt x="535952" y="320422"/>
                  <a:pt x="541142" y="315601"/>
                  <a:pt x="546148" y="310945"/>
                </a:cubicBezTo>
                <a:lnTo>
                  <a:pt x="551100" y="306343"/>
                </a:lnTo>
                <a:cubicBezTo>
                  <a:pt x="554810" y="302909"/>
                  <a:pt x="560584" y="303129"/>
                  <a:pt x="564020" y="306817"/>
                </a:cubicBezTo>
                <a:cubicBezTo>
                  <a:pt x="567455" y="310525"/>
                  <a:pt x="567236" y="316295"/>
                  <a:pt x="563526" y="319729"/>
                </a:cubicBezTo>
                <a:lnTo>
                  <a:pt x="558592" y="324312"/>
                </a:lnTo>
                <a:cubicBezTo>
                  <a:pt x="553513" y="329042"/>
                  <a:pt x="548268" y="333918"/>
                  <a:pt x="543042" y="338593"/>
                </a:cubicBezTo>
                <a:cubicBezTo>
                  <a:pt x="541288" y="340164"/>
                  <a:pt x="539113" y="340931"/>
                  <a:pt x="536939" y="340931"/>
                </a:cubicBezTo>
                <a:cubicBezTo>
                  <a:pt x="534435" y="340931"/>
                  <a:pt x="531950" y="339908"/>
                  <a:pt x="530141" y="337899"/>
                </a:cubicBezTo>
                <a:cubicBezTo>
                  <a:pt x="526779" y="334137"/>
                  <a:pt x="527090" y="328366"/>
                  <a:pt x="530854" y="324988"/>
                </a:cubicBezTo>
                <a:close/>
                <a:moveTo>
                  <a:pt x="515687" y="349696"/>
                </a:moveTo>
                <a:cubicBezTo>
                  <a:pt x="518483" y="353896"/>
                  <a:pt x="517350" y="359558"/>
                  <a:pt x="513147" y="362370"/>
                </a:cubicBezTo>
                <a:cubicBezTo>
                  <a:pt x="504102" y="368396"/>
                  <a:pt x="495495" y="372907"/>
                  <a:pt x="486852" y="376139"/>
                </a:cubicBezTo>
                <a:cubicBezTo>
                  <a:pt x="485810" y="376541"/>
                  <a:pt x="484714" y="376724"/>
                  <a:pt x="483654" y="376724"/>
                </a:cubicBezTo>
                <a:cubicBezTo>
                  <a:pt x="479945" y="376724"/>
                  <a:pt x="476473" y="374459"/>
                  <a:pt x="475102" y="370807"/>
                </a:cubicBezTo>
                <a:cubicBezTo>
                  <a:pt x="473330" y="366077"/>
                  <a:pt x="475724" y="360818"/>
                  <a:pt x="480438" y="359046"/>
                </a:cubicBezTo>
                <a:cubicBezTo>
                  <a:pt x="487766" y="356307"/>
                  <a:pt x="495148" y="352417"/>
                  <a:pt x="503024" y="347176"/>
                </a:cubicBezTo>
                <a:cubicBezTo>
                  <a:pt x="507208" y="344364"/>
                  <a:pt x="512891" y="345514"/>
                  <a:pt x="515687" y="349696"/>
                </a:cubicBezTo>
                <a:close/>
                <a:moveTo>
                  <a:pt x="482156" y="255502"/>
                </a:moveTo>
                <a:cubicBezTo>
                  <a:pt x="480877" y="264925"/>
                  <a:pt x="478209" y="274622"/>
                  <a:pt x="474243" y="284337"/>
                </a:cubicBezTo>
                <a:cubicBezTo>
                  <a:pt x="472800" y="287862"/>
                  <a:pt x="469383" y="290016"/>
                  <a:pt x="465783" y="290016"/>
                </a:cubicBezTo>
                <a:cubicBezTo>
                  <a:pt x="464632" y="290016"/>
                  <a:pt x="463462" y="289797"/>
                  <a:pt x="462329" y="289341"/>
                </a:cubicBezTo>
                <a:cubicBezTo>
                  <a:pt x="457670" y="287423"/>
                  <a:pt x="455422" y="282091"/>
                  <a:pt x="457341" y="277434"/>
                </a:cubicBezTo>
                <a:cubicBezTo>
                  <a:pt x="460721" y="269143"/>
                  <a:pt x="462969" y="260944"/>
                  <a:pt x="464047" y="253055"/>
                </a:cubicBezTo>
                <a:cubicBezTo>
                  <a:pt x="464723" y="248051"/>
                  <a:pt x="469310" y="244544"/>
                  <a:pt x="474317" y="245220"/>
                </a:cubicBezTo>
                <a:cubicBezTo>
                  <a:pt x="479323" y="245896"/>
                  <a:pt x="482832" y="250498"/>
                  <a:pt x="482156" y="255502"/>
                </a:cubicBezTo>
                <a:close/>
                <a:moveTo>
                  <a:pt x="449940" y="187294"/>
                </a:moveTo>
                <a:cubicBezTo>
                  <a:pt x="453704" y="183933"/>
                  <a:pt x="459497" y="184280"/>
                  <a:pt x="462841" y="188042"/>
                </a:cubicBezTo>
                <a:cubicBezTo>
                  <a:pt x="469602" y="195639"/>
                  <a:pt x="475011" y="204916"/>
                  <a:pt x="478483" y="214869"/>
                </a:cubicBezTo>
                <a:cubicBezTo>
                  <a:pt x="480146" y="219635"/>
                  <a:pt x="477642" y="224840"/>
                  <a:pt x="472873" y="226502"/>
                </a:cubicBezTo>
                <a:cubicBezTo>
                  <a:pt x="471886" y="226849"/>
                  <a:pt x="470863" y="227013"/>
                  <a:pt x="469858" y="227013"/>
                </a:cubicBezTo>
                <a:cubicBezTo>
                  <a:pt x="466094" y="227013"/>
                  <a:pt x="462549" y="224657"/>
                  <a:pt x="461233" y="220895"/>
                </a:cubicBezTo>
                <a:cubicBezTo>
                  <a:pt x="458529" y="213171"/>
                  <a:pt x="454362" y="206012"/>
                  <a:pt x="449191" y="200186"/>
                </a:cubicBezTo>
                <a:cubicBezTo>
                  <a:pt x="445829" y="196406"/>
                  <a:pt x="446176" y="190635"/>
                  <a:pt x="449940" y="187294"/>
                </a:cubicBezTo>
                <a:close/>
                <a:moveTo>
                  <a:pt x="453047" y="305539"/>
                </a:moveTo>
                <a:cubicBezTo>
                  <a:pt x="457140" y="308479"/>
                  <a:pt x="458090" y="314177"/>
                  <a:pt x="455148" y="318268"/>
                </a:cubicBezTo>
                <a:cubicBezTo>
                  <a:pt x="449575" y="326029"/>
                  <a:pt x="443362" y="333516"/>
                  <a:pt x="436656" y="340529"/>
                </a:cubicBezTo>
                <a:cubicBezTo>
                  <a:pt x="434865" y="342410"/>
                  <a:pt x="432453" y="343341"/>
                  <a:pt x="430059" y="343341"/>
                </a:cubicBezTo>
                <a:cubicBezTo>
                  <a:pt x="427775" y="343341"/>
                  <a:pt x="425509" y="342501"/>
                  <a:pt x="423736" y="340821"/>
                </a:cubicBezTo>
                <a:cubicBezTo>
                  <a:pt x="420082" y="337333"/>
                  <a:pt x="419954" y="331544"/>
                  <a:pt x="423444" y="327910"/>
                </a:cubicBezTo>
                <a:cubicBezTo>
                  <a:pt x="429547" y="321518"/>
                  <a:pt x="435230" y="314688"/>
                  <a:pt x="440292" y="307621"/>
                </a:cubicBezTo>
                <a:cubicBezTo>
                  <a:pt x="443234" y="303530"/>
                  <a:pt x="448953" y="302599"/>
                  <a:pt x="453047" y="305539"/>
                </a:cubicBezTo>
                <a:close/>
                <a:moveTo>
                  <a:pt x="394262" y="170347"/>
                </a:moveTo>
                <a:cubicBezTo>
                  <a:pt x="401571" y="167607"/>
                  <a:pt x="409045" y="166219"/>
                  <a:pt x="416482" y="166219"/>
                </a:cubicBezTo>
                <a:cubicBezTo>
                  <a:pt x="419662" y="166201"/>
                  <a:pt x="423006" y="166493"/>
                  <a:pt x="426203" y="167023"/>
                </a:cubicBezTo>
                <a:cubicBezTo>
                  <a:pt x="431174" y="167863"/>
                  <a:pt x="434518" y="172575"/>
                  <a:pt x="433677" y="177560"/>
                </a:cubicBezTo>
                <a:cubicBezTo>
                  <a:pt x="432836" y="182527"/>
                  <a:pt x="428122" y="185887"/>
                  <a:pt x="423152" y="185029"/>
                </a:cubicBezTo>
                <a:cubicBezTo>
                  <a:pt x="420959" y="184664"/>
                  <a:pt x="418730" y="184481"/>
                  <a:pt x="416500" y="184481"/>
                </a:cubicBezTo>
                <a:lnTo>
                  <a:pt x="416482" y="184481"/>
                </a:lnTo>
                <a:cubicBezTo>
                  <a:pt x="411256" y="184481"/>
                  <a:pt x="405938" y="185467"/>
                  <a:pt x="400676" y="187440"/>
                </a:cubicBezTo>
                <a:cubicBezTo>
                  <a:pt x="399616" y="187841"/>
                  <a:pt x="398538" y="188042"/>
                  <a:pt x="397460" y="188042"/>
                </a:cubicBezTo>
                <a:cubicBezTo>
                  <a:pt x="393768" y="188042"/>
                  <a:pt x="390297" y="185778"/>
                  <a:pt x="388908" y="182107"/>
                </a:cubicBezTo>
                <a:cubicBezTo>
                  <a:pt x="387135" y="177396"/>
                  <a:pt x="389529" y="172118"/>
                  <a:pt x="394262" y="170347"/>
                </a:cubicBezTo>
                <a:close/>
                <a:moveTo>
                  <a:pt x="381964" y="317044"/>
                </a:moveTo>
                <a:cubicBezTo>
                  <a:pt x="386697" y="324477"/>
                  <a:pt x="392051" y="331288"/>
                  <a:pt x="397880" y="337278"/>
                </a:cubicBezTo>
                <a:cubicBezTo>
                  <a:pt x="401407" y="340894"/>
                  <a:pt x="401334" y="346665"/>
                  <a:pt x="397715" y="350189"/>
                </a:cubicBezTo>
                <a:cubicBezTo>
                  <a:pt x="395943" y="351924"/>
                  <a:pt x="393641" y="352782"/>
                  <a:pt x="391338" y="352782"/>
                </a:cubicBezTo>
                <a:cubicBezTo>
                  <a:pt x="388963" y="352782"/>
                  <a:pt x="386587" y="351851"/>
                  <a:pt x="384796" y="350025"/>
                </a:cubicBezTo>
                <a:cubicBezTo>
                  <a:pt x="378072" y="343140"/>
                  <a:pt x="371932" y="335324"/>
                  <a:pt x="366541" y="326832"/>
                </a:cubicBezTo>
                <a:cubicBezTo>
                  <a:pt x="363837" y="322577"/>
                  <a:pt x="365098" y="316934"/>
                  <a:pt x="369356" y="314232"/>
                </a:cubicBezTo>
                <a:cubicBezTo>
                  <a:pt x="373613" y="311529"/>
                  <a:pt x="379260" y="312789"/>
                  <a:pt x="381964" y="317044"/>
                </a:cubicBezTo>
                <a:close/>
                <a:moveTo>
                  <a:pt x="346880" y="222539"/>
                </a:moveTo>
                <a:cubicBezTo>
                  <a:pt x="347610" y="220001"/>
                  <a:pt x="348469" y="217480"/>
                  <a:pt x="349420" y="215052"/>
                </a:cubicBezTo>
                <a:cubicBezTo>
                  <a:pt x="352197" y="207911"/>
                  <a:pt x="356107" y="201154"/>
                  <a:pt x="361023" y="194964"/>
                </a:cubicBezTo>
                <a:cubicBezTo>
                  <a:pt x="364166" y="191019"/>
                  <a:pt x="369904" y="190343"/>
                  <a:pt x="373869" y="193484"/>
                </a:cubicBezTo>
                <a:cubicBezTo>
                  <a:pt x="377816" y="196607"/>
                  <a:pt x="378474" y="202360"/>
                  <a:pt x="375349" y="206304"/>
                </a:cubicBezTo>
                <a:cubicBezTo>
                  <a:pt x="371567" y="211071"/>
                  <a:pt x="368570" y="216257"/>
                  <a:pt x="366450" y="221681"/>
                </a:cubicBezTo>
                <a:cubicBezTo>
                  <a:pt x="365701" y="223616"/>
                  <a:pt x="365007" y="225625"/>
                  <a:pt x="364422" y="227652"/>
                </a:cubicBezTo>
                <a:cubicBezTo>
                  <a:pt x="363252" y="231633"/>
                  <a:pt x="359616" y="234227"/>
                  <a:pt x="355651" y="234227"/>
                </a:cubicBezTo>
                <a:cubicBezTo>
                  <a:pt x="354810" y="234227"/>
                  <a:pt x="353951" y="234117"/>
                  <a:pt x="353092" y="233861"/>
                </a:cubicBezTo>
                <a:cubicBezTo>
                  <a:pt x="348250" y="232455"/>
                  <a:pt x="345454" y="227378"/>
                  <a:pt x="346880" y="222539"/>
                </a:cubicBezTo>
                <a:close/>
                <a:moveTo>
                  <a:pt x="351813" y="252561"/>
                </a:moveTo>
                <a:cubicBezTo>
                  <a:pt x="356838" y="252032"/>
                  <a:pt x="361315" y="255684"/>
                  <a:pt x="361845" y="260688"/>
                </a:cubicBezTo>
                <a:cubicBezTo>
                  <a:pt x="362686" y="268833"/>
                  <a:pt x="364531" y="277288"/>
                  <a:pt x="367309" y="285798"/>
                </a:cubicBezTo>
                <a:cubicBezTo>
                  <a:pt x="368862" y="290583"/>
                  <a:pt x="366249" y="295751"/>
                  <a:pt x="361443" y="297303"/>
                </a:cubicBezTo>
                <a:cubicBezTo>
                  <a:pt x="360511" y="297613"/>
                  <a:pt x="359561" y="297760"/>
                  <a:pt x="358611" y="297760"/>
                </a:cubicBezTo>
                <a:cubicBezTo>
                  <a:pt x="354774" y="297760"/>
                  <a:pt x="351192" y="295312"/>
                  <a:pt x="349931" y="291459"/>
                </a:cubicBezTo>
                <a:cubicBezTo>
                  <a:pt x="346752" y="281726"/>
                  <a:pt x="344650" y="272010"/>
                  <a:pt x="343663" y="262587"/>
                </a:cubicBezTo>
                <a:cubicBezTo>
                  <a:pt x="343152" y="257565"/>
                  <a:pt x="346788" y="253073"/>
                  <a:pt x="351813" y="252561"/>
                </a:cubicBezTo>
                <a:close/>
                <a:moveTo>
                  <a:pt x="316729" y="386640"/>
                </a:moveTo>
                <a:cubicBezTo>
                  <a:pt x="325317" y="384850"/>
                  <a:pt x="333906" y="382495"/>
                  <a:pt x="342275" y="379609"/>
                </a:cubicBezTo>
                <a:cubicBezTo>
                  <a:pt x="347044" y="377947"/>
                  <a:pt x="352234" y="380486"/>
                  <a:pt x="353896" y="385252"/>
                </a:cubicBezTo>
                <a:cubicBezTo>
                  <a:pt x="355541" y="390018"/>
                  <a:pt x="353001" y="395205"/>
                  <a:pt x="348232" y="396867"/>
                </a:cubicBezTo>
                <a:cubicBezTo>
                  <a:pt x="339132" y="400008"/>
                  <a:pt x="329794" y="402583"/>
                  <a:pt x="320438" y="404518"/>
                </a:cubicBezTo>
                <a:cubicBezTo>
                  <a:pt x="319817" y="404646"/>
                  <a:pt x="319196" y="404701"/>
                  <a:pt x="318574" y="404701"/>
                </a:cubicBezTo>
                <a:cubicBezTo>
                  <a:pt x="314335" y="404701"/>
                  <a:pt x="310534" y="401743"/>
                  <a:pt x="309639" y="397433"/>
                </a:cubicBezTo>
                <a:cubicBezTo>
                  <a:pt x="308616" y="392484"/>
                  <a:pt x="311795" y="387663"/>
                  <a:pt x="316729" y="386640"/>
                </a:cubicBezTo>
                <a:close/>
                <a:moveTo>
                  <a:pt x="0" y="427711"/>
                </a:moveTo>
                <a:cubicBezTo>
                  <a:pt x="3070" y="429610"/>
                  <a:pt x="4861" y="433226"/>
                  <a:pt x="4221" y="436988"/>
                </a:cubicBezTo>
                <a:cubicBezTo>
                  <a:pt x="3563" y="440859"/>
                  <a:pt x="3344" y="444749"/>
                  <a:pt x="3563" y="448602"/>
                </a:cubicBezTo>
                <a:cubicBezTo>
                  <a:pt x="3746" y="451743"/>
                  <a:pt x="2321" y="454592"/>
                  <a:pt x="0" y="456382"/>
                </a:cubicBezTo>
                <a:lnTo>
                  <a:pt x="0" y="672785"/>
                </a:lnTo>
                <a:lnTo>
                  <a:pt x="279506" y="548130"/>
                </a:lnTo>
                <a:lnTo>
                  <a:pt x="279506" y="409011"/>
                </a:lnTo>
                <a:cubicBezTo>
                  <a:pt x="278574" y="409011"/>
                  <a:pt x="277661" y="409047"/>
                  <a:pt x="276729" y="409047"/>
                </a:cubicBezTo>
                <a:cubicBezTo>
                  <a:pt x="269219" y="409047"/>
                  <a:pt x="261672" y="408627"/>
                  <a:pt x="254289" y="407824"/>
                </a:cubicBezTo>
                <a:lnTo>
                  <a:pt x="253321" y="407714"/>
                </a:lnTo>
                <a:cubicBezTo>
                  <a:pt x="248314" y="407148"/>
                  <a:pt x="244696" y="402619"/>
                  <a:pt x="245262" y="397615"/>
                </a:cubicBezTo>
                <a:cubicBezTo>
                  <a:pt x="245829" y="392612"/>
                  <a:pt x="250342" y="388996"/>
                  <a:pt x="255368" y="389562"/>
                </a:cubicBezTo>
                <a:lnTo>
                  <a:pt x="256318" y="389671"/>
                </a:lnTo>
                <a:cubicBezTo>
                  <a:pt x="263919" y="390511"/>
                  <a:pt x="271740" y="390858"/>
                  <a:pt x="279506" y="390731"/>
                </a:cubicBezTo>
                <a:lnTo>
                  <a:pt x="279506" y="0"/>
                </a:lnTo>
                <a:lnTo>
                  <a:pt x="0" y="124655"/>
                </a:lnTo>
                <a:lnTo>
                  <a:pt x="0" y="427711"/>
                </a:lnTo>
                <a:close/>
                <a:moveTo>
                  <a:pt x="182604" y="382020"/>
                </a:moveTo>
                <a:cubicBezTo>
                  <a:pt x="183993" y="377180"/>
                  <a:pt x="189054" y="374368"/>
                  <a:pt x="193915" y="375756"/>
                </a:cubicBezTo>
                <a:cubicBezTo>
                  <a:pt x="202339" y="378185"/>
                  <a:pt x="211366" y="380723"/>
                  <a:pt x="220301" y="382951"/>
                </a:cubicBezTo>
                <a:cubicBezTo>
                  <a:pt x="225199" y="384156"/>
                  <a:pt x="228177" y="389105"/>
                  <a:pt x="226971" y="393999"/>
                </a:cubicBezTo>
                <a:cubicBezTo>
                  <a:pt x="225929" y="398163"/>
                  <a:pt x="222202" y="400939"/>
                  <a:pt x="218109" y="400939"/>
                </a:cubicBezTo>
                <a:cubicBezTo>
                  <a:pt x="217378" y="400939"/>
                  <a:pt x="216628" y="400848"/>
                  <a:pt x="215897" y="400665"/>
                </a:cubicBezTo>
                <a:cubicBezTo>
                  <a:pt x="206688" y="398382"/>
                  <a:pt x="197460" y="395789"/>
                  <a:pt x="188853" y="393324"/>
                </a:cubicBezTo>
                <a:cubicBezTo>
                  <a:pt x="184011" y="391918"/>
                  <a:pt x="181215" y="386859"/>
                  <a:pt x="182604" y="382020"/>
                </a:cubicBezTo>
                <a:close/>
                <a:moveTo>
                  <a:pt x="119744" y="367374"/>
                </a:moveTo>
                <a:cubicBezTo>
                  <a:pt x="120585" y="362406"/>
                  <a:pt x="125263" y="359028"/>
                  <a:pt x="130251" y="359850"/>
                </a:cubicBezTo>
                <a:cubicBezTo>
                  <a:pt x="138712" y="361256"/>
                  <a:pt x="147483" y="363100"/>
                  <a:pt x="157113" y="365529"/>
                </a:cubicBezTo>
                <a:lnTo>
                  <a:pt x="158008" y="365767"/>
                </a:lnTo>
                <a:cubicBezTo>
                  <a:pt x="162887" y="367008"/>
                  <a:pt x="165884" y="371994"/>
                  <a:pt x="164641" y="376888"/>
                </a:cubicBezTo>
                <a:cubicBezTo>
                  <a:pt x="163581" y="381015"/>
                  <a:pt x="159890" y="383773"/>
                  <a:pt x="155834" y="383773"/>
                </a:cubicBezTo>
                <a:cubicBezTo>
                  <a:pt x="155084" y="383773"/>
                  <a:pt x="154335" y="383663"/>
                  <a:pt x="153568" y="383481"/>
                </a:cubicBezTo>
                <a:lnTo>
                  <a:pt x="152654" y="383243"/>
                </a:lnTo>
                <a:cubicBezTo>
                  <a:pt x="143517" y="380942"/>
                  <a:pt x="135221" y="379189"/>
                  <a:pt x="127273" y="377874"/>
                </a:cubicBezTo>
                <a:cubicBezTo>
                  <a:pt x="122302" y="377052"/>
                  <a:pt x="118922" y="372359"/>
                  <a:pt x="119744" y="367374"/>
                </a:cubicBezTo>
                <a:close/>
                <a:moveTo>
                  <a:pt x="62531" y="360361"/>
                </a:moveTo>
                <a:cubicBezTo>
                  <a:pt x="71722" y="358261"/>
                  <a:pt x="81571" y="357074"/>
                  <a:pt x="91823" y="356837"/>
                </a:cubicBezTo>
                <a:cubicBezTo>
                  <a:pt x="96866" y="356691"/>
                  <a:pt x="101051" y="360726"/>
                  <a:pt x="101160" y="365767"/>
                </a:cubicBezTo>
                <a:cubicBezTo>
                  <a:pt x="101270" y="370807"/>
                  <a:pt x="97268" y="374989"/>
                  <a:pt x="92225" y="375098"/>
                </a:cubicBezTo>
                <a:cubicBezTo>
                  <a:pt x="83216" y="375299"/>
                  <a:pt x="74609" y="376340"/>
                  <a:pt x="66642" y="378166"/>
                </a:cubicBezTo>
                <a:cubicBezTo>
                  <a:pt x="65948" y="378331"/>
                  <a:pt x="65253" y="378404"/>
                  <a:pt x="64577" y="378404"/>
                </a:cubicBezTo>
                <a:cubicBezTo>
                  <a:pt x="60411" y="378404"/>
                  <a:pt x="56665" y="375537"/>
                  <a:pt x="55678" y="371318"/>
                </a:cubicBezTo>
                <a:cubicBezTo>
                  <a:pt x="54545" y="366406"/>
                  <a:pt x="57615" y="361493"/>
                  <a:pt x="62531" y="360361"/>
                </a:cubicBezTo>
                <a:close/>
                <a:moveTo>
                  <a:pt x="3417" y="396666"/>
                </a:moveTo>
                <a:cubicBezTo>
                  <a:pt x="9667" y="388868"/>
                  <a:pt x="17159" y="381965"/>
                  <a:pt x="25729" y="376139"/>
                </a:cubicBezTo>
                <a:cubicBezTo>
                  <a:pt x="29895" y="373309"/>
                  <a:pt x="35578" y="374405"/>
                  <a:pt x="38410" y="378568"/>
                </a:cubicBezTo>
                <a:cubicBezTo>
                  <a:pt x="41243" y="382732"/>
                  <a:pt x="40164" y="388411"/>
                  <a:pt x="35998" y="391242"/>
                </a:cubicBezTo>
                <a:cubicBezTo>
                  <a:pt x="28945" y="396027"/>
                  <a:pt x="22805" y="401688"/>
                  <a:pt x="17707" y="408061"/>
                </a:cubicBezTo>
                <a:cubicBezTo>
                  <a:pt x="15898" y="410326"/>
                  <a:pt x="13248" y="411494"/>
                  <a:pt x="10562" y="411494"/>
                </a:cubicBezTo>
                <a:cubicBezTo>
                  <a:pt x="8552" y="411494"/>
                  <a:pt x="6542" y="410837"/>
                  <a:pt x="4861" y="409504"/>
                </a:cubicBezTo>
                <a:cubicBezTo>
                  <a:pt x="914" y="406345"/>
                  <a:pt x="274" y="400610"/>
                  <a:pt x="3417" y="3966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30"/>
          <p:cNvSpPr/>
          <p:nvPr/>
        </p:nvSpPr>
        <p:spPr>
          <a:xfrm>
            <a:off x="13819518" y="6325977"/>
            <a:ext cx="911575" cy="719188"/>
          </a:xfrm>
          <a:custGeom>
            <a:rect b="b" l="l" r="r" t="t"/>
            <a:pathLst>
              <a:path extrusionOk="0" h="719188" w="911575">
                <a:moveTo>
                  <a:pt x="817651" y="472909"/>
                </a:moveTo>
                <a:cubicBezTo>
                  <a:pt x="814325" y="469110"/>
                  <a:pt x="814691" y="463340"/>
                  <a:pt x="818492" y="460016"/>
                </a:cubicBezTo>
                <a:cubicBezTo>
                  <a:pt x="822274" y="456692"/>
                  <a:pt x="828049" y="457058"/>
                  <a:pt x="831374" y="460856"/>
                </a:cubicBezTo>
                <a:cubicBezTo>
                  <a:pt x="837350" y="467631"/>
                  <a:pt x="843672" y="473566"/>
                  <a:pt x="850196" y="478442"/>
                </a:cubicBezTo>
                <a:cubicBezTo>
                  <a:pt x="854216" y="481474"/>
                  <a:pt x="855038" y="487190"/>
                  <a:pt x="852005" y="491226"/>
                </a:cubicBezTo>
                <a:cubicBezTo>
                  <a:pt x="850214" y="493618"/>
                  <a:pt x="847473" y="494878"/>
                  <a:pt x="844695" y="494878"/>
                </a:cubicBezTo>
                <a:cubicBezTo>
                  <a:pt x="842777" y="494878"/>
                  <a:pt x="840858" y="494275"/>
                  <a:pt x="839213" y="493052"/>
                </a:cubicBezTo>
                <a:cubicBezTo>
                  <a:pt x="831703" y="487409"/>
                  <a:pt x="824449" y="480634"/>
                  <a:pt x="817651" y="472909"/>
                </a:cubicBezTo>
                <a:close/>
                <a:moveTo>
                  <a:pt x="782420" y="416078"/>
                </a:moveTo>
                <a:cubicBezTo>
                  <a:pt x="787153" y="426013"/>
                  <a:pt x="791265" y="434029"/>
                  <a:pt x="795394" y="441261"/>
                </a:cubicBezTo>
                <a:cubicBezTo>
                  <a:pt x="797076" y="444220"/>
                  <a:pt x="800164" y="445881"/>
                  <a:pt x="803343" y="445881"/>
                </a:cubicBezTo>
                <a:cubicBezTo>
                  <a:pt x="804878" y="445881"/>
                  <a:pt x="806431" y="445498"/>
                  <a:pt x="807857" y="444676"/>
                </a:cubicBezTo>
                <a:cubicBezTo>
                  <a:pt x="812242" y="442174"/>
                  <a:pt x="813777" y="436604"/>
                  <a:pt x="811274" y="432222"/>
                </a:cubicBezTo>
                <a:cubicBezTo>
                  <a:pt x="807382" y="425392"/>
                  <a:pt x="803453" y="417758"/>
                  <a:pt x="798921" y="408244"/>
                </a:cubicBezTo>
                <a:cubicBezTo>
                  <a:pt x="796747" y="403678"/>
                  <a:pt x="791301" y="401743"/>
                  <a:pt x="786733" y="403916"/>
                </a:cubicBezTo>
                <a:cubicBezTo>
                  <a:pt x="782183" y="406071"/>
                  <a:pt x="780246" y="411531"/>
                  <a:pt x="782420" y="416078"/>
                </a:cubicBezTo>
                <a:close/>
                <a:moveTo>
                  <a:pt x="766888" y="382604"/>
                </a:moveTo>
                <a:cubicBezTo>
                  <a:pt x="768441" y="385891"/>
                  <a:pt x="771731" y="387827"/>
                  <a:pt x="775148" y="387827"/>
                </a:cubicBezTo>
                <a:cubicBezTo>
                  <a:pt x="776463" y="387827"/>
                  <a:pt x="777797" y="387535"/>
                  <a:pt x="779058" y="386932"/>
                </a:cubicBezTo>
                <a:cubicBezTo>
                  <a:pt x="783608" y="384777"/>
                  <a:pt x="785563" y="379335"/>
                  <a:pt x="783407" y="374770"/>
                </a:cubicBezTo>
                <a:cubicBezTo>
                  <a:pt x="778656" y="364799"/>
                  <a:pt x="774563" y="356782"/>
                  <a:pt x="770488" y="349587"/>
                </a:cubicBezTo>
                <a:cubicBezTo>
                  <a:pt x="768003" y="345186"/>
                  <a:pt x="762448" y="343633"/>
                  <a:pt x="758044" y="346117"/>
                </a:cubicBezTo>
                <a:cubicBezTo>
                  <a:pt x="753659" y="348601"/>
                  <a:pt x="752105" y="354170"/>
                  <a:pt x="754572" y="358553"/>
                </a:cubicBezTo>
                <a:cubicBezTo>
                  <a:pt x="758428" y="365383"/>
                  <a:pt x="762338" y="373017"/>
                  <a:pt x="766888" y="382604"/>
                </a:cubicBezTo>
                <a:close/>
                <a:moveTo>
                  <a:pt x="715906" y="312095"/>
                </a:moveTo>
                <a:cubicBezTo>
                  <a:pt x="722430" y="317062"/>
                  <a:pt x="728734" y="323016"/>
                  <a:pt x="734636" y="329809"/>
                </a:cubicBezTo>
                <a:cubicBezTo>
                  <a:pt x="736445" y="331873"/>
                  <a:pt x="738985" y="332932"/>
                  <a:pt x="741543" y="332932"/>
                </a:cubicBezTo>
                <a:cubicBezTo>
                  <a:pt x="743663" y="332932"/>
                  <a:pt x="745801" y="332201"/>
                  <a:pt x="747537" y="330686"/>
                </a:cubicBezTo>
                <a:cubicBezTo>
                  <a:pt x="751338" y="327380"/>
                  <a:pt x="751740" y="321610"/>
                  <a:pt x="748414" y="317811"/>
                </a:cubicBezTo>
                <a:cubicBezTo>
                  <a:pt x="741708" y="310105"/>
                  <a:pt x="734490" y="303293"/>
                  <a:pt x="726980" y="297577"/>
                </a:cubicBezTo>
                <a:cubicBezTo>
                  <a:pt x="722960" y="294509"/>
                  <a:pt x="717222" y="295294"/>
                  <a:pt x="714170" y="299312"/>
                </a:cubicBezTo>
                <a:cubicBezTo>
                  <a:pt x="711119" y="303311"/>
                  <a:pt x="711886" y="309045"/>
                  <a:pt x="715906" y="312095"/>
                </a:cubicBezTo>
                <a:close/>
                <a:moveTo>
                  <a:pt x="662183" y="294819"/>
                </a:moveTo>
                <a:cubicBezTo>
                  <a:pt x="664686" y="294600"/>
                  <a:pt x="667318" y="294527"/>
                  <a:pt x="669748" y="294564"/>
                </a:cubicBezTo>
                <a:cubicBezTo>
                  <a:pt x="675267" y="294655"/>
                  <a:pt x="680858" y="295477"/>
                  <a:pt x="686358" y="296974"/>
                </a:cubicBezTo>
                <a:cubicBezTo>
                  <a:pt x="687162" y="297212"/>
                  <a:pt x="687985" y="297303"/>
                  <a:pt x="688789" y="297303"/>
                </a:cubicBezTo>
                <a:cubicBezTo>
                  <a:pt x="692791" y="297303"/>
                  <a:pt x="696482" y="294655"/>
                  <a:pt x="697596" y="290601"/>
                </a:cubicBezTo>
                <a:cubicBezTo>
                  <a:pt x="698930" y="285725"/>
                  <a:pt x="696062" y="280703"/>
                  <a:pt x="691201" y="279370"/>
                </a:cubicBezTo>
                <a:cubicBezTo>
                  <a:pt x="684239" y="277471"/>
                  <a:pt x="677130" y="276430"/>
                  <a:pt x="670059" y="276302"/>
                </a:cubicBezTo>
                <a:cubicBezTo>
                  <a:pt x="666879" y="276247"/>
                  <a:pt x="663700" y="276357"/>
                  <a:pt x="660538" y="276649"/>
                </a:cubicBezTo>
                <a:cubicBezTo>
                  <a:pt x="655513" y="277087"/>
                  <a:pt x="651804" y="281525"/>
                  <a:pt x="652261" y="286547"/>
                </a:cubicBezTo>
                <a:cubicBezTo>
                  <a:pt x="652718" y="291587"/>
                  <a:pt x="657140" y="295312"/>
                  <a:pt x="662183" y="294819"/>
                </a:cubicBezTo>
                <a:close/>
                <a:moveTo>
                  <a:pt x="555212" y="364123"/>
                </a:moveTo>
                <a:cubicBezTo>
                  <a:pt x="557386" y="364123"/>
                  <a:pt x="559561" y="363356"/>
                  <a:pt x="561315" y="361786"/>
                </a:cubicBezTo>
                <a:cubicBezTo>
                  <a:pt x="566541" y="357111"/>
                  <a:pt x="571786" y="352235"/>
                  <a:pt x="576866" y="347505"/>
                </a:cubicBezTo>
                <a:lnTo>
                  <a:pt x="581799" y="342921"/>
                </a:lnTo>
                <a:cubicBezTo>
                  <a:pt x="585509" y="339488"/>
                  <a:pt x="585728" y="333717"/>
                  <a:pt x="582293" y="330010"/>
                </a:cubicBezTo>
                <a:cubicBezTo>
                  <a:pt x="578857" y="326321"/>
                  <a:pt x="573083" y="326102"/>
                  <a:pt x="569374" y="329535"/>
                </a:cubicBezTo>
                <a:lnTo>
                  <a:pt x="564422" y="334137"/>
                </a:lnTo>
                <a:cubicBezTo>
                  <a:pt x="559415" y="338794"/>
                  <a:pt x="554225" y="343615"/>
                  <a:pt x="549127" y="348181"/>
                </a:cubicBezTo>
                <a:cubicBezTo>
                  <a:pt x="545363" y="351559"/>
                  <a:pt x="545052" y="357330"/>
                  <a:pt x="548414" y="361092"/>
                </a:cubicBezTo>
                <a:cubicBezTo>
                  <a:pt x="550223" y="363100"/>
                  <a:pt x="552708" y="364123"/>
                  <a:pt x="555212" y="364123"/>
                </a:cubicBezTo>
                <a:close/>
                <a:moveTo>
                  <a:pt x="493376" y="393999"/>
                </a:moveTo>
                <a:cubicBezTo>
                  <a:pt x="494746" y="397652"/>
                  <a:pt x="498218" y="399916"/>
                  <a:pt x="501927" y="399916"/>
                </a:cubicBezTo>
                <a:cubicBezTo>
                  <a:pt x="502987" y="399916"/>
                  <a:pt x="504084" y="399734"/>
                  <a:pt x="505125" y="399332"/>
                </a:cubicBezTo>
                <a:cubicBezTo>
                  <a:pt x="513768" y="396100"/>
                  <a:pt x="522375" y="391589"/>
                  <a:pt x="531420" y="385563"/>
                </a:cubicBezTo>
                <a:cubicBezTo>
                  <a:pt x="535623" y="382750"/>
                  <a:pt x="536756" y="377089"/>
                  <a:pt x="533960" y="372889"/>
                </a:cubicBezTo>
                <a:cubicBezTo>
                  <a:pt x="531164" y="368707"/>
                  <a:pt x="525481" y="367556"/>
                  <a:pt x="521297" y="370369"/>
                </a:cubicBezTo>
                <a:cubicBezTo>
                  <a:pt x="513421" y="375610"/>
                  <a:pt x="506039" y="379500"/>
                  <a:pt x="498711" y="382239"/>
                </a:cubicBezTo>
                <a:cubicBezTo>
                  <a:pt x="493997" y="384010"/>
                  <a:pt x="491603" y="389270"/>
                  <a:pt x="493376" y="393999"/>
                </a:cubicBezTo>
                <a:close/>
                <a:moveTo>
                  <a:pt x="482320" y="276247"/>
                </a:moveTo>
                <a:cubicBezTo>
                  <a:pt x="481242" y="284136"/>
                  <a:pt x="478995" y="292336"/>
                  <a:pt x="475614" y="300627"/>
                </a:cubicBezTo>
                <a:cubicBezTo>
                  <a:pt x="473695" y="305283"/>
                  <a:pt x="475943" y="310616"/>
                  <a:pt x="480603" y="312533"/>
                </a:cubicBezTo>
                <a:cubicBezTo>
                  <a:pt x="481736" y="312990"/>
                  <a:pt x="482905" y="313209"/>
                  <a:pt x="484056" y="313209"/>
                </a:cubicBezTo>
                <a:cubicBezTo>
                  <a:pt x="487656" y="313209"/>
                  <a:pt x="491073" y="311054"/>
                  <a:pt x="492517" y="307530"/>
                </a:cubicBezTo>
                <a:cubicBezTo>
                  <a:pt x="496482" y="297814"/>
                  <a:pt x="499150" y="288117"/>
                  <a:pt x="500429" y="278694"/>
                </a:cubicBezTo>
                <a:cubicBezTo>
                  <a:pt x="501105" y="273690"/>
                  <a:pt x="497597" y="269088"/>
                  <a:pt x="492590" y="268413"/>
                </a:cubicBezTo>
                <a:cubicBezTo>
                  <a:pt x="487583" y="267737"/>
                  <a:pt x="482996" y="271243"/>
                  <a:pt x="482320" y="276247"/>
                </a:cubicBezTo>
                <a:close/>
                <a:moveTo>
                  <a:pt x="479506" y="244088"/>
                </a:moveTo>
                <a:cubicBezTo>
                  <a:pt x="480822" y="247850"/>
                  <a:pt x="484367" y="250206"/>
                  <a:pt x="488131" y="250206"/>
                </a:cubicBezTo>
                <a:cubicBezTo>
                  <a:pt x="489136" y="250206"/>
                  <a:pt x="490159" y="250041"/>
                  <a:pt x="491146" y="249694"/>
                </a:cubicBezTo>
                <a:cubicBezTo>
                  <a:pt x="495916" y="248033"/>
                  <a:pt x="498419" y="242828"/>
                  <a:pt x="496756" y="238062"/>
                </a:cubicBezTo>
                <a:cubicBezTo>
                  <a:pt x="493284" y="228109"/>
                  <a:pt x="487875" y="218832"/>
                  <a:pt x="481114" y="211235"/>
                </a:cubicBezTo>
                <a:cubicBezTo>
                  <a:pt x="477770" y="207473"/>
                  <a:pt x="471978" y="207126"/>
                  <a:pt x="468213" y="210486"/>
                </a:cubicBezTo>
                <a:cubicBezTo>
                  <a:pt x="464449" y="213828"/>
                  <a:pt x="464102" y="219599"/>
                  <a:pt x="467464" y="223379"/>
                </a:cubicBezTo>
                <a:cubicBezTo>
                  <a:pt x="472635" y="229205"/>
                  <a:pt x="476802" y="236363"/>
                  <a:pt x="479506" y="244088"/>
                </a:cubicBezTo>
                <a:close/>
                <a:moveTo>
                  <a:pt x="466624" y="386823"/>
                </a:moveTo>
                <a:cubicBezTo>
                  <a:pt x="458711" y="386092"/>
                  <a:pt x="450836" y="383864"/>
                  <a:pt x="443179" y="380248"/>
                </a:cubicBezTo>
                <a:cubicBezTo>
                  <a:pt x="438629" y="378075"/>
                  <a:pt x="433165" y="380029"/>
                  <a:pt x="431009" y="384576"/>
                </a:cubicBezTo>
                <a:cubicBezTo>
                  <a:pt x="428853" y="389142"/>
                  <a:pt x="430790" y="394584"/>
                  <a:pt x="435340" y="396739"/>
                </a:cubicBezTo>
                <a:cubicBezTo>
                  <a:pt x="444933" y="401286"/>
                  <a:pt x="454874" y="404062"/>
                  <a:pt x="464924" y="405011"/>
                </a:cubicBezTo>
                <a:cubicBezTo>
                  <a:pt x="465198" y="405030"/>
                  <a:pt x="465491" y="405048"/>
                  <a:pt x="465783" y="405048"/>
                </a:cubicBezTo>
                <a:cubicBezTo>
                  <a:pt x="470443" y="405048"/>
                  <a:pt x="474426" y="401505"/>
                  <a:pt x="474865" y="396775"/>
                </a:cubicBezTo>
                <a:cubicBezTo>
                  <a:pt x="475340" y="391753"/>
                  <a:pt x="471649" y="387297"/>
                  <a:pt x="466624" y="386823"/>
                </a:cubicBezTo>
                <a:close/>
                <a:moveTo>
                  <a:pt x="442010" y="364014"/>
                </a:moveTo>
                <a:cubicBezTo>
                  <a:pt x="443782" y="365694"/>
                  <a:pt x="446048" y="366534"/>
                  <a:pt x="448332" y="366534"/>
                </a:cubicBezTo>
                <a:cubicBezTo>
                  <a:pt x="450726" y="366534"/>
                  <a:pt x="453138" y="365602"/>
                  <a:pt x="454929" y="363721"/>
                </a:cubicBezTo>
                <a:cubicBezTo>
                  <a:pt x="461635" y="356709"/>
                  <a:pt x="467848" y="349221"/>
                  <a:pt x="473421" y="341460"/>
                </a:cubicBezTo>
                <a:cubicBezTo>
                  <a:pt x="476363" y="337369"/>
                  <a:pt x="475413" y="331672"/>
                  <a:pt x="471320" y="328732"/>
                </a:cubicBezTo>
                <a:cubicBezTo>
                  <a:pt x="467227" y="325791"/>
                  <a:pt x="461507" y="326723"/>
                  <a:pt x="458565" y="330813"/>
                </a:cubicBezTo>
                <a:cubicBezTo>
                  <a:pt x="453503" y="337881"/>
                  <a:pt x="447821" y="344711"/>
                  <a:pt x="441717" y="351102"/>
                </a:cubicBezTo>
                <a:cubicBezTo>
                  <a:pt x="438227" y="354737"/>
                  <a:pt x="438355" y="360526"/>
                  <a:pt x="442010" y="364014"/>
                </a:cubicBezTo>
                <a:close/>
                <a:moveTo>
                  <a:pt x="415733" y="211235"/>
                </a:moveTo>
                <a:cubicBezTo>
                  <a:pt x="416811" y="211235"/>
                  <a:pt x="417889" y="211034"/>
                  <a:pt x="418949" y="210632"/>
                </a:cubicBezTo>
                <a:cubicBezTo>
                  <a:pt x="424212" y="208660"/>
                  <a:pt x="429529" y="207674"/>
                  <a:pt x="434755" y="207674"/>
                </a:cubicBezTo>
                <a:lnTo>
                  <a:pt x="434773" y="207674"/>
                </a:lnTo>
                <a:cubicBezTo>
                  <a:pt x="437003" y="207674"/>
                  <a:pt x="439232" y="207856"/>
                  <a:pt x="441425" y="208222"/>
                </a:cubicBezTo>
                <a:cubicBezTo>
                  <a:pt x="446395" y="209080"/>
                  <a:pt x="451110" y="205720"/>
                  <a:pt x="451950" y="200753"/>
                </a:cubicBezTo>
                <a:cubicBezTo>
                  <a:pt x="452791" y="195767"/>
                  <a:pt x="449447" y="191056"/>
                  <a:pt x="444477" y="190215"/>
                </a:cubicBezTo>
                <a:cubicBezTo>
                  <a:pt x="441279" y="189686"/>
                  <a:pt x="437935" y="189394"/>
                  <a:pt x="434755" y="189412"/>
                </a:cubicBezTo>
                <a:cubicBezTo>
                  <a:pt x="427318" y="189412"/>
                  <a:pt x="419844" y="190800"/>
                  <a:pt x="412535" y="193539"/>
                </a:cubicBezTo>
                <a:cubicBezTo>
                  <a:pt x="407802" y="195311"/>
                  <a:pt x="405408" y="200588"/>
                  <a:pt x="407181" y="205300"/>
                </a:cubicBezTo>
                <a:cubicBezTo>
                  <a:pt x="408570" y="208970"/>
                  <a:pt x="412042" y="211235"/>
                  <a:pt x="415733" y="211235"/>
                </a:cubicBezTo>
                <a:close/>
                <a:moveTo>
                  <a:pt x="415185" y="374277"/>
                </a:moveTo>
                <a:cubicBezTo>
                  <a:pt x="408113" y="379445"/>
                  <a:pt x="400584" y="384229"/>
                  <a:pt x="392837" y="388484"/>
                </a:cubicBezTo>
                <a:cubicBezTo>
                  <a:pt x="388396" y="390913"/>
                  <a:pt x="386788" y="396465"/>
                  <a:pt x="389218" y="400884"/>
                </a:cubicBezTo>
                <a:cubicBezTo>
                  <a:pt x="390881" y="403897"/>
                  <a:pt x="394006" y="405614"/>
                  <a:pt x="397240" y="405614"/>
                </a:cubicBezTo>
                <a:cubicBezTo>
                  <a:pt x="398720" y="405614"/>
                  <a:pt x="400237" y="405249"/>
                  <a:pt x="401626" y="404482"/>
                </a:cubicBezTo>
                <a:cubicBezTo>
                  <a:pt x="410068" y="399862"/>
                  <a:pt x="418255" y="394657"/>
                  <a:pt x="425966" y="389032"/>
                </a:cubicBezTo>
                <a:cubicBezTo>
                  <a:pt x="430041" y="386056"/>
                  <a:pt x="430936" y="380340"/>
                  <a:pt x="427958" y="376267"/>
                </a:cubicBezTo>
                <a:cubicBezTo>
                  <a:pt x="424979" y="372195"/>
                  <a:pt x="419260" y="371300"/>
                  <a:pt x="415185" y="374277"/>
                </a:cubicBezTo>
                <a:close/>
                <a:moveTo>
                  <a:pt x="387629" y="337424"/>
                </a:moveTo>
                <a:cubicBezTo>
                  <a:pt x="383371" y="340127"/>
                  <a:pt x="382110" y="345770"/>
                  <a:pt x="384815" y="350025"/>
                </a:cubicBezTo>
                <a:cubicBezTo>
                  <a:pt x="390205" y="358517"/>
                  <a:pt x="396345" y="366333"/>
                  <a:pt x="403070" y="373217"/>
                </a:cubicBezTo>
                <a:cubicBezTo>
                  <a:pt x="404860" y="375044"/>
                  <a:pt x="407236" y="375975"/>
                  <a:pt x="409611" y="375975"/>
                </a:cubicBezTo>
                <a:cubicBezTo>
                  <a:pt x="411914" y="375975"/>
                  <a:pt x="414216" y="375117"/>
                  <a:pt x="415989" y="373382"/>
                </a:cubicBezTo>
                <a:cubicBezTo>
                  <a:pt x="419607" y="369857"/>
                  <a:pt x="419680" y="364087"/>
                  <a:pt x="416153" y="360471"/>
                </a:cubicBezTo>
                <a:cubicBezTo>
                  <a:pt x="410324" y="354481"/>
                  <a:pt x="404970" y="347669"/>
                  <a:pt x="400237" y="340237"/>
                </a:cubicBezTo>
                <a:cubicBezTo>
                  <a:pt x="397533" y="335982"/>
                  <a:pt x="391886" y="334722"/>
                  <a:pt x="387629" y="337424"/>
                </a:cubicBezTo>
                <a:close/>
                <a:moveTo>
                  <a:pt x="371366" y="257054"/>
                </a:moveTo>
                <a:cubicBezTo>
                  <a:pt x="372224" y="257310"/>
                  <a:pt x="373083" y="257419"/>
                  <a:pt x="373924" y="257419"/>
                </a:cubicBezTo>
                <a:cubicBezTo>
                  <a:pt x="377889" y="257419"/>
                  <a:pt x="381525" y="254826"/>
                  <a:pt x="382695" y="250845"/>
                </a:cubicBezTo>
                <a:cubicBezTo>
                  <a:pt x="383280" y="248818"/>
                  <a:pt x="383974" y="246809"/>
                  <a:pt x="384723" y="244873"/>
                </a:cubicBezTo>
                <a:cubicBezTo>
                  <a:pt x="386843" y="239449"/>
                  <a:pt x="389840" y="234263"/>
                  <a:pt x="393622" y="229497"/>
                </a:cubicBezTo>
                <a:cubicBezTo>
                  <a:pt x="396747" y="225552"/>
                  <a:pt x="396089" y="219800"/>
                  <a:pt x="392142" y="216677"/>
                </a:cubicBezTo>
                <a:cubicBezTo>
                  <a:pt x="388177" y="213536"/>
                  <a:pt x="382439" y="214212"/>
                  <a:pt x="379296" y="218156"/>
                </a:cubicBezTo>
                <a:cubicBezTo>
                  <a:pt x="374381" y="224347"/>
                  <a:pt x="370470" y="231104"/>
                  <a:pt x="367693" y="238244"/>
                </a:cubicBezTo>
                <a:cubicBezTo>
                  <a:pt x="366742" y="240673"/>
                  <a:pt x="365884" y="243193"/>
                  <a:pt x="365153" y="245731"/>
                </a:cubicBezTo>
                <a:cubicBezTo>
                  <a:pt x="363727" y="250571"/>
                  <a:pt x="366523" y="255648"/>
                  <a:pt x="371366" y="257054"/>
                </a:cubicBezTo>
                <a:close/>
                <a:moveTo>
                  <a:pt x="368204" y="314652"/>
                </a:moveTo>
                <a:cubicBezTo>
                  <a:pt x="369465" y="318505"/>
                  <a:pt x="373047" y="320952"/>
                  <a:pt x="376884" y="320952"/>
                </a:cubicBezTo>
                <a:cubicBezTo>
                  <a:pt x="377834" y="320952"/>
                  <a:pt x="378784" y="320806"/>
                  <a:pt x="379716" y="320496"/>
                </a:cubicBezTo>
                <a:cubicBezTo>
                  <a:pt x="384522" y="318943"/>
                  <a:pt x="387135" y="313775"/>
                  <a:pt x="385582" y="308991"/>
                </a:cubicBezTo>
                <a:cubicBezTo>
                  <a:pt x="382805" y="300481"/>
                  <a:pt x="380959" y="292025"/>
                  <a:pt x="380118" y="283881"/>
                </a:cubicBezTo>
                <a:cubicBezTo>
                  <a:pt x="379588" y="278877"/>
                  <a:pt x="375112" y="275224"/>
                  <a:pt x="370086" y="275754"/>
                </a:cubicBezTo>
                <a:cubicBezTo>
                  <a:pt x="365061" y="276265"/>
                  <a:pt x="361425" y="280758"/>
                  <a:pt x="361937" y="285780"/>
                </a:cubicBezTo>
                <a:cubicBezTo>
                  <a:pt x="362923" y="295203"/>
                  <a:pt x="365025" y="304918"/>
                  <a:pt x="368204" y="314652"/>
                </a:cubicBezTo>
                <a:close/>
                <a:moveTo>
                  <a:pt x="336848" y="427893"/>
                </a:moveTo>
                <a:cubicBezTo>
                  <a:pt x="337469" y="427893"/>
                  <a:pt x="338090" y="427839"/>
                  <a:pt x="338711" y="427711"/>
                </a:cubicBezTo>
                <a:cubicBezTo>
                  <a:pt x="348067" y="425775"/>
                  <a:pt x="357405" y="423200"/>
                  <a:pt x="366505" y="420059"/>
                </a:cubicBezTo>
                <a:cubicBezTo>
                  <a:pt x="371274" y="418397"/>
                  <a:pt x="373814" y="413211"/>
                  <a:pt x="372170" y="408445"/>
                </a:cubicBezTo>
                <a:cubicBezTo>
                  <a:pt x="370507" y="403678"/>
                  <a:pt x="365317" y="401140"/>
                  <a:pt x="360548" y="402802"/>
                </a:cubicBezTo>
                <a:cubicBezTo>
                  <a:pt x="352179" y="405687"/>
                  <a:pt x="343590" y="408043"/>
                  <a:pt x="335002" y="409833"/>
                </a:cubicBezTo>
                <a:cubicBezTo>
                  <a:pt x="330068" y="410855"/>
                  <a:pt x="326889" y="415676"/>
                  <a:pt x="327912" y="420625"/>
                </a:cubicBezTo>
                <a:cubicBezTo>
                  <a:pt x="328807" y="424935"/>
                  <a:pt x="332608" y="427893"/>
                  <a:pt x="336848" y="427893"/>
                </a:cubicBezTo>
                <a:close/>
                <a:moveTo>
                  <a:pt x="207126" y="416516"/>
                </a:moveTo>
                <a:cubicBezTo>
                  <a:pt x="215733" y="418982"/>
                  <a:pt x="224961" y="421575"/>
                  <a:pt x="234171" y="423858"/>
                </a:cubicBezTo>
                <a:cubicBezTo>
                  <a:pt x="234902" y="424040"/>
                  <a:pt x="235651" y="424132"/>
                  <a:pt x="236382" y="424132"/>
                </a:cubicBezTo>
                <a:cubicBezTo>
                  <a:pt x="240475" y="424132"/>
                  <a:pt x="244203" y="421356"/>
                  <a:pt x="245244" y="417192"/>
                </a:cubicBezTo>
                <a:cubicBezTo>
                  <a:pt x="246450" y="412298"/>
                  <a:pt x="243472" y="407349"/>
                  <a:pt x="238574" y="406144"/>
                </a:cubicBezTo>
                <a:cubicBezTo>
                  <a:pt x="229639" y="403916"/>
                  <a:pt x="220612" y="401377"/>
                  <a:pt x="212188" y="398948"/>
                </a:cubicBezTo>
                <a:cubicBezTo>
                  <a:pt x="207327" y="397561"/>
                  <a:pt x="202266" y="400373"/>
                  <a:pt x="200877" y="405212"/>
                </a:cubicBezTo>
                <a:cubicBezTo>
                  <a:pt x="199488" y="410052"/>
                  <a:pt x="202284" y="415110"/>
                  <a:pt x="207126" y="416516"/>
                </a:cubicBezTo>
                <a:close/>
                <a:moveTo>
                  <a:pt x="145546" y="401067"/>
                </a:moveTo>
                <a:cubicBezTo>
                  <a:pt x="153495" y="402382"/>
                  <a:pt x="161791" y="404135"/>
                  <a:pt x="170927" y="406436"/>
                </a:cubicBezTo>
                <a:lnTo>
                  <a:pt x="171841" y="406673"/>
                </a:lnTo>
                <a:cubicBezTo>
                  <a:pt x="172608" y="406856"/>
                  <a:pt x="173358" y="406965"/>
                  <a:pt x="174107" y="406965"/>
                </a:cubicBezTo>
                <a:cubicBezTo>
                  <a:pt x="178163" y="406965"/>
                  <a:pt x="181855" y="404208"/>
                  <a:pt x="182914" y="400081"/>
                </a:cubicBezTo>
                <a:cubicBezTo>
                  <a:pt x="184157" y="395186"/>
                  <a:pt x="181160" y="390201"/>
                  <a:pt x="176281" y="388959"/>
                </a:cubicBezTo>
                <a:lnTo>
                  <a:pt x="175386" y="388722"/>
                </a:lnTo>
                <a:cubicBezTo>
                  <a:pt x="165756" y="386293"/>
                  <a:pt x="156985" y="384449"/>
                  <a:pt x="148524" y="383042"/>
                </a:cubicBezTo>
                <a:cubicBezTo>
                  <a:pt x="143536" y="382221"/>
                  <a:pt x="138858" y="385599"/>
                  <a:pt x="138017" y="390566"/>
                </a:cubicBezTo>
                <a:cubicBezTo>
                  <a:pt x="137195" y="395552"/>
                  <a:pt x="140575" y="400245"/>
                  <a:pt x="145546" y="401067"/>
                </a:cubicBezTo>
                <a:close/>
                <a:moveTo>
                  <a:pt x="82851" y="401596"/>
                </a:moveTo>
                <a:cubicBezTo>
                  <a:pt x="83527" y="401596"/>
                  <a:pt x="84221" y="401523"/>
                  <a:pt x="84915" y="401359"/>
                </a:cubicBezTo>
                <a:cubicBezTo>
                  <a:pt x="92883" y="399533"/>
                  <a:pt x="101489" y="398492"/>
                  <a:pt x="110498" y="398291"/>
                </a:cubicBezTo>
                <a:cubicBezTo>
                  <a:pt x="115541" y="398181"/>
                  <a:pt x="119543" y="393999"/>
                  <a:pt x="119433" y="388959"/>
                </a:cubicBezTo>
                <a:cubicBezTo>
                  <a:pt x="119324" y="383919"/>
                  <a:pt x="115139" y="379883"/>
                  <a:pt x="110096" y="380029"/>
                </a:cubicBezTo>
                <a:cubicBezTo>
                  <a:pt x="99845" y="380267"/>
                  <a:pt x="89995" y="381454"/>
                  <a:pt x="80804" y="383554"/>
                </a:cubicBezTo>
                <a:cubicBezTo>
                  <a:pt x="75888" y="384686"/>
                  <a:pt x="72819" y="389598"/>
                  <a:pt x="73952" y="394511"/>
                </a:cubicBezTo>
                <a:cubicBezTo>
                  <a:pt x="74938" y="398729"/>
                  <a:pt x="78684" y="401596"/>
                  <a:pt x="82851" y="401596"/>
                </a:cubicBezTo>
                <a:close/>
                <a:moveTo>
                  <a:pt x="23134" y="432696"/>
                </a:moveTo>
                <a:cubicBezTo>
                  <a:pt x="24815" y="434029"/>
                  <a:pt x="26825" y="434687"/>
                  <a:pt x="28835" y="434687"/>
                </a:cubicBezTo>
                <a:cubicBezTo>
                  <a:pt x="31521" y="434687"/>
                  <a:pt x="34171" y="433518"/>
                  <a:pt x="35980" y="431254"/>
                </a:cubicBezTo>
                <a:cubicBezTo>
                  <a:pt x="41078" y="424880"/>
                  <a:pt x="47218" y="419219"/>
                  <a:pt x="54271" y="414435"/>
                </a:cubicBezTo>
                <a:cubicBezTo>
                  <a:pt x="58438" y="411604"/>
                  <a:pt x="59516" y="405924"/>
                  <a:pt x="56683" y="401761"/>
                </a:cubicBezTo>
                <a:cubicBezTo>
                  <a:pt x="53851" y="397597"/>
                  <a:pt x="48168" y="396501"/>
                  <a:pt x="44002" y="399332"/>
                </a:cubicBezTo>
                <a:cubicBezTo>
                  <a:pt x="35432" y="405157"/>
                  <a:pt x="27940" y="412060"/>
                  <a:pt x="21690" y="419858"/>
                </a:cubicBezTo>
                <a:cubicBezTo>
                  <a:pt x="18547" y="423803"/>
                  <a:pt x="19187" y="429537"/>
                  <a:pt x="23134" y="432696"/>
                </a:cubicBezTo>
                <a:close/>
                <a:moveTo>
                  <a:pt x="911575" y="9076"/>
                </a:moveTo>
                <a:cubicBezTo>
                  <a:pt x="911575" y="9094"/>
                  <a:pt x="911575" y="9113"/>
                  <a:pt x="911575" y="9131"/>
                </a:cubicBezTo>
                <a:lnTo>
                  <a:pt x="911575" y="577002"/>
                </a:lnTo>
                <a:cubicBezTo>
                  <a:pt x="911575" y="577056"/>
                  <a:pt x="911575" y="577093"/>
                  <a:pt x="911575" y="577148"/>
                </a:cubicBezTo>
                <a:lnTo>
                  <a:pt x="911575" y="577239"/>
                </a:lnTo>
                <a:cubicBezTo>
                  <a:pt x="911575" y="577348"/>
                  <a:pt x="911539" y="577440"/>
                  <a:pt x="911539" y="577549"/>
                </a:cubicBezTo>
                <a:cubicBezTo>
                  <a:pt x="911520" y="578042"/>
                  <a:pt x="911484" y="578517"/>
                  <a:pt x="911392" y="578992"/>
                </a:cubicBezTo>
                <a:cubicBezTo>
                  <a:pt x="911356" y="579175"/>
                  <a:pt x="911283" y="579357"/>
                  <a:pt x="911246" y="579558"/>
                </a:cubicBezTo>
                <a:cubicBezTo>
                  <a:pt x="911137" y="579942"/>
                  <a:pt x="911045" y="580325"/>
                  <a:pt x="910899" y="580690"/>
                </a:cubicBezTo>
                <a:cubicBezTo>
                  <a:pt x="910808" y="580873"/>
                  <a:pt x="910698" y="581056"/>
                  <a:pt x="910607" y="581238"/>
                </a:cubicBezTo>
                <a:cubicBezTo>
                  <a:pt x="910442" y="581585"/>
                  <a:pt x="910278" y="581932"/>
                  <a:pt x="910059" y="582243"/>
                </a:cubicBezTo>
                <a:cubicBezTo>
                  <a:pt x="909967" y="582407"/>
                  <a:pt x="909839" y="582553"/>
                  <a:pt x="909730" y="582699"/>
                </a:cubicBezTo>
                <a:cubicBezTo>
                  <a:pt x="909492" y="583010"/>
                  <a:pt x="909236" y="583338"/>
                  <a:pt x="908962" y="583631"/>
                </a:cubicBezTo>
                <a:cubicBezTo>
                  <a:pt x="908834" y="583758"/>
                  <a:pt x="908688" y="583868"/>
                  <a:pt x="908560" y="583978"/>
                </a:cubicBezTo>
                <a:cubicBezTo>
                  <a:pt x="908250" y="584251"/>
                  <a:pt x="907957" y="584525"/>
                  <a:pt x="907610" y="584763"/>
                </a:cubicBezTo>
                <a:cubicBezTo>
                  <a:pt x="907427" y="584891"/>
                  <a:pt x="907226" y="584964"/>
                  <a:pt x="907043" y="585073"/>
                </a:cubicBezTo>
                <a:cubicBezTo>
                  <a:pt x="906751" y="585256"/>
                  <a:pt x="906477" y="585438"/>
                  <a:pt x="906166" y="585585"/>
                </a:cubicBezTo>
                <a:lnTo>
                  <a:pt x="608405" y="718385"/>
                </a:lnTo>
                <a:cubicBezTo>
                  <a:pt x="608387" y="718403"/>
                  <a:pt x="608350" y="718403"/>
                  <a:pt x="608332" y="718421"/>
                </a:cubicBezTo>
                <a:cubicBezTo>
                  <a:pt x="608222" y="718458"/>
                  <a:pt x="608131" y="718494"/>
                  <a:pt x="608021" y="718531"/>
                </a:cubicBezTo>
                <a:cubicBezTo>
                  <a:pt x="607784" y="718622"/>
                  <a:pt x="607565" y="718714"/>
                  <a:pt x="607327" y="718787"/>
                </a:cubicBezTo>
                <a:cubicBezTo>
                  <a:pt x="607236" y="718805"/>
                  <a:pt x="607144" y="718823"/>
                  <a:pt x="607053" y="718860"/>
                </a:cubicBezTo>
                <a:cubicBezTo>
                  <a:pt x="606907" y="718896"/>
                  <a:pt x="606742" y="718951"/>
                  <a:pt x="606596" y="718987"/>
                </a:cubicBezTo>
                <a:cubicBezTo>
                  <a:pt x="606523" y="718987"/>
                  <a:pt x="606450" y="719006"/>
                  <a:pt x="606395" y="719024"/>
                </a:cubicBezTo>
                <a:cubicBezTo>
                  <a:pt x="606304" y="719024"/>
                  <a:pt x="606231" y="719042"/>
                  <a:pt x="606139" y="719060"/>
                </a:cubicBezTo>
                <a:cubicBezTo>
                  <a:pt x="606048" y="719079"/>
                  <a:pt x="605956" y="719079"/>
                  <a:pt x="605847" y="719097"/>
                </a:cubicBezTo>
                <a:cubicBezTo>
                  <a:pt x="605481" y="719152"/>
                  <a:pt x="605116" y="719170"/>
                  <a:pt x="604750" y="719188"/>
                </a:cubicBezTo>
                <a:cubicBezTo>
                  <a:pt x="604714" y="719188"/>
                  <a:pt x="604696" y="719188"/>
                  <a:pt x="604677" y="719188"/>
                </a:cubicBezTo>
                <a:cubicBezTo>
                  <a:pt x="604659" y="719188"/>
                  <a:pt x="604641" y="719188"/>
                  <a:pt x="604604" y="719188"/>
                </a:cubicBezTo>
                <a:cubicBezTo>
                  <a:pt x="604239" y="719170"/>
                  <a:pt x="603873" y="719152"/>
                  <a:pt x="603508" y="719097"/>
                </a:cubicBezTo>
                <a:cubicBezTo>
                  <a:pt x="603398" y="719079"/>
                  <a:pt x="603307" y="719079"/>
                  <a:pt x="603215" y="719060"/>
                </a:cubicBezTo>
                <a:cubicBezTo>
                  <a:pt x="603124" y="719042"/>
                  <a:pt x="603051" y="719024"/>
                  <a:pt x="602960" y="719024"/>
                </a:cubicBezTo>
                <a:cubicBezTo>
                  <a:pt x="602905" y="719006"/>
                  <a:pt x="602832" y="718987"/>
                  <a:pt x="602759" y="718987"/>
                </a:cubicBezTo>
                <a:cubicBezTo>
                  <a:pt x="602613" y="718951"/>
                  <a:pt x="602448" y="718896"/>
                  <a:pt x="602302" y="718860"/>
                </a:cubicBezTo>
                <a:cubicBezTo>
                  <a:pt x="602210" y="718823"/>
                  <a:pt x="602119" y="718805"/>
                  <a:pt x="602028" y="718787"/>
                </a:cubicBezTo>
                <a:cubicBezTo>
                  <a:pt x="601790" y="718714"/>
                  <a:pt x="601571" y="718622"/>
                  <a:pt x="601333" y="718531"/>
                </a:cubicBezTo>
                <a:cubicBezTo>
                  <a:pt x="601224" y="718494"/>
                  <a:pt x="601132" y="718458"/>
                  <a:pt x="601023" y="718421"/>
                </a:cubicBezTo>
                <a:cubicBezTo>
                  <a:pt x="601004" y="718403"/>
                  <a:pt x="600968" y="718403"/>
                  <a:pt x="600950" y="718385"/>
                </a:cubicBezTo>
                <a:lnTo>
                  <a:pt x="306916" y="587246"/>
                </a:lnTo>
                <a:lnTo>
                  <a:pt x="12864" y="718385"/>
                </a:lnTo>
                <a:cubicBezTo>
                  <a:pt x="12828" y="718403"/>
                  <a:pt x="12809" y="718421"/>
                  <a:pt x="12773" y="718421"/>
                </a:cubicBezTo>
                <a:cubicBezTo>
                  <a:pt x="12682" y="718458"/>
                  <a:pt x="12608" y="718494"/>
                  <a:pt x="12517" y="718531"/>
                </a:cubicBezTo>
                <a:cubicBezTo>
                  <a:pt x="12024" y="718714"/>
                  <a:pt x="11530" y="718878"/>
                  <a:pt x="11019" y="718987"/>
                </a:cubicBezTo>
                <a:cubicBezTo>
                  <a:pt x="10964" y="719006"/>
                  <a:pt x="10909" y="719006"/>
                  <a:pt x="10873" y="719006"/>
                </a:cubicBezTo>
                <a:cubicBezTo>
                  <a:pt x="10306" y="719115"/>
                  <a:pt x="9758" y="719188"/>
                  <a:pt x="9191" y="719188"/>
                </a:cubicBezTo>
                <a:cubicBezTo>
                  <a:pt x="9173" y="719188"/>
                  <a:pt x="9155" y="719188"/>
                  <a:pt x="9137" y="719188"/>
                </a:cubicBezTo>
                <a:cubicBezTo>
                  <a:pt x="9082" y="719188"/>
                  <a:pt x="9027" y="719170"/>
                  <a:pt x="8990" y="719170"/>
                </a:cubicBezTo>
                <a:cubicBezTo>
                  <a:pt x="8497" y="719170"/>
                  <a:pt x="8040" y="719115"/>
                  <a:pt x="7565" y="719024"/>
                </a:cubicBezTo>
                <a:cubicBezTo>
                  <a:pt x="7364" y="718987"/>
                  <a:pt x="7163" y="718951"/>
                  <a:pt x="6962" y="718896"/>
                </a:cubicBezTo>
                <a:cubicBezTo>
                  <a:pt x="6633" y="718823"/>
                  <a:pt x="6323" y="718714"/>
                  <a:pt x="5994" y="718604"/>
                </a:cubicBezTo>
                <a:cubicBezTo>
                  <a:pt x="5811" y="718531"/>
                  <a:pt x="5610" y="718476"/>
                  <a:pt x="5427" y="718385"/>
                </a:cubicBezTo>
                <a:cubicBezTo>
                  <a:pt x="4989" y="718202"/>
                  <a:pt x="4568" y="717965"/>
                  <a:pt x="4166" y="717709"/>
                </a:cubicBezTo>
                <a:cubicBezTo>
                  <a:pt x="4002" y="717600"/>
                  <a:pt x="3856" y="717472"/>
                  <a:pt x="3691" y="717362"/>
                </a:cubicBezTo>
                <a:cubicBezTo>
                  <a:pt x="3435" y="717161"/>
                  <a:pt x="3180" y="716942"/>
                  <a:pt x="2924" y="716723"/>
                </a:cubicBezTo>
                <a:cubicBezTo>
                  <a:pt x="2778" y="716577"/>
                  <a:pt x="2631" y="716431"/>
                  <a:pt x="2485" y="716285"/>
                </a:cubicBezTo>
                <a:cubicBezTo>
                  <a:pt x="2248" y="716029"/>
                  <a:pt x="2047" y="715773"/>
                  <a:pt x="1846" y="715518"/>
                </a:cubicBezTo>
                <a:cubicBezTo>
                  <a:pt x="1736" y="715353"/>
                  <a:pt x="1608" y="715207"/>
                  <a:pt x="1498" y="715025"/>
                </a:cubicBezTo>
                <a:cubicBezTo>
                  <a:pt x="1224" y="714641"/>
                  <a:pt x="1005" y="714221"/>
                  <a:pt x="804" y="713783"/>
                </a:cubicBezTo>
                <a:cubicBezTo>
                  <a:pt x="804" y="713765"/>
                  <a:pt x="786" y="713765"/>
                  <a:pt x="786" y="713746"/>
                </a:cubicBezTo>
                <a:cubicBezTo>
                  <a:pt x="566" y="713253"/>
                  <a:pt x="402" y="712724"/>
                  <a:pt x="274" y="712194"/>
                </a:cubicBezTo>
                <a:cubicBezTo>
                  <a:pt x="256" y="712121"/>
                  <a:pt x="238" y="712066"/>
                  <a:pt x="219" y="711993"/>
                </a:cubicBezTo>
                <a:cubicBezTo>
                  <a:pt x="128" y="711628"/>
                  <a:pt x="110" y="711244"/>
                  <a:pt x="73" y="710843"/>
                </a:cubicBezTo>
                <a:cubicBezTo>
                  <a:pt x="55" y="710624"/>
                  <a:pt x="18" y="710404"/>
                  <a:pt x="18" y="710167"/>
                </a:cubicBezTo>
                <a:cubicBezTo>
                  <a:pt x="18" y="710130"/>
                  <a:pt x="0" y="710094"/>
                  <a:pt x="0" y="710057"/>
                </a:cubicBezTo>
                <a:lnTo>
                  <a:pt x="0" y="141931"/>
                </a:lnTo>
                <a:cubicBezTo>
                  <a:pt x="0" y="141621"/>
                  <a:pt x="55" y="141328"/>
                  <a:pt x="91" y="141036"/>
                </a:cubicBezTo>
                <a:cubicBezTo>
                  <a:pt x="110" y="140781"/>
                  <a:pt x="128" y="140525"/>
                  <a:pt x="164" y="140269"/>
                </a:cubicBezTo>
                <a:cubicBezTo>
                  <a:pt x="238" y="139886"/>
                  <a:pt x="347" y="139539"/>
                  <a:pt x="475" y="139192"/>
                </a:cubicBezTo>
                <a:cubicBezTo>
                  <a:pt x="530" y="138973"/>
                  <a:pt x="585" y="138772"/>
                  <a:pt x="658" y="138571"/>
                </a:cubicBezTo>
                <a:cubicBezTo>
                  <a:pt x="786" y="138224"/>
                  <a:pt x="968" y="137914"/>
                  <a:pt x="1151" y="137585"/>
                </a:cubicBezTo>
                <a:cubicBezTo>
                  <a:pt x="1261" y="137384"/>
                  <a:pt x="1352" y="137183"/>
                  <a:pt x="1462" y="137000"/>
                </a:cubicBezTo>
                <a:cubicBezTo>
                  <a:pt x="1663" y="136708"/>
                  <a:pt x="1882" y="136453"/>
                  <a:pt x="2101" y="136179"/>
                </a:cubicBezTo>
                <a:cubicBezTo>
                  <a:pt x="2248" y="135978"/>
                  <a:pt x="2394" y="135777"/>
                  <a:pt x="2577" y="135613"/>
                </a:cubicBezTo>
                <a:cubicBezTo>
                  <a:pt x="2814" y="135357"/>
                  <a:pt x="3088" y="135138"/>
                  <a:pt x="3344" y="134919"/>
                </a:cubicBezTo>
                <a:cubicBezTo>
                  <a:pt x="3545" y="134772"/>
                  <a:pt x="3709" y="134590"/>
                  <a:pt x="3910" y="134462"/>
                </a:cubicBezTo>
                <a:cubicBezTo>
                  <a:pt x="4258" y="134206"/>
                  <a:pt x="4623" y="134024"/>
                  <a:pt x="5007" y="133823"/>
                </a:cubicBezTo>
                <a:cubicBezTo>
                  <a:pt x="5153" y="133750"/>
                  <a:pt x="5263" y="133659"/>
                  <a:pt x="5427" y="133585"/>
                </a:cubicBezTo>
                <a:lnTo>
                  <a:pt x="5555" y="133531"/>
                </a:lnTo>
                <a:cubicBezTo>
                  <a:pt x="5573" y="133531"/>
                  <a:pt x="5592" y="133512"/>
                  <a:pt x="5610" y="133512"/>
                </a:cubicBezTo>
                <a:lnTo>
                  <a:pt x="303188" y="785"/>
                </a:lnTo>
                <a:cubicBezTo>
                  <a:pt x="303225" y="767"/>
                  <a:pt x="303280" y="767"/>
                  <a:pt x="303316" y="749"/>
                </a:cubicBezTo>
                <a:cubicBezTo>
                  <a:pt x="303353" y="730"/>
                  <a:pt x="303408" y="712"/>
                  <a:pt x="303463" y="694"/>
                </a:cubicBezTo>
                <a:cubicBezTo>
                  <a:pt x="303755" y="566"/>
                  <a:pt x="304047" y="493"/>
                  <a:pt x="304358" y="402"/>
                </a:cubicBezTo>
                <a:cubicBezTo>
                  <a:pt x="304595" y="329"/>
                  <a:pt x="304833" y="237"/>
                  <a:pt x="305071" y="183"/>
                </a:cubicBezTo>
                <a:cubicBezTo>
                  <a:pt x="305089" y="183"/>
                  <a:pt x="305125" y="183"/>
                  <a:pt x="305144" y="183"/>
                </a:cubicBezTo>
                <a:cubicBezTo>
                  <a:pt x="305454" y="128"/>
                  <a:pt x="305747" y="110"/>
                  <a:pt x="306057" y="73"/>
                </a:cubicBezTo>
                <a:cubicBezTo>
                  <a:pt x="306331" y="55"/>
                  <a:pt x="306605" y="0"/>
                  <a:pt x="306880" y="0"/>
                </a:cubicBezTo>
                <a:cubicBezTo>
                  <a:pt x="306898" y="0"/>
                  <a:pt x="306898" y="0"/>
                  <a:pt x="306916" y="0"/>
                </a:cubicBezTo>
                <a:lnTo>
                  <a:pt x="306934" y="0"/>
                </a:lnTo>
                <a:cubicBezTo>
                  <a:pt x="307227" y="0"/>
                  <a:pt x="307501" y="55"/>
                  <a:pt x="307775" y="73"/>
                </a:cubicBezTo>
                <a:cubicBezTo>
                  <a:pt x="308086" y="110"/>
                  <a:pt x="308378" y="128"/>
                  <a:pt x="308652" y="183"/>
                </a:cubicBezTo>
                <a:cubicBezTo>
                  <a:pt x="308707" y="183"/>
                  <a:pt x="308743" y="183"/>
                  <a:pt x="308780" y="201"/>
                </a:cubicBezTo>
                <a:cubicBezTo>
                  <a:pt x="309018" y="237"/>
                  <a:pt x="309237" y="329"/>
                  <a:pt x="309474" y="402"/>
                </a:cubicBezTo>
                <a:cubicBezTo>
                  <a:pt x="309767" y="493"/>
                  <a:pt x="310059" y="566"/>
                  <a:pt x="310333" y="676"/>
                </a:cubicBezTo>
                <a:cubicBezTo>
                  <a:pt x="310406" y="712"/>
                  <a:pt x="310461" y="730"/>
                  <a:pt x="310534" y="749"/>
                </a:cubicBezTo>
                <a:cubicBezTo>
                  <a:pt x="310571" y="767"/>
                  <a:pt x="310607" y="767"/>
                  <a:pt x="310626" y="785"/>
                </a:cubicBezTo>
                <a:lnTo>
                  <a:pt x="604677" y="131924"/>
                </a:lnTo>
                <a:lnTo>
                  <a:pt x="898729" y="785"/>
                </a:lnTo>
                <a:cubicBezTo>
                  <a:pt x="898747" y="767"/>
                  <a:pt x="898784" y="767"/>
                  <a:pt x="898821" y="749"/>
                </a:cubicBezTo>
                <a:cubicBezTo>
                  <a:pt x="899040" y="657"/>
                  <a:pt x="899296" y="603"/>
                  <a:pt x="899515" y="511"/>
                </a:cubicBezTo>
                <a:cubicBezTo>
                  <a:pt x="899880" y="402"/>
                  <a:pt x="900228" y="274"/>
                  <a:pt x="900575" y="201"/>
                </a:cubicBezTo>
                <a:cubicBezTo>
                  <a:pt x="900648" y="183"/>
                  <a:pt x="900721" y="183"/>
                  <a:pt x="900794" y="164"/>
                </a:cubicBezTo>
                <a:cubicBezTo>
                  <a:pt x="901342" y="73"/>
                  <a:pt x="901872" y="0"/>
                  <a:pt x="902420" y="0"/>
                </a:cubicBezTo>
                <a:lnTo>
                  <a:pt x="902439" y="0"/>
                </a:lnTo>
                <a:cubicBezTo>
                  <a:pt x="902512" y="0"/>
                  <a:pt x="902567" y="18"/>
                  <a:pt x="902640" y="18"/>
                </a:cubicBezTo>
                <a:cubicBezTo>
                  <a:pt x="903170" y="37"/>
                  <a:pt x="903699" y="73"/>
                  <a:pt x="904211" y="183"/>
                </a:cubicBezTo>
                <a:cubicBezTo>
                  <a:pt x="904376" y="219"/>
                  <a:pt x="904522" y="274"/>
                  <a:pt x="904686" y="310"/>
                </a:cubicBezTo>
                <a:cubicBezTo>
                  <a:pt x="905088" y="420"/>
                  <a:pt x="905509" y="530"/>
                  <a:pt x="905892" y="694"/>
                </a:cubicBezTo>
                <a:cubicBezTo>
                  <a:pt x="906075" y="749"/>
                  <a:pt x="906221" y="858"/>
                  <a:pt x="906386" y="931"/>
                </a:cubicBezTo>
                <a:cubicBezTo>
                  <a:pt x="906751" y="1114"/>
                  <a:pt x="907117" y="1297"/>
                  <a:pt x="907464" y="1516"/>
                </a:cubicBezTo>
                <a:cubicBezTo>
                  <a:pt x="907610" y="1607"/>
                  <a:pt x="907720" y="1717"/>
                  <a:pt x="907866" y="1808"/>
                </a:cubicBezTo>
                <a:cubicBezTo>
                  <a:pt x="908195" y="2064"/>
                  <a:pt x="908542" y="2319"/>
                  <a:pt x="908834" y="2630"/>
                </a:cubicBezTo>
                <a:cubicBezTo>
                  <a:pt x="908962" y="2739"/>
                  <a:pt x="909054" y="2867"/>
                  <a:pt x="909163" y="2995"/>
                </a:cubicBezTo>
                <a:cubicBezTo>
                  <a:pt x="909437" y="3305"/>
                  <a:pt x="909730" y="3616"/>
                  <a:pt x="909967" y="3963"/>
                </a:cubicBezTo>
                <a:cubicBezTo>
                  <a:pt x="910095" y="4145"/>
                  <a:pt x="910168" y="4328"/>
                  <a:pt x="910278" y="4529"/>
                </a:cubicBezTo>
                <a:cubicBezTo>
                  <a:pt x="910461" y="4803"/>
                  <a:pt x="910643" y="5077"/>
                  <a:pt x="910789" y="5406"/>
                </a:cubicBezTo>
                <a:cubicBezTo>
                  <a:pt x="910808" y="5442"/>
                  <a:pt x="910808" y="5479"/>
                  <a:pt x="910826" y="5533"/>
                </a:cubicBezTo>
                <a:cubicBezTo>
                  <a:pt x="910917" y="5716"/>
                  <a:pt x="910954" y="5917"/>
                  <a:pt x="911027" y="6118"/>
                </a:cubicBezTo>
                <a:cubicBezTo>
                  <a:pt x="911155" y="6501"/>
                  <a:pt x="911301" y="6885"/>
                  <a:pt x="911374" y="7268"/>
                </a:cubicBezTo>
                <a:cubicBezTo>
                  <a:pt x="911392" y="7360"/>
                  <a:pt x="911392" y="7451"/>
                  <a:pt x="911411" y="7542"/>
                </a:cubicBezTo>
                <a:cubicBezTo>
                  <a:pt x="911502" y="8053"/>
                  <a:pt x="911575" y="8565"/>
                  <a:pt x="911575" y="9076"/>
                </a:cubicBezTo>
                <a:close/>
                <a:moveTo>
                  <a:pt x="297780" y="23193"/>
                </a:moveTo>
                <a:lnTo>
                  <a:pt x="18273" y="147848"/>
                </a:lnTo>
                <a:lnTo>
                  <a:pt x="18273" y="450903"/>
                </a:lnTo>
                <a:cubicBezTo>
                  <a:pt x="21343" y="452803"/>
                  <a:pt x="23134" y="456418"/>
                  <a:pt x="22494" y="460180"/>
                </a:cubicBezTo>
                <a:cubicBezTo>
                  <a:pt x="21836" y="464052"/>
                  <a:pt x="21617" y="467942"/>
                  <a:pt x="21836" y="471795"/>
                </a:cubicBezTo>
                <a:cubicBezTo>
                  <a:pt x="22019" y="474936"/>
                  <a:pt x="20594" y="477785"/>
                  <a:pt x="18273" y="479575"/>
                </a:cubicBezTo>
                <a:lnTo>
                  <a:pt x="18273" y="695977"/>
                </a:lnTo>
                <a:lnTo>
                  <a:pt x="297780" y="571322"/>
                </a:lnTo>
                <a:lnTo>
                  <a:pt x="297780" y="432203"/>
                </a:lnTo>
                <a:cubicBezTo>
                  <a:pt x="296848" y="432203"/>
                  <a:pt x="295934" y="432240"/>
                  <a:pt x="295002" y="432240"/>
                </a:cubicBezTo>
                <a:cubicBezTo>
                  <a:pt x="287492" y="432240"/>
                  <a:pt x="279945" y="431820"/>
                  <a:pt x="272563" y="431016"/>
                </a:cubicBezTo>
                <a:lnTo>
                  <a:pt x="271594" y="430907"/>
                </a:lnTo>
                <a:cubicBezTo>
                  <a:pt x="266587" y="430341"/>
                  <a:pt x="262969" y="425812"/>
                  <a:pt x="263536" y="420808"/>
                </a:cubicBezTo>
                <a:cubicBezTo>
                  <a:pt x="264102" y="415804"/>
                  <a:pt x="268616" y="412188"/>
                  <a:pt x="273641" y="412754"/>
                </a:cubicBezTo>
                <a:lnTo>
                  <a:pt x="274591" y="412864"/>
                </a:lnTo>
                <a:cubicBezTo>
                  <a:pt x="282193" y="413704"/>
                  <a:pt x="290013" y="414051"/>
                  <a:pt x="297780" y="413923"/>
                </a:cubicBezTo>
                <a:lnTo>
                  <a:pt x="297780" y="23193"/>
                </a:lnTo>
                <a:close/>
                <a:moveTo>
                  <a:pt x="595541" y="147848"/>
                </a:moveTo>
                <a:lnTo>
                  <a:pt x="316053" y="23193"/>
                </a:lnTo>
                <a:lnTo>
                  <a:pt x="316053" y="571322"/>
                </a:lnTo>
                <a:lnTo>
                  <a:pt x="595541" y="695977"/>
                </a:lnTo>
                <a:lnTo>
                  <a:pt x="595541" y="316514"/>
                </a:lnTo>
                <a:cubicBezTo>
                  <a:pt x="593914" y="313647"/>
                  <a:pt x="593951" y="310196"/>
                  <a:pt x="595541" y="307438"/>
                </a:cubicBezTo>
                <a:lnTo>
                  <a:pt x="595541" y="147848"/>
                </a:lnTo>
                <a:close/>
                <a:moveTo>
                  <a:pt x="893302" y="23193"/>
                </a:moveTo>
                <a:lnTo>
                  <a:pt x="613814" y="147848"/>
                </a:lnTo>
                <a:lnTo>
                  <a:pt x="613814" y="293523"/>
                </a:lnTo>
                <a:cubicBezTo>
                  <a:pt x="616628" y="291770"/>
                  <a:pt x="619406" y="290144"/>
                  <a:pt x="622165" y="288665"/>
                </a:cubicBezTo>
                <a:cubicBezTo>
                  <a:pt x="626623" y="286291"/>
                  <a:pt x="632142" y="287971"/>
                  <a:pt x="634536" y="292409"/>
                </a:cubicBezTo>
                <a:cubicBezTo>
                  <a:pt x="636911" y="296865"/>
                  <a:pt x="635230" y="302398"/>
                  <a:pt x="630790" y="304772"/>
                </a:cubicBezTo>
                <a:cubicBezTo>
                  <a:pt x="625344" y="307676"/>
                  <a:pt x="619753" y="311255"/>
                  <a:pt x="613814" y="315620"/>
                </a:cubicBezTo>
                <a:lnTo>
                  <a:pt x="613814" y="695977"/>
                </a:lnTo>
                <a:lnTo>
                  <a:pt x="893302" y="571322"/>
                </a:lnTo>
                <a:lnTo>
                  <a:pt x="893302" y="513286"/>
                </a:lnTo>
                <a:cubicBezTo>
                  <a:pt x="892717" y="513414"/>
                  <a:pt x="892096" y="513487"/>
                  <a:pt x="891475" y="513487"/>
                </a:cubicBezTo>
                <a:cubicBezTo>
                  <a:pt x="891255" y="513487"/>
                  <a:pt x="891036" y="513469"/>
                  <a:pt x="890799" y="513450"/>
                </a:cubicBezTo>
                <a:cubicBezTo>
                  <a:pt x="885755" y="513085"/>
                  <a:pt x="880675" y="512263"/>
                  <a:pt x="875705" y="511003"/>
                </a:cubicBezTo>
                <a:cubicBezTo>
                  <a:pt x="870826" y="509761"/>
                  <a:pt x="867866" y="504794"/>
                  <a:pt x="869108" y="499918"/>
                </a:cubicBezTo>
                <a:cubicBezTo>
                  <a:pt x="870333" y="495024"/>
                  <a:pt x="875303" y="492066"/>
                  <a:pt x="880200" y="493307"/>
                </a:cubicBezTo>
                <a:cubicBezTo>
                  <a:pt x="884129" y="494294"/>
                  <a:pt x="888131" y="494951"/>
                  <a:pt x="892133" y="495243"/>
                </a:cubicBezTo>
                <a:cubicBezTo>
                  <a:pt x="892535" y="495261"/>
                  <a:pt x="892918" y="495371"/>
                  <a:pt x="893302" y="495444"/>
                </a:cubicBezTo>
                <a:lnTo>
                  <a:pt x="893302" y="23193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0"/>
          <p:cNvSpPr/>
          <p:nvPr/>
        </p:nvSpPr>
        <p:spPr>
          <a:xfrm>
            <a:off x="14476986" y="6751058"/>
            <a:ext cx="192197" cy="249329"/>
          </a:xfrm>
          <a:custGeom>
            <a:rect b="b" l="l" r="r" t="t"/>
            <a:pathLst>
              <a:path extrusionOk="0" h="249329" w="192197">
                <a:moveTo>
                  <a:pt x="192197" y="96039"/>
                </a:moveTo>
                <a:cubicBezTo>
                  <a:pt x="192197" y="165672"/>
                  <a:pt x="123435" y="229168"/>
                  <a:pt x="102238" y="247083"/>
                </a:cubicBezTo>
                <a:cubicBezTo>
                  <a:pt x="98693" y="250078"/>
                  <a:pt x="93504" y="250078"/>
                  <a:pt x="89959" y="247083"/>
                </a:cubicBezTo>
                <a:cubicBezTo>
                  <a:pt x="68762" y="229168"/>
                  <a:pt x="0" y="165672"/>
                  <a:pt x="0" y="96039"/>
                </a:cubicBezTo>
                <a:cubicBezTo>
                  <a:pt x="0" y="42988"/>
                  <a:pt x="43033" y="0"/>
                  <a:pt x="96099" y="0"/>
                </a:cubicBezTo>
                <a:cubicBezTo>
                  <a:pt x="149164" y="0"/>
                  <a:pt x="192197" y="43007"/>
                  <a:pt x="192197" y="960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0"/>
          <p:cNvSpPr/>
          <p:nvPr/>
        </p:nvSpPr>
        <p:spPr>
          <a:xfrm>
            <a:off x="14467849" y="6741927"/>
            <a:ext cx="210470" cy="267609"/>
          </a:xfrm>
          <a:custGeom>
            <a:rect b="b" l="l" r="r" t="t"/>
            <a:pathLst>
              <a:path extrusionOk="0" h="267609" w="210470">
                <a:moveTo>
                  <a:pt x="105235" y="0"/>
                </a:moveTo>
                <a:cubicBezTo>
                  <a:pt x="47200" y="0"/>
                  <a:pt x="0" y="47170"/>
                  <a:pt x="0" y="105170"/>
                </a:cubicBezTo>
                <a:cubicBezTo>
                  <a:pt x="0" y="178692"/>
                  <a:pt x="71338" y="244709"/>
                  <a:pt x="93193" y="263190"/>
                </a:cubicBezTo>
                <a:cubicBezTo>
                  <a:pt x="96683" y="266130"/>
                  <a:pt x="100959" y="267609"/>
                  <a:pt x="105235" y="267609"/>
                </a:cubicBezTo>
                <a:cubicBezTo>
                  <a:pt x="109511" y="267609"/>
                  <a:pt x="113787" y="266130"/>
                  <a:pt x="117277" y="263190"/>
                </a:cubicBezTo>
                <a:cubicBezTo>
                  <a:pt x="139132" y="244709"/>
                  <a:pt x="210470" y="178692"/>
                  <a:pt x="210470" y="105170"/>
                </a:cubicBezTo>
                <a:cubicBezTo>
                  <a:pt x="210470" y="47189"/>
                  <a:pt x="163253" y="0"/>
                  <a:pt x="105235" y="0"/>
                </a:cubicBezTo>
                <a:close/>
                <a:moveTo>
                  <a:pt x="105473" y="249238"/>
                </a:moveTo>
                <a:cubicBezTo>
                  <a:pt x="105327" y="249366"/>
                  <a:pt x="105126" y="249366"/>
                  <a:pt x="104998" y="249238"/>
                </a:cubicBezTo>
                <a:cubicBezTo>
                  <a:pt x="93942" y="239888"/>
                  <a:pt x="72526" y="220348"/>
                  <a:pt x="53522" y="194653"/>
                </a:cubicBezTo>
                <a:cubicBezTo>
                  <a:pt x="30132" y="163042"/>
                  <a:pt x="18273" y="132946"/>
                  <a:pt x="18273" y="105170"/>
                </a:cubicBezTo>
                <a:cubicBezTo>
                  <a:pt x="18273" y="57251"/>
                  <a:pt x="57286" y="18262"/>
                  <a:pt x="105235" y="18262"/>
                </a:cubicBezTo>
                <a:cubicBezTo>
                  <a:pt x="153184" y="18262"/>
                  <a:pt x="192197" y="57251"/>
                  <a:pt x="192197" y="105170"/>
                </a:cubicBezTo>
                <a:cubicBezTo>
                  <a:pt x="192197" y="170840"/>
                  <a:pt x="125811" y="232053"/>
                  <a:pt x="105473" y="249238"/>
                </a:cubicBezTo>
                <a:close/>
                <a:moveTo>
                  <a:pt x="105235" y="58748"/>
                </a:moveTo>
                <a:cubicBezTo>
                  <a:pt x="79342" y="58748"/>
                  <a:pt x="58273" y="79804"/>
                  <a:pt x="58273" y="105681"/>
                </a:cubicBezTo>
                <a:cubicBezTo>
                  <a:pt x="58273" y="131558"/>
                  <a:pt x="79342" y="152614"/>
                  <a:pt x="105235" y="152614"/>
                </a:cubicBezTo>
                <a:cubicBezTo>
                  <a:pt x="131128" y="152614"/>
                  <a:pt x="152197" y="131558"/>
                  <a:pt x="152197" y="105681"/>
                </a:cubicBezTo>
                <a:cubicBezTo>
                  <a:pt x="152197" y="79804"/>
                  <a:pt x="131128" y="58748"/>
                  <a:pt x="105235" y="58748"/>
                </a:cubicBezTo>
                <a:close/>
                <a:moveTo>
                  <a:pt x="105235" y="134334"/>
                </a:moveTo>
                <a:cubicBezTo>
                  <a:pt x="89411" y="134334"/>
                  <a:pt x="76546" y="121478"/>
                  <a:pt x="76546" y="105663"/>
                </a:cubicBezTo>
                <a:cubicBezTo>
                  <a:pt x="76546" y="89848"/>
                  <a:pt x="89411" y="76992"/>
                  <a:pt x="105235" y="76992"/>
                </a:cubicBezTo>
                <a:cubicBezTo>
                  <a:pt x="121060" y="76992"/>
                  <a:pt x="133924" y="89848"/>
                  <a:pt x="133924" y="105663"/>
                </a:cubicBezTo>
                <a:cubicBezTo>
                  <a:pt x="133924" y="121478"/>
                  <a:pt x="121041" y="134334"/>
                  <a:pt x="105235" y="134334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0"/>
          <p:cNvSpPr/>
          <p:nvPr/>
        </p:nvSpPr>
        <p:spPr>
          <a:xfrm>
            <a:off x="15189727" y="63259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502065" y="359845"/>
                </a:moveTo>
                <a:cubicBezTo>
                  <a:pt x="502065" y="438258"/>
                  <a:pt x="438287" y="502036"/>
                  <a:pt x="359874" y="502036"/>
                </a:cubicBez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30"/>
          <p:cNvSpPr/>
          <p:nvPr/>
        </p:nvSpPr>
        <p:spPr>
          <a:xfrm>
            <a:off x="15204117" y="6340367"/>
            <a:ext cx="690966" cy="690908"/>
          </a:xfrm>
          <a:custGeom>
            <a:rect b="b" l="l" r="r" t="t"/>
            <a:pathLst>
              <a:path extrusionOk="0" h="690908" w="690966">
                <a:moveTo>
                  <a:pt x="690967" y="288253"/>
                </a:moveTo>
                <a:lnTo>
                  <a:pt x="690967" y="402685"/>
                </a:lnTo>
                <a:cubicBezTo>
                  <a:pt x="690967" y="403275"/>
                  <a:pt x="690477" y="403750"/>
                  <a:pt x="689902" y="403750"/>
                </a:cubicBezTo>
                <a:lnTo>
                  <a:pt x="610035" y="403750"/>
                </a:lnTo>
                <a:cubicBezTo>
                  <a:pt x="603128" y="403750"/>
                  <a:pt x="597012" y="408383"/>
                  <a:pt x="595170" y="415017"/>
                </a:cubicBezTo>
                <a:cubicBezTo>
                  <a:pt x="589587" y="435063"/>
                  <a:pt x="581528" y="454519"/>
                  <a:pt x="571181" y="472823"/>
                </a:cubicBezTo>
                <a:cubicBezTo>
                  <a:pt x="567800" y="478810"/>
                  <a:pt x="568850" y="486408"/>
                  <a:pt x="573743" y="491301"/>
                </a:cubicBezTo>
                <a:lnTo>
                  <a:pt x="630239" y="547797"/>
                </a:lnTo>
                <a:cubicBezTo>
                  <a:pt x="630498" y="548056"/>
                  <a:pt x="630556" y="548358"/>
                  <a:pt x="630556" y="548560"/>
                </a:cubicBezTo>
                <a:cubicBezTo>
                  <a:pt x="630556" y="548761"/>
                  <a:pt x="630498" y="549049"/>
                  <a:pt x="630239" y="549308"/>
                </a:cubicBezTo>
                <a:lnTo>
                  <a:pt x="549322" y="630182"/>
                </a:lnTo>
                <a:cubicBezTo>
                  <a:pt x="548905" y="630599"/>
                  <a:pt x="548229" y="630599"/>
                  <a:pt x="547811" y="630182"/>
                </a:cubicBezTo>
                <a:lnTo>
                  <a:pt x="491315" y="573671"/>
                </a:lnTo>
                <a:cubicBezTo>
                  <a:pt x="486422" y="568778"/>
                  <a:pt x="478824" y="567742"/>
                  <a:pt x="472823" y="571124"/>
                </a:cubicBezTo>
                <a:cubicBezTo>
                  <a:pt x="454620" y="581442"/>
                  <a:pt x="435164" y="589515"/>
                  <a:pt x="415017" y="595113"/>
                </a:cubicBezTo>
                <a:cubicBezTo>
                  <a:pt x="408398" y="596954"/>
                  <a:pt x="403764" y="603070"/>
                  <a:pt x="403764" y="609978"/>
                </a:cubicBezTo>
                <a:lnTo>
                  <a:pt x="403764" y="689844"/>
                </a:lnTo>
                <a:cubicBezTo>
                  <a:pt x="403764" y="690434"/>
                  <a:pt x="403289" y="690909"/>
                  <a:pt x="402699" y="690909"/>
                </a:cubicBezTo>
                <a:lnTo>
                  <a:pt x="288282" y="690909"/>
                </a:lnTo>
                <a:cubicBezTo>
                  <a:pt x="287692" y="690909"/>
                  <a:pt x="287217" y="690434"/>
                  <a:pt x="287217" y="689844"/>
                </a:cubicBezTo>
                <a:lnTo>
                  <a:pt x="287217" y="609978"/>
                </a:lnTo>
                <a:cubicBezTo>
                  <a:pt x="287217" y="603070"/>
                  <a:pt x="282598" y="596954"/>
                  <a:pt x="275964" y="595113"/>
                </a:cubicBezTo>
                <a:cubicBezTo>
                  <a:pt x="255817" y="589515"/>
                  <a:pt x="236376" y="581442"/>
                  <a:pt x="218158" y="571124"/>
                </a:cubicBezTo>
                <a:cubicBezTo>
                  <a:pt x="215812" y="569800"/>
                  <a:pt x="213207" y="569152"/>
                  <a:pt x="210617" y="569152"/>
                </a:cubicBezTo>
                <a:cubicBezTo>
                  <a:pt x="206617" y="569152"/>
                  <a:pt x="202645" y="570707"/>
                  <a:pt x="199666" y="573671"/>
                </a:cubicBezTo>
                <a:lnTo>
                  <a:pt x="143169" y="630182"/>
                </a:lnTo>
                <a:cubicBezTo>
                  <a:pt x="142752" y="630599"/>
                  <a:pt x="142076" y="630599"/>
                  <a:pt x="141659" y="630182"/>
                </a:cubicBezTo>
                <a:lnTo>
                  <a:pt x="60742" y="549308"/>
                </a:lnTo>
                <a:cubicBezTo>
                  <a:pt x="60483" y="549049"/>
                  <a:pt x="60425" y="548761"/>
                  <a:pt x="60425" y="548560"/>
                </a:cubicBezTo>
                <a:cubicBezTo>
                  <a:pt x="60425" y="548358"/>
                  <a:pt x="60483" y="548056"/>
                  <a:pt x="60742" y="547797"/>
                </a:cubicBezTo>
                <a:lnTo>
                  <a:pt x="117252" y="491301"/>
                </a:lnTo>
                <a:cubicBezTo>
                  <a:pt x="122131" y="486408"/>
                  <a:pt x="123181" y="478810"/>
                  <a:pt x="119800" y="472823"/>
                </a:cubicBezTo>
                <a:cubicBezTo>
                  <a:pt x="109482" y="454548"/>
                  <a:pt x="101423" y="435106"/>
                  <a:pt x="95825" y="415003"/>
                </a:cubicBezTo>
                <a:cubicBezTo>
                  <a:pt x="93983" y="408383"/>
                  <a:pt x="87867" y="403750"/>
                  <a:pt x="80960" y="403750"/>
                </a:cubicBezTo>
                <a:lnTo>
                  <a:pt x="1065" y="403750"/>
                </a:lnTo>
                <a:cubicBezTo>
                  <a:pt x="489" y="403750"/>
                  <a:pt x="0" y="403275"/>
                  <a:pt x="0" y="402685"/>
                </a:cubicBezTo>
                <a:lnTo>
                  <a:pt x="0" y="288253"/>
                </a:lnTo>
                <a:cubicBezTo>
                  <a:pt x="0" y="287663"/>
                  <a:pt x="489" y="287188"/>
                  <a:pt x="1065" y="287188"/>
                </a:cubicBezTo>
                <a:lnTo>
                  <a:pt x="80946" y="287188"/>
                </a:lnTo>
                <a:cubicBezTo>
                  <a:pt x="87867" y="287188"/>
                  <a:pt x="93983" y="282554"/>
                  <a:pt x="95811" y="275935"/>
                </a:cubicBezTo>
                <a:cubicBezTo>
                  <a:pt x="101380" y="255889"/>
                  <a:pt x="109453" y="236448"/>
                  <a:pt x="119800" y="218129"/>
                </a:cubicBezTo>
                <a:cubicBezTo>
                  <a:pt x="123181" y="212128"/>
                  <a:pt x="122131" y="204530"/>
                  <a:pt x="117252" y="199652"/>
                </a:cubicBezTo>
                <a:lnTo>
                  <a:pt x="60727" y="143155"/>
                </a:lnTo>
                <a:cubicBezTo>
                  <a:pt x="60468" y="142896"/>
                  <a:pt x="60411" y="142608"/>
                  <a:pt x="60411" y="142407"/>
                </a:cubicBezTo>
                <a:cubicBezTo>
                  <a:pt x="60411" y="142205"/>
                  <a:pt x="60468" y="141918"/>
                  <a:pt x="60727" y="141659"/>
                </a:cubicBezTo>
                <a:lnTo>
                  <a:pt x="141644" y="60742"/>
                </a:lnTo>
                <a:cubicBezTo>
                  <a:pt x="142061" y="60339"/>
                  <a:pt x="142738" y="60339"/>
                  <a:pt x="143155" y="60742"/>
                </a:cubicBezTo>
                <a:lnTo>
                  <a:pt x="199680" y="117252"/>
                </a:lnTo>
                <a:cubicBezTo>
                  <a:pt x="204573" y="122145"/>
                  <a:pt x="212171" y="123196"/>
                  <a:pt x="218158" y="119800"/>
                </a:cubicBezTo>
                <a:cubicBezTo>
                  <a:pt x="236433" y="109453"/>
                  <a:pt x="255889" y="101380"/>
                  <a:pt x="275964" y="95811"/>
                </a:cubicBezTo>
                <a:cubicBezTo>
                  <a:pt x="282583" y="93969"/>
                  <a:pt x="287217" y="87853"/>
                  <a:pt x="287217" y="80946"/>
                </a:cubicBezTo>
                <a:lnTo>
                  <a:pt x="287217" y="1065"/>
                </a:lnTo>
                <a:cubicBezTo>
                  <a:pt x="287217" y="475"/>
                  <a:pt x="287692" y="0"/>
                  <a:pt x="288282" y="0"/>
                </a:cubicBezTo>
                <a:lnTo>
                  <a:pt x="402685" y="0"/>
                </a:lnTo>
                <a:cubicBezTo>
                  <a:pt x="403275" y="0"/>
                  <a:pt x="403750" y="475"/>
                  <a:pt x="403750" y="1065"/>
                </a:cubicBezTo>
                <a:lnTo>
                  <a:pt x="403750" y="80946"/>
                </a:lnTo>
                <a:cubicBezTo>
                  <a:pt x="403750" y="87853"/>
                  <a:pt x="408383" y="93969"/>
                  <a:pt x="415003" y="95811"/>
                </a:cubicBezTo>
                <a:cubicBezTo>
                  <a:pt x="435078" y="101380"/>
                  <a:pt x="454519" y="109453"/>
                  <a:pt x="472809" y="119785"/>
                </a:cubicBezTo>
                <a:cubicBezTo>
                  <a:pt x="478810" y="123181"/>
                  <a:pt x="486394" y="122131"/>
                  <a:pt x="491286" y="117238"/>
                </a:cubicBezTo>
                <a:lnTo>
                  <a:pt x="547811" y="60742"/>
                </a:lnTo>
                <a:cubicBezTo>
                  <a:pt x="548229" y="60339"/>
                  <a:pt x="548905" y="60339"/>
                  <a:pt x="549322" y="60742"/>
                </a:cubicBezTo>
                <a:lnTo>
                  <a:pt x="630225" y="141630"/>
                </a:lnTo>
                <a:cubicBezTo>
                  <a:pt x="630484" y="141889"/>
                  <a:pt x="630542" y="142191"/>
                  <a:pt x="630542" y="142392"/>
                </a:cubicBezTo>
                <a:cubicBezTo>
                  <a:pt x="630542" y="142594"/>
                  <a:pt x="630484" y="142882"/>
                  <a:pt x="630225" y="143141"/>
                </a:cubicBezTo>
                <a:lnTo>
                  <a:pt x="573714" y="199652"/>
                </a:lnTo>
                <a:cubicBezTo>
                  <a:pt x="568836" y="204530"/>
                  <a:pt x="567785" y="212128"/>
                  <a:pt x="571167" y="218129"/>
                </a:cubicBezTo>
                <a:cubicBezTo>
                  <a:pt x="581485" y="236361"/>
                  <a:pt x="589543" y="255817"/>
                  <a:pt x="595141" y="275935"/>
                </a:cubicBezTo>
                <a:cubicBezTo>
                  <a:pt x="596983" y="282569"/>
                  <a:pt x="603099" y="287188"/>
                  <a:pt x="610007" y="287188"/>
                </a:cubicBezTo>
                <a:lnTo>
                  <a:pt x="689902" y="287188"/>
                </a:lnTo>
                <a:cubicBezTo>
                  <a:pt x="690477" y="287188"/>
                  <a:pt x="690967" y="287663"/>
                  <a:pt x="690967" y="288253"/>
                </a:cubicBezTo>
                <a:close/>
                <a:moveTo>
                  <a:pt x="502065" y="345455"/>
                </a:moveTo>
                <a:cubicBezTo>
                  <a:pt x="502065" y="259112"/>
                  <a:pt x="431825" y="188873"/>
                  <a:pt x="345483" y="188873"/>
                </a:cubicBezTo>
                <a:cubicBezTo>
                  <a:pt x="259141" y="188873"/>
                  <a:pt x="188902" y="259112"/>
                  <a:pt x="188902" y="345455"/>
                </a:cubicBezTo>
                <a:cubicBezTo>
                  <a:pt x="188902" y="431797"/>
                  <a:pt x="259141" y="502036"/>
                  <a:pt x="345483" y="502036"/>
                </a:cubicBezTo>
                <a:cubicBezTo>
                  <a:pt x="431825" y="502036"/>
                  <a:pt x="502065" y="431797"/>
                  <a:pt x="502065" y="3454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0"/>
          <p:cNvSpPr/>
          <p:nvPr/>
        </p:nvSpPr>
        <p:spPr>
          <a:xfrm>
            <a:off x="15189727" y="6325977"/>
            <a:ext cx="719747" cy="719689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10272357" y="7863815"/>
            <a:ext cx="687018" cy="798030"/>
          </a:xfrm>
          <a:custGeom>
            <a:rect b="b" l="l" r="r" t="t"/>
            <a:pathLst>
              <a:path extrusionOk="0" h="798030" w="687018">
                <a:moveTo>
                  <a:pt x="234686" y="399007"/>
                </a:moveTo>
                <a:cubicBezTo>
                  <a:pt x="234686" y="463822"/>
                  <a:pt x="182151" y="516362"/>
                  <a:pt x="117343" y="516362"/>
                </a:cubicBezTo>
                <a:cubicBezTo>
                  <a:pt x="52535" y="516362"/>
                  <a:pt x="0" y="463822"/>
                  <a:pt x="0" y="399007"/>
                </a:cubicBezTo>
                <a:cubicBezTo>
                  <a:pt x="0" y="334193"/>
                  <a:pt x="52535" y="281652"/>
                  <a:pt x="117343" y="281652"/>
                </a:cubicBezTo>
                <a:cubicBezTo>
                  <a:pt x="182151" y="281652"/>
                  <a:pt x="234686" y="334209"/>
                  <a:pt x="234686" y="399007"/>
                </a:cubicBezTo>
                <a:close/>
                <a:moveTo>
                  <a:pt x="569676" y="234710"/>
                </a:moveTo>
                <a:cubicBezTo>
                  <a:pt x="634483" y="234710"/>
                  <a:pt x="687018" y="182170"/>
                  <a:pt x="687018" y="117355"/>
                </a:cubicBezTo>
                <a:cubicBezTo>
                  <a:pt x="687018" y="52540"/>
                  <a:pt x="634483" y="0"/>
                  <a:pt x="569676" y="0"/>
                </a:cubicBezTo>
                <a:cubicBezTo>
                  <a:pt x="504868" y="0"/>
                  <a:pt x="452333" y="52540"/>
                  <a:pt x="452333" y="117355"/>
                </a:cubicBezTo>
                <a:cubicBezTo>
                  <a:pt x="452333" y="182170"/>
                  <a:pt x="504868" y="234710"/>
                  <a:pt x="569676" y="234710"/>
                </a:cubicBezTo>
                <a:close/>
                <a:moveTo>
                  <a:pt x="569676" y="563321"/>
                </a:moveTo>
                <a:cubicBezTo>
                  <a:pt x="504868" y="563321"/>
                  <a:pt x="452333" y="615861"/>
                  <a:pt x="452333" y="680676"/>
                </a:cubicBezTo>
                <a:cubicBezTo>
                  <a:pt x="452333" y="745490"/>
                  <a:pt x="504868" y="798031"/>
                  <a:pt x="569676" y="798031"/>
                </a:cubicBezTo>
                <a:cubicBezTo>
                  <a:pt x="634483" y="798031"/>
                  <a:pt x="687018" y="745490"/>
                  <a:pt x="687018" y="680676"/>
                </a:cubicBezTo>
                <a:cubicBezTo>
                  <a:pt x="687018" y="615861"/>
                  <a:pt x="634483" y="563321"/>
                  <a:pt x="569676" y="5633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0"/>
          <p:cNvSpPr/>
          <p:nvPr/>
        </p:nvSpPr>
        <p:spPr>
          <a:xfrm>
            <a:off x="10264197" y="7855655"/>
            <a:ext cx="703338" cy="814369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8966069" y="77824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72317" y="161354"/>
                </a:move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8985298" y="7801711"/>
            <a:ext cx="706174" cy="921734"/>
          </a:xfrm>
          <a:custGeom>
            <a:rect b="b" l="l" r="r" t="t"/>
            <a:pathLst>
              <a:path extrusionOk="0" h="921734" w="706174">
                <a:moveTo>
                  <a:pt x="353107" y="0"/>
                </a:moveTo>
                <a:cubicBezTo>
                  <a:pt x="547784" y="0"/>
                  <a:pt x="706175" y="158261"/>
                  <a:pt x="706175" y="352820"/>
                </a:cubicBezTo>
                <a:cubicBezTo>
                  <a:pt x="706175" y="611310"/>
                  <a:pt x="448926" y="848854"/>
                  <a:pt x="370067" y="915495"/>
                </a:cubicBezTo>
                <a:cubicBezTo>
                  <a:pt x="360241" y="923815"/>
                  <a:pt x="345953" y="923815"/>
                  <a:pt x="336127" y="915495"/>
                </a:cubicBezTo>
                <a:cubicBezTo>
                  <a:pt x="257268" y="848854"/>
                  <a:pt x="0" y="611310"/>
                  <a:pt x="0" y="352820"/>
                </a:cubicBezTo>
                <a:cubicBezTo>
                  <a:pt x="0" y="158261"/>
                  <a:pt x="158411" y="0"/>
                  <a:pt x="353107" y="0"/>
                </a:cubicBezTo>
                <a:close/>
                <a:moveTo>
                  <a:pt x="585031" y="354703"/>
                </a:moveTo>
                <a:cubicBezTo>
                  <a:pt x="585031" y="226899"/>
                  <a:pt x="480981" y="122923"/>
                  <a:pt x="353088" y="122923"/>
                </a:cubicBezTo>
                <a:cubicBezTo>
                  <a:pt x="225194" y="122923"/>
                  <a:pt x="121144" y="226899"/>
                  <a:pt x="121144" y="354703"/>
                </a:cubicBezTo>
                <a:cubicBezTo>
                  <a:pt x="121144" y="482507"/>
                  <a:pt x="225194" y="586502"/>
                  <a:pt x="353088" y="586502"/>
                </a:cubicBezTo>
                <a:cubicBezTo>
                  <a:pt x="480981" y="586502"/>
                  <a:pt x="585031" y="482507"/>
                  <a:pt x="585031" y="3547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0"/>
          <p:cNvSpPr/>
          <p:nvPr/>
        </p:nvSpPr>
        <p:spPr>
          <a:xfrm>
            <a:off x="8966069" y="7782496"/>
            <a:ext cx="744633" cy="960190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30"/>
          <p:cNvSpPr/>
          <p:nvPr/>
        </p:nvSpPr>
        <p:spPr>
          <a:xfrm>
            <a:off x="16374817" y="6333172"/>
            <a:ext cx="705184" cy="705184"/>
          </a:xfrm>
          <a:custGeom>
            <a:rect b="b" l="l" r="r" t="t"/>
            <a:pathLst>
              <a:path extrusionOk="0" h="705184" w="705184">
                <a:moveTo>
                  <a:pt x="705184" y="352592"/>
                </a:moveTo>
                <a:cubicBezTo>
                  <a:pt x="705184" y="448058"/>
                  <a:pt x="667251" y="534659"/>
                  <a:pt x="605617" y="598149"/>
                </a:cubicBezTo>
                <a:cubicBezTo>
                  <a:pt x="541566" y="664143"/>
                  <a:pt x="451914" y="705155"/>
                  <a:pt x="352678" y="705184"/>
                </a:cubicBezTo>
                <a:lnTo>
                  <a:pt x="352592" y="705184"/>
                </a:lnTo>
                <a:cubicBezTo>
                  <a:pt x="253342" y="705184"/>
                  <a:pt x="163676" y="664186"/>
                  <a:pt x="99596" y="598192"/>
                </a:cubicBezTo>
                <a:cubicBezTo>
                  <a:pt x="37962" y="534702"/>
                  <a:pt x="0" y="448072"/>
                  <a:pt x="0" y="352592"/>
                </a:cubicBezTo>
                <a:cubicBezTo>
                  <a:pt x="0" y="350534"/>
                  <a:pt x="14" y="348476"/>
                  <a:pt x="58" y="346433"/>
                </a:cubicBezTo>
                <a:cubicBezTo>
                  <a:pt x="1640" y="253399"/>
                  <a:pt x="39286" y="169144"/>
                  <a:pt x="99581" y="107021"/>
                </a:cubicBezTo>
                <a:cubicBezTo>
                  <a:pt x="163633" y="41027"/>
                  <a:pt x="253299" y="14"/>
                  <a:pt x="352549" y="0"/>
                </a:cubicBezTo>
                <a:lnTo>
                  <a:pt x="352607" y="0"/>
                </a:lnTo>
                <a:cubicBezTo>
                  <a:pt x="352621" y="0"/>
                  <a:pt x="352621" y="0"/>
                  <a:pt x="352635" y="0"/>
                </a:cubicBezTo>
                <a:lnTo>
                  <a:pt x="352678" y="0"/>
                </a:lnTo>
                <a:cubicBezTo>
                  <a:pt x="451900" y="29"/>
                  <a:pt x="541552" y="41041"/>
                  <a:pt x="605603" y="107021"/>
                </a:cubicBezTo>
                <a:cubicBezTo>
                  <a:pt x="665899" y="169144"/>
                  <a:pt x="703544" y="253399"/>
                  <a:pt x="705127" y="346433"/>
                </a:cubicBezTo>
                <a:cubicBezTo>
                  <a:pt x="705170" y="348476"/>
                  <a:pt x="705184" y="350534"/>
                  <a:pt x="705184" y="3525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16367622" y="6325962"/>
            <a:ext cx="719588" cy="719588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0"/>
          <p:cNvSpPr/>
          <p:nvPr/>
        </p:nvSpPr>
        <p:spPr>
          <a:xfrm>
            <a:off x="7904647" y="7792103"/>
            <a:ext cx="497528" cy="940840"/>
          </a:xfrm>
          <a:custGeom>
            <a:rect b="b" l="l" r="r" t="t"/>
            <a:pathLst>
              <a:path extrusionOk="0" h="940840" w="497528">
                <a:moveTo>
                  <a:pt x="475807" y="940840"/>
                </a:moveTo>
                <a:lnTo>
                  <a:pt x="21702" y="940840"/>
                </a:lnTo>
                <a:cubicBezTo>
                  <a:pt x="9726" y="940840"/>
                  <a:pt x="0" y="931136"/>
                  <a:pt x="0" y="919146"/>
                </a:cubicBezTo>
                <a:lnTo>
                  <a:pt x="0" y="21695"/>
                </a:lnTo>
                <a:cubicBezTo>
                  <a:pt x="0" y="9704"/>
                  <a:pt x="9707" y="0"/>
                  <a:pt x="21702" y="0"/>
                </a:cubicBezTo>
                <a:lnTo>
                  <a:pt x="475826" y="0"/>
                </a:lnTo>
                <a:cubicBezTo>
                  <a:pt x="487802" y="0"/>
                  <a:pt x="497528" y="9704"/>
                  <a:pt x="497528" y="21695"/>
                </a:cubicBezTo>
                <a:lnTo>
                  <a:pt x="497528" y="919146"/>
                </a:lnTo>
                <a:cubicBezTo>
                  <a:pt x="497509" y="931117"/>
                  <a:pt x="487802" y="940840"/>
                  <a:pt x="475807" y="9408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30"/>
          <p:cNvSpPr/>
          <p:nvPr/>
        </p:nvSpPr>
        <p:spPr>
          <a:xfrm>
            <a:off x="7895036" y="7782496"/>
            <a:ext cx="516750" cy="960055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30"/>
          <p:cNvSpPr/>
          <p:nvPr/>
        </p:nvSpPr>
        <p:spPr>
          <a:xfrm>
            <a:off x="11529693" y="7863829"/>
            <a:ext cx="394412" cy="798363"/>
          </a:xfrm>
          <a:custGeom>
            <a:rect b="b" l="l" r="r" t="t"/>
            <a:pathLst>
              <a:path extrusionOk="0" h="798363" w="394412">
                <a:moveTo>
                  <a:pt x="393902" y="284056"/>
                </a:moveTo>
                <a:cubicBezTo>
                  <a:pt x="382850" y="311797"/>
                  <a:pt x="372221" y="338544"/>
                  <a:pt x="361575" y="365275"/>
                </a:cubicBezTo>
                <a:cubicBezTo>
                  <a:pt x="357880" y="374560"/>
                  <a:pt x="353925" y="383747"/>
                  <a:pt x="350604" y="393146"/>
                </a:cubicBezTo>
                <a:cubicBezTo>
                  <a:pt x="348944" y="397837"/>
                  <a:pt x="346486" y="399303"/>
                  <a:pt x="341554" y="399255"/>
                </a:cubicBezTo>
                <a:cubicBezTo>
                  <a:pt x="314061" y="399010"/>
                  <a:pt x="286552" y="399450"/>
                  <a:pt x="259059" y="398945"/>
                </a:cubicBezTo>
                <a:cubicBezTo>
                  <a:pt x="251002" y="398799"/>
                  <a:pt x="248495" y="400379"/>
                  <a:pt x="248511" y="409142"/>
                </a:cubicBezTo>
                <a:cubicBezTo>
                  <a:pt x="248853" y="535352"/>
                  <a:pt x="248658" y="661562"/>
                  <a:pt x="248934" y="787755"/>
                </a:cubicBezTo>
                <a:cubicBezTo>
                  <a:pt x="248951" y="795884"/>
                  <a:pt x="247404" y="798474"/>
                  <a:pt x="238663" y="798360"/>
                </a:cubicBezTo>
                <a:cubicBezTo>
                  <a:pt x="195055" y="797838"/>
                  <a:pt x="151432" y="797969"/>
                  <a:pt x="107824" y="798278"/>
                </a:cubicBezTo>
                <a:cubicBezTo>
                  <a:pt x="100873" y="798327"/>
                  <a:pt x="99115" y="796356"/>
                  <a:pt x="99132" y="789482"/>
                </a:cubicBezTo>
                <a:cubicBezTo>
                  <a:pt x="99343" y="662718"/>
                  <a:pt x="99181" y="535955"/>
                  <a:pt x="99506" y="409191"/>
                </a:cubicBezTo>
                <a:cubicBezTo>
                  <a:pt x="99522" y="400525"/>
                  <a:pt x="97146" y="398766"/>
                  <a:pt x="88975" y="398929"/>
                </a:cubicBezTo>
                <a:cubicBezTo>
                  <a:pt x="62035" y="399466"/>
                  <a:pt x="35079" y="398978"/>
                  <a:pt x="8140" y="399255"/>
                </a:cubicBezTo>
                <a:cubicBezTo>
                  <a:pt x="2410" y="399303"/>
                  <a:pt x="-64" y="398505"/>
                  <a:pt x="1" y="391762"/>
                </a:cubicBezTo>
                <a:cubicBezTo>
                  <a:pt x="376" y="355078"/>
                  <a:pt x="294" y="318378"/>
                  <a:pt x="50" y="281678"/>
                </a:cubicBezTo>
                <a:cubicBezTo>
                  <a:pt x="18" y="275912"/>
                  <a:pt x="1596" y="274120"/>
                  <a:pt x="7473" y="274185"/>
                </a:cubicBezTo>
                <a:cubicBezTo>
                  <a:pt x="35519" y="274478"/>
                  <a:pt x="63581" y="274104"/>
                  <a:pt x="91644" y="274478"/>
                </a:cubicBezTo>
                <a:cubicBezTo>
                  <a:pt x="98041" y="274560"/>
                  <a:pt x="99457" y="272605"/>
                  <a:pt x="99408" y="266513"/>
                </a:cubicBezTo>
                <a:cubicBezTo>
                  <a:pt x="99132" y="227874"/>
                  <a:pt x="99050" y="189236"/>
                  <a:pt x="99327" y="150598"/>
                </a:cubicBezTo>
                <a:cubicBezTo>
                  <a:pt x="99864" y="77817"/>
                  <a:pt x="148095" y="18475"/>
                  <a:pt x="218886" y="3049"/>
                </a:cubicBezTo>
                <a:cubicBezTo>
                  <a:pt x="229255" y="785"/>
                  <a:pt x="239754" y="149"/>
                  <a:pt x="250334" y="166"/>
                </a:cubicBezTo>
                <a:cubicBezTo>
                  <a:pt x="280057" y="198"/>
                  <a:pt x="309780" y="426"/>
                  <a:pt x="339503" y="3"/>
                </a:cubicBezTo>
                <a:cubicBezTo>
                  <a:pt x="346746" y="-95"/>
                  <a:pt x="348114" y="2283"/>
                  <a:pt x="348048" y="8962"/>
                </a:cubicBezTo>
                <a:cubicBezTo>
                  <a:pt x="347723" y="44538"/>
                  <a:pt x="347707" y="80130"/>
                  <a:pt x="348065" y="115706"/>
                </a:cubicBezTo>
                <a:cubicBezTo>
                  <a:pt x="348130" y="122792"/>
                  <a:pt x="346697" y="125545"/>
                  <a:pt x="338998" y="125154"/>
                </a:cubicBezTo>
                <a:cubicBezTo>
                  <a:pt x="325976" y="124470"/>
                  <a:pt x="312889" y="124844"/>
                  <a:pt x="299834" y="124991"/>
                </a:cubicBezTo>
                <a:cubicBezTo>
                  <a:pt x="269379" y="125333"/>
                  <a:pt x="248869" y="146021"/>
                  <a:pt x="248755" y="176628"/>
                </a:cubicBezTo>
                <a:cubicBezTo>
                  <a:pt x="248641" y="206649"/>
                  <a:pt x="248918" y="236671"/>
                  <a:pt x="248576" y="266692"/>
                </a:cubicBezTo>
                <a:cubicBezTo>
                  <a:pt x="248511" y="273012"/>
                  <a:pt x="250285" y="274527"/>
                  <a:pt x="256455" y="274495"/>
                </a:cubicBezTo>
                <a:cubicBezTo>
                  <a:pt x="300062" y="274218"/>
                  <a:pt x="343686" y="274348"/>
                  <a:pt x="387294" y="274348"/>
                </a:cubicBezTo>
                <a:cubicBezTo>
                  <a:pt x="392323" y="274315"/>
                  <a:pt x="395758" y="279381"/>
                  <a:pt x="393902" y="2840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30"/>
          <p:cNvSpPr/>
          <p:nvPr/>
        </p:nvSpPr>
        <p:spPr>
          <a:xfrm>
            <a:off x="11521554" y="7855653"/>
            <a:ext cx="410681" cy="81468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30"/>
          <p:cNvSpPr/>
          <p:nvPr/>
        </p:nvSpPr>
        <p:spPr>
          <a:xfrm>
            <a:off x="12491709" y="7968751"/>
            <a:ext cx="588189" cy="588153"/>
          </a:xfrm>
          <a:custGeom>
            <a:rect b="b" l="l" r="r" t="t"/>
            <a:pathLst>
              <a:path extrusionOk="0" h="588153" w="588189">
                <a:moveTo>
                  <a:pt x="588189" y="87245"/>
                </a:moveTo>
                <a:lnTo>
                  <a:pt x="588189" y="500909"/>
                </a:lnTo>
                <a:cubicBezTo>
                  <a:pt x="588045" y="549039"/>
                  <a:pt x="549063" y="588045"/>
                  <a:pt x="500945" y="588153"/>
                </a:cubicBezTo>
                <a:lnTo>
                  <a:pt x="87245" y="588153"/>
                </a:lnTo>
                <a:cubicBezTo>
                  <a:pt x="39126" y="588045"/>
                  <a:pt x="144" y="549039"/>
                  <a:pt x="0" y="500909"/>
                </a:cubicBezTo>
                <a:lnTo>
                  <a:pt x="0" y="87245"/>
                </a:lnTo>
                <a:cubicBezTo>
                  <a:pt x="144" y="39090"/>
                  <a:pt x="39126" y="120"/>
                  <a:pt x="87245" y="0"/>
                </a:cubicBezTo>
                <a:lnTo>
                  <a:pt x="500933" y="0"/>
                </a:lnTo>
                <a:cubicBezTo>
                  <a:pt x="549063" y="120"/>
                  <a:pt x="588045" y="39090"/>
                  <a:pt x="588189" y="872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30"/>
          <p:cNvSpPr/>
          <p:nvPr/>
        </p:nvSpPr>
        <p:spPr>
          <a:xfrm>
            <a:off x="12485707" y="7962749"/>
            <a:ext cx="600182" cy="600158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30"/>
          <p:cNvSpPr/>
          <p:nvPr/>
        </p:nvSpPr>
        <p:spPr>
          <a:xfrm>
            <a:off x="13647298" y="7970140"/>
            <a:ext cx="719614" cy="585913"/>
          </a:xfrm>
          <a:custGeom>
            <a:rect b="b" l="l" r="r" t="t"/>
            <a:pathLst>
              <a:path extrusionOk="0" h="585913" w="719614">
                <a:moveTo>
                  <a:pt x="240990" y="585914"/>
                </a:moveTo>
                <a:cubicBezTo>
                  <a:pt x="231551" y="585914"/>
                  <a:pt x="222126" y="585914"/>
                  <a:pt x="212687" y="585914"/>
                </a:cubicBezTo>
                <a:cubicBezTo>
                  <a:pt x="208305" y="585178"/>
                  <a:pt x="203865" y="585487"/>
                  <a:pt x="199469" y="585458"/>
                </a:cubicBezTo>
                <a:cubicBezTo>
                  <a:pt x="181193" y="585340"/>
                  <a:pt x="163226" y="582736"/>
                  <a:pt x="145348" y="579308"/>
                </a:cubicBezTo>
                <a:cubicBezTo>
                  <a:pt x="126984" y="575791"/>
                  <a:pt x="108958" y="570995"/>
                  <a:pt x="91241" y="565007"/>
                </a:cubicBezTo>
                <a:cubicBezTo>
                  <a:pt x="76523" y="560034"/>
                  <a:pt x="62188" y="554105"/>
                  <a:pt x="48088" y="547572"/>
                </a:cubicBezTo>
                <a:cubicBezTo>
                  <a:pt x="32385" y="540290"/>
                  <a:pt x="17271" y="531948"/>
                  <a:pt x="2597" y="522796"/>
                </a:cubicBezTo>
                <a:cubicBezTo>
                  <a:pt x="2288" y="522605"/>
                  <a:pt x="1950" y="522443"/>
                  <a:pt x="1656" y="522208"/>
                </a:cubicBezTo>
                <a:cubicBezTo>
                  <a:pt x="803" y="521502"/>
                  <a:pt x="-343" y="520795"/>
                  <a:pt x="98" y="519530"/>
                </a:cubicBezTo>
                <a:cubicBezTo>
                  <a:pt x="583" y="518118"/>
                  <a:pt x="1891" y="518309"/>
                  <a:pt x="3156" y="518427"/>
                </a:cubicBezTo>
                <a:cubicBezTo>
                  <a:pt x="14462" y="519456"/>
                  <a:pt x="25798" y="520413"/>
                  <a:pt x="37149" y="520192"/>
                </a:cubicBezTo>
                <a:cubicBezTo>
                  <a:pt x="58233" y="519765"/>
                  <a:pt x="79140" y="517573"/>
                  <a:pt x="99769" y="512939"/>
                </a:cubicBezTo>
                <a:cubicBezTo>
                  <a:pt x="125072" y="507245"/>
                  <a:pt x="149229" y="498432"/>
                  <a:pt x="172210" y="486441"/>
                </a:cubicBezTo>
                <a:cubicBezTo>
                  <a:pt x="187045" y="478688"/>
                  <a:pt x="201160" y="469757"/>
                  <a:pt x="214657" y="459399"/>
                </a:cubicBezTo>
                <a:cubicBezTo>
                  <a:pt x="197675" y="458516"/>
                  <a:pt x="181414" y="455265"/>
                  <a:pt x="165887" y="448924"/>
                </a:cubicBezTo>
                <a:cubicBezTo>
                  <a:pt x="150552" y="442656"/>
                  <a:pt x="136482" y="434285"/>
                  <a:pt x="123970" y="423324"/>
                </a:cubicBezTo>
                <a:cubicBezTo>
                  <a:pt x="112266" y="413069"/>
                  <a:pt x="102136" y="401505"/>
                  <a:pt x="94034" y="388248"/>
                </a:cubicBezTo>
                <a:cubicBezTo>
                  <a:pt x="88580" y="379318"/>
                  <a:pt x="83934" y="369975"/>
                  <a:pt x="80625" y="360015"/>
                </a:cubicBezTo>
                <a:cubicBezTo>
                  <a:pt x="80449" y="359485"/>
                  <a:pt x="80258" y="358970"/>
                  <a:pt x="80125" y="358426"/>
                </a:cubicBezTo>
                <a:cubicBezTo>
                  <a:pt x="79464" y="355601"/>
                  <a:pt x="80567" y="354321"/>
                  <a:pt x="83404" y="354689"/>
                </a:cubicBezTo>
                <a:cubicBezTo>
                  <a:pt x="87345" y="355189"/>
                  <a:pt x="91256" y="355836"/>
                  <a:pt x="95225" y="356116"/>
                </a:cubicBezTo>
                <a:cubicBezTo>
                  <a:pt x="105473" y="356837"/>
                  <a:pt x="115692" y="356896"/>
                  <a:pt x="125925" y="355689"/>
                </a:cubicBezTo>
                <a:cubicBezTo>
                  <a:pt x="131071" y="355071"/>
                  <a:pt x="136129" y="354027"/>
                  <a:pt x="141319" y="353056"/>
                </a:cubicBezTo>
                <a:cubicBezTo>
                  <a:pt x="125866" y="349422"/>
                  <a:pt x="111575" y="343213"/>
                  <a:pt x="98151" y="335003"/>
                </a:cubicBezTo>
                <a:cubicBezTo>
                  <a:pt x="87536" y="328515"/>
                  <a:pt x="77847" y="320805"/>
                  <a:pt x="69260" y="311816"/>
                </a:cubicBezTo>
                <a:cubicBezTo>
                  <a:pt x="59983" y="302091"/>
                  <a:pt x="51984" y="291395"/>
                  <a:pt x="45515" y="279536"/>
                </a:cubicBezTo>
                <a:cubicBezTo>
                  <a:pt x="36443" y="262940"/>
                  <a:pt x="30812" y="245270"/>
                  <a:pt x="28489" y="226541"/>
                </a:cubicBezTo>
                <a:cubicBezTo>
                  <a:pt x="27783" y="220862"/>
                  <a:pt x="27166" y="215153"/>
                  <a:pt x="27239" y="209430"/>
                </a:cubicBezTo>
                <a:cubicBezTo>
                  <a:pt x="27298" y="205649"/>
                  <a:pt x="28798" y="204692"/>
                  <a:pt x="32165" y="206429"/>
                </a:cubicBezTo>
                <a:cubicBezTo>
                  <a:pt x="41472" y="211240"/>
                  <a:pt x="51102" y="215197"/>
                  <a:pt x="61218" y="217978"/>
                </a:cubicBezTo>
                <a:cubicBezTo>
                  <a:pt x="70774" y="220612"/>
                  <a:pt x="80464" y="222421"/>
                  <a:pt x="90653" y="222966"/>
                </a:cubicBezTo>
                <a:cubicBezTo>
                  <a:pt x="83081" y="217228"/>
                  <a:pt x="75979" y="211328"/>
                  <a:pt x="69628" y="204575"/>
                </a:cubicBezTo>
                <a:cubicBezTo>
                  <a:pt x="60982" y="195379"/>
                  <a:pt x="53543" y="185301"/>
                  <a:pt x="47338" y="174281"/>
                </a:cubicBezTo>
                <a:cubicBezTo>
                  <a:pt x="38619" y="158804"/>
                  <a:pt x="33032" y="142252"/>
                  <a:pt x="30297" y="124729"/>
                </a:cubicBezTo>
                <a:cubicBezTo>
                  <a:pt x="29445" y="119256"/>
                  <a:pt x="29121" y="113724"/>
                  <a:pt x="28754" y="108192"/>
                </a:cubicBezTo>
                <a:cubicBezTo>
                  <a:pt x="27739" y="93082"/>
                  <a:pt x="29665" y="78310"/>
                  <a:pt x="33370" y="63745"/>
                </a:cubicBezTo>
                <a:cubicBezTo>
                  <a:pt x="36384" y="51871"/>
                  <a:pt x="40751" y="40484"/>
                  <a:pt x="46912" y="29847"/>
                </a:cubicBezTo>
                <a:cubicBezTo>
                  <a:pt x="49058" y="26139"/>
                  <a:pt x="50558" y="26007"/>
                  <a:pt x="53322" y="29287"/>
                </a:cubicBezTo>
                <a:cubicBezTo>
                  <a:pt x="62938" y="40763"/>
                  <a:pt x="72892" y="51945"/>
                  <a:pt x="83713" y="62303"/>
                </a:cubicBezTo>
                <a:cubicBezTo>
                  <a:pt x="100210" y="78104"/>
                  <a:pt x="117706" y="92714"/>
                  <a:pt x="136496" y="105764"/>
                </a:cubicBezTo>
                <a:cubicBezTo>
                  <a:pt x="154904" y="118564"/>
                  <a:pt x="174195" y="129805"/>
                  <a:pt x="194382" y="139559"/>
                </a:cubicBezTo>
                <a:cubicBezTo>
                  <a:pt x="214392" y="149226"/>
                  <a:pt x="235050" y="157215"/>
                  <a:pt x="256369" y="163526"/>
                </a:cubicBezTo>
                <a:cubicBezTo>
                  <a:pt x="274307" y="168823"/>
                  <a:pt x="292479" y="172972"/>
                  <a:pt x="310946" y="175856"/>
                </a:cubicBezTo>
                <a:cubicBezTo>
                  <a:pt x="321429" y="177489"/>
                  <a:pt x="331971" y="178828"/>
                  <a:pt x="342572" y="179504"/>
                </a:cubicBezTo>
                <a:cubicBezTo>
                  <a:pt x="344969" y="179651"/>
                  <a:pt x="347336" y="180093"/>
                  <a:pt x="349747" y="180019"/>
                </a:cubicBezTo>
                <a:cubicBezTo>
                  <a:pt x="351600" y="179975"/>
                  <a:pt x="352541" y="179416"/>
                  <a:pt x="352114" y="177356"/>
                </a:cubicBezTo>
                <a:cubicBezTo>
                  <a:pt x="350173" y="168014"/>
                  <a:pt x="349291" y="158509"/>
                  <a:pt x="349277" y="149005"/>
                </a:cubicBezTo>
                <a:cubicBezTo>
                  <a:pt x="349262" y="142943"/>
                  <a:pt x="349482" y="136823"/>
                  <a:pt x="350218" y="130761"/>
                </a:cubicBezTo>
                <a:cubicBezTo>
                  <a:pt x="352408" y="112870"/>
                  <a:pt x="357466" y="95863"/>
                  <a:pt x="365700" y="79826"/>
                </a:cubicBezTo>
                <a:cubicBezTo>
                  <a:pt x="374536" y="62597"/>
                  <a:pt x="386445" y="47767"/>
                  <a:pt x="401045" y="35070"/>
                </a:cubicBezTo>
                <a:cubicBezTo>
                  <a:pt x="418806" y="19621"/>
                  <a:pt x="439141" y="9146"/>
                  <a:pt x="461901" y="3261"/>
                </a:cubicBezTo>
                <a:cubicBezTo>
                  <a:pt x="468987" y="1422"/>
                  <a:pt x="476192" y="436"/>
                  <a:pt x="483514" y="318"/>
                </a:cubicBezTo>
                <a:cubicBezTo>
                  <a:pt x="486102" y="274"/>
                  <a:pt x="488675" y="-123"/>
                  <a:pt x="491262" y="39"/>
                </a:cubicBezTo>
                <a:cubicBezTo>
                  <a:pt x="496011" y="39"/>
                  <a:pt x="500746" y="39"/>
                  <a:pt x="505495" y="39"/>
                </a:cubicBezTo>
                <a:cubicBezTo>
                  <a:pt x="524211" y="-315"/>
                  <a:pt x="541914" y="3996"/>
                  <a:pt x="558925" y="11588"/>
                </a:cubicBezTo>
                <a:cubicBezTo>
                  <a:pt x="575819" y="19136"/>
                  <a:pt x="590904" y="29273"/>
                  <a:pt x="603784" y="42602"/>
                </a:cubicBezTo>
                <a:cubicBezTo>
                  <a:pt x="605739" y="44633"/>
                  <a:pt x="607650" y="45221"/>
                  <a:pt x="610429" y="44618"/>
                </a:cubicBezTo>
                <a:cubicBezTo>
                  <a:pt x="628543" y="40690"/>
                  <a:pt x="646143" y="35158"/>
                  <a:pt x="663242" y="28022"/>
                </a:cubicBezTo>
                <a:cubicBezTo>
                  <a:pt x="674696" y="23241"/>
                  <a:pt x="685737" y="17679"/>
                  <a:pt x="696515" y="11559"/>
                </a:cubicBezTo>
                <a:cubicBezTo>
                  <a:pt x="697603" y="10941"/>
                  <a:pt x="698705" y="10352"/>
                  <a:pt x="699852" y="11235"/>
                </a:cubicBezTo>
                <a:cubicBezTo>
                  <a:pt x="701028" y="12132"/>
                  <a:pt x="700631" y="13412"/>
                  <a:pt x="700293" y="14560"/>
                </a:cubicBezTo>
                <a:cubicBezTo>
                  <a:pt x="697764" y="22932"/>
                  <a:pt x="693912" y="30729"/>
                  <a:pt x="689737" y="38350"/>
                </a:cubicBezTo>
                <a:cubicBezTo>
                  <a:pt x="684943" y="47075"/>
                  <a:pt x="679224" y="55270"/>
                  <a:pt x="672740" y="62818"/>
                </a:cubicBezTo>
                <a:cubicBezTo>
                  <a:pt x="669461" y="66628"/>
                  <a:pt x="666006" y="70292"/>
                  <a:pt x="662316" y="73690"/>
                </a:cubicBezTo>
                <a:cubicBezTo>
                  <a:pt x="658552" y="77133"/>
                  <a:pt x="654479" y="80135"/>
                  <a:pt x="650406" y="83180"/>
                </a:cubicBezTo>
                <a:cubicBezTo>
                  <a:pt x="646819" y="85858"/>
                  <a:pt x="643217" y="88521"/>
                  <a:pt x="639541" y="91096"/>
                </a:cubicBezTo>
                <a:cubicBezTo>
                  <a:pt x="647201" y="89551"/>
                  <a:pt x="654935" y="88433"/>
                  <a:pt x="662580" y="86770"/>
                </a:cubicBezTo>
                <a:cubicBezTo>
                  <a:pt x="680415" y="82871"/>
                  <a:pt x="697764" y="77472"/>
                  <a:pt x="714584" y="70351"/>
                </a:cubicBezTo>
                <a:cubicBezTo>
                  <a:pt x="716069" y="69718"/>
                  <a:pt x="717951" y="68276"/>
                  <a:pt x="719157" y="69733"/>
                </a:cubicBezTo>
                <a:cubicBezTo>
                  <a:pt x="720304" y="71116"/>
                  <a:pt x="719039" y="73131"/>
                  <a:pt x="718143" y="74558"/>
                </a:cubicBezTo>
                <a:cubicBezTo>
                  <a:pt x="714893" y="79723"/>
                  <a:pt x="711041" y="84475"/>
                  <a:pt x="707321" y="89301"/>
                </a:cubicBezTo>
                <a:cubicBezTo>
                  <a:pt x="697955" y="101497"/>
                  <a:pt x="687340" y="112576"/>
                  <a:pt x="676225" y="123169"/>
                </a:cubicBezTo>
                <a:cubicBezTo>
                  <a:pt x="668344" y="130688"/>
                  <a:pt x="659993" y="137720"/>
                  <a:pt x="651141" y="144091"/>
                </a:cubicBezTo>
                <a:cubicBezTo>
                  <a:pt x="648818" y="145768"/>
                  <a:pt x="647775" y="147651"/>
                  <a:pt x="647833" y="150564"/>
                </a:cubicBezTo>
                <a:cubicBezTo>
                  <a:pt x="647995" y="157685"/>
                  <a:pt x="647892" y="164806"/>
                  <a:pt x="647892" y="171927"/>
                </a:cubicBezTo>
                <a:cubicBezTo>
                  <a:pt x="647892" y="186817"/>
                  <a:pt x="646554" y="201603"/>
                  <a:pt x="644702" y="216374"/>
                </a:cubicBezTo>
                <a:cubicBezTo>
                  <a:pt x="641893" y="238620"/>
                  <a:pt x="637365" y="260498"/>
                  <a:pt x="631116" y="281993"/>
                </a:cubicBezTo>
                <a:cubicBezTo>
                  <a:pt x="625823" y="300208"/>
                  <a:pt x="619427" y="318054"/>
                  <a:pt x="611797" y="335430"/>
                </a:cubicBezTo>
                <a:cubicBezTo>
                  <a:pt x="600652" y="360794"/>
                  <a:pt x="587463" y="385056"/>
                  <a:pt x="571849" y="407949"/>
                </a:cubicBezTo>
                <a:cubicBezTo>
                  <a:pt x="562263" y="421999"/>
                  <a:pt x="551824" y="435403"/>
                  <a:pt x="540635" y="448232"/>
                </a:cubicBezTo>
                <a:cubicBezTo>
                  <a:pt x="534018" y="455824"/>
                  <a:pt x="527226" y="463283"/>
                  <a:pt x="520036" y="470301"/>
                </a:cubicBezTo>
                <a:cubicBezTo>
                  <a:pt x="504010" y="485911"/>
                  <a:pt x="487013" y="500404"/>
                  <a:pt x="468664" y="513277"/>
                </a:cubicBezTo>
                <a:cubicBezTo>
                  <a:pt x="450241" y="526224"/>
                  <a:pt x="430907" y="537597"/>
                  <a:pt x="410573" y="547234"/>
                </a:cubicBezTo>
                <a:cubicBezTo>
                  <a:pt x="389327" y="557312"/>
                  <a:pt x="367332" y="565448"/>
                  <a:pt x="344630" y="571687"/>
                </a:cubicBezTo>
                <a:cubicBezTo>
                  <a:pt x="325972" y="576807"/>
                  <a:pt x="307035" y="580455"/>
                  <a:pt x="287907" y="583177"/>
                </a:cubicBezTo>
                <a:cubicBezTo>
                  <a:pt x="277571" y="584649"/>
                  <a:pt x="267161" y="585016"/>
                  <a:pt x="256737" y="585458"/>
                </a:cubicBezTo>
                <a:cubicBezTo>
                  <a:pt x="251458" y="585649"/>
                  <a:pt x="246209" y="585266"/>
                  <a:pt x="240990" y="5859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30"/>
          <p:cNvSpPr/>
          <p:nvPr/>
        </p:nvSpPr>
        <p:spPr>
          <a:xfrm>
            <a:off x="13639942" y="7962741"/>
            <a:ext cx="734291" cy="600684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30"/>
          <p:cNvSpPr/>
          <p:nvPr/>
        </p:nvSpPr>
        <p:spPr>
          <a:xfrm>
            <a:off x="14936163" y="7971348"/>
            <a:ext cx="841197" cy="582872"/>
          </a:xfrm>
          <a:custGeom>
            <a:rect b="b" l="l" r="r" t="t"/>
            <a:pathLst>
              <a:path extrusionOk="0" h="582872" w="841197">
                <a:moveTo>
                  <a:pt x="841198" y="142485"/>
                </a:moveTo>
                <a:lnTo>
                  <a:pt x="841198" y="440388"/>
                </a:lnTo>
                <a:cubicBezTo>
                  <a:pt x="841198" y="519147"/>
                  <a:pt x="777527" y="582873"/>
                  <a:pt x="698836" y="582873"/>
                </a:cubicBezTo>
                <a:lnTo>
                  <a:pt x="142362" y="582873"/>
                </a:lnTo>
                <a:cubicBezTo>
                  <a:pt x="63671" y="582873"/>
                  <a:pt x="0" y="519147"/>
                  <a:pt x="0" y="440388"/>
                </a:cubicBezTo>
                <a:lnTo>
                  <a:pt x="0" y="142485"/>
                </a:lnTo>
                <a:cubicBezTo>
                  <a:pt x="0" y="63726"/>
                  <a:pt x="63671" y="0"/>
                  <a:pt x="142362" y="0"/>
                </a:cubicBezTo>
                <a:lnTo>
                  <a:pt x="698836" y="0"/>
                </a:lnTo>
                <a:cubicBezTo>
                  <a:pt x="777527" y="0"/>
                  <a:pt x="841198" y="63726"/>
                  <a:pt x="841198" y="142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30"/>
          <p:cNvSpPr/>
          <p:nvPr/>
        </p:nvSpPr>
        <p:spPr>
          <a:xfrm>
            <a:off x="14927571" y="7962749"/>
            <a:ext cx="858383" cy="600072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30"/>
          <p:cNvSpPr/>
          <p:nvPr/>
        </p:nvSpPr>
        <p:spPr>
          <a:xfrm>
            <a:off x="16347348" y="7863799"/>
            <a:ext cx="695758" cy="798032"/>
          </a:xfrm>
          <a:custGeom>
            <a:rect b="b" l="l" r="r" t="t"/>
            <a:pathLst>
              <a:path extrusionOk="0" h="798032" w="695758">
                <a:moveTo>
                  <a:pt x="695709" y="320009"/>
                </a:moveTo>
                <a:cubicBezTo>
                  <a:pt x="695726" y="325379"/>
                  <a:pt x="694190" y="328382"/>
                  <a:pt x="688080" y="328137"/>
                </a:cubicBezTo>
                <a:cubicBezTo>
                  <a:pt x="624366" y="325526"/>
                  <a:pt x="565455" y="308110"/>
                  <a:pt x="512605" y="271761"/>
                </a:cubicBezTo>
                <a:cubicBezTo>
                  <a:pt x="512589" y="271745"/>
                  <a:pt x="512573" y="271745"/>
                  <a:pt x="512556" y="271728"/>
                </a:cubicBezTo>
                <a:cubicBezTo>
                  <a:pt x="509060" y="269394"/>
                  <a:pt x="504372" y="272120"/>
                  <a:pt x="504404" y="276315"/>
                </a:cubicBezTo>
                <a:lnTo>
                  <a:pt x="504404" y="276396"/>
                </a:lnTo>
                <a:cubicBezTo>
                  <a:pt x="504470" y="292702"/>
                  <a:pt x="505074" y="309024"/>
                  <a:pt x="505090" y="325330"/>
                </a:cubicBezTo>
                <a:cubicBezTo>
                  <a:pt x="505188" y="391483"/>
                  <a:pt x="505107" y="457619"/>
                  <a:pt x="505139" y="523773"/>
                </a:cubicBezTo>
                <a:cubicBezTo>
                  <a:pt x="505156" y="555421"/>
                  <a:pt x="504372" y="587069"/>
                  <a:pt x="494537" y="617477"/>
                </a:cubicBezTo>
                <a:cubicBezTo>
                  <a:pt x="464885" y="709223"/>
                  <a:pt x="403181" y="767052"/>
                  <a:pt x="309358" y="789968"/>
                </a:cubicBezTo>
                <a:cubicBezTo>
                  <a:pt x="265493" y="800675"/>
                  <a:pt x="221449" y="801932"/>
                  <a:pt x="178418" y="786312"/>
                </a:cubicBezTo>
                <a:cubicBezTo>
                  <a:pt x="114573" y="763151"/>
                  <a:pt x="62671" y="725120"/>
                  <a:pt x="29801" y="663995"/>
                </a:cubicBezTo>
                <a:cubicBezTo>
                  <a:pt x="-36298" y="541106"/>
                  <a:pt x="11373" y="385901"/>
                  <a:pt x="135092" y="321315"/>
                </a:cubicBezTo>
                <a:cubicBezTo>
                  <a:pt x="180394" y="297664"/>
                  <a:pt x="228311" y="288703"/>
                  <a:pt x="279069" y="294024"/>
                </a:cubicBezTo>
                <a:cubicBezTo>
                  <a:pt x="284820" y="294628"/>
                  <a:pt x="287123" y="296946"/>
                  <a:pt x="287107" y="302887"/>
                </a:cubicBezTo>
                <a:cubicBezTo>
                  <a:pt x="286944" y="344443"/>
                  <a:pt x="287025" y="386015"/>
                  <a:pt x="286993" y="427571"/>
                </a:cubicBezTo>
                <a:cubicBezTo>
                  <a:pt x="286993" y="434459"/>
                  <a:pt x="286388" y="434834"/>
                  <a:pt x="279543" y="433153"/>
                </a:cubicBezTo>
                <a:cubicBezTo>
                  <a:pt x="212496" y="416684"/>
                  <a:pt x="145156" y="464409"/>
                  <a:pt x="138458" y="533141"/>
                </a:cubicBezTo>
                <a:cubicBezTo>
                  <a:pt x="132299" y="596389"/>
                  <a:pt x="177617" y="651982"/>
                  <a:pt x="242295" y="658576"/>
                </a:cubicBezTo>
                <a:cubicBezTo>
                  <a:pt x="300356" y="664501"/>
                  <a:pt x="354840" y="624512"/>
                  <a:pt x="365475" y="564365"/>
                </a:cubicBezTo>
                <a:cubicBezTo>
                  <a:pt x="366668" y="557657"/>
                  <a:pt x="367125" y="550834"/>
                  <a:pt x="367142" y="544012"/>
                </a:cubicBezTo>
                <a:cubicBezTo>
                  <a:pt x="367240" y="512494"/>
                  <a:pt x="367158" y="480976"/>
                  <a:pt x="367191" y="449458"/>
                </a:cubicBezTo>
                <a:cubicBezTo>
                  <a:pt x="367321" y="318197"/>
                  <a:pt x="367485" y="186952"/>
                  <a:pt x="367599" y="55691"/>
                </a:cubicBezTo>
                <a:cubicBezTo>
                  <a:pt x="367615" y="40642"/>
                  <a:pt x="367125" y="25593"/>
                  <a:pt x="367338" y="10544"/>
                </a:cubicBezTo>
                <a:cubicBezTo>
                  <a:pt x="367338" y="10511"/>
                  <a:pt x="367338" y="10479"/>
                  <a:pt x="367338" y="10446"/>
                </a:cubicBezTo>
                <a:cubicBezTo>
                  <a:pt x="367419" y="4652"/>
                  <a:pt x="372092" y="0"/>
                  <a:pt x="377891" y="0"/>
                </a:cubicBezTo>
                <a:cubicBezTo>
                  <a:pt x="416316" y="0"/>
                  <a:pt x="456635" y="0"/>
                  <a:pt x="494929" y="0"/>
                </a:cubicBezTo>
                <a:cubicBezTo>
                  <a:pt x="499699" y="0"/>
                  <a:pt x="504078" y="3232"/>
                  <a:pt x="504943" y="7916"/>
                </a:cubicBezTo>
                <a:cubicBezTo>
                  <a:pt x="504992" y="8210"/>
                  <a:pt x="505041" y="8520"/>
                  <a:pt x="505058" y="8814"/>
                </a:cubicBezTo>
                <a:cubicBezTo>
                  <a:pt x="510547" y="96234"/>
                  <a:pt x="569768" y="166664"/>
                  <a:pt x="654720" y="186071"/>
                </a:cubicBezTo>
                <a:cubicBezTo>
                  <a:pt x="665421" y="188519"/>
                  <a:pt x="676465" y="189661"/>
                  <a:pt x="687410" y="190706"/>
                </a:cubicBezTo>
                <a:cubicBezTo>
                  <a:pt x="693128" y="191261"/>
                  <a:pt x="695791" y="193007"/>
                  <a:pt x="695758" y="199112"/>
                </a:cubicBezTo>
                <a:cubicBezTo>
                  <a:pt x="695595" y="239427"/>
                  <a:pt x="695628" y="279726"/>
                  <a:pt x="695709" y="3200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30"/>
          <p:cNvSpPr/>
          <p:nvPr/>
        </p:nvSpPr>
        <p:spPr>
          <a:xfrm>
            <a:off x="16339033" y="7855655"/>
            <a:ext cx="712225" cy="814450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/>
        </p:nvSpPr>
        <p:spPr>
          <a:xfrm>
            <a:off x="3109922" y="2828925"/>
            <a:ext cx="12283500" cy="22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Free templates for all your presentation needs</a:t>
            </a:r>
            <a:endParaRPr/>
          </a:p>
        </p:txBody>
      </p:sp>
      <p:sp>
        <p:nvSpPr>
          <p:cNvPr id="781" name="Google Shape;781;p31"/>
          <p:cNvSpPr/>
          <p:nvPr/>
        </p:nvSpPr>
        <p:spPr>
          <a:xfrm>
            <a:off x="0" y="6556535"/>
            <a:ext cx="18287996" cy="3730465"/>
          </a:xfrm>
          <a:custGeom>
            <a:rect b="b" l="l" r="r" t="t"/>
            <a:pathLst>
              <a:path extrusionOk="0" h="982509" w="4816592">
                <a:moveTo>
                  <a:pt x="0" y="0"/>
                </a:moveTo>
                <a:lnTo>
                  <a:pt x="4816592" y="0"/>
                </a:lnTo>
                <a:lnTo>
                  <a:pt x="4816592" y="982509"/>
                </a:lnTo>
                <a:lnTo>
                  <a:pt x="0" y="982509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782" name="Google Shape;782;p31"/>
          <p:cNvSpPr txBox="1"/>
          <p:nvPr/>
        </p:nvSpPr>
        <p:spPr>
          <a:xfrm>
            <a:off x="1028700" y="7419975"/>
            <a:ext cx="3839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u="none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For PowerPoint, Google Slides, and Canva</a:t>
            </a:r>
            <a:endParaRPr/>
          </a:p>
        </p:txBody>
      </p:sp>
      <p:sp>
        <p:nvSpPr>
          <p:cNvPr id="783" name="Google Shape;783;p31"/>
          <p:cNvSpPr txBox="1"/>
          <p:nvPr/>
        </p:nvSpPr>
        <p:spPr>
          <a:xfrm>
            <a:off x="5059151" y="7419975"/>
            <a:ext cx="3839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100% free for personal or commercial use</a:t>
            </a:r>
            <a:endParaRPr/>
          </a:p>
        </p:txBody>
      </p:sp>
      <p:sp>
        <p:nvSpPr>
          <p:cNvPr id="784" name="Google Shape;784;p31"/>
          <p:cNvSpPr txBox="1"/>
          <p:nvPr/>
        </p:nvSpPr>
        <p:spPr>
          <a:xfrm>
            <a:off x="9153212" y="7419975"/>
            <a:ext cx="38391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Ready to use, professional, and customizable</a:t>
            </a:r>
            <a:endParaRPr/>
          </a:p>
        </p:txBody>
      </p:sp>
      <p:sp>
        <p:nvSpPr>
          <p:cNvPr id="785" name="Google Shape;785;p31"/>
          <p:cNvSpPr txBox="1"/>
          <p:nvPr/>
        </p:nvSpPr>
        <p:spPr>
          <a:xfrm>
            <a:off x="13467017" y="7429500"/>
            <a:ext cx="3720900" cy="16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99">
                <a:solidFill>
                  <a:srgbClr val="000000"/>
                </a:solidFill>
                <a:latin typeface="Assistant"/>
                <a:ea typeface="Assistant"/>
                <a:cs typeface="Assistant"/>
                <a:sym typeface="Assistant"/>
              </a:rPr>
              <a:t>Blow your audience away with attractive visuals</a:t>
            </a:r>
            <a:endParaRPr/>
          </a:p>
        </p:txBody>
      </p:sp>
      <p:pic>
        <p:nvPicPr>
          <p:cNvPr id="786" name="Google Shape;7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7309" y="1133011"/>
            <a:ext cx="3775424" cy="896112"/>
          </a:xfrm>
          <a:prstGeom prst="rect">
            <a:avLst/>
          </a:prstGeom>
          <a:noFill/>
          <a:ln>
            <a:noFill/>
          </a:ln>
        </p:spPr>
      </p:pic>
      <p:sp>
        <p:nvSpPr>
          <p:cNvPr id="787" name="Google Shape;787;p31"/>
          <p:cNvSpPr/>
          <p:nvPr/>
        </p:nvSpPr>
        <p:spPr>
          <a:xfrm rot="-10793084">
            <a:off x="10708832" y="6218685"/>
            <a:ext cx="830916" cy="1022666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1"/>
          <p:cNvSpPr/>
          <p:nvPr/>
        </p:nvSpPr>
        <p:spPr>
          <a:xfrm>
            <a:off x="6518140" y="6225839"/>
            <a:ext cx="921064" cy="1016347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789" name="Google Shape;789;p31"/>
          <p:cNvSpPr/>
          <p:nvPr/>
        </p:nvSpPr>
        <p:spPr>
          <a:xfrm>
            <a:off x="2442315" y="6217850"/>
            <a:ext cx="1011812" cy="1016347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1"/>
          <p:cNvSpPr/>
          <p:nvPr/>
        </p:nvSpPr>
        <p:spPr>
          <a:xfrm rot="10779982">
            <a:off x="14812366" y="6209066"/>
            <a:ext cx="1030220" cy="1030129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6AE8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b="8085" l="19958" r="12689" t="23484"/>
          <a:stretch/>
        </p:blipFill>
        <p:spPr>
          <a:xfrm>
            <a:off x="0" y="0"/>
            <a:ext cx="675005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 txBox="1"/>
          <p:nvPr/>
        </p:nvSpPr>
        <p:spPr>
          <a:xfrm>
            <a:off x="7216160" y="1298575"/>
            <a:ext cx="8986185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Add an Agenda Page</a:t>
            </a:r>
            <a:endParaRPr/>
          </a:p>
        </p:txBody>
      </p:sp>
      <p:grpSp>
        <p:nvGrpSpPr>
          <p:cNvPr id="106" name="Google Shape;106;p13"/>
          <p:cNvGrpSpPr/>
          <p:nvPr/>
        </p:nvGrpSpPr>
        <p:grpSpPr>
          <a:xfrm>
            <a:off x="5952698" y="7772336"/>
            <a:ext cx="7698139" cy="1954599"/>
            <a:chOff x="0" y="-215291"/>
            <a:chExt cx="10264185" cy="2606133"/>
          </a:xfrm>
        </p:grpSpPr>
        <p:grpSp>
          <p:nvGrpSpPr>
            <p:cNvPr id="107" name="Google Shape;107;p13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112" name="Google Shape;112;p13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116;p13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" name="Google Shape;117;p13"/>
          <p:cNvGrpSpPr/>
          <p:nvPr/>
        </p:nvGrpSpPr>
        <p:grpSpPr>
          <a:xfrm>
            <a:off x="7206635" y="3132035"/>
            <a:ext cx="5514870" cy="2671199"/>
            <a:chOff x="0" y="0"/>
            <a:chExt cx="7353160" cy="3561598"/>
          </a:xfrm>
        </p:grpSpPr>
        <p:sp>
          <p:nvSpPr>
            <p:cNvPr id="118" name="Google Shape;118;p13"/>
            <p:cNvSpPr txBox="1"/>
            <p:nvPr/>
          </p:nvSpPr>
          <p:spPr>
            <a:xfrm>
              <a:off x="0" y="948949"/>
              <a:ext cx="7353160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0" y="0"/>
              <a:ext cx="6644874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2850398"/>
              <a:ext cx="7353160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0" y="1901449"/>
              <a:ext cx="6644874" cy="7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77825" lvl="1" marL="755651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500"/>
                <a:buFont typeface="Arial"/>
                <a:buChar char="•"/>
              </a:pPr>
              <a:r>
                <a:rPr b="0" i="0" lang="en-US" sz="3500" u="none" cap="none" strike="noStrik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Write an agenda here.</a:t>
              </a:r>
              <a:endParaRPr/>
            </a:p>
          </p:txBody>
        </p:sp>
      </p:grpSp>
      <p:sp>
        <p:nvSpPr>
          <p:cNvPr id="122" name="Google Shape;122;p13"/>
          <p:cNvSpPr/>
          <p:nvPr/>
        </p:nvSpPr>
        <p:spPr>
          <a:xfrm>
            <a:off x="7503712" y="3197237"/>
            <a:ext cx="307086" cy="377952"/>
          </a:xfrm>
          <a:custGeom>
            <a:rect b="b" l="l" r="r" t="t"/>
            <a:pathLst>
              <a:path extrusionOk="0" h="812800" w="660400">
                <a:moveTo>
                  <a:pt x="220252" y="19070"/>
                </a:moveTo>
                <a:cubicBezTo>
                  <a:pt x="254000" y="7556"/>
                  <a:pt x="292600" y="0"/>
                  <a:pt x="330378" y="0"/>
                </a:cubicBezTo>
                <a:cubicBezTo>
                  <a:pt x="368157" y="0"/>
                  <a:pt x="404509" y="6476"/>
                  <a:pt x="438009" y="17990"/>
                </a:cubicBezTo>
                <a:cubicBezTo>
                  <a:pt x="438723" y="18350"/>
                  <a:pt x="439435" y="18350"/>
                  <a:pt x="440148" y="18710"/>
                </a:cubicBezTo>
                <a:cubicBezTo>
                  <a:pt x="565955" y="64765"/>
                  <a:pt x="658618" y="186379"/>
                  <a:pt x="660400" y="328502"/>
                </a:cubicBezTo>
                <a:lnTo>
                  <a:pt x="660400" y="812800"/>
                </a:lnTo>
                <a:lnTo>
                  <a:pt x="0" y="812800"/>
                </a:lnTo>
                <a:lnTo>
                  <a:pt x="0" y="328861"/>
                </a:lnTo>
                <a:cubicBezTo>
                  <a:pt x="1782" y="185660"/>
                  <a:pt x="93019" y="64045"/>
                  <a:pt x="220252" y="1907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3"/>
          <p:cNvSpPr/>
          <p:nvPr/>
        </p:nvSpPr>
        <p:spPr>
          <a:xfrm>
            <a:off x="7504344" y="4638311"/>
            <a:ext cx="340677" cy="375920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124" name="Google Shape;124;p13"/>
          <p:cNvSpPr/>
          <p:nvPr/>
        </p:nvSpPr>
        <p:spPr>
          <a:xfrm>
            <a:off x="7470635" y="3918940"/>
            <a:ext cx="374243" cy="375920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3"/>
          <p:cNvSpPr/>
          <p:nvPr/>
        </p:nvSpPr>
        <p:spPr>
          <a:xfrm rot="10800000">
            <a:off x="7456339" y="5342043"/>
            <a:ext cx="396015" cy="395980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/>
          <p:nvPr>
            <p:ph type="title"/>
          </p:nvPr>
        </p:nvSpPr>
        <p:spPr>
          <a:xfrm>
            <a:off x="1010175" y="764650"/>
            <a:ext cx="9462000" cy="1143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Fira Sans"/>
                <a:ea typeface="Fira Sans"/>
                <a:cs typeface="Fira Sans"/>
                <a:sym typeface="Fira Sans"/>
              </a:rPr>
              <a:t>Add a Roadmap Page</a:t>
            </a:r>
            <a:endParaRPr/>
          </a:p>
        </p:txBody>
      </p:sp>
      <p:pic>
        <p:nvPicPr>
          <p:cNvPr id="131" name="Google Shape;1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296" y="6027074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783164">
            <a:off x="4280392" y="4168848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0765" y="6017549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783164">
            <a:off x="10628861" y="4168848"/>
            <a:ext cx="3737441" cy="186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08780" y="6008024"/>
            <a:ext cx="3737441" cy="186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4"/>
          <p:cNvGrpSpPr/>
          <p:nvPr/>
        </p:nvGrpSpPr>
        <p:grpSpPr>
          <a:xfrm>
            <a:off x="8815676" y="6879913"/>
            <a:ext cx="1067769" cy="1314178"/>
            <a:chOff x="0" y="0"/>
            <a:chExt cx="660400" cy="812800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p14"/>
          <p:cNvGrpSpPr/>
          <p:nvPr/>
        </p:nvGrpSpPr>
        <p:grpSpPr>
          <a:xfrm>
            <a:off x="2380366" y="6780895"/>
            <a:ext cx="1183615" cy="1413196"/>
            <a:chOff x="0" y="-66675"/>
            <a:chExt cx="736600" cy="879475"/>
          </a:xfrm>
        </p:grpSpPr>
        <p:sp>
          <p:nvSpPr>
            <p:cNvPr id="140" name="Google Shape;140;p14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141" name="Google Shape;141;p14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4"/>
          <p:cNvGrpSpPr/>
          <p:nvPr/>
        </p:nvGrpSpPr>
        <p:grpSpPr>
          <a:xfrm>
            <a:off x="5474996" y="3821164"/>
            <a:ext cx="1300230" cy="1306058"/>
            <a:chOff x="1813" y="0"/>
            <a:chExt cx="809173" cy="812800"/>
          </a:xfrm>
        </p:grpSpPr>
        <p:sp>
          <p:nvSpPr>
            <p:cNvPr id="143" name="Google Shape;143;p14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4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4"/>
          <p:cNvSpPr/>
          <p:nvPr/>
        </p:nvSpPr>
        <p:spPr>
          <a:xfrm rot="10779982">
            <a:off x="11969823" y="3900420"/>
            <a:ext cx="1323885" cy="1323768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6" name="Google Shape;146;p14"/>
          <p:cNvGrpSpPr/>
          <p:nvPr/>
        </p:nvGrpSpPr>
        <p:grpSpPr>
          <a:xfrm>
            <a:off x="15161430" y="6702301"/>
            <a:ext cx="1183615" cy="1413196"/>
            <a:chOff x="0" y="-66675"/>
            <a:chExt cx="736600" cy="879475"/>
          </a:xfrm>
        </p:grpSpPr>
        <p:sp>
          <p:nvSpPr>
            <p:cNvPr id="147" name="Google Shape;147;p14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148" name="Google Shape;148;p14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1298579" y="4051134"/>
            <a:ext cx="3042745" cy="1176897"/>
            <a:chOff x="0" y="-28575"/>
            <a:chExt cx="4056993" cy="1569197"/>
          </a:xfrm>
        </p:grpSpPr>
        <p:sp>
          <p:nvSpPr>
            <p:cNvPr id="150" name="Google Shape;150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51" name="Google Shape;151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sp>
        <p:nvSpPr>
          <p:cNvPr id="152" name="Google Shape;152;p14"/>
          <p:cNvSpPr txBox="1"/>
          <p:nvPr/>
        </p:nvSpPr>
        <p:spPr>
          <a:xfrm>
            <a:off x="2775570" y="6990690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1</a:t>
            </a:r>
            <a:endParaRPr/>
          </a:p>
        </p:txBody>
      </p:sp>
      <p:sp>
        <p:nvSpPr>
          <p:cNvPr id="153" name="Google Shape;153;p14"/>
          <p:cNvSpPr txBox="1"/>
          <p:nvPr/>
        </p:nvSpPr>
        <p:spPr>
          <a:xfrm>
            <a:off x="5930376" y="4017879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2</a:t>
            </a:r>
            <a:endParaRPr/>
          </a:p>
        </p:txBody>
      </p:sp>
      <p:sp>
        <p:nvSpPr>
          <p:cNvPr id="154" name="Google Shape;154;p14"/>
          <p:cNvSpPr txBox="1"/>
          <p:nvPr/>
        </p:nvSpPr>
        <p:spPr>
          <a:xfrm>
            <a:off x="9144000" y="7076644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3</a:t>
            </a:r>
            <a:endParaRPr/>
          </a:p>
        </p:txBody>
      </p:sp>
      <p:sp>
        <p:nvSpPr>
          <p:cNvPr id="155" name="Google Shape;155;p14"/>
          <p:cNvSpPr txBox="1"/>
          <p:nvPr/>
        </p:nvSpPr>
        <p:spPr>
          <a:xfrm>
            <a:off x="12406738" y="4064618"/>
            <a:ext cx="627136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4</a:t>
            </a:r>
            <a:endParaRPr/>
          </a:p>
        </p:txBody>
      </p:sp>
      <p:sp>
        <p:nvSpPr>
          <p:cNvPr id="156" name="Google Shape;156;p14"/>
          <p:cNvSpPr txBox="1"/>
          <p:nvPr/>
        </p:nvSpPr>
        <p:spPr>
          <a:xfrm>
            <a:off x="15548167" y="6942205"/>
            <a:ext cx="598892" cy="819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5</a:t>
            </a:r>
            <a:endParaRPr/>
          </a:p>
        </p:txBody>
      </p:sp>
      <p:grpSp>
        <p:nvGrpSpPr>
          <p:cNvPr id="157" name="Google Shape;157;p14"/>
          <p:cNvGrpSpPr/>
          <p:nvPr/>
        </p:nvGrpSpPr>
        <p:grpSpPr>
          <a:xfrm>
            <a:off x="8022386" y="4051134"/>
            <a:ext cx="3042745" cy="1176897"/>
            <a:chOff x="0" y="-28575"/>
            <a:chExt cx="4056993" cy="1569197"/>
          </a:xfrm>
        </p:grpSpPr>
        <p:sp>
          <p:nvSpPr>
            <p:cNvPr id="158" name="Google Shape;158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59" name="Google Shape;159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grpSp>
        <p:nvGrpSpPr>
          <p:cNvPr id="160" name="Google Shape;160;p14"/>
          <p:cNvGrpSpPr/>
          <p:nvPr/>
        </p:nvGrpSpPr>
        <p:grpSpPr>
          <a:xfrm>
            <a:off x="14755483" y="4051134"/>
            <a:ext cx="3042745" cy="1176897"/>
            <a:chOff x="0" y="-28575"/>
            <a:chExt cx="4056993" cy="1569197"/>
          </a:xfrm>
        </p:grpSpPr>
        <p:sp>
          <p:nvSpPr>
            <p:cNvPr id="161" name="Google Shape;161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grpSp>
        <p:nvGrpSpPr>
          <p:cNvPr id="163" name="Google Shape;163;p14"/>
          <p:cNvGrpSpPr/>
          <p:nvPr/>
        </p:nvGrpSpPr>
        <p:grpSpPr>
          <a:xfrm>
            <a:off x="4839737" y="7441037"/>
            <a:ext cx="3042745" cy="1176897"/>
            <a:chOff x="0" y="-28575"/>
            <a:chExt cx="4056993" cy="1569197"/>
          </a:xfrm>
        </p:grpSpPr>
        <p:sp>
          <p:nvSpPr>
            <p:cNvPr id="164" name="Google Shape;164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65" name="Google Shape;165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grpSp>
        <p:nvGrpSpPr>
          <p:cNvPr id="166" name="Google Shape;166;p14"/>
          <p:cNvGrpSpPr/>
          <p:nvPr/>
        </p:nvGrpSpPr>
        <p:grpSpPr>
          <a:xfrm>
            <a:off x="11262157" y="7441037"/>
            <a:ext cx="3042745" cy="1176897"/>
            <a:chOff x="0" y="-28575"/>
            <a:chExt cx="4056993" cy="1569197"/>
          </a:xfrm>
        </p:grpSpPr>
        <p:sp>
          <p:nvSpPr>
            <p:cNvPr id="167" name="Google Shape;167;p14"/>
            <p:cNvSpPr txBox="1"/>
            <p:nvPr/>
          </p:nvSpPr>
          <p:spPr>
            <a:xfrm>
              <a:off x="0" y="-28575"/>
              <a:ext cx="4056993" cy="5196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Add a main point</a:t>
              </a:r>
              <a:endParaRPr/>
            </a:p>
          </p:txBody>
        </p:sp>
        <p:sp>
          <p:nvSpPr>
            <p:cNvPr id="168" name="Google Shape;168;p14"/>
            <p:cNvSpPr txBox="1"/>
            <p:nvPr/>
          </p:nvSpPr>
          <p:spPr>
            <a:xfrm>
              <a:off x="0" y="670037"/>
              <a:ext cx="4056993" cy="8705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Elaborate on what you </a:t>
              </a:r>
              <a:endParaRPr/>
            </a:p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want to discuss. </a:t>
              </a:r>
              <a:endParaRPr/>
            </a:p>
          </p:txBody>
        </p:sp>
      </p:grpSp>
      <p:sp>
        <p:nvSpPr>
          <p:cNvPr id="169" name="Google Shape;169;p14"/>
          <p:cNvSpPr txBox="1"/>
          <p:nvPr>
            <p:ph idx="2" type="subTitle"/>
          </p:nvPr>
        </p:nvSpPr>
        <p:spPr>
          <a:xfrm>
            <a:off x="1010175" y="1950125"/>
            <a:ext cx="8978400" cy="90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Elaborate on the data you want to discuss.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15"/>
          <p:cNvGrpSpPr/>
          <p:nvPr/>
        </p:nvGrpSpPr>
        <p:grpSpPr>
          <a:xfrm>
            <a:off x="1333292" y="5389219"/>
            <a:ext cx="1038238" cy="1239620"/>
            <a:chOff x="0" y="-66675"/>
            <a:chExt cx="736600" cy="879475"/>
          </a:xfrm>
        </p:grpSpPr>
        <p:sp>
          <p:nvSpPr>
            <p:cNvPr id="175" name="Google Shape;175;p15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</p:sp>
        <p:sp>
          <p:nvSpPr>
            <p:cNvPr id="176" name="Google Shape;176;p15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5"/>
          <p:cNvGrpSpPr/>
          <p:nvPr/>
        </p:nvGrpSpPr>
        <p:grpSpPr>
          <a:xfrm>
            <a:off x="1268249" y="3437642"/>
            <a:ext cx="1168323" cy="1173560"/>
            <a:chOff x="1813" y="0"/>
            <a:chExt cx="809173" cy="812800"/>
          </a:xfrm>
        </p:grpSpPr>
        <p:sp>
          <p:nvSpPr>
            <p:cNvPr id="178" name="Google Shape;178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15"/>
          <p:cNvSpPr/>
          <p:nvPr/>
        </p:nvSpPr>
        <p:spPr>
          <a:xfrm rot="10779982">
            <a:off x="1338881" y="7692598"/>
            <a:ext cx="1097125" cy="1097028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EE60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5"/>
          <p:cNvSpPr/>
          <p:nvPr/>
        </p:nvSpPr>
        <p:spPr>
          <a:xfrm>
            <a:off x="10569990" y="-667300"/>
            <a:ext cx="12767293" cy="12767240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0100" r="-989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5"/>
          <p:cNvSpPr txBox="1"/>
          <p:nvPr/>
        </p:nvSpPr>
        <p:spPr>
          <a:xfrm>
            <a:off x="1028700" y="1019175"/>
            <a:ext cx="10483503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Write your topic or idea</a:t>
            </a:r>
            <a:endParaRPr/>
          </a:p>
        </p:txBody>
      </p:sp>
      <p:grpSp>
        <p:nvGrpSpPr>
          <p:cNvPr id="183" name="Google Shape;183;p15"/>
          <p:cNvGrpSpPr/>
          <p:nvPr/>
        </p:nvGrpSpPr>
        <p:grpSpPr>
          <a:xfrm>
            <a:off x="3121232" y="3430498"/>
            <a:ext cx="4584151" cy="1362542"/>
            <a:chOff x="0" y="-9525"/>
            <a:chExt cx="6112200" cy="1816723"/>
          </a:xfrm>
        </p:grpSpPr>
        <p:sp>
          <p:nvSpPr>
            <p:cNvPr id="184" name="Google Shape;184;p15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191919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you want to discuss. </a:t>
              </a:r>
              <a:endParaRPr/>
            </a:p>
          </p:txBody>
        </p:sp>
      </p:grpSp>
      <p:sp>
        <p:nvSpPr>
          <p:cNvPr id="186" name="Google Shape;186;p15"/>
          <p:cNvSpPr/>
          <p:nvPr/>
        </p:nvSpPr>
        <p:spPr>
          <a:xfrm rot="10779982">
            <a:off x="9154021" y="5796951"/>
            <a:ext cx="3451633" cy="3451329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87" name="Google Shape;187;p15"/>
          <p:cNvGrpSpPr/>
          <p:nvPr/>
        </p:nvGrpSpPr>
        <p:grpSpPr>
          <a:xfrm>
            <a:off x="3121232" y="5335124"/>
            <a:ext cx="4584151" cy="1362542"/>
            <a:chOff x="0" y="-9525"/>
            <a:chExt cx="6112200" cy="1816723"/>
          </a:xfrm>
        </p:grpSpPr>
        <p:sp>
          <p:nvSpPr>
            <p:cNvPr id="188" name="Google Shape;188;p15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you want to discuss. </a:t>
              </a:r>
              <a:endParaRPr/>
            </a:p>
          </p:txBody>
        </p:sp>
      </p:grpSp>
      <p:grpSp>
        <p:nvGrpSpPr>
          <p:cNvPr id="190" name="Google Shape;190;p15"/>
          <p:cNvGrpSpPr/>
          <p:nvPr/>
        </p:nvGrpSpPr>
        <p:grpSpPr>
          <a:xfrm>
            <a:off x="3121232" y="7443971"/>
            <a:ext cx="4584151" cy="1362542"/>
            <a:chOff x="0" y="-9525"/>
            <a:chExt cx="6112200" cy="1816723"/>
          </a:xfrm>
        </p:grpSpPr>
        <p:sp>
          <p:nvSpPr>
            <p:cNvPr id="191" name="Google Shape;191;p15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500" u="none" cap="none" strike="noStrike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192" name="Google Shape;192;p15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99" u="none" cap="none" strike="noStrike">
                  <a:solidFill>
                    <a:srgbClr val="000000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you want to discuss. 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16AE8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6"/>
          <p:cNvPicPr preferRelativeResize="0"/>
          <p:nvPr/>
        </p:nvPicPr>
        <p:blipFill rotWithShape="1">
          <a:blip r:embed="rId3">
            <a:alphaModFix/>
          </a:blip>
          <a:srcRect b="16224" l="650" r="486" t="1657"/>
          <a:stretch/>
        </p:blipFill>
        <p:spPr>
          <a:xfrm>
            <a:off x="0" y="0"/>
            <a:ext cx="8261755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6"/>
          <p:cNvSpPr txBox="1"/>
          <p:nvPr/>
        </p:nvSpPr>
        <p:spPr>
          <a:xfrm>
            <a:off x="8743551" y="1857560"/>
            <a:ext cx="5446213" cy="1123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499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Hello there!</a:t>
            </a:r>
            <a:endParaRPr/>
          </a:p>
        </p:txBody>
      </p:sp>
      <p:sp>
        <p:nvSpPr>
          <p:cNvPr id="199" name="Google Shape;199;p16"/>
          <p:cNvSpPr txBox="1"/>
          <p:nvPr/>
        </p:nvSpPr>
        <p:spPr>
          <a:xfrm>
            <a:off x="8810123" y="3090930"/>
            <a:ext cx="56205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I'm Rain, and I'll be sharing with you my beautiful ideas. Follow me at @reallygreatsite to learn more. </a:t>
            </a:r>
            <a:endParaRPr/>
          </a:p>
        </p:txBody>
      </p:sp>
      <p:grpSp>
        <p:nvGrpSpPr>
          <p:cNvPr id="200" name="Google Shape;200;p16"/>
          <p:cNvGrpSpPr/>
          <p:nvPr/>
        </p:nvGrpSpPr>
        <p:grpSpPr>
          <a:xfrm>
            <a:off x="7637594" y="7840275"/>
            <a:ext cx="7698139" cy="1954599"/>
            <a:chOff x="0" y="-215291"/>
            <a:chExt cx="10264185" cy="2606133"/>
          </a:xfrm>
        </p:grpSpPr>
        <p:grpSp>
          <p:nvGrpSpPr>
            <p:cNvPr id="201" name="Google Shape;201;p16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202" name="Google Shape;202;p16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6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4" name="Google Shape;204;p16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205" name="Google Shape;205;p16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206" name="Google Shape;206;p16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" name="Google Shape;207;p16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208" name="Google Shape;208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16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0" name="Google Shape;210;p16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6"/>
          <p:cNvGrpSpPr/>
          <p:nvPr/>
        </p:nvGrpSpPr>
        <p:grpSpPr>
          <a:xfrm>
            <a:off x="15711723" y="8025713"/>
            <a:ext cx="1437444" cy="1769162"/>
            <a:chOff x="0" y="0"/>
            <a:chExt cx="660400" cy="812800"/>
          </a:xfrm>
        </p:grpSpPr>
        <p:sp>
          <p:nvSpPr>
            <p:cNvPr id="212" name="Google Shape;212;p16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6"/>
          <p:cNvGrpSpPr/>
          <p:nvPr/>
        </p:nvGrpSpPr>
        <p:grpSpPr>
          <a:xfrm>
            <a:off x="17525253" y="8025713"/>
            <a:ext cx="1750384" cy="1758230"/>
            <a:chOff x="1813" y="0"/>
            <a:chExt cx="809173" cy="812800"/>
          </a:xfrm>
        </p:grpSpPr>
        <p:sp>
          <p:nvSpPr>
            <p:cNvPr id="215" name="Google Shape;215;p16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16"/>
          <p:cNvSpPr/>
          <p:nvPr/>
        </p:nvSpPr>
        <p:spPr>
          <a:xfrm rot="10779982">
            <a:off x="9511266" y="5740833"/>
            <a:ext cx="1782230" cy="1782073"/>
          </a:xfrm>
          <a:custGeom>
            <a:rect b="b" l="l" r="r" t="t"/>
            <a:pathLst>
              <a:path extrusionOk="0" h="14399261" w="14400530">
                <a:moveTo>
                  <a:pt x="7199630" y="0"/>
                </a:moveTo>
                <a:cubicBezTo>
                  <a:pt x="3223260" y="0"/>
                  <a:pt x="0" y="3223260"/>
                  <a:pt x="0" y="7199630"/>
                </a:cubicBezTo>
                <a:cubicBezTo>
                  <a:pt x="0" y="11176001"/>
                  <a:pt x="3223260" y="14399261"/>
                  <a:pt x="7199630" y="14399261"/>
                </a:cubicBezTo>
                <a:lnTo>
                  <a:pt x="14399261" y="14399261"/>
                </a:lnTo>
                <a:lnTo>
                  <a:pt x="14399261" y="7199630"/>
                </a:lnTo>
                <a:cubicBezTo>
                  <a:pt x="14400530" y="3223260"/>
                  <a:pt x="11176000" y="0"/>
                  <a:pt x="7199630" y="0"/>
                </a:cubicBezTo>
                <a:close/>
              </a:path>
            </a:pathLst>
          </a:custGeom>
          <a:solidFill>
            <a:srgbClr val="4BB8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8" name="Google Shape;218;p16"/>
          <p:cNvGrpSpPr/>
          <p:nvPr/>
        </p:nvGrpSpPr>
        <p:grpSpPr>
          <a:xfrm>
            <a:off x="11674659" y="5574034"/>
            <a:ext cx="7698139" cy="1954599"/>
            <a:chOff x="0" y="-215291"/>
            <a:chExt cx="10264185" cy="2606133"/>
          </a:xfrm>
        </p:grpSpPr>
        <p:grpSp>
          <p:nvGrpSpPr>
            <p:cNvPr id="219" name="Google Shape;219;p16"/>
            <p:cNvGrpSpPr/>
            <p:nvPr/>
          </p:nvGrpSpPr>
          <p:grpSpPr>
            <a:xfrm>
              <a:off x="0" y="31960"/>
              <a:ext cx="1916592" cy="2358882"/>
              <a:chOff x="0" y="0"/>
              <a:chExt cx="660400" cy="812800"/>
            </a:xfrm>
          </p:grpSpPr>
          <p:sp>
            <p:nvSpPr>
              <p:cNvPr id="220" name="Google Shape;220;p16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6"/>
              <p:cNvSpPr txBox="1"/>
              <p:nvPr/>
            </p:nvSpPr>
            <p:spPr>
              <a:xfrm>
                <a:off x="0" y="41275"/>
                <a:ext cx="6604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2" name="Google Shape;222;p16"/>
            <p:cNvGrpSpPr/>
            <p:nvPr/>
          </p:nvGrpSpPr>
          <p:grpSpPr>
            <a:xfrm>
              <a:off x="5253336" y="-215291"/>
              <a:ext cx="2124528" cy="2591558"/>
              <a:chOff x="0" y="-85725"/>
              <a:chExt cx="736600" cy="898525"/>
            </a:xfrm>
          </p:grpSpPr>
          <p:sp>
            <p:nvSpPr>
              <p:cNvPr id="223" name="Google Shape;223;p16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</p:sp>
          <p:sp>
            <p:nvSpPr>
              <p:cNvPr id="224" name="Google Shape;224;p16"/>
              <p:cNvSpPr txBox="1"/>
              <p:nvPr/>
            </p:nvSpPr>
            <p:spPr>
              <a:xfrm>
                <a:off x="0" y="-85725"/>
                <a:ext cx="736600" cy="7715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6"/>
            <p:cNvGrpSpPr/>
            <p:nvPr/>
          </p:nvGrpSpPr>
          <p:grpSpPr>
            <a:xfrm>
              <a:off x="2418039" y="4488"/>
              <a:ext cx="2333846" cy="2371779"/>
              <a:chOff x="1813" y="-9525"/>
              <a:chExt cx="809173" cy="822325"/>
            </a:xfrm>
          </p:grpSpPr>
          <p:sp>
            <p:nvSpPr>
              <p:cNvPr id="226" name="Google Shape;226;p1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E604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6"/>
              <p:cNvSpPr txBox="1"/>
              <p:nvPr/>
            </p:nvSpPr>
            <p:spPr>
              <a:xfrm>
                <a:off x="76200" y="-9525"/>
                <a:ext cx="660400" cy="7461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2355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8" name="Google Shape;228;p16"/>
            <p:cNvSpPr/>
            <p:nvPr/>
          </p:nvSpPr>
          <p:spPr>
            <a:xfrm rot="10779982">
              <a:off x="7880981" y="7107"/>
              <a:ext cx="2376307" cy="2376098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4BB8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9" name="Google Shape;229;p16"/>
          <p:cNvSpPr/>
          <p:nvPr/>
        </p:nvSpPr>
        <p:spPr>
          <a:xfrm>
            <a:off x="7540532" y="5759472"/>
            <a:ext cx="1593413" cy="1758249"/>
          </a:xfrm>
          <a:custGeom>
            <a:rect b="b" l="l" r="r" t="t"/>
            <a:pathLst>
              <a:path extrusionOk="0" h="812800" w="736600">
                <a:moveTo>
                  <a:pt x="736600" y="0"/>
                </a:moveTo>
                <a:lnTo>
                  <a:pt x="736600" y="812800"/>
                </a:lnTo>
                <a:lnTo>
                  <a:pt x="368300" y="685800"/>
                </a:lnTo>
                <a:lnTo>
                  <a:pt x="0" y="812800"/>
                </a:lnTo>
                <a:lnTo>
                  <a:pt x="0" y="0"/>
                </a:lnTo>
                <a:lnTo>
                  <a:pt x="736600" y="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B8BE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>
            <a:off x="8527642" y="806341"/>
            <a:ext cx="7794056" cy="15571929"/>
          </a:xfrm>
          <a:custGeom>
            <a:rect b="b" l="l" r="r" t="t"/>
            <a:pathLst>
              <a:path extrusionOk="0" h="6109970" w="3058160">
                <a:moveTo>
                  <a:pt x="3058160" y="6109970"/>
                </a:moveTo>
                <a:lnTo>
                  <a:pt x="0" y="6109970"/>
                </a:lnTo>
                <a:lnTo>
                  <a:pt x="0" y="1527810"/>
                </a:lnTo>
                <a:cubicBezTo>
                  <a:pt x="0" y="684530"/>
                  <a:pt x="684530" y="0"/>
                  <a:pt x="1529080" y="0"/>
                </a:cubicBezTo>
                <a:lnTo>
                  <a:pt x="1529080" y="0"/>
                </a:lnTo>
                <a:cubicBezTo>
                  <a:pt x="2373630" y="0"/>
                  <a:pt x="3058160" y="684530"/>
                  <a:pt x="3058160" y="1529080"/>
                </a:cubicBezTo>
                <a:lnTo>
                  <a:pt x="3058160" y="610997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113785" r="-8589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5" name="Google Shape;235;p17"/>
          <p:cNvGrpSpPr/>
          <p:nvPr/>
        </p:nvGrpSpPr>
        <p:grpSpPr>
          <a:xfrm>
            <a:off x="15784644" y="5079352"/>
            <a:ext cx="1437444" cy="1769162"/>
            <a:chOff x="0" y="0"/>
            <a:chExt cx="660400" cy="812800"/>
          </a:xfrm>
        </p:grpSpPr>
        <p:sp>
          <p:nvSpPr>
            <p:cNvPr id="236" name="Google Shape;236;p17"/>
            <p:cNvSpPr/>
            <p:nvPr/>
          </p:nvSpPr>
          <p:spPr>
            <a:xfrm>
              <a:off x="0" y="0"/>
              <a:ext cx="660400" cy="812800"/>
            </a:xfrm>
            <a:custGeom>
              <a:rect b="b" l="l" r="r" t="t"/>
              <a:pathLst>
                <a:path extrusionOk="0" h="812800" w="6604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4C5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0" y="60325"/>
              <a:ext cx="6604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8" name="Google Shape;238;p17"/>
          <p:cNvGrpSpPr/>
          <p:nvPr/>
        </p:nvGrpSpPr>
        <p:grpSpPr>
          <a:xfrm>
            <a:off x="15784644" y="7087302"/>
            <a:ext cx="1437444" cy="1716258"/>
            <a:chOff x="0" y="-66675"/>
            <a:chExt cx="736600" cy="879475"/>
          </a:xfrm>
        </p:grpSpPr>
        <p:sp>
          <p:nvSpPr>
            <p:cNvPr id="239" name="Google Shape;239;p17"/>
            <p:cNvSpPr/>
            <p:nvPr/>
          </p:nvSpPr>
          <p:spPr>
            <a:xfrm>
              <a:off x="0" y="0"/>
              <a:ext cx="736600" cy="812800"/>
            </a:xfrm>
            <a:custGeom>
              <a:rect b="b" l="l" r="r" t="t"/>
              <a:pathLst>
                <a:path extrusionOk="0" h="812800" w="736600">
                  <a:moveTo>
                    <a:pt x="736600" y="0"/>
                  </a:moveTo>
                  <a:lnTo>
                    <a:pt x="736600" y="812800"/>
                  </a:lnTo>
                  <a:lnTo>
                    <a:pt x="368300" y="685800"/>
                  </a:lnTo>
                  <a:lnTo>
                    <a:pt x="0" y="812800"/>
                  </a:lnTo>
                  <a:lnTo>
                    <a:pt x="0" y="0"/>
                  </a:lnTo>
                  <a:lnTo>
                    <a:pt x="736600" y="0"/>
                  </a:ln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</p:sp>
        <p:sp>
          <p:nvSpPr>
            <p:cNvPr id="240" name="Google Shape;240;p17"/>
            <p:cNvSpPr txBox="1"/>
            <p:nvPr/>
          </p:nvSpPr>
          <p:spPr>
            <a:xfrm>
              <a:off x="0" y="-66675"/>
              <a:ext cx="736600" cy="75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17"/>
          <p:cNvSpPr txBox="1"/>
          <p:nvPr/>
        </p:nvSpPr>
        <p:spPr>
          <a:xfrm>
            <a:off x="1028700" y="3236563"/>
            <a:ext cx="59853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Write Your Topic or Idea</a:t>
            </a:r>
            <a:endParaRPr/>
          </a:p>
        </p:txBody>
      </p:sp>
      <p:sp>
        <p:nvSpPr>
          <p:cNvPr id="242" name="Google Shape;242;p17"/>
          <p:cNvSpPr txBox="1"/>
          <p:nvPr/>
        </p:nvSpPr>
        <p:spPr>
          <a:xfrm>
            <a:off x="1028700" y="5925833"/>
            <a:ext cx="5426400" cy="10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what you want to discuss. </a:t>
            </a:r>
            <a:endParaRPr/>
          </a:p>
        </p:txBody>
      </p:sp>
      <p:grpSp>
        <p:nvGrpSpPr>
          <p:cNvPr id="243" name="Google Shape;243;p17"/>
          <p:cNvGrpSpPr/>
          <p:nvPr/>
        </p:nvGrpSpPr>
        <p:grpSpPr>
          <a:xfrm>
            <a:off x="15628173" y="2890934"/>
            <a:ext cx="1750403" cy="1758249"/>
            <a:chOff x="1813" y="0"/>
            <a:chExt cx="809173" cy="812800"/>
          </a:xfrm>
        </p:grpSpPr>
        <p:sp>
          <p:nvSpPr>
            <p:cNvPr id="244" name="Google Shape;244;p17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16A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 txBox="1"/>
            <p:nvPr/>
          </p:nvSpPr>
          <p:spPr>
            <a:xfrm>
              <a:off x="76200" y="9525"/>
              <a:ext cx="660300" cy="72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7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/>
          <p:nvPr/>
        </p:nvSpPr>
        <p:spPr>
          <a:xfrm>
            <a:off x="9488079" y="0"/>
            <a:ext cx="8799921" cy="10287000"/>
          </a:xfrm>
          <a:custGeom>
            <a:rect b="b" l="l" r="r" t="t"/>
            <a:pathLst>
              <a:path extrusionOk="0" h="714481" w="611196">
                <a:moveTo>
                  <a:pt x="0" y="0"/>
                </a:moveTo>
                <a:lnTo>
                  <a:pt x="611196" y="0"/>
                </a:lnTo>
                <a:lnTo>
                  <a:pt x="611196" y="714481"/>
                </a:lnTo>
                <a:lnTo>
                  <a:pt x="0" y="714481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251" name="Google Shape;251;p18"/>
          <p:cNvSpPr txBox="1"/>
          <p:nvPr/>
        </p:nvSpPr>
        <p:spPr>
          <a:xfrm>
            <a:off x="1102296" y="828675"/>
            <a:ext cx="71271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Add a Roadmap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Page</a:t>
            </a:r>
            <a:endParaRPr/>
          </a:p>
        </p:txBody>
      </p:sp>
      <p:sp>
        <p:nvSpPr>
          <p:cNvPr id="252" name="Google Shape;252;p18"/>
          <p:cNvSpPr txBox="1"/>
          <p:nvPr/>
        </p:nvSpPr>
        <p:spPr>
          <a:xfrm>
            <a:off x="1102296" y="3525955"/>
            <a:ext cx="52863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Elaborate on the data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you want to discuss. </a:t>
            </a:r>
            <a:endParaRPr/>
          </a:p>
        </p:txBody>
      </p:sp>
      <p:grpSp>
        <p:nvGrpSpPr>
          <p:cNvPr id="253" name="Google Shape;253;p18"/>
          <p:cNvGrpSpPr/>
          <p:nvPr/>
        </p:nvGrpSpPr>
        <p:grpSpPr>
          <a:xfrm>
            <a:off x="1102296" y="8522768"/>
            <a:ext cx="3989062" cy="959486"/>
            <a:chOff x="0" y="-40383"/>
            <a:chExt cx="5318750" cy="1279314"/>
          </a:xfrm>
        </p:grpSpPr>
        <p:grpSp>
          <p:nvGrpSpPr>
            <p:cNvPr id="254" name="Google Shape;254;p18"/>
            <p:cNvGrpSpPr/>
            <p:nvPr/>
          </p:nvGrpSpPr>
          <p:grpSpPr>
            <a:xfrm>
              <a:off x="0" y="16561"/>
              <a:ext cx="993176" cy="1222370"/>
              <a:chOff x="0" y="0"/>
              <a:chExt cx="660400" cy="812800"/>
            </a:xfrm>
          </p:grpSpPr>
          <p:sp>
            <p:nvSpPr>
              <p:cNvPr id="255" name="Google Shape;255;p18"/>
              <p:cNvSpPr/>
              <p:nvPr/>
            </p:nvSpPr>
            <p:spPr>
              <a:xfrm>
                <a:off x="0" y="0"/>
                <a:ext cx="660400" cy="812800"/>
              </a:xfrm>
              <a:custGeom>
                <a:rect b="b" l="l" r="r" t="t"/>
                <a:pathLst>
                  <a:path extrusionOk="0" h="812800" w="660400">
                    <a:moveTo>
                      <a:pt x="220252" y="19070"/>
                    </a:moveTo>
                    <a:cubicBezTo>
                      <a:pt x="254000" y="7556"/>
                      <a:pt x="292600" y="0"/>
                      <a:pt x="330378" y="0"/>
                    </a:cubicBezTo>
                    <a:cubicBezTo>
                      <a:pt x="368157" y="0"/>
                      <a:pt x="404509" y="6476"/>
                      <a:pt x="438009" y="17990"/>
                    </a:cubicBezTo>
                    <a:cubicBezTo>
                      <a:pt x="438723" y="18350"/>
                      <a:pt x="439435" y="18350"/>
                      <a:pt x="440148" y="18710"/>
                    </a:cubicBezTo>
                    <a:cubicBezTo>
                      <a:pt x="565955" y="64765"/>
                      <a:pt x="658618" y="186379"/>
                      <a:pt x="660400" y="328502"/>
                    </a:cubicBezTo>
                    <a:lnTo>
                      <a:pt x="660400" y="812800"/>
                    </a:lnTo>
                    <a:lnTo>
                      <a:pt x="0" y="812800"/>
                    </a:lnTo>
                    <a:lnTo>
                      <a:pt x="0" y="328861"/>
                    </a:lnTo>
                    <a:cubicBezTo>
                      <a:pt x="1782" y="185660"/>
                      <a:pt x="93019" y="64045"/>
                      <a:pt x="220252" y="19070"/>
                    </a:cubicBezTo>
                    <a:close/>
                  </a:path>
                </a:pathLst>
              </a:custGeom>
              <a:solidFill>
                <a:srgbClr val="4BB8B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8"/>
              <p:cNvSpPr txBox="1"/>
              <p:nvPr/>
            </p:nvSpPr>
            <p:spPr>
              <a:xfrm>
                <a:off x="0" y="88900"/>
                <a:ext cx="6603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18"/>
            <p:cNvGrpSpPr/>
            <p:nvPr/>
          </p:nvGrpSpPr>
          <p:grpSpPr>
            <a:xfrm>
              <a:off x="2722201" y="-40383"/>
              <a:ext cx="1100922" cy="1271755"/>
              <a:chOff x="0" y="-38100"/>
              <a:chExt cx="736600" cy="850900"/>
            </a:xfrm>
          </p:grpSpPr>
          <p:sp>
            <p:nvSpPr>
              <p:cNvPr id="258" name="Google Shape;258;p18"/>
              <p:cNvSpPr/>
              <p:nvPr/>
            </p:nvSpPr>
            <p:spPr>
              <a:xfrm>
                <a:off x="0" y="0"/>
                <a:ext cx="736600" cy="812800"/>
              </a:xfrm>
              <a:custGeom>
                <a:rect b="b" l="l" r="r" t="t"/>
                <a:pathLst>
                  <a:path extrusionOk="0" h="812800" w="736600">
                    <a:moveTo>
                      <a:pt x="736600" y="0"/>
                    </a:moveTo>
                    <a:lnTo>
                      <a:pt x="736600" y="812800"/>
                    </a:lnTo>
                    <a:lnTo>
                      <a:pt x="368300" y="685800"/>
                    </a:lnTo>
                    <a:lnTo>
                      <a:pt x="0" y="812800"/>
                    </a:lnTo>
                    <a:lnTo>
                      <a:pt x="0" y="0"/>
                    </a:lnTo>
                    <a:lnTo>
                      <a:pt x="736600" y="0"/>
                    </a:lnTo>
                    <a:close/>
                  </a:path>
                </a:pathLst>
              </a:custGeom>
              <a:solidFill>
                <a:srgbClr val="F4C500"/>
              </a:solidFill>
              <a:ln>
                <a:noFill/>
              </a:ln>
            </p:spPr>
          </p:sp>
          <p:sp>
            <p:nvSpPr>
              <p:cNvPr id="259" name="Google Shape;259;p18"/>
              <p:cNvSpPr txBox="1"/>
              <p:nvPr/>
            </p:nvSpPr>
            <p:spPr>
              <a:xfrm>
                <a:off x="0" y="-38100"/>
                <a:ext cx="736500" cy="72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>
            <a:xfrm>
              <a:off x="1252993" y="16561"/>
              <a:ext cx="1209390" cy="1214811"/>
              <a:chOff x="1813" y="0"/>
              <a:chExt cx="809173" cy="812800"/>
            </a:xfrm>
          </p:grpSpPr>
          <p:sp>
            <p:nvSpPr>
              <p:cNvPr id="261" name="Google Shape;261;p1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rect b="b" l="l" r="r" t="t"/>
                <a:pathLst>
                  <a:path extrusionOk="0" h="812800" w="809173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A16AE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8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22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63" name="Google Shape;263;p18"/>
            <p:cNvSpPr/>
            <p:nvPr/>
          </p:nvSpPr>
          <p:spPr>
            <a:xfrm rot="10800000">
              <a:off x="4094705" y="7409"/>
              <a:ext cx="1224045" cy="1223937"/>
            </a:xfrm>
            <a:custGeom>
              <a:rect b="b" l="l" r="r" t="t"/>
              <a:pathLst>
                <a:path extrusionOk="0" h="14399261" w="14400530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EE60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4" name="Google Shape;264;p18"/>
          <p:cNvSpPr txBox="1"/>
          <p:nvPr/>
        </p:nvSpPr>
        <p:spPr>
          <a:xfrm>
            <a:off x="10054970" y="1109034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10054970" y="1702301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10054970" y="3350077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67" name="Google Shape;267;p18"/>
          <p:cNvSpPr txBox="1"/>
          <p:nvPr/>
        </p:nvSpPr>
        <p:spPr>
          <a:xfrm>
            <a:off x="10054970" y="3943344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68" name="Google Shape;268;p18"/>
          <p:cNvSpPr txBox="1"/>
          <p:nvPr/>
        </p:nvSpPr>
        <p:spPr>
          <a:xfrm>
            <a:off x="10054970" y="5591119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69" name="Google Shape;269;p18"/>
          <p:cNvSpPr txBox="1"/>
          <p:nvPr/>
        </p:nvSpPr>
        <p:spPr>
          <a:xfrm>
            <a:off x="10054970" y="6184386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70" name="Google Shape;270;p18"/>
          <p:cNvSpPr txBox="1"/>
          <p:nvPr/>
        </p:nvSpPr>
        <p:spPr>
          <a:xfrm>
            <a:off x="10054970" y="7832162"/>
            <a:ext cx="4584124" cy="540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0" u="none" cap="none" strike="noStrike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Add a main point</a:t>
            </a:r>
            <a:endParaRPr/>
          </a:p>
        </p:txBody>
      </p:sp>
      <p:sp>
        <p:nvSpPr>
          <p:cNvPr id="271" name="Google Shape;271;p18"/>
          <p:cNvSpPr txBox="1"/>
          <p:nvPr/>
        </p:nvSpPr>
        <p:spPr>
          <a:xfrm>
            <a:off x="10054970" y="8425429"/>
            <a:ext cx="4584000" cy="7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Elaborate on what you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want to discuss. </a:t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9223965" y="1118982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8"/>
          <p:cNvSpPr/>
          <p:nvPr/>
        </p:nvSpPr>
        <p:spPr>
          <a:xfrm>
            <a:off x="9243297" y="3360025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F5C5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8"/>
          <p:cNvSpPr/>
          <p:nvPr/>
        </p:nvSpPr>
        <p:spPr>
          <a:xfrm>
            <a:off x="9243297" y="5596093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EF5F4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9223965" y="7832161"/>
            <a:ext cx="528228" cy="530596"/>
          </a:xfrm>
          <a:custGeom>
            <a:rect b="b" l="l" r="r" t="t"/>
            <a:pathLst>
              <a:path extrusionOk="0" h="812800" w="809173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rgbClr val="A16A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/>
          <p:nvPr/>
        </p:nvSpPr>
        <p:spPr>
          <a:xfrm>
            <a:off x="0" y="0"/>
            <a:ext cx="18280075" cy="4427418"/>
          </a:xfrm>
          <a:custGeom>
            <a:rect b="b" l="l" r="r" t="t"/>
            <a:pathLst>
              <a:path extrusionOk="0" h="2172966" w="8971816">
                <a:moveTo>
                  <a:pt x="0" y="0"/>
                </a:moveTo>
                <a:lnTo>
                  <a:pt x="8971816" y="0"/>
                </a:lnTo>
                <a:lnTo>
                  <a:pt x="8971816" y="2172966"/>
                </a:lnTo>
                <a:lnTo>
                  <a:pt x="0" y="2172966"/>
                </a:lnTo>
                <a:close/>
              </a:path>
            </a:pathLst>
          </a:custGeom>
          <a:solidFill>
            <a:srgbClr val="4BB8BE"/>
          </a:solidFill>
          <a:ln>
            <a:noFill/>
          </a:ln>
        </p:spPr>
      </p:sp>
      <p:sp>
        <p:nvSpPr>
          <p:cNvPr id="281" name="Google Shape;281;p19"/>
          <p:cNvSpPr txBox="1"/>
          <p:nvPr/>
        </p:nvSpPr>
        <p:spPr>
          <a:xfrm>
            <a:off x="1028700" y="1019175"/>
            <a:ext cx="11359290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Write Your Topic or Idea</a:t>
            </a:r>
            <a:endParaRPr/>
          </a:p>
        </p:txBody>
      </p:sp>
      <p:sp>
        <p:nvSpPr>
          <p:cNvPr id="282" name="Google Shape;282;p19"/>
          <p:cNvSpPr/>
          <p:nvPr/>
        </p:nvSpPr>
        <p:spPr>
          <a:xfrm>
            <a:off x="990600" y="3454464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283" name="Google Shape;283;p19"/>
          <p:cNvSpPr/>
          <p:nvPr/>
        </p:nvSpPr>
        <p:spPr>
          <a:xfrm>
            <a:off x="6570341" y="3454464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sp>
        <p:nvSpPr>
          <p:cNvPr id="284" name="Google Shape;284;p19"/>
          <p:cNvSpPr/>
          <p:nvPr/>
        </p:nvSpPr>
        <p:spPr>
          <a:xfrm>
            <a:off x="12151466" y="3454464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285" name="Google Shape;285;p19"/>
          <p:cNvSpPr/>
          <p:nvPr/>
        </p:nvSpPr>
        <p:spPr>
          <a:xfrm>
            <a:off x="990600" y="6568331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A16AE8"/>
          </a:solidFill>
          <a:ln>
            <a:noFill/>
          </a:ln>
        </p:spPr>
      </p:sp>
      <p:sp>
        <p:nvSpPr>
          <p:cNvPr id="286" name="Google Shape;286;p19"/>
          <p:cNvSpPr/>
          <p:nvPr/>
        </p:nvSpPr>
        <p:spPr>
          <a:xfrm>
            <a:off x="6570341" y="6568331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EE604A"/>
          </a:solidFill>
          <a:ln>
            <a:noFill/>
          </a:ln>
        </p:spPr>
      </p:sp>
      <p:sp>
        <p:nvSpPr>
          <p:cNvPr id="287" name="Google Shape;287;p19"/>
          <p:cNvSpPr/>
          <p:nvPr/>
        </p:nvSpPr>
        <p:spPr>
          <a:xfrm>
            <a:off x="12151466" y="6568331"/>
            <a:ext cx="5257275" cy="2825669"/>
          </a:xfrm>
          <a:custGeom>
            <a:rect b="b" l="l" r="r" t="t"/>
            <a:pathLst>
              <a:path extrusionOk="0" h="357240" w="664661">
                <a:moveTo>
                  <a:pt x="0" y="0"/>
                </a:moveTo>
                <a:lnTo>
                  <a:pt x="664661" y="0"/>
                </a:lnTo>
                <a:lnTo>
                  <a:pt x="664661" y="357240"/>
                </a:lnTo>
                <a:lnTo>
                  <a:pt x="0" y="357240"/>
                </a:lnTo>
                <a:close/>
              </a:path>
            </a:pathLst>
          </a:custGeom>
          <a:solidFill>
            <a:srgbClr val="F4C500"/>
          </a:solidFill>
          <a:ln>
            <a:noFill/>
          </a:ln>
        </p:spPr>
      </p:sp>
      <p:grpSp>
        <p:nvGrpSpPr>
          <p:cNvPr id="288" name="Google Shape;288;p19"/>
          <p:cNvGrpSpPr/>
          <p:nvPr/>
        </p:nvGrpSpPr>
        <p:grpSpPr>
          <a:xfrm>
            <a:off x="1273105" y="3938178"/>
            <a:ext cx="4584151" cy="1362542"/>
            <a:chOff x="0" y="-9525"/>
            <a:chExt cx="6112200" cy="1816723"/>
          </a:xfrm>
        </p:grpSpPr>
        <p:sp>
          <p:nvSpPr>
            <p:cNvPr id="289" name="Google Shape;289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0" name="Google Shape;290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291" name="Google Shape;291;p19"/>
          <p:cNvGrpSpPr/>
          <p:nvPr/>
        </p:nvGrpSpPr>
        <p:grpSpPr>
          <a:xfrm>
            <a:off x="6852846" y="3938178"/>
            <a:ext cx="4584151" cy="1362542"/>
            <a:chOff x="0" y="-9525"/>
            <a:chExt cx="6112200" cy="1816723"/>
          </a:xfrm>
        </p:grpSpPr>
        <p:sp>
          <p:nvSpPr>
            <p:cNvPr id="292" name="Google Shape;292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3" name="Google Shape;293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294" name="Google Shape;294;p19"/>
          <p:cNvGrpSpPr/>
          <p:nvPr/>
        </p:nvGrpSpPr>
        <p:grpSpPr>
          <a:xfrm>
            <a:off x="12430771" y="3938178"/>
            <a:ext cx="4584151" cy="1362542"/>
            <a:chOff x="0" y="-9525"/>
            <a:chExt cx="6112200" cy="1816723"/>
          </a:xfrm>
        </p:grpSpPr>
        <p:sp>
          <p:nvSpPr>
            <p:cNvPr id="295" name="Google Shape;295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6" name="Google Shape;296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297" name="Google Shape;297;p19"/>
          <p:cNvGrpSpPr/>
          <p:nvPr/>
        </p:nvGrpSpPr>
        <p:grpSpPr>
          <a:xfrm>
            <a:off x="1273105" y="6870730"/>
            <a:ext cx="4584151" cy="1362542"/>
            <a:chOff x="0" y="-9525"/>
            <a:chExt cx="6112200" cy="1816723"/>
          </a:xfrm>
        </p:grpSpPr>
        <p:sp>
          <p:nvSpPr>
            <p:cNvPr id="298" name="Google Shape;298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300" name="Google Shape;300;p19"/>
          <p:cNvGrpSpPr/>
          <p:nvPr/>
        </p:nvGrpSpPr>
        <p:grpSpPr>
          <a:xfrm>
            <a:off x="6852846" y="6870730"/>
            <a:ext cx="4584151" cy="1362542"/>
            <a:chOff x="0" y="-9525"/>
            <a:chExt cx="6112200" cy="1816723"/>
          </a:xfrm>
        </p:grpSpPr>
        <p:sp>
          <p:nvSpPr>
            <p:cNvPr id="301" name="Google Shape;301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  <p:grpSp>
        <p:nvGrpSpPr>
          <p:cNvPr id="303" name="Google Shape;303;p19"/>
          <p:cNvGrpSpPr/>
          <p:nvPr/>
        </p:nvGrpSpPr>
        <p:grpSpPr>
          <a:xfrm>
            <a:off x="12430771" y="6870730"/>
            <a:ext cx="4584151" cy="1362542"/>
            <a:chOff x="0" y="-9525"/>
            <a:chExt cx="6112200" cy="1816723"/>
          </a:xfrm>
        </p:grpSpPr>
        <p:sp>
          <p:nvSpPr>
            <p:cNvPr id="304" name="Google Shape;304;p19"/>
            <p:cNvSpPr txBox="1"/>
            <p:nvPr/>
          </p:nvSpPr>
          <p:spPr>
            <a:xfrm>
              <a:off x="0" y="-9525"/>
              <a:ext cx="6112166" cy="720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 u="none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Add a main point</a:t>
              </a:r>
              <a:endParaRPr/>
            </a:p>
          </p:txBody>
        </p:sp>
        <p:sp>
          <p:nvSpPr>
            <p:cNvPr id="305" name="Google Shape;305;p19"/>
            <p:cNvSpPr txBox="1"/>
            <p:nvPr/>
          </p:nvSpPr>
          <p:spPr>
            <a:xfrm>
              <a:off x="0" y="781498"/>
              <a:ext cx="6112200" cy="10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Briefly elaborate on what </a:t>
              </a:r>
              <a:endParaRPr sz="2499" u="none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u="none">
                  <a:solidFill>
                    <a:srgbClr val="FFFFFF"/>
                  </a:solidFill>
                  <a:latin typeface="Assistant"/>
                  <a:ea typeface="Assistant"/>
                  <a:cs typeface="Assistant"/>
                  <a:sym typeface="Assistant"/>
                </a:rPr>
                <a:t>you want to discuss. 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olet Yellow and Green Geometric Project Roadmap Presentation ">
  <a:themeElements>
    <a:clrScheme name="Office">
      <a:dk1>
        <a:srgbClr val="000000"/>
      </a:dk1>
      <a:lt1>
        <a:srgbClr val="FFFFFF"/>
      </a:lt1>
      <a:dk2>
        <a:srgbClr val="A16AE8"/>
      </a:dk2>
      <a:lt2>
        <a:srgbClr val="F5C500"/>
      </a:lt2>
      <a:accent1>
        <a:srgbClr val="EE604A"/>
      </a:accent1>
      <a:accent2>
        <a:srgbClr val="4BB8BE"/>
      </a:accent2>
      <a:accent3>
        <a:srgbClr val="F5C500"/>
      </a:accent3>
      <a:accent4>
        <a:srgbClr val="8064A2"/>
      </a:accent4>
      <a:accent5>
        <a:srgbClr val="B7B7B7"/>
      </a:accent5>
      <a:accent6>
        <a:srgbClr val="F3F3F3"/>
      </a:accent6>
      <a:hlink>
        <a:srgbClr val="191919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