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10287000" cx="18288000"/>
  <p:notesSz cx="6858000" cy="9144000"/>
  <p:embeddedFontLst>
    <p:embeddedFont>
      <p:font typeface="Roboto"/>
      <p:regular r:id="rId25"/>
      <p:bold r:id="rId26"/>
      <p:italic r:id="rId27"/>
      <p:boldItalic r:id="rId28"/>
    </p:embeddedFont>
    <p:embeddedFont>
      <p:font typeface="Lato"/>
      <p:regular r:id="rId29"/>
      <p:bold r:id="rId30"/>
      <p:italic r:id="rId31"/>
      <p:boldItalic r:id="rId32"/>
    </p:embeddedFont>
    <p:embeddedFont>
      <p:font typeface="Roboto Condensed"/>
      <p:bold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6.xml"/><Relationship Id="rId33" Type="http://schemas.openxmlformats.org/officeDocument/2006/relationships/font" Target="fonts/RobotoCondensed-bold.fntdata"/><Relationship Id="rId10" Type="http://schemas.openxmlformats.org/officeDocument/2006/relationships/slide" Target="slides/slide5.xml"/><Relationship Id="rId32"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RobotoCondensed-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eworks Safety Slides" type="blank">
  <p:cSld name="BLANK">
    <p:spTree>
      <p:nvGrpSpPr>
        <p:cNvPr id="13"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3"/>
          <p:cNvSpPr txBox="1"/>
          <p:nvPr>
            <p:ph type="ctrTitle"/>
          </p:nvPr>
        </p:nvSpPr>
        <p:spPr>
          <a:xfrm>
            <a:off x="1034150" y="1136200"/>
            <a:ext cx="17409600" cy="1470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3"/>
          <p:cNvSpPr txBox="1"/>
          <p:nvPr>
            <p:ph idx="1" type="subTitle"/>
          </p:nvPr>
        </p:nvSpPr>
        <p:spPr>
          <a:xfrm>
            <a:off x="1095825" y="2500100"/>
            <a:ext cx="6400800" cy="1752600"/>
          </a:xfrm>
          <a:prstGeom prst="rect">
            <a:avLst/>
          </a:prstGeom>
          <a:noFill/>
          <a:ln>
            <a:noFill/>
          </a:ln>
        </p:spPr>
        <p:txBody>
          <a:bodyPr anchorCtr="0" anchor="t" bIns="45700" lIns="91425" spcFirstLastPara="1" rIns="91425" wrap="square" tIns="45700">
            <a:normAutofit/>
          </a:bodyPr>
          <a:lstStyle>
            <a:lvl1pPr lvl="0">
              <a:spcBef>
                <a:spcPts val="640"/>
              </a:spcBef>
              <a:spcAft>
                <a:spcPts val="0"/>
              </a:spcAft>
              <a:buSzPts val="3200"/>
              <a:buNone/>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7" name="Google Shape;17;p3"/>
          <p:cNvSpPr/>
          <p:nvPr/>
        </p:nvSpPr>
        <p:spPr>
          <a:xfrm>
            <a:off x="16058983" y="-2317389"/>
            <a:ext cx="6049722" cy="5752736"/>
          </a:xfrm>
          <a:custGeom>
            <a:rect b="b" l="l" r="r" t="t"/>
            <a:pathLst>
              <a:path extrusionOk="0" h="5752736" w="6049722">
                <a:moveTo>
                  <a:pt x="0" y="0"/>
                </a:moveTo>
                <a:lnTo>
                  <a:pt x="6049722" y="0"/>
                </a:lnTo>
                <a:lnTo>
                  <a:pt x="6049722" y="5752736"/>
                </a:lnTo>
                <a:lnTo>
                  <a:pt x="0" y="5752736"/>
                </a:lnTo>
                <a:lnTo>
                  <a:pt x="0" y="0"/>
                </a:lnTo>
                <a:close/>
              </a:path>
            </a:pathLst>
          </a:custGeom>
          <a:blipFill rotWithShape="1">
            <a:blip r:embed="rId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 name="Google Shape;18;p3"/>
          <p:cNvSpPr/>
          <p:nvPr/>
        </p:nvSpPr>
        <p:spPr>
          <a:xfrm>
            <a:off x="-2760767" y="-1874381"/>
            <a:ext cx="4215233" cy="4008304"/>
          </a:xfrm>
          <a:custGeom>
            <a:rect b="b" l="l" r="r" t="t"/>
            <a:pathLst>
              <a:path extrusionOk="0" h="4008304" w="4215233">
                <a:moveTo>
                  <a:pt x="0" y="0"/>
                </a:moveTo>
                <a:lnTo>
                  <a:pt x="4215234" y="0"/>
                </a:lnTo>
                <a:lnTo>
                  <a:pt x="4215234" y="4008303"/>
                </a:lnTo>
                <a:lnTo>
                  <a:pt x="0" y="4008303"/>
                </a:lnTo>
                <a:lnTo>
                  <a:pt x="0" y="0"/>
                </a:lnTo>
                <a:close/>
              </a:path>
            </a:pathLst>
          </a:custGeom>
          <a:blipFill rotWithShape="1">
            <a:blip r:embed="rId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4"/>
          <p:cNvSpPr txBox="1"/>
          <p:nvPr>
            <p:ph idx="1" type="body"/>
          </p:nvPr>
        </p:nvSpPr>
        <p:spPr>
          <a:xfrm>
            <a:off x="1021575" y="2701550"/>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 name="Google Shape;21;p4"/>
          <p:cNvSpPr txBox="1"/>
          <p:nvPr>
            <p:ph type="ctrTitle"/>
          </p:nvPr>
        </p:nvSpPr>
        <p:spPr>
          <a:xfrm>
            <a:off x="1034150" y="1136200"/>
            <a:ext cx="17409600" cy="1470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5"/>
          <p:cNvSpPr txBox="1"/>
          <p:nvPr>
            <p:ph idx="1" type="body"/>
          </p:nvPr>
        </p:nvSpPr>
        <p:spPr>
          <a:xfrm>
            <a:off x="1021575" y="2701550"/>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4" name="Google Shape;24;p5"/>
          <p:cNvSpPr txBox="1"/>
          <p:nvPr>
            <p:ph type="ctrTitle"/>
          </p:nvPr>
        </p:nvSpPr>
        <p:spPr>
          <a:xfrm>
            <a:off x="1034150" y="1136200"/>
            <a:ext cx="17409600" cy="1470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dk2"/>
              </a:buClr>
              <a:buSzPts val="1800"/>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 name="Google Shape;25;p5"/>
          <p:cNvSpPr/>
          <p:nvPr/>
        </p:nvSpPr>
        <p:spPr>
          <a:xfrm>
            <a:off x="16829796" y="7895928"/>
            <a:ext cx="999148" cy="1790005"/>
          </a:xfrm>
          <a:custGeom>
            <a:rect b="b" l="l" r="r" t="t"/>
            <a:pathLst>
              <a:path extrusionOk="0" h="1790005" w="999148">
                <a:moveTo>
                  <a:pt x="0" y="0"/>
                </a:moveTo>
                <a:lnTo>
                  <a:pt x="999149" y="0"/>
                </a:lnTo>
                <a:lnTo>
                  <a:pt x="999149" y="1790005"/>
                </a:lnTo>
                <a:lnTo>
                  <a:pt x="0" y="1790005"/>
                </a:lnTo>
                <a:lnTo>
                  <a:pt x="0" y="0"/>
                </a:lnTo>
                <a:close/>
              </a:path>
            </a:pathLst>
          </a:custGeom>
          <a:blipFill rotWithShape="1">
            <a:blip r:embed="rId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 name="Google Shape;26;p5"/>
          <p:cNvSpPr/>
          <p:nvPr/>
        </p:nvSpPr>
        <p:spPr>
          <a:xfrm rot="-2169224">
            <a:off x="16276795" y="8159765"/>
            <a:ext cx="329579" cy="1304089"/>
          </a:xfrm>
          <a:custGeom>
            <a:rect b="b" l="l" r="r" t="t"/>
            <a:pathLst>
              <a:path extrusionOk="0" h="1303987" w="329553">
                <a:moveTo>
                  <a:pt x="0" y="0"/>
                </a:moveTo>
                <a:lnTo>
                  <a:pt x="329553" y="0"/>
                </a:lnTo>
                <a:lnTo>
                  <a:pt x="329553" y="1303986"/>
                </a:lnTo>
                <a:lnTo>
                  <a:pt x="0" y="130398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 name="Google Shape;27;p5"/>
          <p:cNvSpPr/>
          <p:nvPr/>
        </p:nvSpPr>
        <p:spPr>
          <a:xfrm rot="1971343">
            <a:off x="1557385" y="7362867"/>
            <a:ext cx="269382" cy="1065903"/>
          </a:xfrm>
          <a:custGeom>
            <a:rect b="b" l="l" r="r" t="t"/>
            <a:pathLst>
              <a:path extrusionOk="0" h="1065953" w="269395">
                <a:moveTo>
                  <a:pt x="0" y="0"/>
                </a:moveTo>
                <a:lnTo>
                  <a:pt x="269395" y="0"/>
                </a:lnTo>
                <a:lnTo>
                  <a:pt x="269395" y="1065953"/>
                </a:lnTo>
                <a:lnTo>
                  <a:pt x="0" y="106595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 name="Google Shape;28;p5"/>
          <p:cNvSpPr/>
          <p:nvPr/>
        </p:nvSpPr>
        <p:spPr>
          <a:xfrm>
            <a:off x="644534" y="7895928"/>
            <a:ext cx="999148" cy="1790005"/>
          </a:xfrm>
          <a:custGeom>
            <a:rect b="b" l="l" r="r" t="t"/>
            <a:pathLst>
              <a:path extrusionOk="0" h="1790005" w="999148">
                <a:moveTo>
                  <a:pt x="0" y="0"/>
                </a:moveTo>
                <a:lnTo>
                  <a:pt x="999148" y="0"/>
                </a:lnTo>
                <a:lnTo>
                  <a:pt x="999148" y="1790005"/>
                </a:lnTo>
                <a:lnTo>
                  <a:pt x="0" y="1790005"/>
                </a:lnTo>
                <a:lnTo>
                  <a:pt x="0" y="0"/>
                </a:lnTo>
                <a:close/>
              </a:path>
            </a:pathLst>
          </a:custGeom>
          <a:blipFill rotWithShape="1">
            <a:blip r:embed="rId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idx="1" type="body"/>
          </p:nvPr>
        </p:nvSpPr>
        <p:spPr>
          <a:xfrm>
            <a:off x="1021575" y="2701550"/>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31" name="Google Shape;31;p6"/>
          <p:cNvSpPr txBox="1"/>
          <p:nvPr>
            <p:ph type="ctrTitle"/>
          </p:nvPr>
        </p:nvSpPr>
        <p:spPr>
          <a:xfrm>
            <a:off x="1034150" y="1136200"/>
            <a:ext cx="17409600" cy="1470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 name="Google Shape;32;p6"/>
          <p:cNvSpPr txBox="1"/>
          <p:nvPr>
            <p:ph idx="2" type="body"/>
          </p:nvPr>
        </p:nvSpPr>
        <p:spPr>
          <a:xfrm>
            <a:off x="7251850" y="2701550"/>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33" name="Google Shape;33;p6"/>
          <p:cNvSpPr/>
          <p:nvPr/>
        </p:nvSpPr>
        <p:spPr>
          <a:xfrm>
            <a:off x="-2358628" y="-2346698"/>
            <a:ext cx="4703833" cy="4007614"/>
          </a:xfrm>
          <a:custGeom>
            <a:rect b="b" l="l" r="r" t="t"/>
            <a:pathLst>
              <a:path extrusionOk="0" h="6003916" w="6313870">
                <a:moveTo>
                  <a:pt x="0" y="0"/>
                </a:moveTo>
                <a:lnTo>
                  <a:pt x="6313870" y="0"/>
                </a:lnTo>
                <a:lnTo>
                  <a:pt x="6313870" y="6003916"/>
                </a:lnTo>
                <a:lnTo>
                  <a:pt x="0" y="6003916"/>
                </a:lnTo>
                <a:lnTo>
                  <a:pt x="0" y="0"/>
                </a:lnTo>
                <a:close/>
              </a:path>
            </a:pathLst>
          </a:custGeom>
          <a:blipFill rotWithShape="1">
            <a:blip r:embed="rId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 name="Google Shape;34;p6"/>
          <p:cNvSpPr/>
          <p:nvPr/>
        </p:nvSpPr>
        <p:spPr>
          <a:xfrm>
            <a:off x="13933902" y="6304867"/>
            <a:ext cx="6467512" cy="6150016"/>
          </a:xfrm>
          <a:custGeom>
            <a:rect b="b" l="l" r="r" t="t"/>
            <a:pathLst>
              <a:path extrusionOk="0" h="6150016" w="6467512">
                <a:moveTo>
                  <a:pt x="0" y="0"/>
                </a:moveTo>
                <a:lnTo>
                  <a:pt x="6467513" y="0"/>
                </a:lnTo>
                <a:lnTo>
                  <a:pt x="6467513" y="6150016"/>
                </a:lnTo>
                <a:lnTo>
                  <a:pt x="0" y="6150016"/>
                </a:lnTo>
                <a:lnTo>
                  <a:pt x="0" y="0"/>
                </a:lnTo>
                <a:close/>
              </a:path>
            </a:pathLst>
          </a:custGeom>
          <a:blipFill rotWithShape="1">
            <a:blip r:embed="rId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 name="Google Shape;35;p6"/>
          <p:cNvSpPr/>
          <p:nvPr/>
        </p:nvSpPr>
        <p:spPr>
          <a:xfrm>
            <a:off x="943424" y="7014570"/>
            <a:ext cx="2209855" cy="1876224"/>
          </a:xfrm>
          <a:custGeom>
            <a:rect b="b" l="l" r="r" t="t"/>
            <a:pathLst>
              <a:path extrusionOk="0" h="6003916" w="6313870">
                <a:moveTo>
                  <a:pt x="0" y="0"/>
                </a:moveTo>
                <a:lnTo>
                  <a:pt x="6313870" y="0"/>
                </a:lnTo>
                <a:lnTo>
                  <a:pt x="6313870" y="6003916"/>
                </a:lnTo>
                <a:lnTo>
                  <a:pt x="0" y="6003916"/>
                </a:lnTo>
                <a:lnTo>
                  <a:pt x="0" y="0"/>
                </a:lnTo>
                <a:close/>
              </a:path>
            </a:pathLst>
          </a:custGeom>
          <a:blipFill rotWithShape="1">
            <a:blip r:embed="rId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idx="1" type="body"/>
          </p:nvPr>
        </p:nvSpPr>
        <p:spPr>
          <a:xfrm>
            <a:off x="1021575" y="2701550"/>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38" name="Google Shape;38;p7"/>
          <p:cNvSpPr txBox="1"/>
          <p:nvPr>
            <p:ph type="ctrTitle"/>
          </p:nvPr>
        </p:nvSpPr>
        <p:spPr>
          <a:xfrm>
            <a:off x="1034150" y="1136200"/>
            <a:ext cx="17409600" cy="1470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dk2"/>
              </a:buClr>
              <a:buSzPts val="1800"/>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 name="Google Shape;39;p7"/>
          <p:cNvSpPr txBox="1"/>
          <p:nvPr>
            <p:ph idx="2" type="body"/>
          </p:nvPr>
        </p:nvSpPr>
        <p:spPr>
          <a:xfrm>
            <a:off x="7251850" y="2701550"/>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8"/>
          <p:cNvSpPr txBox="1"/>
          <p:nvPr>
            <p:ph type="ctrTitle"/>
          </p:nvPr>
        </p:nvSpPr>
        <p:spPr>
          <a:xfrm>
            <a:off x="1034150" y="1136200"/>
            <a:ext cx="17409600" cy="1470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2" name="Shape 42"/>
        <p:cNvGrpSpPr/>
        <p:nvPr/>
      </p:nvGrpSpPr>
      <p:grpSpPr>
        <a:xfrm>
          <a:off x="0" y="0"/>
          <a:ext cx="0" cy="0"/>
          <a:chOff x="0" y="0"/>
          <a:chExt cx="0" cy="0"/>
        </a:xfrm>
      </p:grpSpPr>
      <p:sp>
        <p:nvSpPr>
          <p:cNvPr id="43" name="Google Shape;43;p9"/>
          <p:cNvSpPr txBox="1"/>
          <p:nvPr>
            <p:ph idx="1" type="body"/>
          </p:nvPr>
        </p:nvSpPr>
        <p:spPr>
          <a:xfrm>
            <a:off x="1021575" y="2701550"/>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44" name="Google Shape;44;p9"/>
          <p:cNvSpPr txBox="1"/>
          <p:nvPr>
            <p:ph type="ctrTitle"/>
          </p:nvPr>
        </p:nvSpPr>
        <p:spPr>
          <a:xfrm>
            <a:off x="1034150" y="1136200"/>
            <a:ext cx="17409600" cy="1470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dk2"/>
              </a:buClr>
              <a:buSzPts val="1800"/>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5" name="Google Shape;45;p9"/>
          <p:cNvSpPr txBox="1"/>
          <p:nvPr>
            <p:ph idx="2" type="body"/>
          </p:nvPr>
        </p:nvSpPr>
        <p:spPr>
          <a:xfrm>
            <a:off x="7251850" y="2701550"/>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46" name="Google Shape;46;p9"/>
          <p:cNvSpPr/>
          <p:nvPr/>
        </p:nvSpPr>
        <p:spPr>
          <a:xfrm>
            <a:off x="12382434" y="4060522"/>
            <a:ext cx="5332919" cy="5071121"/>
          </a:xfrm>
          <a:custGeom>
            <a:rect b="b" l="l" r="r" t="t"/>
            <a:pathLst>
              <a:path extrusionOk="0" h="2939780" w="3091547">
                <a:moveTo>
                  <a:pt x="0" y="0"/>
                </a:moveTo>
                <a:lnTo>
                  <a:pt x="3091547" y="0"/>
                </a:lnTo>
                <a:lnTo>
                  <a:pt x="3091547" y="2939780"/>
                </a:lnTo>
                <a:lnTo>
                  <a:pt x="0" y="2939780"/>
                </a:lnTo>
                <a:lnTo>
                  <a:pt x="0" y="0"/>
                </a:lnTo>
                <a:close/>
              </a:path>
            </a:pathLst>
          </a:custGeom>
          <a:blipFill rotWithShape="1">
            <a:blip r:embed="rId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7" name="Shape 47"/>
        <p:cNvGrpSpPr/>
        <p:nvPr/>
      </p:nvGrpSpPr>
      <p:grpSpPr>
        <a:xfrm>
          <a:off x="0" y="0"/>
          <a:ext cx="0" cy="0"/>
          <a:chOff x="0" y="0"/>
          <a:chExt cx="0" cy="0"/>
        </a:xfrm>
      </p:grpSpPr>
      <p:sp>
        <p:nvSpPr>
          <p:cNvPr id="48" name="Google Shape;48;p10"/>
          <p:cNvSpPr txBox="1"/>
          <p:nvPr>
            <p:ph idx="1" type="body"/>
          </p:nvPr>
        </p:nvSpPr>
        <p:spPr>
          <a:xfrm>
            <a:off x="1021575" y="2701550"/>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49" name="Google Shape;49;p10"/>
          <p:cNvSpPr txBox="1"/>
          <p:nvPr>
            <p:ph type="ctrTitle"/>
          </p:nvPr>
        </p:nvSpPr>
        <p:spPr>
          <a:xfrm>
            <a:off x="1034150" y="1136200"/>
            <a:ext cx="17409600" cy="1470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 name="Google Shape;50;p10"/>
          <p:cNvSpPr/>
          <p:nvPr/>
        </p:nvSpPr>
        <p:spPr>
          <a:xfrm>
            <a:off x="15031935" y="3207150"/>
            <a:ext cx="3951839" cy="7079843"/>
          </a:xfrm>
          <a:custGeom>
            <a:rect b="b" l="l" r="r" t="t"/>
            <a:pathLst>
              <a:path extrusionOk="0" h="7079843" w="3951839">
                <a:moveTo>
                  <a:pt x="0" y="0"/>
                </a:moveTo>
                <a:lnTo>
                  <a:pt x="3951840" y="0"/>
                </a:lnTo>
                <a:lnTo>
                  <a:pt x="3951840" y="7079843"/>
                </a:lnTo>
                <a:lnTo>
                  <a:pt x="0" y="7079843"/>
                </a:lnTo>
                <a:lnTo>
                  <a:pt x="0" y="0"/>
                </a:lnTo>
                <a:close/>
              </a:path>
            </a:pathLst>
          </a:custGeom>
          <a:blipFill rotWithShape="1">
            <a:blip r:embed="rId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 name="Google Shape;51;p10"/>
          <p:cNvSpPr/>
          <p:nvPr>
            <p:ph idx="2" type="pic"/>
          </p:nvPr>
        </p:nvSpPr>
        <p:spPr>
          <a:xfrm>
            <a:off x="10664175" y="3207150"/>
            <a:ext cx="5486400" cy="6030300"/>
          </a:xfrm>
          <a:prstGeom prst="rect">
            <a:avLst/>
          </a:prstGeom>
          <a:noFill/>
          <a:ln>
            <a:noFill/>
          </a:ln>
        </p:spPr>
      </p:sp>
      <p:sp>
        <p:nvSpPr>
          <p:cNvPr id="52" name="Google Shape;52;p10"/>
          <p:cNvSpPr/>
          <p:nvPr/>
        </p:nvSpPr>
        <p:spPr>
          <a:xfrm>
            <a:off x="-2648928" y="-2455548"/>
            <a:ext cx="4703833" cy="4007614"/>
          </a:xfrm>
          <a:custGeom>
            <a:rect b="b" l="l" r="r" t="t"/>
            <a:pathLst>
              <a:path extrusionOk="0" h="6003916" w="6313870">
                <a:moveTo>
                  <a:pt x="0" y="0"/>
                </a:moveTo>
                <a:lnTo>
                  <a:pt x="6313870" y="0"/>
                </a:lnTo>
                <a:lnTo>
                  <a:pt x="6313870" y="6003916"/>
                </a:lnTo>
                <a:lnTo>
                  <a:pt x="0" y="600391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0"/>
            <a:ext cx="18288000" cy="10287000"/>
          </a:xfrm>
          <a:prstGeom prst="rect">
            <a:avLst/>
          </a:prstGeom>
          <a:gradFill>
            <a:gsLst>
              <a:gs pos="0">
                <a:srgbClr val="000000"/>
              </a:gs>
              <a:gs pos="100000">
                <a:srgbClr val="3533CD"/>
              </a:gs>
            </a:gsLst>
            <a:lin ang="2698631"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7" name="Google Shape;7;p1"/>
          <p:cNvSpPr txBox="1"/>
          <p:nvPr>
            <p:ph type="title"/>
          </p:nvPr>
        </p:nvSpPr>
        <p:spPr>
          <a:xfrm>
            <a:off x="856350" y="1285050"/>
            <a:ext cx="159234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lt1"/>
              </a:buClr>
              <a:buSzPts val="9000"/>
              <a:buFont typeface="Roboto"/>
              <a:buNone/>
              <a:defRPr b="1" i="0" sz="9000" u="none" cap="none" strike="noStrike">
                <a:solidFill>
                  <a:schemeClr val="lt1"/>
                </a:solidFill>
                <a:latin typeface="Roboto"/>
                <a:ea typeface="Roboto"/>
                <a:cs typeface="Roboto"/>
                <a:sym typeface="Roboto"/>
              </a:defRPr>
            </a:lvl1pPr>
            <a:lvl2pPr lvl="1">
              <a:spcBef>
                <a:spcPts val="0"/>
              </a:spcBef>
              <a:spcAft>
                <a:spcPts val="0"/>
              </a:spcAft>
              <a:buClr>
                <a:schemeClr val="lt1"/>
              </a:buClr>
              <a:buSzPts val="1400"/>
              <a:buNone/>
              <a:defRPr sz="1800">
                <a:solidFill>
                  <a:schemeClr val="lt1"/>
                </a:solidFill>
              </a:defRPr>
            </a:lvl2pPr>
            <a:lvl3pPr lvl="2">
              <a:spcBef>
                <a:spcPts val="0"/>
              </a:spcBef>
              <a:spcAft>
                <a:spcPts val="0"/>
              </a:spcAft>
              <a:buClr>
                <a:schemeClr val="lt1"/>
              </a:buClr>
              <a:buSzPts val="1400"/>
              <a:buNone/>
              <a:defRPr sz="1800">
                <a:solidFill>
                  <a:schemeClr val="lt1"/>
                </a:solidFill>
              </a:defRPr>
            </a:lvl3pPr>
            <a:lvl4pPr lvl="3">
              <a:spcBef>
                <a:spcPts val="0"/>
              </a:spcBef>
              <a:spcAft>
                <a:spcPts val="0"/>
              </a:spcAft>
              <a:buClr>
                <a:schemeClr val="lt1"/>
              </a:buClr>
              <a:buSzPts val="1400"/>
              <a:buNone/>
              <a:defRPr sz="1800">
                <a:solidFill>
                  <a:schemeClr val="lt1"/>
                </a:solidFill>
              </a:defRPr>
            </a:lvl4pPr>
            <a:lvl5pPr lvl="4">
              <a:spcBef>
                <a:spcPts val="0"/>
              </a:spcBef>
              <a:spcAft>
                <a:spcPts val="0"/>
              </a:spcAft>
              <a:buClr>
                <a:schemeClr val="lt1"/>
              </a:buClr>
              <a:buSzPts val="1400"/>
              <a:buNone/>
              <a:defRPr sz="1800">
                <a:solidFill>
                  <a:schemeClr val="lt1"/>
                </a:solidFill>
              </a:defRPr>
            </a:lvl5pPr>
            <a:lvl6pPr lvl="5">
              <a:spcBef>
                <a:spcPts val="0"/>
              </a:spcBef>
              <a:spcAft>
                <a:spcPts val="0"/>
              </a:spcAft>
              <a:buClr>
                <a:schemeClr val="lt1"/>
              </a:buClr>
              <a:buSzPts val="1400"/>
              <a:buNone/>
              <a:defRPr sz="1800">
                <a:solidFill>
                  <a:schemeClr val="lt1"/>
                </a:solidFill>
              </a:defRPr>
            </a:lvl6pPr>
            <a:lvl7pPr lvl="6">
              <a:spcBef>
                <a:spcPts val="0"/>
              </a:spcBef>
              <a:spcAft>
                <a:spcPts val="0"/>
              </a:spcAft>
              <a:buClr>
                <a:schemeClr val="lt1"/>
              </a:buClr>
              <a:buSzPts val="1400"/>
              <a:buNone/>
              <a:defRPr sz="1800">
                <a:solidFill>
                  <a:schemeClr val="lt1"/>
                </a:solidFill>
              </a:defRPr>
            </a:lvl7pPr>
            <a:lvl8pPr lvl="7">
              <a:spcBef>
                <a:spcPts val="0"/>
              </a:spcBef>
              <a:spcAft>
                <a:spcPts val="0"/>
              </a:spcAft>
              <a:buClr>
                <a:schemeClr val="lt1"/>
              </a:buClr>
              <a:buSzPts val="1400"/>
              <a:buNone/>
              <a:defRPr sz="1800">
                <a:solidFill>
                  <a:schemeClr val="lt1"/>
                </a:solidFill>
              </a:defRPr>
            </a:lvl8pPr>
            <a:lvl9pPr lvl="8">
              <a:spcBef>
                <a:spcPts val="0"/>
              </a:spcBef>
              <a:spcAft>
                <a:spcPts val="0"/>
              </a:spcAft>
              <a:buClr>
                <a:schemeClr val="lt1"/>
              </a:buClr>
              <a:buSzPts val="1400"/>
              <a:buNone/>
              <a:defRPr sz="1800">
                <a:solidFill>
                  <a:schemeClr val="lt1"/>
                </a:solidFill>
              </a:defRPr>
            </a:lvl9pPr>
          </a:lstStyle>
          <a:p/>
        </p:txBody>
      </p:sp>
      <p:sp>
        <p:nvSpPr>
          <p:cNvPr id="8" name="Google Shape;8;p1"/>
          <p:cNvSpPr txBox="1"/>
          <p:nvPr>
            <p:ph idx="1" type="body"/>
          </p:nvPr>
        </p:nvSpPr>
        <p:spPr>
          <a:xfrm>
            <a:off x="1402575" y="2930150"/>
            <a:ext cx="8229600" cy="4526100"/>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640"/>
              </a:spcBef>
              <a:spcAft>
                <a:spcPts val="0"/>
              </a:spcAft>
              <a:buClr>
                <a:schemeClr val="lt1"/>
              </a:buClr>
              <a:buSzPts val="2400"/>
              <a:buFont typeface="Lato"/>
              <a:buChar char="•"/>
              <a:defRPr i="0" sz="2400" u="none" cap="none" strike="noStrike">
                <a:solidFill>
                  <a:schemeClr val="lt1"/>
                </a:solidFill>
                <a:latin typeface="Lato"/>
                <a:ea typeface="Lato"/>
                <a:cs typeface="Lato"/>
                <a:sym typeface="Lato"/>
              </a:defRPr>
            </a:lvl1pPr>
            <a:lvl2pPr indent="-381000" lvl="1" marL="914400" marR="0" rtl="0" algn="l">
              <a:spcBef>
                <a:spcPts val="560"/>
              </a:spcBef>
              <a:spcAft>
                <a:spcPts val="0"/>
              </a:spcAft>
              <a:buClr>
                <a:schemeClr val="lt1"/>
              </a:buClr>
              <a:buSzPts val="2400"/>
              <a:buFont typeface="Lato"/>
              <a:buChar char="–"/>
              <a:defRPr i="0" sz="2400" u="none" cap="none" strike="noStrike">
                <a:solidFill>
                  <a:schemeClr val="lt1"/>
                </a:solidFill>
                <a:latin typeface="Lato"/>
                <a:ea typeface="Lato"/>
                <a:cs typeface="Lato"/>
                <a:sym typeface="Lato"/>
              </a:defRPr>
            </a:lvl2pPr>
            <a:lvl3pPr indent="-381000" lvl="2" marL="1371600" marR="0" rtl="0" algn="l">
              <a:spcBef>
                <a:spcPts val="480"/>
              </a:spcBef>
              <a:spcAft>
                <a:spcPts val="0"/>
              </a:spcAft>
              <a:buClr>
                <a:schemeClr val="lt1"/>
              </a:buClr>
              <a:buSzPts val="2400"/>
              <a:buFont typeface="Lato"/>
              <a:buChar char="•"/>
              <a:defRPr i="0" sz="2400" u="none" cap="none" strike="noStrike">
                <a:solidFill>
                  <a:schemeClr val="lt1"/>
                </a:solidFill>
                <a:latin typeface="Lato"/>
                <a:ea typeface="Lato"/>
                <a:cs typeface="Lato"/>
                <a:sym typeface="Lato"/>
              </a:defRPr>
            </a:lvl3pPr>
            <a:lvl4pPr indent="-381000" lvl="3" marL="1828800" marR="0" rtl="0" algn="l">
              <a:spcBef>
                <a:spcPts val="400"/>
              </a:spcBef>
              <a:spcAft>
                <a:spcPts val="0"/>
              </a:spcAft>
              <a:buClr>
                <a:schemeClr val="lt1"/>
              </a:buClr>
              <a:buSzPts val="2400"/>
              <a:buFont typeface="Lato"/>
              <a:buChar char="–"/>
              <a:defRPr i="0" sz="2400" u="none" cap="none" strike="noStrike">
                <a:solidFill>
                  <a:schemeClr val="lt1"/>
                </a:solidFill>
                <a:latin typeface="Lato"/>
                <a:ea typeface="Lato"/>
                <a:cs typeface="Lato"/>
                <a:sym typeface="Lato"/>
              </a:defRPr>
            </a:lvl4pPr>
            <a:lvl5pPr indent="-381000" lvl="4" marL="2286000" marR="0" rtl="0" algn="l">
              <a:spcBef>
                <a:spcPts val="400"/>
              </a:spcBef>
              <a:spcAft>
                <a:spcPts val="0"/>
              </a:spcAft>
              <a:buClr>
                <a:schemeClr val="lt1"/>
              </a:buClr>
              <a:buSzPts val="2400"/>
              <a:buFont typeface="Lato"/>
              <a:buChar char="»"/>
              <a:defRPr i="0" sz="2400" u="none" cap="none" strike="noStrike">
                <a:solidFill>
                  <a:schemeClr val="lt1"/>
                </a:solidFill>
                <a:latin typeface="Lato"/>
                <a:ea typeface="Lato"/>
                <a:cs typeface="Lato"/>
                <a:sym typeface="Lato"/>
              </a:defRPr>
            </a:lvl5pPr>
            <a:lvl6pPr indent="-381000" lvl="5" marL="2743200" marR="0" rtl="0" algn="l">
              <a:spcBef>
                <a:spcPts val="400"/>
              </a:spcBef>
              <a:spcAft>
                <a:spcPts val="0"/>
              </a:spcAft>
              <a:buClr>
                <a:schemeClr val="lt1"/>
              </a:buClr>
              <a:buSzPts val="2400"/>
              <a:buFont typeface="Lato"/>
              <a:buChar char="•"/>
              <a:defRPr i="0" sz="2400" u="none" cap="none" strike="noStrike">
                <a:solidFill>
                  <a:schemeClr val="lt1"/>
                </a:solidFill>
                <a:latin typeface="Lato"/>
                <a:ea typeface="Lato"/>
                <a:cs typeface="Lato"/>
                <a:sym typeface="Lato"/>
              </a:defRPr>
            </a:lvl6pPr>
            <a:lvl7pPr indent="-381000" lvl="6" marL="3200400" marR="0" rtl="0" algn="l">
              <a:spcBef>
                <a:spcPts val="400"/>
              </a:spcBef>
              <a:spcAft>
                <a:spcPts val="0"/>
              </a:spcAft>
              <a:buClr>
                <a:schemeClr val="lt1"/>
              </a:buClr>
              <a:buSzPts val="2400"/>
              <a:buFont typeface="Lato"/>
              <a:buChar char="•"/>
              <a:defRPr i="0" sz="2400" u="none" cap="none" strike="noStrike">
                <a:solidFill>
                  <a:schemeClr val="lt1"/>
                </a:solidFill>
                <a:latin typeface="Lato"/>
                <a:ea typeface="Lato"/>
                <a:cs typeface="Lato"/>
                <a:sym typeface="Lato"/>
              </a:defRPr>
            </a:lvl7pPr>
            <a:lvl8pPr indent="-381000" lvl="7" marL="3657600" marR="0" rtl="0" algn="l">
              <a:spcBef>
                <a:spcPts val="400"/>
              </a:spcBef>
              <a:spcAft>
                <a:spcPts val="0"/>
              </a:spcAft>
              <a:buClr>
                <a:schemeClr val="lt1"/>
              </a:buClr>
              <a:buSzPts val="2400"/>
              <a:buFont typeface="Lato"/>
              <a:buChar char="•"/>
              <a:defRPr i="0" sz="2400" u="none" cap="none" strike="noStrike">
                <a:solidFill>
                  <a:schemeClr val="lt1"/>
                </a:solidFill>
                <a:latin typeface="Lato"/>
                <a:ea typeface="Lato"/>
                <a:cs typeface="Lato"/>
                <a:sym typeface="Lato"/>
              </a:defRPr>
            </a:lvl8pPr>
            <a:lvl9pPr indent="-381000" lvl="8" marL="4114800" marR="0" rtl="0" algn="l">
              <a:spcBef>
                <a:spcPts val="400"/>
              </a:spcBef>
              <a:spcAft>
                <a:spcPts val="0"/>
              </a:spcAft>
              <a:buClr>
                <a:schemeClr val="lt1"/>
              </a:buClr>
              <a:buSzPts val="2400"/>
              <a:buFont typeface="Lato"/>
              <a:buChar char="•"/>
              <a:defRPr i="0" sz="2400" u="none" cap="none" strike="noStrike">
                <a:solidFill>
                  <a:schemeClr val="lt1"/>
                </a:solidFill>
                <a:latin typeface="Lato"/>
                <a:ea typeface="Lato"/>
                <a:cs typeface="Lato"/>
                <a:sym typeface="Lato"/>
              </a:defRPr>
            </a:lvl9pPr>
          </a:lstStyle>
          <a:p/>
        </p:txBody>
      </p:sp>
      <p:cxnSp>
        <p:nvCxnSpPr>
          <p:cNvPr id="9" name="Google Shape;9;p1"/>
          <p:cNvCxnSpPr/>
          <p:nvPr/>
        </p:nvCxnSpPr>
        <p:spPr>
          <a:xfrm>
            <a:off x="372407" y="-526855"/>
            <a:ext cx="0" cy="10813800"/>
          </a:xfrm>
          <a:prstGeom prst="straightConnector1">
            <a:avLst/>
          </a:prstGeom>
          <a:noFill/>
          <a:ln cap="flat" cmpd="sng" w="9525">
            <a:solidFill>
              <a:srgbClr val="FFFFFF"/>
            </a:solidFill>
            <a:prstDash val="solid"/>
            <a:round/>
            <a:headEnd len="sm" w="sm" type="none"/>
            <a:tailEnd len="sm" w="sm" type="none"/>
          </a:ln>
        </p:spPr>
      </p:cxnSp>
      <p:cxnSp>
        <p:nvCxnSpPr>
          <p:cNvPr id="10" name="Google Shape;10;p1"/>
          <p:cNvCxnSpPr/>
          <p:nvPr/>
        </p:nvCxnSpPr>
        <p:spPr>
          <a:xfrm>
            <a:off x="-1417322" y="9944152"/>
            <a:ext cx="20125500" cy="0"/>
          </a:xfrm>
          <a:prstGeom prst="straightConnector1">
            <a:avLst/>
          </a:prstGeom>
          <a:noFill/>
          <a:ln cap="flat" cmpd="sng" w="9525">
            <a:solidFill>
              <a:srgbClr val="FFFFFF"/>
            </a:solidFill>
            <a:prstDash val="solid"/>
            <a:round/>
            <a:headEnd len="sm" w="sm" type="none"/>
            <a:tailEnd len="sm" w="sm" type="none"/>
          </a:ln>
        </p:spPr>
      </p:cxnSp>
      <p:cxnSp>
        <p:nvCxnSpPr>
          <p:cNvPr id="11" name="Google Shape;11;p1"/>
          <p:cNvCxnSpPr/>
          <p:nvPr/>
        </p:nvCxnSpPr>
        <p:spPr>
          <a:xfrm>
            <a:off x="17885459" y="-417713"/>
            <a:ext cx="0" cy="10813800"/>
          </a:xfrm>
          <a:prstGeom prst="straightConnector1">
            <a:avLst/>
          </a:prstGeom>
          <a:noFill/>
          <a:ln cap="flat" cmpd="sng" w="9525">
            <a:solidFill>
              <a:srgbClr val="FFFFFF"/>
            </a:solidFill>
            <a:prstDash val="solid"/>
            <a:round/>
            <a:headEnd len="sm" w="sm" type="none"/>
            <a:tailEnd len="sm" w="sm" type="none"/>
          </a:ln>
        </p:spPr>
      </p:cxnSp>
      <p:cxnSp>
        <p:nvCxnSpPr>
          <p:cNvPr id="12" name="Google Shape;12;p1"/>
          <p:cNvCxnSpPr/>
          <p:nvPr/>
        </p:nvCxnSpPr>
        <p:spPr>
          <a:xfrm>
            <a:off x="-2425455" y="468254"/>
            <a:ext cx="21133500" cy="0"/>
          </a:xfrm>
          <a:prstGeom prst="straightConnector1">
            <a:avLst/>
          </a:prstGeom>
          <a:noFill/>
          <a:ln cap="flat" cmpd="sng" w="9525">
            <a:solidFill>
              <a:srgbClr val="FFFFF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3.jp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42.jpg"/><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5.png"/><Relationship Id="rId4" Type="http://schemas.openxmlformats.org/officeDocument/2006/relationships/image" Target="../media/image38.png"/><Relationship Id="rId5" Type="http://schemas.openxmlformats.org/officeDocument/2006/relationships/image" Target="../media/image40.png"/><Relationship Id="rId6" Type="http://schemas.openxmlformats.org/officeDocument/2006/relationships/image" Target="../media/image7.png"/><Relationship Id="rId7"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41.png"/><Relationship Id="rId6" Type="http://schemas.openxmlformats.org/officeDocument/2006/relationships/image" Target="../media/image68.png"/><Relationship Id="rId7"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52.jpg"/><Relationship Id="rId7"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5.png"/><Relationship Id="rId4" Type="http://schemas.openxmlformats.org/officeDocument/2006/relationships/image" Target="../media/image43.png"/><Relationship Id="rId5" Type="http://schemas.openxmlformats.org/officeDocument/2006/relationships/image" Target="../media/image45.png"/><Relationship Id="rId6" Type="http://schemas.openxmlformats.org/officeDocument/2006/relationships/image" Target="../media/image62.png"/><Relationship Id="rId7" Type="http://schemas.openxmlformats.org/officeDocument/2006/relationships/image" Target="../media/image16.png"/><Relationship Id="rId8"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1.jpg"/><Relationship Id="rId4" Type="http://schemas.openxmlformats.org/officeDocument/2006/relationships/image" Target="../media/image49.png"/><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1.png"/><Relationship Id="rId7"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7.png"/><Relationship Id="rId4" Type="http://schemas.openxmlformats.org/officeDocument/2006/relationships/image" Target="../media/image66.png"/><Relationship Id="rId11" Type="http://schemas.openxmlformats.org/officeDocument/2006/relationships/image" Target="../media/image57.png"/><Relationship Id="rId10" Type="http://schemas.openxmlformats.org/officeDocument/2006/relationships/image" Target="../media/image11.png"/><Relationship Id="rId12" Type="http://schemas.openxmlformats.org/officeDocument/2006/relationships/image" Target="../media/image1.png"/><Relationship Id="rId9" Type="http://schemas.openxmlformats.org/officeDocument/2006/relationships/image" Target="../media/image2.png"/><Relationship Id="rId5" Type="http://schemas.openxmlformats.org/officeDocument/2006/relationships/image" Target="../media/image48.png"/><Relationship Id="rId6" Type="http://schemas.openxmlformats.org/officeDocument/2006/relationships/image" Target="../media/image60.png"/><Relationship Id="rId7" Type="http://schemas.openxmlformats.org/officeDocument/2006/relationships/image" Target="../media/image53.png"/><Relationship Id="rId8" Type="http://schemas.openxmlformats.org/officeDocument/2006/relationships/image" Target="../media/image7.png"/></Relationships>
</file>

<file path=ppt/slides/_rels/slide18.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13.png"/><Relationship Id="rId13" Type="http://schemas.openxmlformats.org/officeDocument/2006/relationships/image" Target="../media/image49.png"/><Relationship Id="rId12" Type="http://schemas.openxmlformats.org/officeDocument/2006/relationships/image" Target="../media/image68.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14.png"/><Relationship Id="rId9" Type="http://schemas.openxmlformats.org/officeDocument/2006/relationships/image" Target="../media/image1.png"/><Relationship Id="rId15" Type="http://schemas.openxmlformats.org/officeDocument/2006/relationships/image" Target="../media/image64.png"/><Relationship Id="rId14" Type="http://schemas.openxmlformats.org/officeDocument/2006/relationships/image" Target="../media/image36.png"/><Relationship Id="rId5" Type="http://schemas.openxmlformats.org/officeDocument/2006/relationships/image" Target="../media/image17.png"/><Relationship Id="rId6" Type="http://schemas.openxmlformats.org/officeDocument/2006/relationships/image" Target="../media/image33.png"/><Relationship Id="rId7" Type="http://schemas.openxmlformats.org/officeDocument/2006/relationships/image" Target="../media/image55.png"/><Relationship Id="rId8" Type="http://schemas.openxmlformats.org/officeDocument/2006/relationships/image" Target="../media/image5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8.png"/><Relationship Id="rId4"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7.png"/><Relationship Id="rId7"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17.png"/><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7.png"/><Relationship Id="rId5" Type="http://schemas.openxmlformats.org/officeDocument/2006/relationships/image" Target="../media/image27.jpg"/><Relationship Id="rId6" Type="http://schemas.openxmlformats.org/officeDocument/2006/relationships/image" Target="../media/image3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26.png"/><Relationship Id="rId9" Type="http://schemas.openxmlformats.org/officeDocument/2006/relationships/image" Target="../media/image23.jpg"/><Relationship Id="rId5" Type="http://schemas.openxmlformats.org/officeDocument/2006/relationships/image" Target="../media/image11.png"/><Relationship Id="rId6" Type="http://schemas.openxmlformats.org/officeDocument/2006/relationships/image" Target="../media/image16.png"/><Relationship Id="rId7" Type="http://schemas.openxmlformats.org/officeDocument/2006/relationships/image" Target="../media/image25.jpg"/><Relationship Id="rId8" Type="http://schemas.openxmlformats.org/officeDocument/2006/relationships/image" Target="../media/image3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0.png"/><Relationship Id="rId4" Type="http://schemas.openxmlformats.org/officeDocument/2006/relationships/image" Target="../media/image18.png"/><Relationship Id="rId9" Type="http://schemas.openxmlformats.org/officeDocument/2006/relationships/image" Target="../media/image33.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16.png"/><Relationship Id="rId8"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6.png"/><Relationship Id="rId10" Type="http://schemas.openxmlformats.org/officeDocument/2006/relationships/image" Target="../media/image41.png"/><Relationship Id="rId9" Type="http://schemas.openxmlformats.org/officeDocument/2006/relationships/image" Target="../media/image1.png"/><Relationship Id="rId5" Type="http://schemas.openxmlformats.org/officeDocument/2006/relationships/image" Target="../media/image37.jpg"/><Relationship Id="rId6" Type="http://schemas.openxmlformats.org/officeDocument/2006/relationships/image" Target="../media/image19.jpg"/><Relationship Id="rId7" Type="http://schemas.openxmlformats.org/officeDocument/2006/relationships/image" Target="../media/image31.jpg"/><Relationship Id="rId8"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41.png"/><Relationship Id="rId6" Type="http://schemas.openxmlformats.org/officeDocument/2006/relationships/image" Target="../media/image55.png"/><Relationship Id="rId7"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00"/>
            </a:gs>
            <a:gs pos="100000">
              <a:srgbClr val="3533CD"/>
            </a:gs>
          </a:gsLst>
          <a:lin ang="2700000" scaled="0"/>
        </a:gradFill>
      </p:bgPr>
    </p:bg>
    <p:spTree>
      <p:nvGrpSpPr>
        <p:cNvPr id="56" name="Shape 56"/>
        <p:cNvGrpSpPr/>
        <p:nvPr/>
      </p:nvGrpSpPr>
      <p:grpSpPr>
        <a:xfrm>
          <a:off x="0" y="0"/>
          <a:ext cx="0" cy="0"/>
          <a:chOff x="0" y="0"/>
          <a:chExt cx="0" cy="0"/>
        </a:xfrm>
      </p:grpSpPr>
      <p:cxnSp>
        <p:nvCxnSpPr>
          <p:cNvPr id="57" name="Google Shape;57;p11"/>
          <p:cNvCxnSpPr/>
          <p:nvPr/>
        </p:nvCxnSpPr>
        <p:spPr>
          <a:xfrm>
            <a:off x="372407" y="-526855"/>
            <a:ext cx="0" cy="10813855"/>
          </a:xfrm>
          <a:prstGeom prst="straightConnector1">
            <a:avLst/>
          </a:prstGeom>
          <a:noFill/>
          <a:ln cap="flat" cmpd="sng" w="9525">
            <a:solidFill>
              <a:srgbClr val="FFFFFF"/>
            </a:solidFill>
            <a:prstDash val="solid"/>
            <a:round/>
            <a:headEnd len="sm" w="sm" type="none"/>
            <a:tailEnd len="sm" w="sm" type="none"/>
          </a:ln>
        </p:spPr>
      </p:cxnSp>
      <p:cxnSp>
        <p:nvCxnSpPr>
          <p:cNvPr id="58" name="Google Shape;58;p11"/>
          <p:cNvCxnSpPr/>
          <p:nvPr/>
        </p:nvCxnSpPr>
        <p:spPr>
          <a:xfrm>
            <a:off x="-1417322" y="9944152"/>
            <a:ext cx="20125350" cy="0"/>
          </a:xfrm>
          <a:prstGeom prst="straightConnector1">
            <a:avLst/>
          </a:prstGeom>
          <a:noFill/>
          <a:ln cap="flat" cmpd="sng" w="9525">
            <a:solidFill>
              <a:srgbClr val="FFFFFF"/>
            </a:solidFill>
            <a:prstDash val="solid"/>
            <a:round/>
            <a:headEnd len="sm" w="sm" type="none"/>
            <a:tailEnd len="sm" w="sm" type="none"/>
          </a:ln>
        </p:spPr>
      </p:cxnSp>
      <p:cxnSp>
        <p:nvCxnSpPr>
          <p:cNvPr id="59" name="Google Shape;59;p11"/>
          <p:cNvCxnSpPr/>
          <p:nvPr/>
        </p:nvCxnSpPr>
        <p:spPr>
          <a:xfrm>
            <a:off x="17885459" y="-417713"/>
            <a:ext cx="0" cy="10813855"/>
          </a:xfrm>
          <a:prstGeom prst="straightConnector1">
            <a:avLst/>
          </a:prstGeom>
          <a:noFill/>
          <a:ln cap="flat" cmpd="sng" w="9525">
            <a:solidFill>
              <a:srgbClr val="FFFFFF"/>
            </a:solidFill>
            <a:prstDash val="solid"/>
            <a:round/>
            <a:headEnd len="sm" w="sm" type="none"/>
            <a:tailEnd len="sm" w="sm" type="none"/>
          </a:ln>
        </p:spPr>
      </p:cxnSp>
      <p:cxnSp>
        <p:nvCxnSpPr>
          <p:cNvPr id="60" name="Google Shape;60;p11"/>
          <p:cNvCxnSpPr/>
          <p:nvPr/>
        </p:nvCxnSpPr>
        <p:spPr>
          <a:xfrm>
            <a:off x="-2425455" y="468254"/>
            <a:ext cx="21133482" cy="0"/>
          </a:xfrm>
          <a:prstGeom prst="straightConnector1">
            <a:avLst/>
          </a:prstGeom>
          <a:noFill/>
          <a:ln cap="flat" cmpd="sng" w="9525">
            <a:solidFill>
              <a:srgbClr val="FFFFFF"/>
            </a:solidFill>
            <a:prstDash val="solid"/>
            <a:round/>
            <a:headEnd len="sm" w="sm" type="none"/>
            <a:tailEnd len="sm" w="sm" type="none"/>
          </a:ln>
        </p:spPr>
      </p:cxnSp>
      <p:sp>
        <p:nvSpPr>
          <p:cNvPr id="61" name="Google Shape;61;p11"/>
          <p:cNvSpPr/>
          <p:nvPr/>
        </p:nvSpPr>
        <p:spPr>
          <a:xfrm rot="-1049350">
            <a:off x="-741985" y="-842093"/>
            <a:ext cx="5387608" cy="4261108"/>
          </a:xfrm>
          <a:custGeom>
            <a:rect b="b" l="l" r="r" t="t"/>
            <a:pathLst>
              <a:path extrusionOk="0" h="4261108" w="5387608">
                <a:moveTo>
                  <a:pt x="0" y="0"/>
                </a:moveTo>
                <a:lnTo>
                  <a:pt x="5387608" y="0"/>
                </a:lnTo>
                <a:lnTo>
                  <a:pt x="5387608" y="4261108"/>
                </a:lnTo>
                <a:lnTo>
                  <a:pt x="0" y="426110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 name="Google Shape;62;p11"/>
          <p:cNvSpPr/>
          <p:nvPr/>
        </p:nvSpPr>
        <p:spPr>
          <a:xfrm rot="2441287">
            <a:off x="6554109" y="1647788"/>
            <a:ext cx="2192284" cy="1733897"/>
          </a:xfrm>
          <a:custGeom>
            <a:rect b="b" l="l" r="r" t="t"/>
            <a:pathLst>
              <a:path extrusionOk="0" h="1733897" w="2192284">
                <a:moveTo>
                  <a:pt x="0" y="0"/>
                </a:moveTo>
                <a:lnTo>
                  <a:pt x="2192283" y="0"/>
                </a:lnTo>
                <a:lnTo>
                  <a:pt x="2192283" y="1733897"/>
                </a:lnTo>
                <a:lnTo>
                  <a:pt x="0" y="173389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63" name="Google Shape;63;p11"/>
          <p:cNvGrpSpPr/>
          <p:nvPr/>
        </p:nvGrpSpPr>
        <p:grpSpPr>
          <a:xfrm>
            <a:off x="10655657" y="6513976"/>
            <a:ext cx="3962964" cy="1026233"/>
            <a:chOff x="0" y="-47625"/>
            <a:chExt cx="1753291" cy="454025"/>
          </a:xfrm>
        </p:grpSpPr>
        <p:sp>
          <p:nvSpPr>
            <p:cNvPr id="64" name="Google Shape;64;p11"/>
            <p:cNvSpPr/>
            <p:nvPr/>
          </p:nvSpPr>
          <p:spPr>
            <a:xfrm>
              <a:off x="0" y="0"/>
              <a:ext cx="1753291" cy="406400"/>
            </a:xfrm>
            <a:custGeom>
              <a:rect b="b" l="l" r="r" t="t"/>
              <a:pathLst>
                <a:path extrusionOk="0" h="406400" w="1753291">
                  <a:moveTo>
                    <a:pt x="1550091" y="0"/>
                  </a:moveTo>
                  <a:cubicBezTo>
                    <a:pt x="1662316" y="0"/>
                    <a:pt x="1753291" y="90976"/>
                    <a:pt x="1753291" y="203200"/>
                  </a:cubicBezTo>
                  <a:cubicBezTo>
                    <a:pt x="1753291" y="315424"/>
                    <a:pt x="1662316" y="406400"/>
                    <a:pt x="1550091" y="406400"/>
                  </a:cubicBezTo>
                  <a:lnTo>
                    <a:pt x="203200" y="406400"/>
                  </a:lnTo>
                  <a:cubicBezTo>
                    <a:pt x="90976" y="406400"/>
                    <a:pt x="0" y="315424"/>
                    <a:pt x="0" y="203200"/>
                  </a:cubicBezTo>
                  <a:cubicBezTo>
                    <a:pt x="0" y="90976"/>
                    <a:pt x="90976" y="0"/>
                    <a:pt x="2032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 name="Google Shape;65;p11"/>
            <p:cNvSpPr txBox="1"/>
            <p:nvPr/>
          </p:nvSpPr>
          <p:spPr>
            <a:xfrm>
              <a:off x="0" y="-47625"/>
              <a:ext cx="1753291"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6" name="Google Shape;66;p11"/>
          <p:cNvSpPr/>
          <p:nvPr/>
        </p:nvSpPr>
        <p:spPr>
          <a:xfrm rot="-866243">
            <a:off x="8745872" y="7207073"/>
            <a:ext cx="397644" cy="1573412"/>
          </a:xfrm>
          <a:custGeom>
            <a:rect b="b" l="l" r="r" t="t"/>
            <a:pathLst>
              <a:path extrusionOk="0" h="1573412" w="397644">
                <a:moveTo>
                  <a:pt x="0" y="0"/>
                </a:moveTo>
                <a:lnTo>
                  <a:pt x="397644" y="0"/>
                </a:lnTo>
                <a:lnTo>
                  <a:pt x="397644" y="1573411"/>
                </a:lnTo>
                <a:lnTo>
                  <a:pt x="0" y="157341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 name="Google Shape;67;p11"/>
          <p:cNvSpPr/>
          <p:nvPr/>
        </p:nvSpPr>
        <p:spPr>
          <a:xfrm rot="6541973">
            <a:off x="15720932" y="686500"/>
            <a:ext cx="397644" cy="1573412"/>
          </a:xfrm>
          <a:custGeom>
            <a:rect b="b" l="l" r="r" t="t"/>
            <a:pathLst>
              <a:path extrusionOk="0" h="1573412" w="397644">
                <a:moveTo>
                  <a:pt x="0" y="0"/>
                </a:moveTo>
                <a:lnTo>
                  <a:pt x="397644" y="0"/>
                </a:lnTo>
                <a:lnTo>
                  <a:pt x="397644" y="1573412"/>
                </a:lnTo>
                <a:lnTo>
                  <a:pt x="0" y="157341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 name="Google Shape;68;p11"/>
          <p:cNvSpPr/>
          <p:nvPr/>
        </p:nvSpPr>
        <p:spPr>
          <a:xfrm rot="-3549699">
            <a:off x="14673084" y="870249"/>
            <a:ext cx="697296" cy="551498"/>
          </a:xfrm>
          <a:custGeom>
            <a:rect b="b" l="l" r="r" t="t"/>
            <a:pathLst>
              <a:path extrusionOk="0" h="551498" w="697296">
                <a:moveTo>
                  <a:pt x="0" y="0"/>
                </a:moveTo>
                <a:lnTo>
                  <a:pt x="697296" y="0"/>
                </a:lnTo>
                <a:lnTo>
                  <a:pt x="697296" y="551498"/>
                </a:lnTo>
                <a:lnTo>
                  <a:pt x="0" y="55149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 name="Google Shape;69;p11"/>
          <p:cNvSpPr/>
          <p:nvPr/>
        </p:nvSpPr>
        <p:spPr>
          <a:xfrm rot="10002317">
            <a:off x="8827135" y="8647142"/>
            <a:ext cx="697296" cy="551498"/>
          </a:xfrm>
          <a:custGeom>
            <a:rect b="b" l="l" r="r" t="t"/>
            <a:pathLst>
              <a:path extrusionOk="0" h="551498" w="697296">
                <a:moveTo>
                  <a:pt x="0" y="0"/>
                </a:moveTo>
                <a:lnTo>
                  <a:pt x="697296" y="0"/>
                </a:lnTo>
                <a:lnTo>
                  <a:pt x="697296" y="551498"/>
                </a:lnTo>
                <a:lnTo>
                  <a:pt x="0" y="55149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 name="Google Shape;70;p11"/>
          <p:cNvSpPr/>
          <p:nvPr/>
        </p:nvSpPr>
        <p:spPr>
          <a:xfrm rot="-2092072">
            <a:off x="1142869" y="1426905"/>
            <a:ext cx="1853426" cy="1465891"/>
          </a:xfrm>
          <a:custGeom>
            <a:rect b="b" l="l" r="r" t="t"/>
            <a:pathLst>
              <a:path extrusionOk="0" h="1465891" w="1853426">
                <a:moveTo>
                  <a:pt x="0" y="0"/>
                </a:moveTo>
                <a:lnTo>
                  <a:pt x="1853426" y="0"/>
                </a:lnTo>
                <a:lnTo>
                  <a:pt x="1853426" y="1465891"/>
                </a:lnTo>
                <a:lnTo>
                  <a:pt x="0" y="146589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1" name="Google Shape;71;p11"/>
          <p:cNvGrpSpPr/>
          <p:nvPr/>
        </p:nvGrpSpPr>
        <p:grpSpPr>
          <a:xfrm>
            <a:off x="1237692" y="1666431"/>
            <a:ext cx="7096683" cy="7096683"/>
            <a:chOff x="0" y="0"/>
            <a:chExt cx="812800" cy="812800"/>
          </a:xfrm>
        </p:grpSpPr>
        <p:sp>
          <p:nvSpPr>
            <p:cNvPr id="72" name="Google Shape;72;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BD5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 name="Google Shape;73;p1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4" name="Google Shape;74;p11"/>
          <p:cNvSpPr/>
          <p:nvPr/>
        </p:nvSpPr>
        <p:spPr>
          <a:xfrm>
            <a:off x="1532134" y="1960873"/>
            <a:ext cx="6507798" cy="6507798"/>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6">
              <a:alphaModFix/>
            </a:blip>
            <a:stretch>
              <a:fillRect b="-24901" l="0" r="0" t="-24901"/>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 name="Google Shape;75;p11"/>
          <p:cNvSpPr txBox="1"/>
          <p:nvPr/>
        </p:nvSpPr>
        <p:spPr>
          <a:xfrm>
            <a:off x="8998397" y="2352811"/>
            <a:ext cx="7287600" cy="3755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12200">
                <a:solidFill>
                  <a:srgbClr val="FFFFFF"/>
                </a:solidFill>
                <a:latin typeface="Roboto Condensed"/>
                <a:ea typeface="Roboto Condensed"/>
                <a:cs typeface="Roboto Condensed"/>
                <a:sym typeface="Roboto Condensed"/>
              </a:rPr>
              <a:t>Fireworks </a:t>
            </a:r>
            <a:r>
              <a:rPr b="1" lang="en-US" sz="12200">
                <a:solidFill>
                  <a:srgbClr val="FE6346"/>
                </a:solidFill>
                <a:latin typeface="Roboto Condensed"/>
                <a:ea typeface="Roboto Condensed"/>
                <a:cs typeface="Roboto Condensed"/>
                <a:sym typeface="Roboto Condensed"/>
              </a:rPr>
              <a:t>Safety </a:t>
            </a:r>
            <a:endParaRPr/>
          </a:p>
        </p:txBody>
      </p:sp>
      <p:sp>
        <p:nvSpPr>
          <p:cNvPr id="76" name="Google Shape;76;p11"/>
          <p:cNvSpPr txBox="1"/>
          <p:nvPr/>
        </p:nvSpPr>
        <p:spPr>
          <a:xfrm>
            <a:off x="11247298" y="6901317"/>
            <a:ext cx="2856300" cy="36930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lang="en-US" sz="2400">
                <a:solidFill>
                  <a:srgbClr val="FE6346"/>
                </a:solidFill>
                <a:latin typeface="Roboto Condensed"/>
                <a:ea typeface="Roboto Condensed"/>
                <a:cs typeface="Roboto Condensed"/>
                <a:sym typeface="Roboto Condensed"/>
              </a:rPr>
              <a:t>Presentation Slides</a:t>
            </a:r>
            <a:endParaRPr/>
          </a:p>
        </p:txBody>
      </p:sp>
      <p:sp>
        <p:nvSpPr>
          <p:cNvPr id="77" name="Google Shape;77;p11"/>
          <p:cNvSpPr/>
          <p:nvPr/>
        </p:nvSpPr>
        <p:spPr>
          <a:xfrm rot="-501947">
            <a:off x="8692728" y="7284386"/>
            <a:ext cx="556883" cy="997672"/>
          </a:xfrm>
          <a:custGeom>
            <a:rect b="b" l="l" r="r" t="t"/>
            <a:pathLst>
              <a:path extrusionOk="0" h="997672" w="556883">
                <a:moveTo>
                  <a:pt x="0" y="0"/>
                </a:moveTo>
                <a:lnTo>
                  <a:pt x="556883" y="0"/>
                </a:lnTo>
                <a:lnTo>
                  <a:pt x="556883" y="997673"/>
                </a:lnTo>
                <a:lnTo>
                  <a:pt x="0" y="997673"/>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 name="Google Shape;78;p11"/>
          <p:cNvSpPr/>
          <p:nvPr/>
        </p:nvSpPr>
        <p:spPr>
          <a:xfrm rot="2174899">
            <a:off x="16485366" y="6586702"/>
            <a:ext cx="507401" cy="2007701"/>
          </a:xfrm>
          <a:custGeom>
            <a:rect b="b" l="l" r="r" t="t"/>
            <a:pathLst>
              <a:path extrusionOk="0" h="2007701" w="507401">
                <a:moveTo>
                  <a:pt x="0" y="0"/>
                </a:moveTo>
                <a:lnTo>
                  <a:pt x="507401" y="0"/>
                </a:lnTo>
                <a:lnTo>
                  <a:pt x="507401" y="2007701"/>
                </a:lnTo>
                <a:lnTo>
                  <a:pt x="0" y="200770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 name="Google Shape;79;p11"/>
          <p:cNvSpPr/>
          <p:nvPr/>
        </p:nvSpPr>
        <p:spPr>
          <a:xfrm rot="-8556539">
            <a:off x="15645340" y="8224925"/>
            <a:ext cx="697296" cy="551498"/>
          </a:xfrm>
          <a:custGeom>
            <a:rect b="b" l="l" r="r" t="t"/>
            <a:pathLst>
              <a:path extrusionOk="0" h="551498" w="697296">
                <a:moveTo>
                  <a:pt x="0" y="0"/>
                </a:moveTo>
                <a:lnTo>
                  <a:pt x="697296" y="0"/>
                </a:lnTo>
                <a:lnTo>
                  <a:pt x="697296" y="551498"/>
                </a:lnTo>
                <a:lnTo>
                  <a:pt x="0" y="55149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 name="Google Shape;80;p11"/>
          <p:cNvSpPr/>
          <p:nvPr/>
        </p:nvSpPr>
        <p:spPr>
          <a:xfrm rot="2539195">
            <a:off x="16566761" y="6890083"/>
            <a:ext cx="658932" cy="1180496"/>
          </a:xfrm>
          <a:custGeom>
            <a:rect b="b" l="l" r="r" t="t"/>
            <a:pathLst>
              <a:path extrusionOk="0" h="1180496" w="658932">
                <a:moveTo>
                  <a:pt x="0" y="0"/>
                </a:moveTo>
                <a:lnTo>
                  <a:pt x="658932" y="0"/>
                </a:lnTo>
                <a:lnTo>
                  <a:pt x="658932" y="1180496"/>
                </a:lnTo>
                <a:lnTo>
                  <a:pt x="0" y="118049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00"/>
            </a:gs>
            <a:gs pos="100000">
              <a:srgbClr val="3533CD"/>
            </a:gs>
          </a:gsLst>
          <a:lin ang="2700000" scaled="0"/>
        </a:gradFill>
      </p:bgPr>
    </p:bg>
    <p:spTree>
      <p:nvGrpSpPr>
        <p:cNvPr id="325" name="Shape 325"/>
        <p:cNvGrpSpPr/>
        <p:nvPr/>
      </p:nvGrpSpPr>
      <p:grpSpPr>
        <a:xfrm>
          <a:off x="0" y="0"/>
          <a:ext cx="0" cy="0"/>
          <a:chOff x="0" y="0"/>
          <a:chExt cx="0" cy="0"/>
        </a:xfrm>
      </p:grpSpPr>
      <p:cxnSp>
        <p:nvCxnSpPr>
          <p:cNvPr id="326" name="Google Shape;326;p20"/>
          <p:cNvCxnSpPr/>
          <p:nvPr/>
        </p:nvCxnSpPr>
        <p:spPr>
          <a:xfrm>
            <a:off x="372407" y="-526855"/>
            <a:ext cx="0" cy="10813855"/>
          </a:xfrm>
          <a:prstGeom prst="straightConnector1">
            <a:avLst/>
          </a:prstGeom>
          <a:noFill/>
          <a:ln cap="flat" cmpd="sng" w="9525">
            <a:solidFill>
              <a:srgbClr val="FFFFFF"/>
            </a:solidFill>
            <a:prstDash val="solid"/>
            <a:round/>
            <a:headEnd len="sm" w="sm" type="none"/>
            <a:tailEnd len="sm" w="sm" type="none"/>
          </a:ln>
        </p:spPr>
      </p:cxnSp>
      <p:cxnSp>
        <p:nvCxnSpPr>
          <p:cNvPr id="327" name="Google Shape;327;p20"/>
          <p:cNvCxnSpPr/>
          <p:nvPr/>
        </p:nvCxnSpPr>
        <p:spPr>
          <a:xfrm>
            <a:off x="-1417322" y="9944152"/>
            <a:ext cx="20125350" cy="0"/>
          </a:xfrm>
          <a:prstGeom prst="straightConnector1">
            <a:avLst/>
          </a:prstGeom>
          <a:noFill/>
          <a:ln cap="flat" cmpd="sng" w="9525">
            <a:solidFill>
              <a:srgbClr val="FFFFFF"/>
            </a:solidFill>
            <a:prstDash val="solid"/>
            <a:round/>
            <a:headEnd len="sm" w="sm" type="none"/>
            <a:tailEnd len="sm" w="sm" type="none"/>
          </a:ln>
        </p:spPr>
      </p:cxnSp>
      <p:cxnSp>
        <p:nvCxnSpPr>
          <p:cNvPr id="328" name="Google Shape;328;p20"/>
          <p:cNvCxnSpPr/>
          <p:nvPr/>
        </p:nvCxnSpPr>
        <p:spPr>
          <a:xfrm>
            <a:off x="17885459" y="-417713"/>
            <a:ext cx="0" cy="10813855"/>
          </a:xfrm>
          <a:prstGeom prst="straightConnector1">
            <a:avLst/>
          </a:prstGeom>
          <a:noFill/>
          <a:ln cap="flat" cmpd="sng" w="9525">
            <a:solidFill>
              <a:srgbClr val="FFFFFF"/>
            </a:solidFill>
            <a:prstDash val="solid"/>
            <a:round/>
            <a:headEnd len="sm" w="sm" type="none"/>
            <a:tailEnd len="sm" w="sm" type="none"/>
          </a:ln>
        </p:spPr>
      </p:cxnSp>
      <p:cxnSp>
        <p:nvCxnSpPr>
          <p:cNvPr id="329" name="Google Shape;329;p20"/>
          <p:cNvCxnSpPr/>
          <p:nvPr/>
        </p:nvCxnSpPr>
        <p:spPr>
          <a:xfrm>
            <a:off x="-2425455" y="468254"/>
            <a:ext cx="21133482" cy="0"/>
          </a:xfrm>
          <a:prstGeom prst="straightConnector1">
            <a:avLst/>
          </a:prstGeom>
          <a:noFill/>
          <a:ln cap="flat" cmpd="sng" w="9525">
            <a:solidFill>
              <a:srgbClr val="FFFFFF"/>
            </a:solidFill>
            <a:prstDash val="solid"/>
            <a:round/>
            <a:headEnd len="sm" w="sm" type="none"/>
            <a:tailEnd len="sm" w="sm" type="none"/>
          </a:ln>
        </p:spPr>
      </p:cxnSp>
      <p:sp>
        <p:nvSpPr>
          <p:cNvPr id="330" name="Google Shape;330;p20"/>
          <p:cNvSpPr txBox="1"/>
          <p:nvPr/>
        </p:nvSpPr>
        <p:spPr>
          <a:xfrm>
            <a:off x="1094035" y="1107787"/>
            <a:ext cx="9821217" cy="27622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9000">
                <a:solidFill>
                  <a:srgbClr val="FFFFFF"/>
                </a:solidFill>
                <a:latin typeface="Roboto Condensed"/>
                <a:ea typeface="Roboto Condensed"/>
                <a:cs typeface="Roboto Condensed"/>
                <a:sym typeface="Roboto Condensed"/>
              </a:rPr>
              <a:t>Key Points To Remember</a:t>
            </a:r>
            <a:endParaRPr/>
          </a:p>
        </p:txBody>
      </p:sp>
      <p:sp>
        <p:nvSpPr>
          <p:cNvPr id="331" name="Google Shape;331;p20"/>
          <p:cNvSpPr/>
          <p:nvPr/>
        </p:nvSpPr>
        <p:spPr>
          <a:xfrm>
            <a:off x="-2762485" y="-1153483"/>
            <a:ext cx="5524969" cy="5253744"/>
          </a:xfrm>
          <a:custGeom>
            <a:rect b="b" l="l" r="r" t="t"/>
            <a:pathLst>
              <a:path extrusionOk="0" h="5253744" w="5524969">
                <a:moveTo>
                  <a:pt x="0" y="0"/>
                </a:moveTo>
                <a:lnTo>
                  <a:pt x="5524970" y="0"/>
                </a:lnTo>
                <a:lnTo>
                  <a:pt x="5524970" y="5253744"/>
                </a:lnTo>
                <a:lnTo>
                  <a:pt x="0" y="525374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2" name="Google Shape;332;p20"/>
          <p:cNvSpPr/>
          <p:nvPr/>
        </p:nvSpPr>
        <p:spPr>
          <a:xfrm>
            <a:off x="12228990" y="832432"/>
            <a:ext cx="1816973" cy="1727777"/>
          </a:xfrm>
          <a:custGeom>
            <a:rect b="b" l="l" r="r" t="t"/>
            <a:pathLst>
              <a:path extrusionOk="0" h="1727777" w="1816973">
                <a:moveTo>
                  <a:pt x="0" y="0"/>
                </a:moveTo>
                <a:lnTo>
                  <a:pt x="1816973" y="0"/>
                </a:lnTo>
                <a:lnTo>
                  <a:pt x="1816973" y="1727777"/>
                </a:lnTo>
                <a:lnTo>
                  <a:pt x="0" y="172777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20"/>
          <p:cNvSpPr/>
          <p:nvPr/>
        </p:nvSpPr>
        <p:spPr>
          <a:xfrm>
            <a:off x="14365307" y="-2044569"/>
            <a:ext cx="5285097" cy="5025647"/>
          </a:xfrm>
          <a:custGeom>
            <a:rect b="b" l="l" r="r" t="t"/>
            <a:pathLst>
              <a:path extrusionOk="0" h="5025647" w="5285097">
                <a:moveTo>
                  <a:pt x="0" y="0"/>
                </a:moveTo>
                <a:lnTo>
                  <a:pt x="5285097" y="0"/>
                </a:lnTo>
                <a:lnTo>
                  <a:pt x="5285097" y="5025647"/>
                </a:lnTo>
                <a:lnTo>
                  <a:pt x="0" y="502564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34" name="Google Shape;334;p20"/>
          <p:cNvGrpSpPr/>
          <p:nvPr/>
        </p:nvGrpSpPr>
        <p:grpSpPr>
          <a:xfrm>
            <a:off x="10915252" y="3419193"/>
            <a:ext cx="5560354" cy="5560354"/>
            <a:chOff x="0" y="0"/>
            <a:chExt cx="812800" cy="812800"/>
          </a:xfrm>
        </p:grpSpPr>
        <p:sp>
          <p:nvSpPr>
            <p:cNvPr id="335" name="Google Shape;335;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BD5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37" name="Google Shape;337;p20"/>
          <p:cNvSpPr/>
          <p:nvPr/>
        </p:nvSpPr>
        <p:spPr>
          <a:xfrm>
            <a:off x="11145952" y="3649893"/>
            <a:ext cx="5098954" cy="5098954"/>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4">
              <a:alphaModFix/>
            </a:blip>
            <a:stretch>
              <a:fillRect b="0" l="0" r="-49356"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8" name="Google Shape;338;p20"/>
          <p:cNvSpPr txBox="1"/>
          <p:nvPr/>
        </p:nvSpPr>
        <p:spPr>
          <a:xfrm>
            <a:off x="1800010" y="4692948"/>
            <a:ext cx="3450068" cy="52387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1" lang="en-US" sz="3499">
                <a:solidFill>
                  <a:srgbClr val="FE6346"/>
                </a:solidFill>
                <a:latin typeface="Roboto Condensed"/>
                <a:ea typeface="Roboto Condensed"/>
                <a:cs typeface="Roboto Condensed"/>
                <a:sym typeface="Roboto Condensed"/>
              </a:rPr>
              <a:t>One</a:t>
            </a:r>
            <a:endParaRPr/>
          </a:p>
        </p:txBody>
      </p:sp>
      <p:sp>
        <p:nvSpPr>
          <p:cNvPr id="339" name="Google Shape;339;p20"/>
          <p:cNvSpPr txBox="1"/>
          <p:nvPr/>
        </p:nvSpPr>
        <p:spPr>
          <a:xfrm>
            <a:off x="6484144" y="4692948"/>
            <a:ext cx="3594462" cy="52387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1" lang="en-US" sz="3499">
                <a:solidFill>
                  <a:srgbClr val="FE6346"/>
                </a:solidFill>
                <a:latin typeface="Roboto Condensed"/>
                <a:ea typeface="Roboto Condensed"/>
                <a:cs typeface="Roboto Condensed"/>
                <a:sym typeface="Roboto Condensed"/>
              </a:rPr>
              <a:t>Two</a:t>
            </a:r>
            <a:endParaRPr/>
          </a:p>
        </p:txBody>
      </p:sp>
      <p:sp>
        <p:nvSpPr>
          <p:cNvPr id="340" name="Google Shape;340;p20"/>
          <p:cNvSpPr txBox="1"/>
          <p:nvPr/>
        </p:nvSpPr>
        <p:spPr>
          <a:xfrm>
            <a:off x="1800010" y="6949194"/>
            <a:ext cx="3450068" cy="52387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1" lang="en-US" sz="3499">
                <a:solidFill>
                  <a:srgbClr val="FE6346"/>
                </a:solidFill>
                <a:latin typeface="Roboto Condensed"/>
                <a:ea typeface="Roboto Condensed"/>
                <a:cs typeface="Roboto Condensed"/>
                <a:sym typeface="Roboto Condensed"/>
              </a:rPr>
              <a:t>Three</a:t>
            </a:r>
            <a:endParaRPr/>
          </a:p>
        </p:txBody>
      </p:sp>
      <p:sp>
        <p:nvSpPr>
          <p:cNvPr id="341" name="Google Shape;341;p20"/>
          <p:cNvSpPr txBox="1"/>
          <p:nvPr/>
        </p:nvSpPr>
        <p:spPr>
          <a:xfrm>
            <a:off x="6484144" y="6949194"/>
            <a:ext cx="3594462" cy="52387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1" lang="en-US" sz="3499">
                <a:solidFill>
                  <a:srgbClr val="FE6346"/>
                </a:solidFill>
                <a:latin typeface="Roboto Condensed"/>
                <a:ea typeface="Roboto Condensed"/>
                <a:cs typeface="Roboto Condensed"/>
                <a:sym typeface="Roboto Condensed"/>
              </a:rPr>
              <a:t>Four</a:t>
            </a:r>
            <a:endParaRPr/>
          </a:p>
        </p:txBody>
      </p:sp>
      <p:sp>
        <p:nvSpPr>
          <p:cNvPr id="342" name="Google Shape;342;p20"/>
          <p:cNvSpPr txBox="1"/>
          <p:nvPr/>
        </p:nvSpPr>
        <p:spPr>
          <a:xfrm>
            <a:off x="1800010" y="5374505"/>
            <a:ext cx="34500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400">
                <a:solidFill>
                  <a:srgbClr val="FFFFFF"/>
                </a:solidFill>
                <a:latin typeface="Lato"/>
                <a:ea typeface="Lato"/>
                <a:cs typeface="Lato"/>
                <a:sym typeface="Lato"/>
              </a:rPr>
              <a:t>Elaborate on what you want to discuss. </a:t>
            </a:r>
            <a:endParaRPr/>
          </a:p>
        </p:txBody>
      </p:sp>
      <p:sp>
        <p:nvSpPr>
          <p:cNvPr id="343" name="Google Shape;343;p20"/>
          <p:cNvSpPr txBox="1"/>
          <p:nvPr/>
        </p:nvSpPr>
        <p:spPr>
          <a:xfrm>
            <a:off x="6484144" y="5374505"/>
            <a:ext cx="34500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400">
                <a:solidFill>
                  <a:srgbClr val="FFFFFF"/>
                </a:solidFill>
                <a:latin typeface="Lato"/>
                <a:ea typeface="Lato"/>
                <a:cs typeface="Lato"/>
                <a:sym typeface="Lato"/>
              </a:rPr>
              <a:t>Elaborate on what you want to discuss. </a:t>
            </a:r>
            <a:endParaRPr/>
          </a:p>
        </p:txBody>
      </p:sp>
      <p:sp>
        <p:nvSpPr>
          <p:cNvPr id="344" name="Google Shape;344;p20"/>
          <p:cNvSpPr txBox="1"/>
          <p:nvPr/>
        </p:nvSpPr>
        <p:spPr>
          <a:xfrm>
            <a:off x="1800010" y="7630751"/>
            <a:ext cx="35475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400">
                <a:solidFill>
                  <a:srgbClr val="FFFFFF"/>
                </a:solidFill>
                <a:latin typeface="Lato"/>
                <a:ea typeface="Lato"/>
                <a:cs typeface="Lato"/>
                <a:sym typeface="Lato"/>
              </a:rPr>
              <a:t>Elaborate on what you want to discuss. </a:t>
            </a:r>
            <a:endParaRPr/>
          </a:p>
        </p:txBody>
      </p:sp>
      <p:sp>
        <p:nvSpPr>
          <p:cNvPr id="345" name="Google Shape;345;p20"/>
          <p:cNvSpPr txBox="1"/>
          <p:nvPr/>
        </p:nvSpPr>
        <p:spPr>
          <a:xfrm>
            <a:off x="6484144" y="7630751"/>
            <a:ext cx="35475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400">
                <a:solidFill>
                  <a:srgbClr val="FFFFFF"/>
                </a:solidFill>
                <a:latin typeface="Lato"/>
                <a:ea typeface="Lato"/>
                <a:cs typeface="Lato"/>
                <a:sym typeface="Lato"/>
              </a:rPr>
              <a:t>Elaborate on what you want to discuss. </a:t>
            </a:r>
            <a:endParaRPr/>
          </a:p>
        </p:txBody>
      </p:sp>
      <p:sp>
        <p:nvSpPr>
          <p:cNvPr id="346" name="Google Shape;346;p20"/>
          <p:cNvSpPr/>
          <p:nvPr/>
        </p:nvSpPr>
        <p:spPr>
          <a:xfrm>
            <a:off x="15031935" y="3771900"/>
            <a:ext cx="3951839" cy="7079843"/>
          </a:xfrm>
          <a:custGeom>
            <a:rect b="b" l="l" r="r" t="t"/>
            <a:pathLst>
              <a:path extrusionOk="0" h="7079843" w="3951839">
                <a:moveTo>
                  <a:pt x="0" y="0"/>
                </a:moveTo>
                <a:lnTo>
                  <a:pt x="3951840" y="0"/>
                </a:lnTo>
                <a:lnTo>
                  <a:pt x="3951840" y="7079843"/>
                </a:lnTo>
                <a:lnTo>
                  <a:pt x="0" y="707984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00"/>
            </a:gs>
            <a:gs pos="100000">
              <a:srgbClr val="3533CD"/>
            </a:gs>
          </a:gsLst>
          <a:lin ang="2700000" scaled="0"/>
        </a:gradFill>
      </p:bgPr>
    </p:bg>
    <p:spTree>
      <p:nvGrpSpPr>
        <p:cNvPr id="350" name="Shape 350"/>
        <p:cNvGrpSpPr/>
        <p:nvPr/>
      </p:nvGrpSpPr>
      <p:grpSpPr>
        <a:xfrm>
          <a:off x="0" y="0"/>
          <a:ext cx="0" cy="0"/>
          <a:chOff x="0" y="0"/>
          <a:chExt cx="0" cy="0"/>
        </a:xfrm>
      </p:grpSpPr>
      <p:pic>
        <p:nvPicPr>
          <p:cNvPr id="351" name="Google Shape;351;p21"/>
          <p:cNvPicPr preferRelativeResize="0"/>
          <p:nvPr/>
        </p:nvPicPr>
        <p:blipFill rotWithShape="1">
          <a:blip r:embed="rId3">
            <a:alphaModFix/>
          </a:blip>
          <a:srcRect b="0" l="0" r="0" t="0"/>
          <a:stretch/>
        </p:blipFill>
        <p:spPr>
          <a:xfrm>
            <a:off x="2405973" y="6021091"/>
            <a:ext cx="4368658" cy="1383409"/>
          </a:xfrm>
          <a:prstGeom prst="rect">
            <a:avLst/>
          </a:prstGeom>
          <a:noFill/>
          <a:ln>
            <a:noFill/>
          </a:ln>
        </p:spPr>
      </p:pic>
      <p:pic>
        <p:nvPicPr>
          <p:cNvPr id="352" name="Google Shape;352;p21"/>
          <p:cNvPicPr preferRelativeResize="0"/>
          <p:nvPr/>
        </p:nvPicPr>
        <p:blipFill rotWithShape="1">
          <a:blip r:embed="rId4">
            <a:alphaModFix/>
          </a:blip>
          <a:srcRect b="0" l="0" r="0" t="0"/>
          <a:stretch/>
        </p:blipFill>
        <p:spPr>
          <a:xfrm>
            <a:off x="7113322" y="6021091"/>
            <a:ext cx="4368658" cy="1383409"/>
          </a:xfrm>
          <a:prstGeom prst="rect">
            <a:avLst/>
          </a:prstGeom>
          <a:noFill/>
          <a:ln>
            <a:noFill/>
          </a:ln>
        </p:spPr>
      </p:pic>
      <p:pic>
        <p:nvPicPr>
          <p:cNvPr id="353" name="Google Shape;353;p21"/>
          <p:cNvPicPr preferRelativeResize="0"/>
          <p:nvPr/>
        </p:nvPicPr>
        <p:blipFill rotWithShape="1">
          <a:blip r:embed="rId5">
            <a:alphaModFix/>
          </a:blip>
          <a:srcRect b="0" l="0" r="0" t="0"/>
          <a:stretch/>
        </p:blipFill>
        <p:spPr>
          <a:xfrm>
            <a:off x="11824651" y="6021091"/>
            <a:ext cx="4368658" cy="1383409"/>
          </a:xfrm>
          <a:prstGeom prst="rect">
            <a:avLst/>
          </a:prstGeom>
          <a:noFill/>
          <a:ln>
            <a:noFill/>
          </a:ln>
        </p:spPr>
      </p:pic>
      <p:sp>
        <p:nvSpPr>
          <p:cNvPr id="354" name="Google Shape;354;p21"/>
          <p:cNvSpPr txBox="1"/>
          <p:nvPr/>
        </p:nvSpPr>
        <p:spPr>
          <a:xfrm>
            <a:off x="2171684" y="1481957"/>
            <a:ext cx="13944632" cy="1390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9000">
                <a:solidFill>
                  <a:srgbClr val="FFFFFF"/>
                </a:solidFill>
                <a:latin typeface="Roboto Condensed"/>
                <a:ea typeface="Roboto Condensed"/>
                <a:cs typeface="Roboto Condensed"/>
                <a:sym typeface="Roboto Condensed"/>
              </a:rPr>
              <a:t>Interesting Data</a:t>
            </a:r>
            <a:endParaRPr/>
          </a:p>
        </p:txBody>
      </p:sp>
      <p:cxnSp>
        <p:nvCxnSpPr>
          <p:cNvPr id="355" name="Google Shape;355;p21"/>
          <p:cNvCxnSpPr/>
          <p:nvPr/>
        </p:nvCxnSpPr>
        <p:spPr>
          <a:xfrm>
            <a:off x="372407" y="-526855"/>
            <a:ext cx="0" cy="10813855"/>
          </a:xfrm>
          <a:prstGeom prst="straightConnector1">
            <a:avLst/>
          </a:prstGeom>
          <a:noFill/>
          <a:ln cap="flat" cmpd="sng" w="9525">
            <a:solidFill>
              <a:srgbClr val="FFFFFF"/>
            </a:solidFill>
            <a:prstDash val="solid"/>
            <a:round/>
            <a:headEnd len="sm" w="sm" type="none"/>
            <a:tailEnd len="sm" w="sm" type="none"/>
          </a:ln>
        </p:spPr>
      </p:cxnSp>
      <p:cxnSp>
        <p:nvCxnSpPr>
          <p:cNvPr id="356" name="Google Shape;356;p21"/>
          <p:cNvCxnSpPr/>
          <p:nvPr/>
        </p:nvCxnSpPr>
        <p:spPr>
          <a:xfrm>
            <a:off x="-1417322" y="9944152"/>
            <a:ext cx="20125350" cy="0"/>
          </a:xfrm>
          <a:prstGeom prst="straightConnector1">
            <a:avLst/>
          </a:prstGeom>
          <a:noFill/>
          <a:ln cap="flat" cmpd="sng" w="9525">
            <a:solidFill>
              <a:srgbClr val="FFFFFF"/>
            </a:solidFill>
            <a:prstDash val="solid"/>
            <a:round/>
            <a:headEnd len="sm" w="sm" type="none"/>
            <a:tailEnd len="sm" w="sm" type="none"/>
          </a:ln>
        </p:spPr>
      </p:cxnSp>
      <p:cxnSp>
        <p:nvCxnSpPr>
          <p:cNvPr id="357" name="Google Shape;357;p21"/>
          <p:cNvCxnSpPr/>
          <p:nvPr/>
        </p:nvCxnSpPr>
        <p:spPr>
          <a:xfrm>
            <a:off x="17885459" y="-417713"/>
            <a:ext cx="0" cy="10813855"/>
          </a:xfrm>
          <a:prstGeom prst="straightConnector1">
            <a:avLst/>
          </a:prstGeom>
          <a:noFill/>
          <a:ln cap="flat" cmpd="sng" w="9525">
            <a:solidFill>
              <a:srgbClr val="FFFFFF"/>
            </a:solidFill>
            <a:prstDash val="solid"/>
            <a:round/>
            <a:headEnd len="sm" w="sm" type="none"/>
            <a:tailEnd len="sm" w="sm" type="none"/>
          </a:ln>
        </p:spPr>
      </p:cxnSp>
      <p:cxnSp>
        <p:nvCxnSpPr>
          <p:cNvPr id="358" name="Google Shape;358;p21"/>
          <p:cNvCxnSpPr/>
          <p:nvPr/>
        </p:nvCxnSpPr>
        <p:spPr>
          <a:xfrm>
            <a:off x="-2425455" y="468254"/>
            <a:ext cx="21133482" cy="0"/>
          </a:xfrm>
          <a:prstGeom prst="straightConnector1">
            <a:avLst/>
          </a:prstGeom>
          <a:noFill/>
          <a:ln cap="flat" cmpd="sng" w="9525">
            <a:solidFill>
              <a:srgbClr val="FFFFFF"/>
            </a:solidFill>
            <a:prstDash val="solid"/>
            <a:round/>
            <a:headEnd len="sm" w="sm" type="none"/>
            <a:tailEnd len="sm" w="sm" type="none"/>
          </a:ln>
        </p:spPr>
      </p:cxnSp>
      <p:sp>
        <p:nvSpPr>
          <p:cNvPr id="359" name="Google Shape;359;p21"/>
          <p:cNvSpPr/>
          <p:nvPr/>
        </p:nvSpPr>
        <p:spPr>
          <a:xfrm>
            <a:off x="15323983" y="-352399"/>
            <a:ext cx="5122952" cy="4871461"/>
          </a:xfrm>
          <a:custGeom>
            <a:rect b="b" l="l" r="r" t="t"/>
            <a:pathLst>
              <a:path extrusionOk="0" h="4871461" w="5122952">
                <a:moveTo>
                  <a:pt x="0" y="0"/>
                </a:moveTo>
                <a:lnTo>
                  <a:pt x="5122951" y="0"/>
                </a:lnTo>
                <a:lnTo>
                  <a:pt x="5122951" y="4871461"/>
                </a:lnTo>
                <a:lnTo>
                  <a:pt x="0" y="4871461"/>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 name="Google Shape;360;p21"/>
          <p:cNvSpPr/>
          <p:nvPr/>
        </p:nvSpPr>
        <p:spPr>
          <a:xfrm>
            <a:off x="-2189069" y="-2205456"/>
            <a:ext cx="5122952" cy="4871461"/>
          </a:xfrm>
          <a:custGeom>
            <a:rect b="b" l="l" r="r" t="t"/>
            <a:pathLst>
              <a:path extrusionOk="0" h="4871461" w="5122952">
                <a:moveTo>
                  <a:pt x="0" y="0"/>
                </a:moveTo>
                <a:lnTo>
                  <a:pt x="5122951" y="0"/>
                </a:lnTo>
                <a:lnTo>
                  <a:pt x="5122951" y="4871461"/>
                </a:lnTo>
                <a:lnTo>
                  <a:pt x="0" y="4871461"/>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1" name="Google Shape;361;p21"/>
          <p:cNvSpPr/>
          <p:nvPr/>
        </p:nvSpPr>
        <p:spPr>
          <a:xfrm>
            <a:off x="1861065" y="0"/>
            <a:ext cx="2492346" cy="2369995"/>
          </a:xfrm>
          <a:custGeom>
            <a:rect b="b" l="l" r="r" t="t"/>
            <a:pathLst>
              <a:path extrusionOk="0" h="2369995" w="2492346">
                <a:moveTo>
                  <a:pt x="0" y="0"/>
                </a:moveTo>
                <a:lnTo>
                  <a:pt x="2492346" y="0"/>
                </a:lnTo>
                <a:lnTo>
                  <a:pt x="2492346" y="2369995"/>
                </a:lnTo>
                <a:lnTo>
                  <a:pt x="0" y="2369995"/>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21"/>
          <p:cNvSpPr/>
          <p:nvPr/>
        </p:nvSpPr>
        <p:spPr>
          <a:xfrm>
            <a:off x="877917" y="2083332"/>
            <a:ext cx="1604138" cy="1525390"/>
          </a:xfrm>
          <a:custGeom>
            <a:rect b="b" l="l" r="r" t="t"/>
            <a:pathLst>
              <a:path extrusionOk="0" h="1525390" w="1604138">
                <a:moveTo>
                  <a:pt x="0" y="0"/>
                </a:moveTo>
                <a:lnTo>
                  <a:pt x="1604138" y="0"/>
                </a:lnTo>
                <a:lnTo>
                  <a:pt x="1604138" y="1525390"/>
                </a:lnTo>
                <a:lnTo>
                  <a:pt x="0" y="152539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3" name="Google Shape;363;p21"/>
          <p:cNvSpPr/>
          <p:nvPr/>
        </p:nvSpPr>
        <p:spPr>
          <a:xfrm rot="-695450">
            <a:off x="12504" y="6601695"/>
            <a:ext cx="2032391" cy="3407973"/>
          </a:xfrm>
          <a:custGeom>
            <a:rect b="b" l="l" r="r" t="t"/>
            <a:pathLst>
              <a:path extrusionOk="0" h="3407973" w="2032391">
                <a:moveTo>
                  <a:pt x="0" y="0"/>
                </a:moveTo>
                <a:lnTo>
                  <a:pt x="2032392" y="0"/>
                </a:lnTo>
                <a:lnTo>
                  <a:pt x="2032392" y="3407973"/>
                </a:lnTo>
                <a:lnTo>
                  <a:pt x="0" y="3407973"/>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p21"/>
          <p:cNvSpPr txBox="1"/>
          <p:nvPr/>
        </p:nvSpPr>
        <p:spPr>
          <a:xfrm>
            <a:off x="2915675" y="7480816"/>
            <a:ext cx="33492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400">
                <a:solidFill>
                  <a:srgbClr val="FFFFFF"/>
                </a:solidFill>
                <a:latin typeface="Lato"/>
                <a:ea typeface="Lato"/>
                <a:cs typeface="Lato"/>
                <a:sym typeface="Lato"/>
              </a:rPr>
              <a:t>Elaborate on the featured statistic.</a:t>
            </a:r>
            <a:endParaRPr/>
          </a:p>
        </p:txBody>
      </p:sp>
      <p:sp>
        <p:nvSpPr>
          <p:cNvPr id="365" name="Google Shape;365;p21"/>
          <p:cNvSpPr txBox="1"/>
          <p:nvPr/>
        </p:nvSpPr>
        <p:spPr>
          <a:xfrm>
            <a:off x="2982803" y="2929714"/>
            <a:ext cx="12322393" cy="38862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2400">
                <a:solidFill>
                  <a:srgbClr val="FFFFFF"/>
                </a:solidFill>
                <a:latin typeface="Lato"/>
                <a:ea typeface="Lato"/>
                <a:cs typeface="Lato"/>
                <a:sym typeface="Lato"/>
              </a:rPr>
              <a:t>Elaborate on the featured statistic</a:t>
            </a:r>
            <a:endParaRPr/>
          </a:p>
        </p:txBody>
      </p:sp>
      <p:sp>
        <p:nvSpPr>
          <p:cNvPr id="366" name="Google Shape;366;p21"/>
          <p:cNvSpPr txBox="1"/>
          <p:nvPr/>
        </p:nvSpPr>
        <p:spPr>
          <a:xfrm>
            <a:off x="7625014" y="7480816"/>
            <a:ext cx="33453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400">
                <a:solidFill>
                  <a:srgbClr val="FFFFFF"/>
                </a:solidFill>
                <a:latin typeface="Lato"/>
                <a:ea typeface="Lato"/>
                <a:cs typeface="Lato"/>
                <a:sym typeface="Lato"/>
              </a:rPr>
              <a:t>Elaborate on the featured statistic.</a:t>
            </a:r>
            <a:endParaRPr/>
          </a:p>
        </p:txBody>
      </p:sp>
      <p:sp>
        <p:nvSpPr>
          <p:cNvPr id="367" name="Google Shape;367;p21"/>
          <p:cNvSpPr txBox="1"/>
          <p:nvPr/>
        </p:nvSpPr>
        <p:spPr>
          <a:xfrm>
            <a:off x="3705583" y="4845271"/>
            <a:ext cx="1769439" cy="10477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6000">
                <a:solidFill>
                  <a:srgbClr val="FE6346"/>
                </a:solidFill>
                <a:latin typeface="Roboto Condensed"/>
                <a:ea typeface="Roboto Condensed"/>
                <a:cs typeface="Roboto Condensed"/>
                <a:sym typeface="Roboto Condensed"/>
              </a:rPr>
              <a:t>67%</a:t>
            </a:r>
            <a:endParaRPr/>
          </a:p>
        </p:txBody>
      </p:sp>
      <p:sp>
        <p:nvSpPr>
          <p:cNvPr id="368" name="Google Shape;368;p21"/>
          <p:cNvSpPr txBox="1"/>
          <p:nvPr/>
        </p:nvSpPr>
        <p:spPr>
          <a:xfrm>
            <a:off x="8412931" y="4845271"/>
            <a:ext cx="1769439" cy="10477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6000">
                <a:solidFill>
                  <a:srgbClr val="FE6346"/>
                </a:solidFill>
                <a:latin typeface="Roboto Condensed"/>
                <a:ea typeface="Roboto Condensed"/>
                <a:cs typeface="Roboto Condensed"/>
                <a:sym typeface="Roboto Condensed"/>
              </a:rPr>
              <a:t>33%</a:t>
            </a:r>
            <a:endParaRPr/>
          </a:p>
        </p:txBody>
      </p:sp>
      <p:sp>
        <p:nvSpPr>
          <p:cNvPr id="369" name="Google Shape;369;p21"/>
          <p:cNvSpPr txBox="1"/>
          <p:nvPr/>
        </p:nvSpPr>
        <p:spPr>
          <a:xfrm>
            <a:off x="12380156" y="7480816"/>
            <a:ext cx="32577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400">
                <a:solidFill>
                  <a:srgbClr val="FFFFFF"/>
                </a:solidFill>
                <a:latin typeface="Lato"/>
                <a:ea typeface="Lato"/>
                <a:cs typeface="Lato"/>
                <a:sym typeface="Lato"/>
              </a:rPr>
              <a:t>Elaborate on the featured statistic.</a:t>
            </a:r>
            <a:endParaRPr/>
          </a:p>
        </p:txBody>
      </p:sp>
      <p:sp>
        <p:nvSpPr>
          <p:cNvPr id="370" name="Google Shape;370;p21"/>
          <p:cNvSpPr txBox="1"/>
          <p:nvPr/>
        </p:nvSpPr>
        <p:spPr>
          <a:xfrm>
            <a:off x="13124260" y="4845271"/>
            <a:ext cx="1769439" cy="10477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6000">
                <a:solidFill>
                  <a:srgbClr val="FE6346"/>
                </a:solidFill>
                <a:latin typeface="Roboto Condensed"/>
                <a:ea typeface="Roboto Condensed"/>
                <a:cs typeface="Roboto Condensed"/>
                <a:sym typeface="Roboto Condensed"/>
              </a:rPr>
              <a:t>59%</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00"/>
            </a:gs>
            <a:gs pos="100000">
              <a:srgbClr val="3533CD"/>
            </a:gs>
          </a:gsLst>
          <a:lin ang="2700000" scaled="0"/>
        </a:gradFill>
      </p:bgPr>
    </p:bg>
    <p:spTree>
      <p:nvGrpSpPr>
        <p:cNvPr id="374" name="Shape 374"/>
        <p:cNvGrpSpPr/>
        <p:nvPr/>
      </p:nvGrpSpPr>
      <p:grpSpPr>
        <a:xfrm>
          <a:off x="0" y="0"/>
          <a:ext cx="0" cy="0"/>
          <a:chOff x="0" y="0"/>
          <a:chExt cx="0" cy="0"/>
        </a:xfrm>
      </p:grpSpPr>
      <p:sp>
        <p:nvSpPr>
          <p:cNvPr id="375" name="Google Shape;375;p22"/>
          <p:cNvSpPr/>
          <p:nvPr/>
        </p:nvSpPr>
        <p:spPr>
          <a:xfrm rot="-1095896">
            <a:off x="1940451" y="5280326"/>
            <a:ext cx="2199902" cy="1739923"/>
          </a:xfrm>
          <a:custGeom>
            <a:rect b="b" l="l" r="r" t="t"/>
            <a:pathLst>
              <a:path extrusionOk="0" h="1739923" w="2199902">
                <a:moveTo>
                  <a:pt x="0" y="0"/>
                </a:moveTo>
                <a:lnTo>
                  <a:pt x="2199903" y="0"/>
                </a:lnTo>
                <a:lnTo>
                  <a:pt x="2199903" y="1739923"/>
                </a:lnTo>
                <a:lnTo>
                  <a:pt x="0" y="173992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76" name="Google Shape;376;p22"/>
          <p:cNvCxnSpPr/>
          <p:nvPr/>
        </p:nvCxnSpPr>
        <p:spPr>
          <a:xfrm>
            <a:off x="372407" y="-526855"/>
            <a:ext cx="0" cy="10813855"/>
          </a:xfrm>
          <a:prstGeom prst="straightConnector1">
            <a:avLst/>
          </a:prstGeom>
          <a:noFill/>
          <a:ln cap="flat" cmpd="sng" w="9525">
            <a:solidFill>
              <a:srgbClr val="FFFFFF"/>
            </a:solidFill>
            <a:prstDash val="solid"/>
            <a:round/>
            <a:headEnd len="sm" w="sm" type="none"/>
            <a:tailEnd len="sm" w="sm" type="none"/>
          </a:ln>
        </p:spPr>
      </p:cxnSp>
      <p:cxnSp>
        <p:nvCxnSpPr>
          <p:cNvPr id="377" name="Google Shape;377;p22"/>
          <p:cNvCxnSpPr/>
          <p:nvPr/>
        </p:nvCxnSpPr>
        <p:spPr>
          <a:xfrm>
            <a:off x="-1417322" y="9944152"/>
            <a:ext cx="20125350" cy="0"/>
          </a:xfrm>
          <a:prstGeom prst="straightConnector1">
            <a:avLst/>
          </a:prstGeom>
          <a:noFill/>
          <a:ln cap="flat" cmpd="sng" w="9525">
            <a:solidFill>
              <a:srgbClr val="FFFFFF"/>
            </a:solidFill>
            <a:prstDash val="solid"/>
            <a:round/>
            <a:headEnd len="sm" w="sm" type="none"/>
            <a:tailEnd len="sm" w="sm" type="none"/>
          </a:ln>
        </p:spPr>
      </p:cxnSp>
      <p:cxnSp>
        <p:nvCxnSpPr>
          <p:cNvPr id="378" name="Google Shape;378;p22"/>
          <p:cNvCxnSpPr/>
          <p:nvPr/>
        </p:nvCxnSpPr>
        <p:spPr>
          <a:xfrm>
            <a:off x="17885459" y="-417713"/>
            <a:ext cx="0" cy="10813855"/>
          </a:xfrm>
          <a:prstGeom prst="straightConnector1">
            <a:avLst/>
          </a:prstGeom>
          <a:noFill/>
          <a:ln cap="flat" cmpd="sng" w="9525">
            <a:solidFill>
              <a:srgbClr val="FFFFFF"/>
            </a:solidFill>
            <a:prstDash val="solid"/>
            <a:round/>
            <a:headEnd len="sm" w="sm" type="none"/>
            <a:tailEnd len="sm" w="sm" type="none"/>
          </a:ln>
        </p:spPr>
      </p:cxnSp>
      <p:cxnSp>
        <p:nvCxnSpPr>
          <p:cNvPr id="379" name="Google Shape;379;p22"/>
          <p:cNvCxnSpPr/>
          <p:nvPr/>
        </p:nvCxnSpPr>
        <p:spPr>
          <a:xfrm>
            <a:off x="-2425455" y="468254"/>
            <a:ext cx="21133482" cy="0"/>
          </a:xfrm>
          <a:prstGeom prst="straightConnector1">
            <a:avLst/>
          </a:prstGeom>
          <a:noFill/>
          <a:ln cap="flat" cmpd="sng" w="9525">
            <a:solidFill>
              <a:srgbClr val="FFFFFF"/>
            </a:solidFill>
            <a:prstDash val="solid"/>
            <a:round/>
            <a:headEnd len="sm" w="sm" type="none"/>
            <a:tailEnd len="sm" w="sm" type="none"/>
          </a:ln>
        </p:spPr>
      </p:cxnSp>
      <p:grpSp>
        <p:nvGrpSpPr>
          <p:cNvPr id="380" name="Google Shape;380;p22"/>
          <p:cNvGrpSpPr/>
          <p:nvPr/>
        </p:nvGrpSpPr>
        <p:grpSpPr>
          <a:xfrm>
            <a:off x="5093625" y="2081610"/>
            <a:ext cx="2451029" cy="2451029"/>
            <a:chOff x="0" y="0"/>
            <a:chExt cx="812800" cy="812800"/>
          </a:xfrm>
        </p:grpSpPr>
        <p:sp>
          <p:nvSpPr>
            <p:cNvPr id="381" name="Google Shape;381;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2" name="Google Shape;382;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83" name="Google Shape;383;p22"/>
          <p:cNvSpPr txBox="1"/>
          <p:nvPr/>
        </p:nvSpPr>
        <p:spPr>
          <a:xfrm>
            <a:off x="6815785" y="2319663"/>
            <a:ext cx="7378200" cy="15390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1" lang="en-US" sz="9999">
                <a:solidFill>
                  <a:srgbClr val="FFFFFF"/>
                </a:solidFill>
                <a:latin typeface="Roboto Condensed"/>
                <a:ea typeface="Roboto Condensed"/>
                <a:cs typeface="Roboto Condensed"/>
                <a:sym typeface="Roboto Condensed"/>
              </a:rPr>
              <a:t>About Us</a:t>
            </a:r>
            <a:endParaRPr/>
          </a:p>
        </p:txBody>
      </p:sp>
      <p:sp>
        <p:nvSpPr>
          <p:cNvPr id="384" name="Google Shape;384;p22"/>
          <p:cNvSpPr/>
          <p:nvPr/>
        </p:nvSpPr>
        <p:spPr>
          <a:xfrm rot="4021037">
            <a:off x="4466175" y="5543420"/>
            <a:ext cx="2199902" cy="1739923"/>
          </a:xfrm>
          <a:custGeom>
            <a:rect b="b" l="l" r="r" t="t"/>
            <a:pathLst>
              <a:path extrusionOk="0" h="1739923" w="2199902">
                <a:moveTo>
                  <a:pt x="0" y="0"/>
                </a:moveTo>
                <a:lnTo>
                  <a:pt x="2199902" y="0"/>
                </a:lnTo>
                <a:lnTo>
                  <a:pt x="2199902" y="1739922"/>
                </a:lnTo>
                <a:lnTo>
                  <a:pt x="0" y="173992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5" name="Google Shape;385;p22"/>
          <p:cNvSpPr/>
          <p:nvPr/>
        </p:nvSpPr>
        <p:spPr>
          <a:xfrm>
            <a:off x="-2881875" y="-2083854"/>
            <a:ext cx="7521259" cy="7152034"/>
          </a:xfrm>
          <a:custGeom>
            <a:rect b="b" l="l" r="r" t="t"/>
            <a:pathLst>
              <a:path extrusionOk="0" h="7152034" w="7521259">
                <a:moveTo>
                  <a:pt x="0" y="0"/>
                </a:moveTo>
                <a:lnTo>
                  <a:pt x="7521259" y="0"/>
                </a:lnTo>
                <a:lnTo>
                  <a:pt x="7521259" y="7152034"/>
                </a:lnTo>
                <a:lnTo>
                  <a:pt x="0" y="715203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6" name="Google Shape;386;p22"/>
          <p:cNvSpPr/>
          <p:nvPr/>
        </p:nvSpPr>
        <p:spPr>
          <a:xfrm>
            <a:off x="14940644" y="521858"/>
            <a:ext cx="2559341" cy="2433701"/>
          </a:xfrm>
          <a:custGeom>
            <a:rect b="b" l="l" r="r" t="t"/>
            <a:pathLst>
              <a:path extrusionOk="0" h="2433701" w="2559341">
                <a:moveTo>
                  <a:pt x="0" y="0"/>
                </a:moveTo>
                <a:lnTo>
                  <a:pt x="2559341" y="0"/>
                </a:lnTo>
                <a:lnTo>
                  <a:pt x="2559341" y="2433701"/>
                </a:lnTo>
                <a:lnTo>
                  <a:pt x="0" y="243370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7" name="Google Shape;387;p22"/>
          <p:cNvSpPr/>
          <p:nvPr/>
        </p:nvSpPr>
        <p:spPr>
          <a:xfrm>
            <a:off x="9225152" y="883738"/>
            <a:ext cx="1279671" cy="1216850"/>
          </a:xfrm>
          <a:custGeom>
            <a:rect b="b" l="l" r="r" t="t"/>
            <a:pathLst>
              <a:path extrusionOk="0" h="1216850" w="1279671">
                <a:moveTo>
                  <a:pt x="0" y="0"/>
                </a:moveTo>
                <a:lnTo>
                  <a:pt x="1279670" y="0"/>
                </a:lnTo>
                <a:lnTo>
                  <a:pt x="1279670" y="1216850"/>
                </a:lnTo>
                <a:lnTo>
                  <a:pt x="0" y="121685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8" name="Google Shape;388;p22"/>
          <p:cNvSpPr/>
          <p:nvPr/>
        </p:nvSpPr>
        <p:spPr>
          <a:xfrm>
            <a:off x="4862416" y="6413381"/>
            <a:ext cx="564739" cy="2234578"/>
          </a:xfrm>
          <a:custGeom>
            <a:rect b="b" l="l" r="r" t="t"/>
            <a:pathLst>
              <a:path extrusionOk="0" h="2234578" w="564739">
                <a:moveTo>
                  <a:pt x="0" y="0"/>
                </a:moveTo>
                <a:lnTo>
                  <a:pt x="564739" y="0"/>
                </a:lnTo>
                <a:lnTo>
                  <a:pt x="564739" y="2234578"/>
                </a:lnTo>
                <a:lnTo>
                  <a:pt x="0" y="2234578"/>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9" name="Google Shape;389;p22"/>
          <p:cNvSpPr/>
          <p:nvPr/>
        </p:nvSpPr>
        <p:spPr>
          <a:xfrm>
            <a:off x="9944100" y="5598758"/>
            <a:ext cx="7315200" cy="3444794"/>
          </a:xfrm>
          <a:custGeom>
            <a:rect b="b" l="l" r="r" t="t"/>
            <a:pathLst>
              <a:path extrusionOk="0" h="3444794" w="7315200">
                <a:moveTo>
                  <a:pt x="0" y="0"/>
                </a:moveTo>
                <a:lnTo>
                  <a:pt x="7315200" y="0"/>
                </a:lnTo>
                <a:lnTo>
                  <a:pt x="7315200" y="3444794"/>
                </a:lnTo>
                <a:lnTo>
                  <a:pt x="0" y="344479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0" name="Google Shape;390;p22"/>
          <p:cNvSpPr txBox="1"/>
          <p:nvPr/>
        </p:nvSpPr>
        <p:spPr>
          <a:xfrm>
            <a:off x="7925654" y="3862784"/>
            <a:ext cx="5320800" cy="369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2400" u="none">
                <a:solidFill>
                  <a:srgbClr val="FFFFFF"/>
                </a:solidFill>
                <a:latin typeface="Lato"/>
                <a:ea typeface="Lato"/>
                <a:cs typeface="Lato"/>
                <a:sym typeface="Lato"/>
              </a:rPr>
              <a:t>Elaborate on what you want to discuss. </a:t>
            </a:r>
            <a:endParaRPr/>
          </a:p>
        </p:txBody>
      </p:sp>
      <p:sp>
        <p:nvSpPr>
          <p:cNvPr id="391" name="Google Shape;391;p22"/>
          <p:cNvSpPr txBox="1"/>
          <p:nvPr/>
        </p:nvSpPr>
        <p:spPr>
          <a:xfrm>
            <a:off x="5768522" y="2014874"/>
            <a:ext cx="1028100" cy="24627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1" lang="en-US" sz="15999">
                <a:solidFill>
                  <a:srgbClr val="FFFFFF"/>
                </a:solidFill>
                <a:latin typeface="Roboto Condensed"/>
                <a:ea typeface="Roboto Condensed"/>
                <a:cs typeface="Roboto Condensed"/>
                <a:sym typeface="Roboto Condensed"/>
              </a:rPr>
              <a:t>3</a:t>
            </a:r>
            <a:endParaRPr/>
          </a:p>
        </p:txBody>
      </p:sp>
      <p:sp>
        <p:nvSpPr>
          <p:cNvPr id="392" name="Google Shape;392;p22"/>
          <p:cNvSpPr/>
          <p:nvPr/>
        </p:nvSpPr>
        <p:spPr>
          <a:xfrm>
            <a:off x="4862416" y="7530670"/>
            <a:ext cx="703710" cy="1260718"/>
          </a:xfrm>
          <a:custGeom>
            <a:rect b="b" l="l" r="r" t="t"/>
            <a:pathLst>
              <a:path extrusionOk="0" h="1260718" w="703710">
                <a:moveTo>
                  <a:pt x="0" y="0"/>
                </a:moveTo>
                <a:lnTo>
                  <a:pt x="703710" y="0"/>
                </a:lnTo>
                <a:lnTo>
                  <a:pt x="703710" y="1260718"/>
                </a:lnTo>
                <a:lnTo>
                  <a:pt x="0" y="1260718"/>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3" name="Google Shape;393;p22"/>
          <p:cNvSpPr/>
          <p:nvPr/>
        </p:nvSpPr>
        <p:spPr>
          <a:xfrm>
            <a:off x="3494715" y="7946739"/>
            <a:ext cx="862876" cy="1545870"/>
          </a:xfrm>
          <a:custGeom>
            <a:rect b="b" l="l" r="r" t="t"/>
            <a:pathLst>
              <a:path extrusionOk="0" h="1545870" w="862876">
                <a:moveTo>
                  <a:pt x="0" y="0"/>
                </a:moveTo>
                <a:lnTo>
                  <a:pt x="862876" y="0"/>
                </a:lnTo>
                <a:lnTo>
                  <a:pt x="862876" y="1545869"/>
                </a:lnTo>
                <a:lnTo>
                  <a:pt x="0" y="1545869"/>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4" name="Google Shape;394;p22"/>
          <p:cNvSpPr/>
          <p:nvPr/>
        </p:nvSpPr>
        <p:spPr>
          <a:xfrm>
            <a:off x="2907064" y="6203866"/>
            <a:ext cx="564739" cy="2234578"/>
          </a:xfrm>
          <a:custGeom>
            <a:rect b="b" l="l" r="r" t="t"/>
            <a:pathLst>
              <a:path extrusionOk="0" h="2234578" w="564739">
                <a:moveTo>
                  <a:pt x="0" y="0"/>
                </a:moveTo>
                <a:lnTo>
                  <a:pt x="564739" y="0"/>
                </a:lnTo>
                <a:lnTo>
                  <a:pt x="564739" y="2234578"/>
                </a:lnTo>
                <a:lnTo>
                  <a:pt x="0" y="2234578"/>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5" name="Google Shape;395;p22"/>
          <p:cNvSpPr/>
          <p:nvPr/>
        </p:nvSpPr>
        <p:spPr>
          <a:xfrm>
            <a:off x="2522861" y="5680694"/>
            <a:ext cx="1539326" cy="2757750"/>
          </a:xfrm>
          <a:custGeom>
            <a:rect b="b" l="l" r="r" t="t"/>
            <a:pathLst>
              <a:path extrusionOk="0" h="2757750" w="1539326">
                <a:moveTo>
                  <a:pt x="0" y="0"/>
                </a:moveTo>
                <a:lnTo>
                  <a:pt x="1539326" y="0"/>
                </a:lnTo>
                <a:lnTo>
                  <a:pt x="1539326" y="2757750"/>
                </a:lnTo>
                <a:lnTo>
                  <a:pt x="0" y="275775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6" name="Google Shape;396;p22"/>
          <p:cNvSpPr/>
          <p:nvPr/>
        </p:nvSpPr>
        <p:spPr>
          <a:xfrm>
            <a:off x="0" y="5458505"/>
            <a:ext cx="2777774" cy="4976468"/>
          </a:xfrm>
          <a:custGeom>
            <a:rect b="b" l="l" r="r" t="t"/>
            <a:pathLst>
              <a:path extrusionOk="0" h="4976468" w="2777774">
                <a:moveTo>
                  <a:pt x="0" y="0"/>
                </a:moveTo>
                <a:lnTo>
                  <a:pt x="2777774" y="0"/>
                </a:lnTo>
                <a:lnTo>
                  <a:pt x="2777774" y="4976468"/>
                </a:lnTo>
                <a:lnTo>
                  <a:pt x="0" y="4976468"/>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00"/>
            </a:gs>
            <a:gs pos="100000">
              <a:srgbClr val="3533CD"/>
            </a:gs>
          </a:gsLst>
          <a:lin ang="2700000" scaled="0"/>
        </a:gradFill>
      </p:bgPr>
    </p:bg>
    <p:spTree>
      <p:nvGrpSpPr>
        <p:cNvPr id="400" name="Shape 400"/>
        <p:cNvGrpSpPr/>
        <p:nvPr/>
      </p:nvGrpSpPr>
      <p:grpSpPr>
        <a:xfrm>
          <a:off x="0" y="0"/>
          <a:ext cx="0" cy="0"/>
          <a:chOff x="0" y="0"/>
          <a:chExt cx="0" cy="0"/>
        </a:xfrm>
      </p:grpSpPr>
      <p:sp>
        <p:nvSpPr>
          <p:cNvPr id="401" name="Google Shape;401;p23"/>
          <p:cNvSpPr txBox="1"/>
          <p:nvPr/>
        </p:nvSpPr>
        <p:spPr>
          <a:xfrm>
            <a:off x="4592855" y="1036466"/>
            <a:ext cx="9102290" cy="275328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9000">
                <a:solidFill>
                  <a:srgbClr val="FFFFFF"/>
                </a:solidFill>
                <a:latin typeface="Roboto Condensed"/>
                <a:ea typeface="Roboto Condensed"/>
                <a:cs typeface="Roboto Condensed"/>
                <a:sym typeface="Roboto Condensed"/>
              </a:rPr>
              <a:t>About The </a:t>
            </a:r>
            <a:r>
              <a:rPr b="1" lang="en-US" sz="9000">
                <a:solidFill>
                  <a:srgbClr val="FE6346"/>
                </a:solidFill>
                <a:latin typeface="Roboto Condensed"/>
                <a:ea typeface="Roboto Condensed"/>
                <a:cs typeface="Roboto Condensed"/>
                <a:sym typeface="Roboto Condensed"/>
              </a:rPr>
              <a:t>Fireworks Safety</a:t>
            </a:r>
            <a:endParaRPr/>
          </a:p>
        </p:txBody>
      </p:sp>
      <p:cxnSp>
        <p:nvCxnSpPr>
          <p:cNvPr id="402" name="Google Shape;402;p23"/>
          <p:cNvCxnSpPr/>
          <p:nvPr/>
        </p:nvCxnSpPr>
        <p:spPr>
          <a:xfrm>
            <a:off x="372407" y="-526855"/>
            <a:ext cx="0" cy="10813855"/>
          </a:xfrm>
          <a:prstGeom prst="straightConnector1">
            <a:avLst/>
          </a:prstGeom>
          <a:noFill/>
          <a:ln cap="flat" cmpd="sng" w="9525">
            <a:solidFill>
              <a:srgbClr val="FFFFFF"/>
            </a:solidFill>
            <a:prstDash val="solid"/>
            <a:round/>
            <a:headEnd len="sm" w="sm" type="none"/>
            <a:tailEnd len="sm" w="sm" type="none"/>
          </a:ln>
        </p:spPr>
      </p:cxnSp>
      <p:cxnSp>
        <p:nvCxnSpPr>
          <p:cNvPr id="403" name="Google Shape;403;p23"/>
          <p:cNvCxnSpPr/>
          <p:nvPr/>
        </p:nvCxnSpPr>
        <p:spPr>
          <a:xfrm>
            <a:off x="-1417322" y="9944152"/>
            <a:ext cx="20125350" cy="0"/>
          </a:xfrm>
          <a:prstGeom prst="straightConnector1">
            <a:avLst/>
          </a:prstGeom>
          <a:noFill/>
          <a:ln cap="flat" cmpd="sng" w="9525">
            <a:solidFill>
              <a:srgbClr val="FFFFFF"/>
            </a:solidFill>
            <a:prstDash val="solid"/>
            <a:round/>
            <a:headEnd len="sm" w="sm" type="none"/>
            <a:tailEnd len="sm" w="sm" type="none"/>
          </a:ln>
        </p:spPr>
      </p:cxnSp>
      <p:cxnSp>
        <p:nvCxnSpPr>
          <p:cNvPr id="404" name="Google Shape;404;p23"/>
          <p:cNvCxnSpPr/>
          <p:nvPr/>
        </p:nvCxnSpPr>
        <p:spPr>
          <a:xfrm>
            <a:off x="17885459" y="-417713"/>
            <a:ext cx="0" cy="10813855"/>
          </a:xfrm>
          <a:prstGeom prst="straightConnector1">
            <a:avLst/>
          </a:prstGeom>
          <a:noFill/>
          <a:ln cap="flat" cmpd="sng" w="9525">
            <a:solidFill>
              <a:srgbClr val="FFFFFF"/>
            </a:solidFill>
            <a:prstDash val="solid"/>
            <a:round/>
            <a:headEnd len="sm" w="sm" type="none"/>
            <a:tailEnd len="sm" w="sm" type="none"/>
          </a:ln>
        </p:spPr>
      </p:cxnSp>
      <p:cxnSp>
        <p:nvCxnSpPr>
          <p:cNvPr id="405" name="Google Shape;405;p23"/>
          <p:cNvCxnSpPr/>
          <p:nvPr/>
        </p:nvCxnSpPr>
        <p:spPr>
          <a:xfrm>
            <a:off x="-2425455" y="468254"/>
            <a:ext cx="21133482" cy="0"/>
          </a:xfrm>
          <a:prstGeom prst="straightConnector1">
            <a:avLst/>
          </a:prstGeom>
          <a:noFill/>
          <a:ln cap="flat" cmpd="sng" w="9525">
            <a:solidFill>
              <a:srgbClr val="FFFFFF"/>
            </a:solidFill>
            <a:prstDash val="solid"/>
            <a:round/>
            <a:headEnd len="sm" w="sm" type="none"/>
            <a:tailEnd len="sm" w="sm" type="none"/>
          </a:ln>
        </p:spPr>
      </p:cxnSp>
      <p:sp>
        <p:nvSpPr>
          <p:cNvPr id="406" name="Google Shape;406;p23"/>
          <p:cNvSpPr/>
          <p:nvPr/>
        </p:nvSpPr>
        <p:spPr>
          <a:xfrm>
            <a:off x="15377331" y="-980253"/>
            <a:ext cx="5016256" cy="4770003"/>
          </a:xfrm>
          <a:custGeom>
            <a:rect b="b" l="l" r="r" t="t"/>
            <a:pathLst>
              <a:path extrusionOk="0" h="4770003" w="5016256">
                <a:moveTo>
                  <a:pt x="0" y="0"/>
                </a:moveTo>
                <a:lnTo>
                  <a:pt x="5016256" y="0"/>
                </a:lnTo>
                <a:lnTo>
                  <a:pt x="5016256" y="4770004"/>
                </a:lnTo>
                <a:lnTo>
                  <a:pt x="0" y="477000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7" name="Google Shape;407;p23"/>
          <p:cNvSpPr/>
          <p:nvPr/>
        </p:nvSpPr>
        <p:spPr>
          <a:xfrm>
            <a:off x="12988212" y="-1296124"/>
            <a:ext cx="2840307" cy="2700873"/>
          </a:xfrm>
          <a:custGeom>
            <a:rect b="b" l="l" r="r" t="t"/>
            <a:pathLst>
              <a:path extrusionOk="0" h="2700873" w="2840307">
                <a:moveTo>
                  <a:pt x="0" y="0"/>
                </a:moveTo>
                <a:lnTo>
                  <a:pt x="2840307" y="0"/>
                </a:lnTo>
                <a:lnTo>
                  <a:pt x="2840307" y="2700873"/>
                </a:lnTo>
                <a:lnTo>
                  <a:pt x="0" y="270087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8" name="Google Shape;408;p23"/>
          <p:cNvSpPr/>
          <p:nvPr/>
        </p:nvSpPr>
        <p:spPr>
          <a:xfrm>
            <a:off x="-2044038" y="-1296796"/>
            <a:ext cx="5382829" cy="5118581"/>
          </a:xfrm>
          <a:custGeom>
            <a:rect b="b" l="l" r="r" t="t"/>
            <a:pathLst>
              <a:path extrusionOk="0" h="5118581" w="5382829">
                <a:moveTo>
                  <a:pt x="0" y="0"/>
                </a:moveTo>
                <a:lnTo>
                  <a:pt x="5382829" y="0"/>
                </a:lnTo>
                <a:lnTo>
                  <a:pt x="5382829" y="5118581"/>
                </a:lnTo>
                <a:lnTo>
                  <a:pt x="0" y="511858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9" name="Google Shape;409;p23"/>
          <p:cNvSpPr/>
          <p:nvPr/>
        </p:nvSpPr>
        <p:spPr>
          <a:xfrm rot="-3162224">
            <a:off x="14668150" y="8359157"/>
            <a:ext cx="311435" cy="1232296"/>
          </a:xfrm>
          <a:custGeom>
            <a:rect b="b" l="l" r="r" t="t"/>
            <a:pathLst>
              <a:path extrusionOk="0" h="1232296" w="311435">
                <a:moveTo>
                  <a:pt x="0" y="0"/>
                </a:moveTo>
                <a:lnTo>
                  <a:pt x="311435" y="0"/>
                </a:lnTo>
                <a:lnTo>
                  <a:pt x="311435" y="1232296"/>
                </a:lnTo>
                <a:lnTo>
                  <a:pt x="0" y="123229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23"/>
          <p:cNvSpPr/>
          <p:nvPr/>
        </p:nvSpPr>
        <p:spPr>
          <a:xfrm rot="7290994">
            <a:off x="15037956" y="9091528"/>
            <a:ext cx="920819" cy="728284"/>
          </a:xfrm>
          <a:custGeom>
            <a:rect b="b" l="l" r="r" t="t"/>
            <a:pathLst>
              <a:path extrusionOk="0" h="728284" w="920819">
                <a:moveTo>
                  <a:pt x="0" y="0"/>
                </a:moveTo>
                <a:lnTo>
                  <a:pt x="920819" y="0"/>
                </a:lnTo>
                <a:lnTo>
                  <a:pt x="920819" y="728284"/>
                </a:lnTo>
                <a:lnTo>
                  <a:pt x="0" y="72828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11" name="Google Shape;411;p23"/>
          <p:cNvGrpSpPr/>
          <p:nvPr/>
        </p:nvGrpSpPr>
        <p:grpSpPr>
          <a:xfrm>
            <a:off x="1928461" y="4004105"/>
            <a:ext cx="5160954" cy="5160954"/>
            <a:chOff x="0" y="0"/>
            <a:chExt cx="812800" cy="812800"/>
          </a:xfrm>
        </p:grpSpPr>
        <p:sp>
          <p:nvSpPr>
            <p:cNvPr id="412" name="Google Shape;412;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BD5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14" name="Google Shape;414;p23"/>
          <p:cNvSpPr/>
          <p:nvPr/>
        </p:nvSpPr>
        <p:spPr>
          <a:xfrm>
            <a:off x="2142590" y="4218233"/>
            <a:ext cx="4732697" cy="4732697"/>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6">
              <a:alphaModFix/>
            </a:blip>
            <a:stretch>
              <a:fillRect b="0" l="-38885" r="-38883"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5" name="Google Shape;415;p23"/>
          <p:cNvSpPr txBox="1"/>
          <p:nvPr/>
        </p:nvSpPr>
        <p:spPr>
          <a:xfrm>
            <a:off x="8640708" y="5375377"/>
            <a:ext cx="6736623" cy="2920361"/>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400">
                <a:solidFill>
                  <a:srgbClr val="FFFFFF"/>
                </a:solidFill>
                <a:latin typeface="Lato"/>
                <a:ea typeface="Lato"/>
                <a:cs typeface="Lato"/>
                <a:sym typeface="Lato"/>
              </a:rPr>
              <a:t>Presentations are communication tools that can be used as demonstrations, lectures, speeches, reports, and more. It is mostly presented before an audience.Presentations are communication tools that can be used as demonstrations, lectures, speeches, reports, and more. It is mostly presented before an audience.  </a:t>
            </a:r>
            <a:endParaRPr/>
          </a:p>
        </p:txBody>
      </p:sp>
      <p:sp>
        <p:nvSpPr>
          <p:cNvPr id="416" name="Google Shape;416;p23"/>
          <p:cNvSpPr/>
          <p:nvPr/>
        </p:nvSpPr>
        <p:spPr>
          <a:xfrm>
            <a:off x="16049469" y="8116871"/>
            <a:ext cx="862876" cy="1545870"/>
          </a:xfrm>
          <a:custGeom>
            <a:rect b="b" l="l" r="r" t="t"/>
            <a:pathLst>
              <a:path extrusionOk="0" h="1545870" w="862876">
                <a:moveTo>
                  <a:pt x="0" y="0"/>
                </a:moveTo>
                <a:lnTo>
                  <a:pt x="862877" y="0"/>
                </a:lnTo>
                <a:lnTo>
                  <a:pt x="862877" y="1545869"/>
                </a:lnTo>
                <a:lnTo>
                  <a:pt x="0" y="1545869"/>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7" name="Google Shape;417;p23"/>
          <p:cNvSpPr/>
          <p:nvPr/>
        </p:nvSpPr>
        <p:spPr>
          <a:xfrm rot="491785">
            <a:off x="16831022" y="5801867"/>
            <a:ext cx="395627" cy="1565429"/>
          </a:xfrm>
          <a:custGeom>
            <a:rect b="b" l="l" r="r" t="t"/>
            <a:pathLst>
              <a:path extrusionOk="0" h="1565429" w="395627">
                <a:moveTo>
                  <a:pt x="0" y="0"/>
                </a:moveTo>
                <a:lnTo>
                  <a:pt x="395626" y="0"/>
                </a:lnTo>
                <a:lnTo>
                  <a:pt x="395626" y="1565429"/>
                </a:lnTo>
                <a:lnTo>
                  <a:pt x="0" y="1565429"/>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8" name="Google Shape;418;p23"/>
          <p:cNvSpPr/>
          <p:nvPr/>
        </p:nvSpPr>
        <p:spPr>
          <a:xfrm rot="-10654995">
            <a:off x="16327471" y="7167455"/>
            <a:ext cx="1169749" cy="925165"/>
          </a:xfrm>
          <a:custGeom>
            <a:rect b="b" l="l" r="r" t="t"/>
            <a:pathLst>
              <a:path extrusionOk="0" h="925165" w="1169749">
                <a:moveTo>
                  <a:pt x="0" y="0"/>
                </a:moveTo>
                <a:lnTo>
                  <a:pt x="1169749" y="0"/>
                </a:lnTo>
                <a:lnTo>
                  <a:pt x="1169749" y="925165"/>
                </a:lnTo>
                <a:lnTo>
                  <a:pt x="0" y="9251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9" name="Google Shape;419;p23"/>
          <p:cNvSpPr/>
          <p:nvPr/>
        </p:nvSpPr>
        <p:spPr>
          <a:xfrm>
            <a:off x="17001339" y="8565985"/>
            <a:ext cx="515922" cy="924290"/>
          </a:xfrm>
          <a:custGeom>
            <a:rect b="b" l="l" r="r" t="t"/>
            <a:pathLst>
              <a:path extrusionOk="0" h="924290" w="515922">
                <a:moveTo>
                  <a:pt x="0" y="0"/>
                </a:moveTo>
                <a:lnTo>
                  <a:pt x="515922" y="0"/>
                </a:lnTo>
                <a:lnTo>
                  <a:pt x="515922" y="924290"/>
                </a:lnTo>
                <a:lnTo>
                  <a:pt x="0" y="92429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00"/>
            </a:gs>
            <a:gs pos="100000">
              <a:srgbClr val="3533CD"/>
            </a:gs>
          </a:gsLst>
          <a:lin ang="2700000" scaled="0"/>
        </a:gradFill>
      </p:bgPr>
    </p:bg>
    <p:spTree>
      <p:nvGrpSpPr>
        <p:cNvPr id="423" name="Shape 423"/>
        <p:cNvGrpSpPr/>
        <p:nvPr/>
      </p:nvGrpSpPr>
      <p:grpSpPr>
        <a:xfrm>
          <a:off x="0" y="0"/>
          <a:ext cx="0" cy="0"/>
          <a:chOff x="0" y="0"/>
          <a:chExt cx="0" cy="0"/>
        </a:xfrm>
      </p:grpSpPr>
      <p:sp>
        <p:nvSpPr>
          <p:cNvPr id="424" name="Google Shape;424;p24"/>
          <p:cNvSpPr/>
          <p:nvPr/>
        </p:nvSpPr>
        <p:spPr>
          <a:xfrm>
            <a:off x="2966285" y="5353019"/>
            <a:ext cx="353616" cy="353616"/>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425" name="Google Shape;425;p24"/>
          <p:cNvCxnSpPr/>
          <p:nvPr/>
        </p:nvCxnSpPr>
        <p:spPr>
          <a:xfrm flipH="1" rot="10800000">
            <a:off x="3143093" y="5268031"/>
            <a:ext cx="11792222" cy="84988"/>
          </a:xfrm>
          <a:prstGeom prst="straightConnector1">
            <a:avLst/>
          </a:prstGeom>
          <a:noFill/>
          <a:ln cap="flat" cmpd="sng" w="47625">
            <a:solidFill>
              <a:srgbClr val="FFFFFF"/>
            </a:solidFill>
            <a:prstDash val="solid"/>
            <a:round/>
            <a:headEnd len="sm" w="sm" type="none"/>
            <a:tailEnd len="sm" w="sm" type="none"/>
          </a:ln>
        </p:spPr>
      </p:cxnSp>
      <p:sp>
        <p:nvSpPr>
          <p:cNvPr id="426" name="Google Shape;426;p24"/>
          <p:cNvSpPr/>
          <p:nvPr/>
        </p:nvSpPr>
        <p:spPr>
          <a:xfrm>
            <a:off x="13894376" y="5583801"/>
            <a:ext cx="353616" cy="353616"/>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7" name="Google Shape;427;p24"/>
          <p:cNvSpPr txBox="1"/>
          <p:nvPr/>
        </p:nvSpPr>
        <p:spPr>
          <a:xfrm>
            <a:off x="1028700" y="1850165"/>
            <a:ext cx="16230600" cy="1390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9000">
                <a:solidFill>
                  <a:srgbClr val="FFFFFF"/>
                </a:solidFill>
                <a:latin typeface="Roboto Condensed"/>
                <a:ea typeface="Roboto Condensed"/>
                <a:cs typeface="Roboto Condensed"/>
                <a:sym typeface="Roboto Condensed"/>
              </a:rPr>
              <a:t>Our Timeline Page</a:t>
            </a:r>
            <a:endParaRPr/>
          </a:p>
        </p:txBody>
      </p:sp>
      <p:grpSp>
        <p:nvGrpSpPr>
          <p:cNvPr id="428" name="Google Shape;428;p24"/>
          <p:cNvGrpSpPr/>
          <p:nvPr/>
        </p:nvGrpSpPr>
        <p:grpSpPr>
          <a:xfrm>
            <a:off x="1952334" y="6927080"/>
            <a:ext cx="3364875" cy="1176442"/>
            <a:chOff x="0" y="-19050"/>
            <a:chExt cx="4486500" cy="1568589"/>
          </a:xfrm>
        </p:grpSpPr>
        <p:sp>
          <p:nvSpPr>
            <p:cNvPr id="429" name="Google Shape;429;p24"/>
            <p:cNvSpPr txBox="1"/>
            <p:nvPr/>
          </p:nvSpPr>
          <p:spPr>
            <a:xfrm>
              <a:off x="0" y="-19050"/>
              <a:ext cx="4486500" cy="65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3199" u="none">
                  <a:solidFill>
                    <a:srgbClr val="FE6346"/>
                  </a:solidFill>
                  <a:latin typeface="Roboto Condensed"/>
                  <a:ea typeface="Roboto Condensed"/>
                  <a:cs typeface="Roboto Condensed"/>
                  <a:sym typeface="Roboto Condensed"/>
                </a:rPr>
                <a:t>Add a main point</a:t>
              </a:r>
              <a:endParaRPr/>
            </a:p>
          </p:txBody>
        </p:sp>
        <p:sp>
          <p:nvSpPr>
            <p:cNvPr id="430" name="Google Shape;430;p24"/>
            <p:cNvSpPr txBox="1"/>
            <p:nvPr/>
          </p:nvSpPr>
          <p:spPr>
            <a:xfrm>
              <a:off x="97325" y="687639"/>
              <a:ext cx="33987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100">
                  <a:solidFill>
                    <a:srgbClr val="FFFFFF"/>
                  </a:solidFill>
                  <a:latin typeface="Lato"/>
                  <a:ea typeface="Lato"/>
                  <a:cs typeface="Lato"/>
                  <a:sym typeface="Lato"/>
                </a:rPr>
                <a:t>E</a:t>
              </a:r>
              <a:r>
                <a:rPr lang="en-US" sz="2100" u="none">
                  <a:solidFill>
                    <a:srgbClr val="FFFFFF"/>
                  </a:solidFill>
                  <a:latin typeface="Lato"/>
                  <a:ea typeface="Lato"/>
                  <a:cs typeface="Lato"/>
                  <a:sym typeface="Lato"/>
                </a:rPr>
                <a:t>laborate on what you want to discuss. </a:t>
              </a:r>
              <a:endParaRPr/>
            </a:p>
          </p:txBody>
        </p:sp>
      </p:grpSp>
      <p:cxnSp>
        <p:nvCxnSpPr>
          <p:cNvPr id="431" name="Google Shape;431;p24"/>
          <p:cNvCxnSpPr/>
          <p:nvPr/>
        </p:nvCxnSpPr>
        <p:spPr>
          <a:xfrm>
            <a:off x="372407" y="-526855"/>
            <a:ext cx="0" cy="10813855"/>
          </a:xfrm>
          <a:prstGeom prst="straightConnector1">
            <a:avLst/>
          </a:prstGeom>
          <a:noFill/>
          <a:ln cap="flat" cmpd="sng" w="9525">
            <a:solidFill>
              <a:srgbClr val="FFFFFF"/>
            </a:solidFill>
            <a:prstDash val="solid"/>
            <a:round/>
            <a:headEnd len="sm" w="sm" type="none"/>
            <a:tailEnd len="sm" w="sm" type="none"/>
          </a:ln>
        </p:spPr>
      </p:cxnSp>
      <p:cxnSp>
        <p:nvCxnSpPr>
          <p:cNvPr id="432" name="Google Shape;432;p24"/>
          <p:cNvCxnSpPr/>
          <p:nvPr/>
        </p:nvCxnSpPr>
        <p:spPr>
          <a:xfrm>
            <a:off x="-1417322" y="9944152"/>
            <a:ext cx="20125350" cy="0"/>
          </a:xfrm>
          <a:prstGeom prst="straightConnector1">
            <a:avLst/>
          </a:prstGeom>
          <a:noFill/>
          <a:ln cap="flat" cmpd="sng" w="9525">
            <a:solidFill>
              <a:srgbClr val="FFFFFF"/>
            </a:solidFill>
            <a:prstDash val="solid"/>
            <a:round/>
            <a:headEnd len="sm" w="sm" type="none"/>
            <a:tailEnd len="sm" w="sm" type="none"/>
          </a:ln>
        </p:spPr>
      </p:cxnSp>
      <p:cxnSp>
        <p:nvCxnSpPr>
          <p:cNvPr id="433" name="Google Shape;433;p24"/>
          <p:cNvCxnSpPr/>
          <p:nvPr/>
        </p:nvCxnSpPr>
        <p:spPr>
          <a:xfrm>
            <a:off x="17885459" y="-417713"/>
            <a:ext cx="0" cy="10813855"/>
          </a:xfrm>
          <a:prstGeom prst="straightConnector1">
            <a:avLst/>
          </a:prstGeom>
          <a:noFill/>
          <a:ln cap="flat" cmpd="sng" w="9525">
            <a:solidFill>
              <a:srgbClr val="FFFFFF"/>
            </a:solidFill>
            <a:prstDash val="solid"/>
            <a:round/>
            <a:headEnd len="sm" w="sm" type="none"/>
            <a:tailEnd len="sm" w="sm" type="none"/>
          </a:ln>
        </p:spPr>
      </p:cxnSp>
      <p:cxnSp>
        <p:nvCxnSpPr>
          <p:cNvPr id="434" name="Google Shape;434;p24"/>
          <p:cNvCxnSpPr/>
          <p:nvPr/>
        </p:nvCxnSpPr>
        <p:spPr>
          <a:xfrm>
            <a:off x="-2425455" y="468254"/>
            <a:ext cx="21133482" cy="0"/>
          </a:xfrm>
          <a:prstGeom prst="straightConnector1">
            <a:avLst/>
          </a:prstGeom>
          <a:noFill/>
          <a:ln cap="flat" cmpd="sng" w="9525">
            <a:solidFill>
              <a:srgbClr val="FFFFFF"/>
            </a:solidFill>
            <a:prstDash val="solid"/>
            <a:round/>
            <a:headEnd len="sm" w="sm" type="none"/>
            <a:tailEnd len="sm" w="sm" type="none"/>
          </a:ln>
        </p:spPr>
      </p:cxnSp>
      <p:grpSp>
        <p:nvGrpSpPr>
          <p:cNvPr id="435" name="Google Shape;435;p24"/>
          <p:cNvGrpSpPr/>
          <p:nvPr/>
        </p:nvGrpSpPr>
        <p:grpSpPr>
          <a:xfrm>
            <a:off x="2125164" y="4073294"/>
            <a:ext cx="2389474" cy="2389474"/>
            <a:chOff x="0" y="0"/>
            <a:chExt cx="3185965" cy="3185965"/>
          </a:xfrm>
        </p:grpSpPr>
        <p:grpSp>
          <p:nvGrpSpPr>
            <p:cNvPr id="436" name="Google Shape;436;p24"/>
            <p:cNvGrpSpPr/>
            <p:nvPr/>
          </p:nvGrpSpPr>
          <p:grpSpPr>
            <a:xfrm>
              <a:off x="0" y="0"/>
              <a:ext cx="3185965" cy="3185965"/>
              <a:chOff x="0" y="0"/>
              <a:chExt cx="812800" cy="812800"/>
            </a:xfrm>
          </p:grpSpPr>
          <p:sp>
            <p:nvSpPr>
              <p:cNvPr id="437" name="Google Shape;437;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BD5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8" name="Google Shape;438;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39" name="Google Shape;439;p24"/>
            <p:cNvGrpSpPr/>
            <p:nvPr/>
          </p:nvGrpSpPr>
          <p:grpSpPr>
            <a:xfrm>
              <a:off x="243321" y="270081"/>
              <a:ext cx="2699324" cy="2699324"/>
              <a:chOff x="0" y="0"/>
              <a:chExt cx="812800" cy="812800"/>
            </a:xfrm>
          </p:grpSpPr>
          <p:sp>
            <p:nvSpPr>
              <p:cNvPr id="440" name="Google Shape;440;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34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1" name="Google Shape;441;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42" name="Google Shape;442;p24"/>
            <p:cNvSpPr/>
            <p:nvPr/>
          </p:nvSpPr>
          <p:spPr>
            <a:xfrm>
              <a:off x="830216" y="984832"/>
              <a:ext cx="1525533" cy="1525533"/>
            </a:xfrm>
            <a:custGeom>
              <a:rect b="b" l="l" r="r" t="t"/>
              <a:pathLst>
                <a:path extrusionOk="0" h="1525533" w="1525533">
                  <a:moveTo>
                    <a:pt x="0" y="0"/>
                  </a:moveTo>
                  <a:lnTo>
                    <a:pt x="1525533" y="0"/>
                  </a:lnTo>
                  <a:lnTo>
                    <a:pt x="1525533" y="1525534"/>
                  </a:lnTo>
                  <a:lnTo>
                    <a:pt x="0" y="152553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43" name="Google Shape;443;p24"/>
          <p:cNvGrpSpPr/>
          <p:nvPr/>
        </p:nvGrpSpPr>
        <p:grpSpPr>
          <a:xfrm>
            <a:off x="5890461" y="4073294"/>
            <a:ext cx="2389474" cy="2389474"/>
            <a:chOff x="0" y="0"/>
            <a:chExt cx="3185965" cy="3185965"/>
          </a:xfrm>
        </p:grpSpPr>
        <p:grpSp>
          <p:nvGrpSpPr>
            <p:cNvPr id="444" name="Google Shape;444;p24"/>
            <p:cNvGrpSpPr/>
            <p:nvPr/>
          </p:nvGrpSpPr>
          <p:grpSpPr>
            <a:xfrm>
              <a:off x="0" y="0"/>
              <a:ext cx="3185965" cy="3185965"/>
              <a:chOff x="0" y="0"/>
              <a:chExt cx="812800" cy="812800"/>
            </a:xfrm>
          </p:grpSpPr>
          <p:sp>
            <p:nvSpPr>
              <p:cNvPr id="445" name="Google Shape;445;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BD5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6" name="Google Shape;446;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47" name="Google Shape;447;p24"/>
            <p:cNvGrpSpPr/>
            <p:nvPr/>
          </p:nvGrpSpPr>
          <p:grpSpPr>
            <a:xfrm>
              <a:off x="243321" y="270081"/>
              <a:ext cx="2699324" cy="2699324"/>
              <a:chOff x="0" y="0"/>
              <a:chExt cx="812800" cy="812800"/>
            </a:xfrm>
          </p:grpSpPr>
          <p:sp>
            <p:nvSpPr>
              <p:cNvPr id="448" name="Google Shape;448;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34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9" name="Google Shape;449;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50" name="Google Shape;450;p24"/>
            <p:cNvSpPr/>
            <p:nvPr/>
          </p:nvSpPr>
          <p:spPr>
            <a:xfrm rot="-5101019">
              <a:off x="915442" y="951060"/>
              <a:ext cx="1515330" cy="1515330"/>
            </a:xfrm>
            <a:custGeom>
              <a:rect b="b" l="l" r="r" t="t"/>
              <a:pathLst>
                <a:path extrusionOk="0" h="1515330" w="1515330">
                  <a:moveTo>
                    <a:pt x="0" y="0"/>
                  </a:moveTo>
                  <a:lnTo>
                    <a:pt x="1515330" y="0"/>
                  </a:lnTo>
                  <a:lnTo>
                    <a:pt x="1515330" y="1515330"/>
                  </a:lnTo>
                  <a:lnTo>
                    <a:pt x="0" y="151533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51" name="Google Shape;451;p24"/>
          <p:cNvGrpSpPr/>
          <p:nvPr/>
        </p:nvGrpSpPr>
        <p:grpSpPr>
          <a:xfrm>
            <a:off x="9655758" y="4073294"/>
            <a:ext cx="2389474" cy="2389474"/>
            <a:chOff x="0" y="0"/>
            <a:chExt cx="3185965" cy="3185965"/>
          </a:xfrm>
        </p:grpSpPr>
        <p:grpSp>
          <p:nvGrpSpPr>
            <p:cNvPr id="452" name="Google Shape;452;p24"/>
            <p:cNvGrpSpPr/>
            <p:nvPr/>
          </p:nvGrpSpPr>
          <p:grpSpPr>
            <a:xfrm>
              <a:off x="0" y="0"/>
              <a:ext cx="3185965" cy="3185965"/>
              <a:chOff x="0" y="0"/>
              <a:chExt cx="812800" cy="812800"/>
            </a:xfrm>
          </p:grpSpPr>
          <p:sp>
            <p:nvSpPr>
              <p:cNvPr id="453" name="Google Shape;453;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BD5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4" name="Google Shape;454;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55" name="Google Shape;455;p24"/>
            <p:cNvGrpSpPr/>
            <p:nvPr/>
          </p:nvGrpSpPr>
          <p:grpSpPr>
            <a:xfrm>
              <a:off x="243321" y="270081"/>
              <a:ext cx="2699324" cy="2699324"/>
              <a:chOff x="0" y="0"/>
              <a:chExt cx="812800" cy="812800"/>
            </a:xfrm>
          </p:grpSpPr>
          <p:sp>
            <p:nvSpPr>
              <p:cNvPr id="456" name="Google Shape;456;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34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7" name="Google Shape;457;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58" name="Google Shape;458;p24"/>
            <p:cNvSpPr/>
            <p:nvPr/>
          </p:nvSpPr>
          <p:spPr>
            <a:xfrm>
              <a:off x="797817" y="771057"/>
              <a:ext cx="1590331" cy="1590331"/>
            </a:xfrm>
            <a:custGeom>
              <a:rect b="b" l="l" r="r" t="t"/>
              <a:pathLst>
                <a:path extrusionOk="0" h="1590331" w="1590331">
                  <a:moveTo>
                    <a:pt x="0" y="0"/>
                  </a:moveTo>
                  <a:lnTo>
                    <a:pt x="1590331" y="0"/>
                  </a:lnTo>
                  <a:lnTo>
                    <a:pt x="1590331" y="1590331"/>
                  </a:lnTo>
                  <a:lnTo>
                    <a:pt x="0" y="159033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59" name="Google Shape;459;p24"/>
          <p:cNvGrpSpPr/>
          <p:nvPr/>
        </p:nvGrpSpPr>
        <p:grpSpPr>
          <a:xfrm>
            <a:off x="13421056" y="4073294"/>
            <a:ext cx="2389474" cy="2389474"/>
            <a:chOff x="0" y="0"/>
            <a:chExt cx="3185965" cy="3185965"/>
          </a:xfrm>
        </p:grpSpPr>
        <p:grpSp>
          <p:nvGrpSpPr>
            <p:cNvPr id="460" name="Google Shape;460;p24"/>
            <p:cNvGrpSpPr/>
            <p:nvPr/>
          </p:nvGrpSpPr>
          <p:grpSpPr>
            <a:xfrm>
              <a:off x="0" y="0"/>
              <a:ext cx="3185965" cy="3185965"/>
              <a:chOff x="0" y="0"/>
              <a:chExt cx="812800" cy="812800"/>
            </a:xfrm>
          </p:grpSpPr>
          <p:sp>
            <p:nvSpPr>
              <p:cNvPr id="461" name="Google Shape;461;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BD5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2" name="Google Shape;462;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63" name="Google Shape;463;p24"/>
            <p:cNvGrpSpPr/>
            <p:nvPr/>
          </p:nvGrpSpPr>
          <p:grpSpPr>
            <a:xfrm>
              <a:off x="243321" y="270081"/>
              <a:ext cx="2699324" cy="2699324"/>
              <a:chOff x="0" y="0"/>
              <a:chExt cx="812800" cy="812800"/>
            </a:xfrm>
          </p:grpSpPr>
          <p:sp>
            <p:nvSpPr>
              <p:cNvPr id="464" name="Google Shape;464;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34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66" name="Google Shape;466;p24"/>
            <p:cNvSpPr/>
            <p:nvPr/>
          </p:nvSpPr>
          <p:spPr>
            <a:xfrm>
              <a:off x="769299" y="801698"/>
              <a:ext cx="1647366" cy="1647366"/>
            </a:xfrm>
            <a:custGeom>
              <a:rect b="b" l="l" r="r" t="t"/>
              <a:pathLst>
                <a:path extrusionOk="0" h="1647366" w="1647366">
                  <a:moveTo>
                    <a:pt x="0" y="0"/>
                  </a:moveTo>
                  <a:lnTo>
                    <a:pt x="1647367" y="0"/>
                  </a:lnTo>
                  <a:lnTo>
                    <a:pt x="1647367" y="1647367"/>
                  </a:lnTo>
                  <a:lnTo>
                    <a:pt x="0" y="1647367"/>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67" name="Google Shape;467;p24"/>
          <p:cNvSpPr/>
          <p:nvPr/>
        </p:nvSpPr>
        <p:spPr>
          <a:xfrm rot="7266701">
            <a:off x="-1008293" y="-312604"/>
            <a:ext cx="4219972" cy="3337615"/>
          </a:xfrm>
          <a:custGeom>
            <a:rect b="b" l="l" r="r" t="t"/>
            <a:pathLst>
              <a:path extrusionOk="0" h="3337615" w="4219972">
                <a:moveTo>
                  <a:pt x="0" y="0"/>
                </a:moveTo>
                <a:lnTo>
                  <a:pt x="4219973" y="0"/>
                </a:lnTo>
                <a:lnTo>
                  <a:pt x="4219973" y="3337615"/>
                </a:lnTo>
                <a:lnTo>
                  <a:pt x="0" y="3337615"/>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8" name="Google Shape;468;p24"/>
          <p:cNvSpPr/>
          <p:nvPr/>
        </p:nvSpPr>
        <p:spPr>
          <a:xfrm rot="7266701">
            <a:off x="-547532" y="149508"/>
            <a:ext cx="2255806" cy="1784138"/>
          </a:xfrm>
          <a:custGeom>
            <a:rect b="b" l="l" r="r" t="t"/>
            <a:pathLst>
              <a:path extrusionOk="0" h="1784138" w="2255806">
                <a:moveTo>
                  <a:pt x="0" y="0"/>
                </a:moveTo>
                <a:lnTo>
                  <a:pt x="2255807" y="0"/>
                </a:lnTo>
                <a:lnTo>
                  <a:pt x="2255807" y="1784138"/>
                </a:lnTo>
                <a:lnTo>
                  <a:pt x="0" y="1784138"/>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9" name="Google Shape;469;p24"/>
          <p:cNvSpPr/>
          <p:nvPr/>
        </p:nvSpPr>
        <p:spPr>
          <a:xfrm rot="-8684891">
            <a:off x="13745628" y="-590208"/>
            <a:ext cx="3681777" cy="2911951"/>
          </a:xfrm>
          <a:custGeom>
            <a:rect b="b" l="l" r="r" t="t"/>
            <a:pathLst>
              <a:path extrusionOk="0" h="2911951" w="3681777">
                <a:moveTo>
                  <a:pt x="0" y="0"/>
                </a:moveTo>
                <a:lnTo>
                  <a:pt x="3681777" y="0"/>
                </a:lnTo>
                <a:lnTo>
                  <a:pt x="3681777" y="2911951"/>
                </a:lnTo>
                <a:lnTo>
                  <a:pt x="0" y="2911951"/>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0" name="Google Shape;470;p24"/>
          <p:cNvSpPr/>
          <p:nvPr/>
        </p:nvSpPr>
        <p:spPr>
          <a:xfrm rot="-6920017">
            <a:off x="14823711" y="-25593"/>
            <a:ext cx="5702882" cy="4510461"/>
          </a:xfrm>
          <a:custGeom>
            <a:rect b="b" l="l" r="r" t="t"/>
            <a:pathLst>
              <a:path extrusionOk="0" h="4510461" w="5702882">
                <a:moveTo>
                  <a:pt x="0" y="0"/>
                </a:moveTo>
                <a:lnTo>
                  <a:pt x="5702882" y="0"/>
                </a:lnTo>
                <a:lnTo>
                  <a:pt x="5702882" y="4510461"/>
                </a:lnTo>
                <a:lnTo>
                  <a:pt x="0" y="4510461"/>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1" name="Google Shape;471;p24"/>
          <p:cNvSpPr/>
          <p:nvPr/>
        </p:nvSpPr>
        <p:spPr>
          <a:xfrm rot="-6920017">
            <a:off x="16600984" y="1841022"/>
            <a:ext cx="2148336" cy="1699138"/>
          </a:xfrm>
          <a:custGeom>
            <a:rect b="b" l="l" r="r" t="t"/>
            <a:pathLst>
              <a:path extrusionOk="0" h="1699138" w="2148336">
                <a:moveTo>
                  <a:pt x="0" y="0"/>
                </a:moveTo>
                <a:lnTo>
                  <a:pt x="2148336" y="0"/>
                </a:lnTo>
                <a:lnTo>
                  <a:pt x="2148336" y="1699139"/>
                </a:lnTo>
                <a:lnTo>
                  <a:pt x="0" y="1699139"/>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72" name="Google Shape;472;p24"/>
          <p:cNvGrpSpPr/>
          <p:nvPr/>
        </p:nvGrpSpPr>
        <p:grpSpPr>
          <a:xfrm>
            <a:off x="5608407" y="6927080"/>
            <a:ext cx="3364875" cy="1176442"/>
            <a:chOff x="0" y="-19050"/>
            <a:chExt cx="4486500" cy="1568589"/>
          </a:xfrm>
        </p:grpSpPr>
        <p:sp>
          <p:nvSpPr>
            <p:cNvPr id="473" name="Google Shape;473;p24"/>
            <p:cNvSpPr txBox="1"/>
            <p:nvPr/>
          </p:nvSpPr>
          <p:spPr>
            <a:xfrm>
              <a:off x="0" y="-19050"/>
              <a:ext cx="4486500" cy="65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3199" u="none">
                  <a:solidFill>
                    <a:srgbClr val="FE6346"/>
                  </a:solidFill>
                  <a:latin typeface="Roboto Condensed"/>
                  <a:ea typeface="Roboto Condensed"/>
                  <a:cs typeface="Roboto Condensed"/>
                  <a:sym typeface="Roboto Condensed"/>
                </a:rPr>
                <a:t>Add a main point</a:t>
              </a:r>
              <a:endParaRPr/>
            </a:p>
          </p:txBody>
        </p:sp>
        <p:sp>
          <p:nvSpPr>
            <p:cNvPr id="474" name="Google Shape;474;p24"/>
            <p:cNvSpPr txBox="1"/>
            <p:nvPr/>
          </p:nvSpPr>
          <p:spPr>
            <a:xfrm>
              <a:off x="97325" y="687639"/>
              <a:ext cx="33987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100">
                  <a:solidFill>
                    <a:srgbClr val="FFFFFF"/>
                  </a:solidFill>
                  <a:latin typeface="Lato"/>
                  <a:ea typeface="Lato"/>
                  <a:cs typeface="Lato"/>
                  <a:sym typeface="Lato"/>
                </a:rPr>
                <a:t>E</a:t>
              </a:r>
              <a:r>
                <a:rPr lang="en-US" sz="2100" u="none">
                  <a:solidFill>
                    <a:srgbClr val="FFFFFF"/>
                  </a:solidFill>
                  <a:latin typeface="Lato"/>
                  <a:ea typeface="Lato"/>
                  <a:cs typeface="Lato"/>
                  <a:sym typeface="Lato"/>
                </a:rPr>
                <a:t>laborate on what you want to discuss. </a:t>
              </a:r>
              <a:endParaRPr/>
            </a:p>
          </p:txBody>
        </p:sp>
      </p:grpSp>
      <p:grpSp>
        <p:nvGrpSpPr>
          <p:cNvPr id="475" name="Google Shape;475;p24"/>
          <p:cNvGrpSpPr/>
          <p:nvPr/>
        </p:nvGrpSpPr>
        <p:grpSpPr>
          <a:xfrm>
            <a:off x="9168033" y="6927080"/>
            <a:ext cx="3364875" cy="1176442"/>
            <a:chOff x="0" y="-19050"/>
            <a:chExt cx="4486500" cy="1568589"/>
          </a:xfrm>
        </p:grpSpPr>
        <p:sp>
          <p:nvSpPr>
            <p:cNvPr id="476" name="Google Shape;476;p24"/>
            <p:cNvSpPr txBox="1"/>
            <p:nvPr/>
          </p:nvSpPr>
          <p:spPr>
            <a:xfrm>
              <a:off x="0" y="-19050"/>
              <a:ext cx="4486500" cy="65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3199" u="none">
                  <a:solidFill>
                    <a:srgbClr val="FE6346"/>
                  </a:solidFill>
                  <a:latin typeface="Roboto Condensed"/>
                  <a:ea typeface="Roboto Condensed"/>
                  <a:cs typeface="Roboto Condensed"/>
                  <a:sym typeface="Roboto Condensed"/>
                </a:rPr>
                <a:t>Add a main point</a:t>
              </a:r>
              <a:endParaRPr/>
            </a:p>
          </p:txBody>
        </p:sp>
        <p:sp>
          <p:nvSpPr>
            <p:cNvPr id="477" name="Google Shape;477;p24"/>
            <p:cNvSpPr txBox="1"/>
            <p:nvPr/>
          </p:nvSpPr>
          <p:spPr>
            <a:xfrm>
              <a:off x="97325" y="687639"/>
              <a:ext cx="33987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100">
                  <a:solidFill>
                    <a:srgbClr val="FFFFFF"/>
                  </a:solidFill>
                  <a:latin typeface="Lato"/>
                  <a:ea typeface="Lato"/>
                  <a:cs typeface="Lato"/>
                  <a:sym typeface="Lato"/>
                </a:rPr>
                <a:t>E</a:t>
              </a:r>
              <a:r>
                <a:rPr lang="en-US" sz="2100" u="none">
                  <a:solidFill>
                    <a:srgbClr val="FFFFFF"/>
                  </a:solidFill>
                  <a:latin typeface="Lato"/>
                  <a:ea typeface="Lato"/>
                  <a:cs typeface="Lato"/>
                  <a:sym typeface="Lato"/>
                </a:rPr>
                <a:t>laborate on what you want to discuss. </a:t>
              </a:r>
              <a:endParaRPr/>
            </a:p>
          </p:txBody>
        </p:sp>
      </p:grpSp>
      <p:grpSp>
        <p:nvGrpSpPr>
          <p:cNvPr id="478" name="Google Shape;478;p24"/>
          <p:cNvGrpSpPr/>
          <p:nvPr/>
        </p:nvGrpSpPr>
        <p:grpSpPr>
          <a:xfrm>
            <a:off x="12933331" y="6927080"/>
            <a:ext cx="3364875" cy="1176442"/>
            <a:chOff x="0" y="-19050"/>
            <a:chExt cx="4486500" cy="1568589"/>
          </a:xfrm>
        </p:grpSpPr>
        <p:sp>
          <p:nvSpPr>
            <p:cNvPr id="479" name="Google Shape;479;p24"/>
            <p:cNvSpPr txBox="1"/>
            <p:nvPr/>
          </p:nvSpPr>
          <p:spPr>
            <a:xfrm>
              <a:off x="0" y="-19050"/>
              <a:ext cx="4486500" cy="65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3199" u="none">
                  <a:solidFill>
                    <a:srgbClr val="FE6346"/>
                  </a:solidFill>
                  <a:latin typeface="Roboto Condensed"/>
                  <a:ea typeface="Roboto Condensed"/>
                  <a:cs typeface="Roboto Condensed"/>
                  <a:sym typeface="Roboto Condensed"/>
                </a:rPr>
                <a:t>Add a main point</a:t>
              </a:r>
              <a:endParaRPr/>
            </a:p>
          </p:txBody>
        </p:sp>
        <p:sp>
          <p:nvSpPr>
            <p:cNvPr id="480" name="Google Shape;480;p24"/>
            <p:cNvSpPr txBox="1"/>
            <p:nvPr/>
          </p:nvSpPr>
          <p:spPr>
            <a:xfrm>
              <a:off x="97325" y="687639"/>
              <a:ext cx="33987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100">
                  <a:solidFill>
                    <a:srgbClr val="FFFFFF"/>
                  </a:solidFill>
                  <a:latin typeface="Lato"/>
                  <a:ea typeface="Lato"/>
                  <a:cs typeface="Lato"/>
                  <a:sym typeface="Lato"/>
                </a:rPr>
                <a:t>E</a:t>
              </a:r>
              <a:r>
                <a:rPr lang="en-US" sz="2100" u="none">
                  <a:solidFill>
                    <a:srgbClr val="FFFFFF"/>
                  </a:solidFill>
                  <a:latin typeface="Lato"/>
                  <a:ea typeface="Lato"/>
                  <a:cs typeface="Lato"/>
                  <a:sym typeface="Lato"/>
                </a:rPr>
                <a:t>laborate on what you want to discuss.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00"/>
            </a:gs>
            <a:gs pos="100000">
              <a:srgbClr val="3533CD"/>
            </a:gs>
          </a:gsLst>
          <a:lin ang="2700000" scaled="0"/>
        </a:gradFill>
      </p:bgPr>
    </p:bg>
    <p:spTree>
      <p:nvGrpSpPr>
        <p:cNvPr id="484" name="Shape 484"/>
        <p:cNvGrpSpPr/>
        <p:nvPr/>
      </p:nvGrpSpPr>
      <p:grpSpPr>
        <a:xfrm>
          <a:off x="0" y="0"/>
          <a:ext cx="0" cy="0"/>
          <a:chOff x="0" y="0"/>
          <a:chExt cx="0" cy="0"/>
        </a:xfrm>
      </p:grpSpPr>
      <p:cxnSp>
        <p:nvCxnSpPr>
          <p:cNvPr id="485" name="Google Shape;485;p25"/>
          <p:cNvCxnSpPr/>
          <p:nvPr/>
        </p:nvCxnSpPr>
        <p:spPr>
          <a:xfrm>
            <a:off x="372407" y="-526855"/>
            <a:ext cx="0" cy="10813855"/>
          </a:xfrm>
          <a:prstGeom prst="straightConnector1">
            <a:avLst/>
          </a:prstGeom>
          <a:noFill/>
          <a:ln cap="flat" cmpd="sng" w="9525">
            <a:solidFill>
              <a:srgbClr val="FFFFFF"/>
            </a:solidFill>
            <a:prstDash val="solid"/>
            <a:round/>
            <a:headEnd len="sm" w="sm" type="none"/>
            <a:tailEnd len="sm" w="sm" type="none"/>
          </a:ln>
        </p:spPr>
      </p:cxnSp>
      <p:cxnSp>
        <p:nvCxnSpPr>
          <p:cNvPr id="486" name="Google Shape;486;p25"/>
          <p:cNvCxnSpPr/>
          <p:nvPr/>
        </p:nvCxnSpPr>
        <p:spPr>
          <a:xfrm>
            <a:off x="-1417322" y="9944152"/>
            <a:ext cx="20125350" cy="0"/>
          </a:xfrm>
          <a:prstGeom prst="straightConnector1">
            <a:avLst/>
          </a:prstGeom>
          <a:noFill/>
          <a:ln cap="flat" cmpd="sng" w="9525">
            <a:solidFill>
              <a:srgbClr val="FFFFFF"/>
            </a:solidFill>
            <a:prstDash val="solid"/>
            <a:round/>
            <a:headEnd len="sm" w="sm" type="none"/>
            <a:tailEnd len="sm" w="sm" type="none"/>
          </a:ln>
        </p:spPr>
      </p:cxnSp>
      <p:cxnSp>
        <p:nvCxnSpPr>
          <p:cNvPr id="487" name="Google Shape;487;p25"/>
          <p:cNvCxnSpPr/>
          <p:nvPr/>
        </p:nvCxnSpPr>
        <p:spPr>
          <a:xfrm>
            <a:off x="17885459" y="-417713"/>
            <a:ext cx="0" cy="10813855"/>
          </a:xfrm>
          <a:prstGeom prst="straightConnector1">
            <a:avLst/>
          </a:prstGeom>
          <a:noFill/>
          <a:ln cap="flat" cmpd="sng" w="9525">
            <a:solidFill>
              <a:srgbClr val="FFFFFF"/>
            </a:solidFill>
            <a:prstDash val="solid"/>
            <a:round/>
            <a:headEnd len="sm" w="sm" type="none"/>
            <a:tailEnd len="sm" w="sm" type="none"/>
          </a:ln>
        </p:spPr>
      </p:cxnSp>
      <p:cxnSp>
        <p:nvCxnSpPr>
          <p:cNvPr id="488" name="Google Shape;488;p25"/>
          <p:cNvCxnSpPr/>
          <p:nvPr/>
        </p:nvCxnSpPr>
        <p:spPr>
          <a:xfrm>
            <a:off x="-2425455" y="468254"/>
            <a:ext cx="21133482" cy="0"/>
          </a:xfrm>
          <a:prstGeom prst="straightConnector1">
            <a:avLst/>
          </a:prstGeom>
          <a:noFill/>
          <a:ln cap="flat" cmpd="sng" w="9525">
            <a:solidFill>
              <a:srgbClr val="FFFFFF"/>
            </a:solidFill>
            <a:prstDash val="solid"/>
            <a:round/>
            <a:headEnd len="sm" w="sm" type="none"/>
            <a:tailEnd len="sm" w="sm" type="none"/>
          </a:ln>
        </p:spPr>
      </p:cxnSp>
      <p:grpSp>
        <p:nvGrpSpPr>
          <p:cNvPr id="489" name="Google Shape;489;p25"/>
          <p:cNvGrpSpPr/>
          <p:nvPr/>
        </p:nvGrpSpPr>
        <p:grpSpPr>
          <a:xfrm>
            <a:off x="1322418" y="689941"/>
            <a:ext cx="8907118" cy="8907118"/>
            <a:chOff x="0" y="0"/>
            <a:chExt cx="812800" cy="812800"/>
          </a:xfrm>
        </p:grpSpPr>
        <p:sp>
          <p:nvSpPr>
            <p:cNvPr id="490" name="Google Shape;490;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BD5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1" name="Google Shape;491;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92" name="Google Shape;492;p25"/>
          <p:cNvSpPr/>
          <p:nvPr/>
        </p:nvSpPr>
        <p:spPr>
          <a:xfrm>
            <a:off x="1691976" y="1059499"/>
            <a:ext cx="8168003" cy="8168003"/>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3">
              <a:alphaModFix/>
            </a:blip>
            <a:stretch>
              <a:fillRect b="-24998" l="0" r="0" t="-2499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3" name="Google Shape;493;p25"/>
          <p:cNvSpPr/>
          <p:nvPr/>
        </p:nvSpPr>
        <p:spPr>
          <a:xfrm rot="554503">
            <a:off x="12406793" y="6704616"/>
            <a:ext cx="4995894" cy="4114800"/>
          </a:xfrm>
          <a:custGeom>
            <a:rect b="b" l="l" r="r" t="t"/>
            <a:pathLst>
              <a:path extrusionOk="0" h="4114800" w="4995894">
                <a:moveTo>
                  <a:pt x="0" y="0"/>
                </a:moveTo>
                <a:lnTo>
                  <a:pt x="4995894" y="0"/>
                </a:lnTo>
                <a:lnTo>
                  <a:pt x="4995894"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4" name="Google Shape;494;p25"/>
          <p:cNvSpPr txBox="1"/>
          <p:nvPr/>
        </p:nvSpPr>
        <p:spPr>
          <a:xfrm>
            <a:off x="10092375" y="1630999"/>
            <a:ext cx="7271100" cy="2462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8000">
                <a:solidFill>
                  <a:srgbClr val="FFFFFF"/>
                </a:solidFill>
                <a:latin typeface="Roboto Condensed"/>
                <a:ea typeface="Roboto Condensed"/>
                <a:cs typeface="Roboto Condensed"/>
                <a:sym typeface="Roboto Condensed"/>
              </a:rPr>
              <a:t>A picture is worth a thousand words</a:t>
            </a:r>
            <a:endParaRPr/>
          </a:p>
        </p:txBody>
      </p:sp>
      <p:sp>
        <p:nvSpPr>
          <p:cNvPr id="495" name="Google Shape;495;p25"/>
          <p:cNvSpPr/>
          <p:nvPr/>
        </p:nvSpPr>
        <p:spPr>
          <a:xfrm>
            <a:off x="372407" y="4967684"/>
            <a:ext cx="2777774" cy="4976468"/>
          </a:xfrm>
          <a:custGeom>
            <a:rect b="b" l="l" r="r" t="t"/>
            <a:pathLst>
              <a:path extrusionOk="0" h="4976468" w="2777774">
                <a:moveTo>
                  <a:pt x="0" y="0"/>
                </a:moveTo>
                <a:lnTo>
                  <a:pt x="2777773" y="0"/>
                </a:lnTo>
                <a:lnTo>
                  <a:pt x="2777773" y="4976468"/>
                </a:lnTo>
                <a:lnTo>
                  <a:pt x="0" y="4976468"/>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6" name="Google Shape;496;p25"/>
          <p:cNvSpPr/>
          <p:nvPr/>
        </p:nvSpPr>
        <p:spPr>
          <a:xfrm>
            <a:off x="2877904" y="7455918"/>
            <a:ext cx="1195146" cy="2141141"/>
          </a:xfrm>
          <a:custGeom>
            <a:rect b="b" l="l" r="r" t="t"/>
            <a:pathLst>
              <a:path extrusionOk="0" h="2141141" w="1195146">
                <a:moveTo>
                  <a:pt x="0" y="0"/>
                </a:moveTo>
                <a:lnTo>
                  <a:pt x="1195146" y="0"/>
                </a:lnTo>
                <a:lnTo>
                  <a:pt x="1195146" y="2141141"/>
                </a:lnTo>
                <a:lnTo>
                  <a:pt x="0" y="214114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00"/>
            </a:gs>
            <a:gs pos="100000">
              <a:srgbClr val="3533CD"/>
            </a:gs>
          </a:gsLst>
          <a:lin ang="2700000" scaled="0"/>
        </a:gradFill>
      </p:bgPr>
    </p:bg>
    <p:spTree>
      <p:nvGrpSpPr>
        <p:cNvPr id="500" name="Shape 500"/>
        <p:cNvGrpSpPr/>
        <p:nvPr/>
      </p:nvGrpSpPr>
      <p:grpSpPr>
        <a:xfrm>
          <a:off x="0" y="0"/>
          <a:ext cx="0" cy="0"/>
          <a:chOff x="0" y="0"/>
          <a:chExt cx="0" cy="0"/>
        </a:xfrm>
      </p:grpSpPr>
      <p:sp>
        <p:nvSpPr>
          <p:cNvPr id="501" name="Google Shape;501;p26"/>
          <p:cNvSpPr txBox="1"/>
          <p:nvPr/>
        </p:nvSpPr>
        <p:spPr>
          <a:xfrm>
            <a:off x="2720491" y="2733370"/>
            <a:ext cx="12689100" cy="2770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9000">
                <a:solidFill>
                  <a:srgbClr val="FFFFFF"/>
                </a:solidFill>
                <a:latin typeface="Roboto Condensed"/>
                <a:ea typeface="Roboto Condensed"/>
                <a:cs typeface="Roboto Condensed"/>
                <a:sym typeface="Roboto Condensed"/>
              </a:rPr>
              <a:t>Write an original statement </a:t>
            </a:r>
            <a:r>
              <a:rPr b="1" lang="en-US" sz="9000">
                <a:solidFill>
                  <a:srgbClr val="FE6346"/>
                </a:solidFill>
                <a:latin typeface="Roboto Condensed"/>
                <a:ea typeface="Roboto Condensed"/>
                <a:cs typeface="Roboto Condensed"/>
                <a:sym typeface="Roboto Condensed"/>
              </a:rPr>
              <a:t>or inspiring quote</a:t>
            </a:r>
            <a:endParaRPr/>
          </a:p>
        </p:txBody>
      </p:sp>
      <p:sp>
        <p:nvSpPr>
          <p:cNvPr id="502" name="Google Shape;502;p26"/>
          <p:cNvSpPr txBox="1"/>
          <p:nvPr/>
        </p:nvSpPr>
        <p:spPr>
          <a:xfrm>
            <a:off x="5075971" y="6864477"/>
            <a:ext cx="8136057"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FFFFFF"/>
                </a:solidFill>
                <a:latin typeface="Lato"/>
                <a:ea typeface="Lato"/>
                <a:cs typeface="Lato"/>
                <a:sym typeface="Lato"/>
              </a:rPr>
              <a:t>— Include a credit, citation, or supporting message</a:t>
            </a:r>
            <a:endParaRPr/>
          </a:p>
        </p:txBody>
      </p:sp>
      <p:cxnSp>
        <p:nvCxnSpPr>
          <p:cNvPr id="503" name="Google Shape;503;p26"/>
          <p:cNvCxnSpPr/>
          <p:nvPr/>
        </p:nvCxnSpPr>
        <p:spPr>
          <a:xfrm>
            <a:off x="372407" y="-526855"/>
            <a:ext cx="0" cy="10813855"/>
          </a:xfrm>
          <a:prstGeom prst="straightConnector1">
            <a:avLst/>
          </a:prstGeom>
          <a:noFill/>
          <a:ln cap="flat" cmpd="sng" w="9525">
            <a:solidFill>
              <a:srgbClr val="FFFFFF"/>
            </a:solidFill>
            <a:prstDash val="solid"/>
            <a:round/>
            <a:headEnd len="sm" w="sm" type="none"/>
            <a:tailEnd len="sm" w="sm" type="none"/>
          </a:ln>
        </p:spPr>
      </p:cxnSp>
      <p:cxnSp>
        <p:nvCxnSpPr>
          <p:cNvPr id="504" name="Google Shape;504;p26"/>
          <p:cNvCxnSpPr/>
          <p:nvPr/>
        </p:nvCxnSpPr>
        <p:spPr>
          <a:xfrm>
            <a:off x="-1417322" y="9944152"/>
            <a:ext cx="20125350" cy="0"/>
          </a:xfrm>
          <a:prstGeom prst="straightConnector1">
            <a:avLst/>
          </a:prstGeom>
          <a:noFill/>
          <a:ln cap="flat" cmpd="sng" w="9525">
            <a:solidFill>
              <a:srgbClr val="FFFFFF"/>
            </a:solidFill>
            <a:prstDash val="solid"/>
            <a:round/>
            <a:headEnd len="sm" w="sm" type="none"/>
            <a:tailEnd len="sm" w="sm" type="none"/>
          </a:ln>
        </p:spPr>
      </p:cxnSp>
      <p:cxnSp>
        <p:nvCxnSpPr>
          <p:cNvPr id="505" name="Google Shape;505;p26"/>
          <p:cNvCxnSpPr/>
          <p:nvPr/>
        </p:nvCxnSpPr>
        <p:spPr>
          <a:xfrm>
            <a:off x="17885459" y="-417713"/>
            <a:ext cx="0" cy="10813855"/>
          </a:xfrm>
          <a:prstGeom prst="straightConnector1">
            <a:avLst/>
          </a:prstGeom>
          <a:noFill/>
          <a:ln cap="flat" cmpd="sng" w="9525">
            <a:solidFill>
              <a:srgbClr val="FFFFFF"/>
            </a:solidFill>
            <a:prstDash val="solid"/>
            <a:round/>
            <a:headEnd len="sm" w="sm" type="none"/>
            <a:tailEnd len="sm" w="sm" type="none"/>
          </a:ln>
        </p:spPr>
      </p:cxnSp>
      <p:cxnSp>
        <p:nvCxnSpPr>
          <p:cNvPr id="506" name="Google Shape;506;p26"/>
          <p:cNvCxnSpPr/>
          <p:nvPr/>
        </p:nvCxnSpPr>
        <p:spPr>
          <a:xfrm>
            <a:off x="-2425455" y="468254"/>
            <a:ext cx="21133482" cy="0"/>
          </a:xfrm>
          <a:prstGeom prst="straightConnector1">
            <a:avLst/>
          </a:prstGeom>
          <a:noFill/>
          <a:ln cap="flat" cmpd="sng" w="9525">
            <a:solidFill>
              <a:srgbClr val="FFFFFF"/>
            </a:solidFill>
            <a:prstDash val="solid"/>
            <a:round/>
            <a:headEnd len="sm" w="sm" type="none"/>
            <a:tailEnd len="sm" w="sm" type="none"/>
          </a:ln>
        </p:spPr>
      </p:cxnSp>
      <p:sp>
        <p:nvSpPr>
          <p:cNvPr id="507" name="Google Shape;507;p26"/>
          <p:cNvSpPr/>
          <p:nvPr/>
        </p:nvSpPr>
        <p:spPr>
          <a:xfrm>
            <a:off x="493924" y="4435783"/>
            <a:ext cx="2305503" cy="2192324"/>
          </a:xfrm>
          <a:custGeom>
            <a:rect b="b" l="l" r="r" t="t"/>
            <a:pathLst>
              <a:path extrusionOk="0" h="2192324" w="2305503">
                <a:moveTo>
                  <a:pt x="0" y="0"/>
                </a:moveTo>
                <a:lnTo>
                  <a:pt x="2305502" y="0"/>
                </a:lnTo>
                <a:lnTo>
                  <a:pt x="2305502" y="2192323"/>
                </a:lnTo>
                <a:lnTo>
                  <a:pt x="0" y="219232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8" name="Google Shape;508;p26"/>
          <p:cNvSpPr/>
          <p:nvPr/>
        </p:nvSpPr>
        <p:spPr>
          <a:xfrm>
            <a:off x="-3156935" y="-1258143"/>
            <a:ext cx="6313870" cy="6003916"/>
          </a:xfrm>
          <a:custGeom>
            <a:rect b="b" l="l" r="r" t="t"/>
            <a:pathLst>
              <a:path extrusionOk="0" h="6003916" w="6313870">
                <a:moveTo>
                  <a:pt x="0" y="0"/>
                </a:moveTo>
                <a:lnTo>
                  <a:pt x="6313870" y="0"/>
                </a:lnTo>
                <a:lnTo>
                  <a:pt x="6313870" y="6003916"/>
                </a:lnTo>
                <a:lnTo>
                  <a:pt x="0" y="600391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9" name="Google Shape;509;p26"/>
          <p:cNvSpPr/>
          <p:nvPr/>
        </p:nvSpPr>
        <p:spPr>
          <a:xfrm>
            <a:off x="13843202" y="-3075008"/>
            <a:ext cx="6467512" cy="6150016"/>
          </a:xfrm>
          <a:custGeom>
            <a:rect b="b" l="l" r="r" t="t"/>
            <a:pathLst>
              <a:path extrusionOk="0" h="6150016" w="6467512">
                <a:moveTo>
                  <a:pt x="0" y="0"/>
                </a:moveTo>
                <a:lnTo>
                  <a:pt x="6467513" y="0"/>
                </a:lnTo>
                <a:lnTo>
                  <a:pt x="6467513" y="6150016"/>
                </a:lnTo>
                <a:lnTo>
                  <a:pt x="0" y="615001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0" name="Google Shape;510;p26"/>
          <p:cNvSpPr/>
          <p:nvPr/>
        </p:nvSpPr>
        <p:spPr>
          <a:xfrm>
            <a:off x="2910600" y="243302"/>
            <a:ext cx="1504065" cy="1430229"/>
          </a:xfrm>
          <a:custGeom>
            <a:rect b="b" l="l" r="r" t="t"/>
            <a:pathLst>
              <a:path extrusionOk="0" h="1430229" w="1504065">
                <a:moveTo>
                  <a:pt x="0" y="0"/>
                </a:moveTo>
                <a:lnTo>
                  <a:pt x="1504066" y="0"/>
                </a:lnTo>
                <a:lnTo>
                  <a:pt x="1504066" y="1430230"/>
                </a:lnTo>
                <a:lnTo>
                  <a:pt x="0" y="143023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1" name="Google Shape;511;p26"/>
          <p:cNvSpPr/>
          <p:nvPr/>
        </p:nvSpPr>
        <p:spPr>
          <a:xfrm rot="-2142278">
            <a:off x="13501263" y="5102675"/>
            <a:ext cx="2316795" cy="2882890"/>
          </a:xfrm>
          <a:custGeom>
            <a:rect b="b" l="l" r="r" t="t"/>
            <a:pathLst>
              <a:path extrusionOk="0" h="2882890" w="2316795">
                <a:moveTo>
                  <a:pt x="0" y="0"/>
                </a:moveTo>
                <a:lnTo>
                  <a:pt x="2316795" y="0"/>
                </a:lnTo>
                <a:lnTo>
                  <a:pt x="2316795" y="2882890"/>
                </a:lnTo>
                <a:lnTo>
                  <a:pt x="0" y="288289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2" name="Google Shape;512;p26"/>
          <p:cNvSpPr/>
          <p:nvPr/>
        </p:nvSpPr>
        <p:spPr>
          <a:xfrm rot="8918175">
            <a:off x="14001968" y="6846186"/>
            <a:ext cx="3783700" cy="2992563"/>
          </a:xfrm>
          <a:custGeom>
            <a:rect b="b" l="l" r="r" t="t"/>
            <a:pathLst>
              <a:path extrusionOk="0" h="2992563" w="3783700">
                <a:moveTo>
                  <a:pt x="0" y="0"/>
                </a:moveTo>
                <a:lnTo>
                  <a:pt x="3783700" y="0"/>
                </a:lnTo>
                <a:lnTo>
                  <a:pt x="3783700" y="2992563"/>
                </a:lnTo>
                <a:lnTo>
                  <a:pt x="0" y="29925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3" name="Google Shape;513;p26"/>
          <p:cNvSpPr/>
          <p:nvPr/>
        </p:nvSpPr>
        <p:spPr>
          <a:xfrm rot="-1701538">
            <a:off x="14604851" y="5455277"/>
            <a:ext cx="944351" cy="1691834"/>
          </a:xfrm>
          <a:custGeom>
            <a:rect b="b" l="l" r="r" t="t"/>
            <a:pathLst>
              <a:path extrusionOk="0" h="1691813" w="944339">
                <a:moveTo>
                  <a:pt x="0" y="0"/>
                </a:moveTo>
                <a:lnTo>
                  <a:pt x="944339" y="0"/>
                </a:lnTo>
                <a:lnTo>
                  <a:pt x="944339" y="1691813"/>
                </a:lnTo>
                <a:lnTo>
                  <a:pt x="0" y="169181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4" name="Google Shape;514;p26"/>
          <p:cNvSpPr/>
          <p:nvPr/>
        </p:nvSpPr>
        <p:spPr>
          <a:xfrm rot="-10175352">
            <a:off x="13129943" y="7294967"/>
            <a:ext cx="3783700" cy="2992563"/>
          </a:xfrm>
          <a:custGeom>
            <a:rect b="b" l="l" r="r" t="t"/>
            <a:pathLst>
              <a:path extrusionOk="0" h="2992563" w="3783700">
                <a:moveTo>
                  <a:pt x="0" y="0"/>
                </a:moveTo>
                <a:lnTo>
                  <a:pt x="3783700" y="0"/>
                </a:lnTo>
                <a:lnTo>
                  <a:pt x="3783700" y="2992563"/>
                </a:lnTo>
                <a:lnTo>
                  <a:pt x="0" y="2992563"/>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00"/>
            </a:gs>
            <a:gs pos="100000">
              <a:srgbClr val="3533CD"/>
            </a:gs>
          </a:gsLst>
          <a:lin ang="2700000" scaled="0"/>
        </a:gradFill>
      </p:bgPr>
    </p:bg>
    <p:spTree>
      <p:nvGrpSpPr>
        <p:cNvPr id="518" name="Shape 518"/>
        <p:cNvGrpSpPr/>
        <p:nvPr/>
      </p:nvGrpSpPr>
      <p:grpSpPr>
        <a:xfrm>
          <a:off x="0" y="0"/>
          <a:ext cx="0" cy="0"/>
          <a:chOff x="0" y="0"/>
          <a:chExt cx="0" cy="0"/>
        </a:xfrm>
      </p:grpSpPr>
      <p:sp>
        <p:nvSpPr>
          <p:cNvPr id="519" name="Google Shape;519;p27"/>
          <p:cNvSpPr/>
          <p:nvPr/>
        </p:nvSpPr>
        <p:spPr>
          <a:xfrm>
            <a:off x="2272063" y="3933571"/>
            <a:ext cx="210121" cy="300173"/>
          </a:xfrm>
          <a:custGeom>
            <a:rect b="b" l="l" r="r" t="t"/>
            <a:pathLst>
              <a:path extrusionOk="0" h="300173" w="210121">
                <a:moveTo>
                  <a:pt x="0" y="0"/>
                </a:moveTo>
                <a:lnTo>
                  <a:pt x="210121" y="0"/>
                </a:lnTo>
                <a:lnTo>
                  <a:pt x="210121" y="300173"/>
                </a:lnTo>
                <a:lnTo>
                  <a:pt x="0" y="30017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0" name="Google Shape;520;p27"/>
          <p:cNvSpPr/>
          <p:nvPr/>
        </p:nvSpPr>
        <p:spPr>
          <a:xfrm>
            <a:off x="2245440" y="4885138"/>
            <a:ext cx="263367" cy="263367"/>
          </a:xfrm>
          <a:custGeom>
            <a:rect b="b" l="l" r="r" t="t"/>
            <a:pathLst>
              <a:path extrusionOk="0" h="263367" w="263367">
                <a:moveTo>
                  <a:pt x="0" y="0"/>
                </a:moveTo>
                <a:lnTo>
                  <a:pt x="263367" y="0"/>
                </a:lnTo>
                <a:lnTo>
                  <a:pt x="263367" y="263367"/>
                </a:lnTo>
                <a:lnTo>
                  <a:pt x="0" y="26336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1" name="Google Shape;521;p27"/>
          <p:cNvSpPr/>
          <p:nvPr/>
        </p:nvSpPr>
        <p:spPr>
          <a:xfrm>
            <a:off x="2254059" y="5835132"/>
            <a:ext cx="246129" cy="169214"/>
          </a:xfrm>
          <a:custGeom>
            <a:rect b="b" l="l" r="r" t="t"/>
            <a:pathLst>
              <a:path extrusionOk="0" h="169214" w="246129">
                <a:moveTo>
                  <a:pt x="0" y="0"/>
                </a:moveTo>
                <a:lnTo>
                  <a:pt x="246129" y="0"/>
                </a:lnTo>
                <a:lnTo>
                  <a:pt x="246129" y="169214"/>
                </a:lnTo>
                <a:lnTo>
                  <a:pt x="0" y="16921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2" name="Google Shape;522;p27"/>
          <p:cNvSpPr/>
          <p:nvPr/>
        </p:nvSpPr>
        <p:spPr>
          <a:xfrm>
            <a:off x="2240606" y="7578812"/>
            <a:ext cx="273035" cy="273035"/>
          </a:xfrm>
          <a:custGeom>
            <a:rect b="b" l="l" r="r" t="t"/>
            <a:pathLst>
              <a:path extrusionOk="0" h="273035" w="273035">
                <a:moveTo>
                  <a:pt x="0" y="0"/>
                </a:moveTo>
                <a:lnTo>
                  <a:pt x="273035" y="0"/>
                </a:lnTo>
                <a:lnTo>
                  <a:pt x="273035" y="273035"/>
                </a:lnTo>
                <a:lnTo>
                  <a:pt x="0" y="273035"/>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3" name="Google Shape;523;p27"/>
          <p:cNvSpPr/>
          <p:nvPr/>
        </p:nvSpPr>
        <p:spPr>
          <a:xfrm>
            <a:off x="2222749" y="6672090"/>
            <a:ext cx="308750" cy="277875"/>
          </a:xfrm>
          <a:custGeom>
            <a:rect b="b" l="l" r="r" t="t"/>
            <a:pathLst>
              <a:path extrusionOk="0" h="277875" w="308750">
                <a:moveTo>
                  <a:pt x="0" y="0"/>
                </a:moveTo>
                <a:lnTo>
                  <a:pt x="308750" y="0"/>
                </a:lnTo>
                <a:lnTo>
                  <a:pt x="308750" y="277875"/>
                </a:lnTo>
                <a:lnTo>
                  <a:pt x="0" y="277875"/>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4" name="Google Shape;524;p27"/>
          <p:cNvSpPr txBox="1"/>
          <p:nvPr/>
        </p:nvSpPr>
        <p:spPr>
          <a:xfrm>
            <a:off x="1877404" y="1812768"/>
            <a:ext cx="8464769" cy="13906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US" sz="9000">
                <a:solidFill>
                  <a:srgbClr val="FFFFFF"/>
                </a:solidFill>
                <a:latin typeface="Roboto Condensed"/>
                <a:ea typeface="Roboto Condensed"/>
                <a:cs typeface="Roboto Condensed"/>
                <a:sym typeface="Roboto Condensed"/>
              </a:rPr>
              <a:t>Contact Us</a:t>
            </a:r>
            <a:endParaRPr/>
          </a:p>
        </p:txBody>
      </p:sp>
      <p:sp>
        <p:nvSpPr>
          <p:cNvPr id="525" name="Google Shape;525;p27"/>
          <p:cNvSpPr txBox="1"/>
          <p:nvPr/>
        </p:nvSpPr>
        <p:spPr>
          <a:xfrm>
            <a:off x="2910182" y="7488668"/>
            <a:ext cx="4892954"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a:solidFill>
                  <a:srgbClr val="FFFFFF"/>
                </a:solidFill>
                <a:latin typeface="Lato"/>
                <a:ea typeface="Lato"/>
                <a:cs typeface="Lato"/>
                <a:sym typeface="Lato"/>
              </a:rPr>
              <a:t>reallygreatsite.com</a:t>
            </a:r>
            <a:endParaRPr/>
          </a:p>
        </p:txBody>
      </p:sp>
      <p:cxnSp>
        <p:nvCxnSpPr>
          <p:cNvPr id="526" name="Google Shape;526;p27"/>
          <p:cNvCxnSpPr/>
          <p:nvPr/>
        </p:nvCxnSpPr>
        <p:spPr>
          <a:xfrm>
            <a:off x="372407" y="-526855"/>
            <a:ext cx="0" cy="10813855"/>
          </a:xfrm>
          <a:prstGeom prst="straightConnector1">
            <a:avLst/>
          </a:prstGeom>
          <a:noFill/>
          <a:ln cap="flat" cmpd="sng" w="9525">
            <a:solidFill>
              <a:srgbClr val="FFFFFF"/>
            </a:solidFill>
            <a:prstDash val="solid"/>
            <a:round/>
            <a:headEnd len="sm" w="sm" type="none"/>
            <a:tailEnd len="sm" w="sm" type="none"/>
          </a:ln>
        </p:spPr>
      </p:cxnSp>
      <p:cxnSp>
        <p:nvCxnSpPr>
          <p:cNvPr id="527" name="Google Shape;527;p27"/>
          <p:cNvCxnSpPr/>
          <p:nvPr/>
        </p:nvCxnSpPr>
        <p:spPr>
          <a:xfrm>
            <a:off x="-1417322" y="9944152"/>
            <a:ext cx="20125350" cy="0"/>
          </a:xfrm>
          <a:prstGeom prst="straightConnector1">
            <a:avLst/>
          </a:prstGeom>
          <a:noFill/>
          <a:ln cap="flat" cmpd="sng" w="9525">
            <a:solidFill>
              <a:srgbClr val="FFFFFF"/>
            </a:solidFill>
            <a:prstDash val="solid"/>
            <a:round/>
            <a:headEnd len="sm" w="sm" type="none"/>
            <a:tailEnd len="sm" w="sm" type="none"/>
          </a:ln>
        </p:spPr>
      </p:cxnSp>
      <p:cxnSp>
        <p:nvCxnSpPr>
          <p:cNvPr id="528" name="Google Shape;528;p27"/>
          <p:cNvCxnSpPr/>
          <p:nvPr/>
        </p:nvCxnSpPr>
        <p:spPr>
          <a:xfrm>
            <a:off x="17885459" y="-417713"/>
            <a:ext cx="0" cy="10813855"/>
          </a:xfrm>
          <a:prstGeom prst="straightConnector1">
            <a:avLst/>
          </a:prstGeom>
          <a:noFill/>
          <a:ln cap="flat" cmpd="sng" w="9525">
            <a:solidFill>
              <a:srgbClr val="FFFFFF"/>
            </a:solidFill>
            <a:prstDash val="solid"/>
            <a:round/>
            <a:headEnd len="sm" w="sm" type="none"/>
            <a:tailEnd len="sm" w="sm" type="none"/>
          </a:ln>
        </p:spPr>
      </p:cxnSp>
      <p:cxnSp>
        <p:nvCxnSpPr>
          <p:cNvPr id="529" name="Google Shape;529;p27"/>
          <p:cNvCxnSpPr/>
          <p:nvPr/>
        </p:nvCxnSpPr>
        <p:spPr>
          <a:xfrm>
            <a:off x="-2425455" y="468254"/>
            <a:ext cx="21133482" cy="0"/>
          </a:xfrm>
          <a:prstGeom prst="straightConnector1">
            <a:avLst/>
          </a:prstGeom>
          <a:noFill/>
          <a:ln cap="flat" cmpd="sng" w="9525">
            <a:solidFill>
              <a:srgbClr val="FFFFFF"/>
            </a:solidFill>
            <a:prstDash val="solid"/>
            <a:round/>
            <a:headEnd len="sm" w="sm" type="none"/>
            <a:tailEnd len="sm" w="sm" type="none"/>
          </a:ln>
        </p:spPr>
      </p:cxnSp>
      <p:sp>
        <p:nvSpPr>
          <p:cNvPr id="530" name="Google Shape;530;p27"/>
          <p:cNvSpPr/>
          <p:nvPr/>
        </p:nvSpPr>
        <p:spPr>
          <a:xfrm>
            <a:off x="11981006" y="-526855"/>
            <a:ext cx="2376892" cy="2260208"/>
          </a:xfrm>
          <a:custGeom>
            <a:rect b="b" l="l" r="r" t="t"/>
            <a:pathLst>
              <a:path extrusionOk="0" h="2260208" w="2376892">
                <a:moveTo>
                  <a:pt x="0" y="0"/>
                </a:moveTo>
                <a:lnTo>
                  <a:pt x="2376892" y="0"/>
                </a:lnTo>
                <a:lnTo>
                  <a:pt x="2376892" y="2260208"/>
                </a:lnTo>
                <a:lnTo>
                  <a:pt x="0" y="2260208"/>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1" name="Google Shape;531;p27"/>
          <p:cNvSpPr/>
          <p:nvPr/>
        </p:nvSpPr>
        <p:spPr>
          <a:xfrm>
            <a:off x="8305023" y="-485898"/>
            <a:ext cx="3675983" cy="3495526"/>
          </a:xfrm>
          <a:custGeom>
            <a:rect b="b" l="l" r="r" t="t"/>
            <a:pathLst>
              <a:path extrusionOk="0" h="3495526" w="3675983">
                <a:moveTo>
                  <a:pt x="0" y="0"/>
                </a:moveTo>
                <a:lnTo>
                  <a:pt x="3675983" y="0"/>
                </a:lnTo>
                <a:lnTo>
                  <a:pt x="3675983" y="3495526"/>
                </a:lnTo>
                <a:lnTo>
                  <a:pt x="0" y="3495526"/>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2" name="Google Shape;532;p27"/>
          <p:cNvSpPr/>
          <p:nvPr/>
        </p:nvSpPr>
        <p:spPr>
          <a:xfrm>
            <a:off x="14758407" y="-831706"/>
            <a:ext cx="4968452" cy="4724546"/>
          </a:xfrm>
          <a:custGeom>
            <a:rect b="b" l="l" r="r" t="t"/>
            <a:pathLst>
              <a:path extrusionOk="0" h="4724546" w="4968452">
                <a:moveTo>
                  <a:pt x="0" y="0"/>
                </a:moveTo>
                <a:lnTo>
                  <a:pt x="4968452" y="0"/>
                </a:lnTo>
                <a:lnTo>
                  <a:pt x="4968452" y="4724546"/>
                </a:lnTo>
                <a:lnTo>
                  <a:pt x="0" y="4724546"/>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533" name="Google Shape;533;p27"/>
          <p:cNvGrpSpPr/>
          <p:nvPr/>
        </p:nvGrpSpPr>
        <p:grpSpPr>
          <a:xfrm rot="1808119">
            <a:off x="9799580" y="4212765"/>
            <a:ext cx="1557918" cy="1757524"/>
            <a:chOff x="0" y="0"/>
            <a:chExt cx="2077225" cy="2343365"/>
          </a:xfrm>
        </p:grpSpPr>
        <p:sp>
          <p:nvSpPr>
            <p:cNvPr id="534" name="Google Shape;534;p27"/>
            <p:cNvSpPr/>
            <p:nvPr/>
          </p:nvSpPr>
          <p:spPr>
            <a:xfrm rot="-2174297">
              <a:off x="471399" y="-38282"/>
              <a:ext cx="439404" cy="1738649"/>
            </a:xfrm>
            <a:custGeom>
              <a:rect b="b" l="l" r="r" t="t"/>
              <a:pathLst>
                <a:path extrusionOk="0" h="1738649" w="439404">
                  <a:moveTo>
                    <a:pt x="0" y="0"/>
                  </a:moveTo>
                  <a:lnTo>
                    <a:pt x="439404" y="0"/>
                  </a:lnTo>
                  <a:lnTo>
                    <a:pt x="439404" y="1738649"/>
                  </a:lnTo>
                  <a:lnTo>
                    <a:pt x="0" y="1738649"/>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5" name="Google Shape;535;p27"/>
            <p:cNvSpPr/>
            <p:nvPr/>
          </p:nvSpPr>
          <p:spPr>
            <a:xfrm rot="8463767">
              <a:off x="827527" y="1225685"/>
              <a:ext cx="1098686" cy="868961"/>
            </a:xfrm>
            <a:custGeom>
              <a:rect b="b" l="l" r="r" t="t"/>
              <a:pathLst>
                <a:path extrusionOk="0" h="868961" w="1098686">
                  <a:moveTo>
                    <a:pt x="0" y="0"/>
                  </a:moveTo>
                  <a:lnTo>
                    <a:pt x="1098686" y="0"/>
                  </a:lnTo>
                  <a:lnTo>
                    <a:pt x="1098686" y="868960"/>
                  </a:lnTo>
                  <a:lnTo>
                    <a:pt x="0" y="868960"/>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36" name="Google Shape;536;p27"/>
          <p:cNvSpPr/>
          <p:nvPr/>
        </p:nvSpPr>
        <p:spPr>
          <a:xfrm>
            <a:off x="11134146" y="3032632"/>
            <a:ext cx="4833936" cy="10032698"/>
          </a:xfrm>
          <a:custGeom>
            <a:rect b="b" l="l" r="r" t="t"/>
            <a:pathLst>
              <a:path extrusionOk="0" h="10032698" w="4833936">
                <a:moveTo>
                  <a:pt x="0" y="0"/>
                </a:moveTo>
                <a:lnTo>
                  <a:pt x="4833936" y="0"/>
                </a:lnTo>
                <a:lnTo>
                  <a:pt x="4833936" y="10032697"/>
                </a:lnTo>
                <a:lnTo>
                  <a:pt x="0" y="10032697"/>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7" name="Google Shape;537;p27"/>
          <p:cNvSpPr txBox="1"/>
          <p:nvPr/>
        </p:nvSpPr>
        <p:spPr>
          <a:xfrm>
            <a:off x="2910182" y="3892840"/>
            <a:ext cx="5801458"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a:solidFill>
                  <a:srgbClr val="FFFFFF"/>
                </a:solidFill>
                <a:latin typeface="Lato"/>
                <a:ea typeface="Lato"/>
                <a:cs typeface="Lato"/>
                <a:sym typeface="Lato"/>
              </a:rPr>
              <a:t>123 Anywhere St., Any City,ST 12345</a:t>
            </a:r>
            <a:endParaRPr/>
          </a:p>
        </p:txBody>
      </p:sp>
      <p:sp>
        <p:nvSpPr>
          <p:cNvPr id="538" name="Google Shape;538;p27"/>
          <p:cNvSpPr txBox="1"/>
          <p:nvPr/>
        </p:nvSpPr>
        <p:spPr>
          <a:xfrm>
            <a:off x="2910182" y="4818463"/>
            <a:ext cx="4892954"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a:solidFill>
                  <a:srgbClr val="FFFFFF"/>
                </a:solidFill>
                <a:latin typeface="Lato"/>
                <a:ea typeface="Lato"/>
                <a:cs typeface="Lato"/>
                <a:sym typeface="Lato"/>
              </a:rPr>
              <a:t>123-456-7890</a:t>
            </a:r>
            <a:endParaRPr/>
          </a:p>
        </p:txBody>
      </p:sp>
      <p:sp>
        <p:nvSpPr>
          <p:cNvPr id="539" name="Google Shape;539;p27"/>
          <p:cNvSpPr txBox="1"/>
          <p:nvPr/>
        </p:nvSpPr>
        <p:spPr>
          <a:xfrm>
            <a:off x="2910182" y="5707022"/>
            <a:ext cx="4892954"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a:solidFill>
                  <a:srgbClr val="FFFFFF"/>
                </a:solidFill>
                <a:latin typeface="Lato"/>
                <a:ea typeface="Lato"/>
                <a:cs typeface="Lato"/>
                <a:sym typeface="Lato"/>
              </a:rPr>
              <a:t>hello@reallygreatsite.com</a:t>
            </a:r>
            <a:endParaRPr/>
          </a:p>
        </p:txBody>
      </p:sp>
      <p:sp>
        <p:nvSpPr>
          <p:cNvPr id="540" name="Google Shape;540;p27"/>
          <p:cNvSpPr txBox="1"/>
          <p:nvPr/>
        </p:nvSpPr>
        <p:spPr>
          <a:xfrm>
            <a:off x="2910182" y="6584366"/>
            <a:ext cx="4892954"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a:solidFill>
                  <a:srgbClr val="FFFFFF"/>
                </a:solidFill>
                <a:latin typeface="Lato"/>
                <a:ea typeface="Lato"/>
                <a:cs typeface="Lato"/>
                <a:sym typeface="Lato"/>
              </a:rPr>
              <a:t>@reallygreatsite</a:t>
            </a:r>
            <a:endParaRPr/>
          </a:p>
        </p:txBody>
      </p:sp>
      <p:sp>
        <p:nvSpPr>
          <p:cNvPr id="541" name="Google Shape;541;p27"/>
          <p:cNvSpPr/>
          <p:nvPr/>
        </p:nvSpPr>
        <p:spPr>
          <a:xfrm>
            <a:off x="6489370" y="6242589"/>
            <a:ext cx="1934869" cy="3466377"/>
          </a:xfrm>
          <a:custGeom>
            <a:rect b="b" l="l" r="r" t="t"/>
            <a:pathLst>
              <a:path extrusionOk="0" h="3466377" w="1934869">
                <a:moveTo>
                  <a:pt x="0" y="0"/>
                </a:moveTo>
                <a:lnTo>
                  <a:pt x="1934869" y="0"/>
                </a:lnTo>
                <a:lnTo>
                  <a:pt x="1934869" y="3466377"/>
                </a:lnTo>
                <a:lnTo>
                  <a:pt x="0" y="3466377"/>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2" name="Google Shape;542;p27"/>
          <p:cNvSpPr/>
          <p:nvPr/>
        </p:nvSpPr>
        <p:spPr>
          <a:xfrm>
            <a:off x="8640650" y="7478198"/>
            <a:ext cx="976566" cy="1749548"/>
          </a:xfrm>
          <a:custGeom>
            <a:rect b="b" l="l" r="r" t="t"/>
            <a:pathLst>
              <a:path extrusionOk="0" h="1749548" w="976566">
                <a:moveTo>
                  <a:pt x="0" y="0"/>
                </a:moveTo>
                <a:lnTo>
                  <a:pt x="976566" y="0"/>
                </a:lnTo>
                <a:lnTo>
                  <a:pt x="976566" y="1749548"/>
                </a:lnTo>
                <a:lnTo>
                  <a:pt x="0" y="1749548"/>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543" name="Google Shape;543;p27"/>
          <p:cNvGrpSpPr/>
          <p:nvPr/>
        </p:nvGrpSpPr>
        <p:grpSpPr>
          <a:xfrm rot="3302878">
            <a:off x="7526063" y="5266921"/>
            <a:ext cx="1557918" cy="1757524"/>
            <a:chOff x="0" y="0"/>
            <a:chExt cx="2077225" cy="2343365"/>
          </a:xfrm>
        </p:grpSpPr>
        <p:sp>
          <p:nvSpPr>
            <p:cNvPr id="544" name="Google Shape;544;p27"/>
            <p:cNvSpPr/>
            <p:nvPr/>
          </p:nvSpPr>
          <p:spPr>
            <a:xfrm rot="-2174297">
              <a:off x="471399" y="-38282"/>
              <a:ext cx="439404" cy="1738649"/>
            </a:xfrm>
            <a:custGeom>
              <a:rect b="b" l="l" r="r" t="t"/>
              <a:pathLst>
                <a:path extrusionOk="0" h="1738649" w="439404">
                  <a:moveTo>
                    <a:pt x="0" y="0"/>
                  </a:moveTo>
                  <a:lnTo>
                    <a:pt x="439404" y="0"/>
                  </a:lnTo>
                  <a:lnTo>
                    <a:pt x="439404" y="1738649"/>
                  </a:lnTo>
                  <a:lnTo>
                    <a:pt x="0" y="1738649"/>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5" name="Google Shape;545;p27"/>
            <p:cNvSpPr/>
            <p:nvPr/>
          </p:nvSpPr>
          <p:spPr>
            <a:xfrm rot="8463767">
              <a:off x="827527" y="1225685"/>
              <a:ext cx="1098686" cy="868961"/>
            </a:xfrm>
            <a:custGeom>
              <a:rect b="b" l="l" r="r" t="t"/>
              <a:pathLst>
                <a:path extrusionOk="0" h="868961" w="1098686">
                  <a:moveTo>
                    <a:pt x="0" y="0"/>
                  </a:moveTo>
                  <a:lnTo>
                    <a:pt x="1098686" y="0"/>
                  </a:lnTo>
                  <a:lnTo>
                    <a:pt x="1098686" y="868960"/>
                  </a:lnTo>
                  <a:lnTo>
                    <a:pt x="0" y="868960"/>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46" name="Google Shape;546;p27"/>
          <p:cNvGrpSpPr/>
          <p:nvPr/>
        </p:nvGrpSpPr>
        <p:grpSpPr>
          <a:xfrm rot="1899246">
            <a:off x="9216496" y="6599436"/>
            <a:ext cx="1557918" cy="1757524"/>
            <a:chOff x="0" y="0"/>
            <a:chExt cx="2077225" cy="2343365"/>
          </a:xfrm>
        </p:grpSpPr>
        <p:sp>
          <p:nvSpPr>
            <p:cNvPr id="547" name="Google Shape;547;p27"/>
            <p:cNvSpPr/>
            <p:nvPr/>
          </p:nvSpPr>
          <p:spPr>
            <a:xfrm rot="-2174297">
              <a:off x="471399" y="-38282"/>
              <a:ext cx="439404" cy="1738649"/>
            </a:xfrm>
            <a:custGeom>
              <a:rect b="b" l="l" r="r" t="t"/>
              <a:pathLst>
                <a:path extrusionOk="0" h="1738649" w="439404">
                  <a:moveTo>
                    <a:pt x="0" y="0"/>
                  </a:moveTo>
                  <a:lnTo>
                    <a:pt x="439404" y="0"/>
                  </a:lnTo>
                  <a:lnTo>
                    <a:pt x="439404" y="1738649"/>
                  </a:lnTo>
                  <a:lnTo>
                    <a:pt x="0" y="1738649"/>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8" name="Google Shape;548;p27"/>
            <p:cNvSpPr/>
            <p:nvPr/>
          </p:nvSpPr>
          <p:spPr>
            <a:xfrm rot="8463767">
              <a:off x="827527" y="1225685"/>
              <a:ext cx="1098686" cy="868961"/>
            </a:xfrm>
            <a:custGeom>
              <a:rect b="b" l="l" r="r" t="t"/>
              <a:pathLst>
                <a:path extrusionOk="0" h="868961" w="1098686">
                  <a:moveTo>
                    <a:pt x="0" y="0"/>
                  </a:moveTo>
                  <a:lnTo>
                    <a:pt x="1098686" y="0"/>
                  </a:lnTo>
                  <a:lnTo>
                    <a:pt x="1098686" y="868960"/>
                  </a:lnTo>
                  <a:lnTo>
                    <a:pt x="0" y="868960"/>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49" name="Google Shape;549;p27"/>
          <p:cNvSpPr/>
          <p:nvPr/>
        </p:nvSpPr>
        <p:spPr>
          <a:xfrm rot="-363385">
            <a:off x="10292878" y="4292727"/>
            <a:ext cx="393481" cy="705600"/>
          </a:xfrm>
          <a:custGeom>
            <a:rect b="b" l="l" r="r" t="t"/>
            <a:pathLst>
              <a:path extrusionOk="0" h="704934" w="393481">
                <a:moveTo>
                  <a:pt x="0" y="0"/>
                </a:moveTo>
                <a:lnTo>
                  <a:pt x="393481" y="0"/>
                </a:lnTo>
                <a:lnTo>
                  <a:pt x="393481" y="704934"/>
                </a:lnTo>
                <a:lnTo>
                  <a:pt x="0" y="704934"/>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00"/>
            </a:gs>
            <a:gs pos="100000">
              <a:srgbClr val="3533CD"/>
            </a:gs>
          </a:gsLst>
          <a:lin ang="2700000" scaled="0"/>
        </a:gradFill>
      </p:bgPr>
    </p:bg>
    <p:spTree>
      <p:nvGrpSpPr>
        <p:cNvPr id="553" name="Shape 553"/>
        <p:cNvGrpSpPr/>
        <p:nvPr/>
      </p:nvGrpSpPr>
      <p:grpSpPr>
        <a:xfrm>
          <a:off x="0" y="0"/>
          <a:ext cx="0" cy="0"/>
          <a:chOff x="0" y="0"/>
          <a:chExt cx="0" cy="0"/>
        </a:xfrm>
      </p:grpSpPr>
      <p:cxnSp>
        <p:nvCxnSpPr>
          <p:cNvPr id="554" name="Google Shape;554;p28"/>
          <p:cNvCxnSpPr/>
          <p:nvPr/>
        </p:nvCxnSpPr>
        <p:spPr>
          <a:xfrm>
            <a:off x="372407" y="-526855"/>
            <a:ext cx="0" cy="10813855"/>
          </a:xfrm>
          <a:prstGeom prst="straightConnector1">
            <a:avLst/>
          </a:prstGeom>
          <a:noFill/>
          <a:ln cap="flat" cmpd="sng" w="9525">
            <a:solidFill>
              <a:srgbClr val="FFFFFF"/>
            </a:solidFill>
            <a:prstDash val="solid"/>
            <a:round/>
            <a:headEnd len="sm" w="sm" type="none"/>
            <a:tailEnd len="sm" w="sm" type="none"/>
          </a:ln>
        </p:spPr>
      </p:cxnSp>
      <p:cxnSp>
        <p:nvCxnSpPr>
          <p:cNvPr id="555" name="Google Shape;555;p28"/>
          <p:cNvCxnSpPr/>
          <p:nvPr/>
        </p:nvCxnSpPr>
        <p:spPr>
          <a:xfrm>
            <a:off x="-1417322" y="9944152"/>
            <a:ext cx="20125350" cy="0"/>
          </a:xfrm>
          <a:prstGeom prst="straightConnector1">
            <a:avLst/>
          </a:prstGeom>
          <a:noFill/>
          <a:ln cap="flat" cmpd="sng" w="9525">
            <a:solidFill>
              <a:srgbClr val="FFFFFF"/>
            </a:solidFill>
            <a:prstDash val="solid"/>
            <a:round/>
            <a:headEnd len="sm" w="sm" type="none"/>
            <a:tailEnd len="sm" w="sm" type="none"/>
          </a:ln>
        </p:spPr>
      </p:cxnSp>
      <p:cxnSp>
        <p:nvCxnSpPr>
          <p:cNvPr id="556" name="Google Shape;556;p28"/>
          <p:cNvCxnSpPr/>
          <p:nvPr/>
        </p:nvCxnSpPr>
        <p:spPr>
          <a:xfrm>
            <a:off x="17885459" y="-417713"/>
            <a:ext cx="0" cy="10813855"/>
          </a:xfrm>
          <a:prstGeom prst="straightConnector1">
            <a:avLst/>
          </a:prstGeom>
          <a:noFill/>
          <a:ln cap="flat" cmpd="sng" w="9525">
            <a:solidFill>
              <a:srgbClr val="FFFFFF"/>
            </a:solidFill>
            <a:prstDash val="solid"/>
            <a:round/>
            <a:headEnd len="sm" w="sm" type="none"/>
            <a:tailEnd len="sm" w="sm" type="none"/>
          </a:ln>
        </p:spPr>
      </p:cxnSp>
      <p:cxnSp>
        <p:nvCxnSpPr>
          <p:cNvPr id="557" name="Google Shape;557;p28"/>
          <p:cNvCxnSpPr/>
          <p:nvPr/>
        </p:nvCxnSpPr>
        <p:spPr>
          <a:xfrm>
            <a:off x="-2425455" y="468254"/>
            <a:ext cx="21133482" cy="0"/>
          </a:xfrm>
          <a:prstGeom prst="straightConnector1">
            <a:avLst/>
          </a:prstGeom>
          <a:noFill/>
          <a:ln cap="flat" cmpd="sng" w="9525">
            <a:solidFill>
              <a:srgbClr val="FFFFFF"/>
            </a:solidFill>
            <a:prstDash val="solid"/>
            <a:round/>
            <a:headEnd len="sm" w="sm" type="none"/>
            <a:tailEnd len="sm" w="sm" type="none"/>
          </a:ln>
        </p:spPr>
      </p:cxnSp>
      <p:sp>
        <p:nvSpPr>
          <p:cNvPr id="558" name="Google Shape;558;p28"/>
          <p:cNvSpPr/>
          <p:nvPr/>
        </p:nvSpPr>
        <p:spPr>
          <a:xfrm>
            <a:off x="14465534" y="-417713"/>
            <a:ext cx="2953120" cy="2808148"/>
          </a:xfrm>
          <a:custGeom>
            <a:rect b="b" l="l" r="r" t="t"/>
            <a:pathLst>
              <a:path extrusionOk="0" h="2808148" w="2953120">
                <a:moveTo>
                  <a:pt x="0" y="0"/>
                </a:moveTo>
                <a:lnTo>
                  <a:pt x="2953119" y="0"/>
                </a:lnTo>
                <a:lnTo>
                  <a:pt x="2953119" y="2808148"/>
                </a:lnTo>
                <a:lnTo>
                  <a:pt x="0" y="280814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9" name="Google Shape;559;p28"/>
          <p:cNvSpPr/>
          <p:nvPr/>
        </p:nvSpPr>
        <p:spPr>
          <a:xfrm>
            <a:off x="12602959" y="390545"/>
            <a:ext cx="1847000" cy="1756800"/>
          </a:xfrm>
          <a:custGeom>
            <a:rect b="b" l="l" r="r" t="t"/>
            <a:pathLst>
              <a:path extrusionOk="0" h="1756329" w="1847000">
                <a:moveTo>
                  <a:pt x="0" y="0"/>
                </a:moveTo>
                <a:lnTo>
                  <a:pt x="1847001" y="0"/>
                </a:lnTo>
                <a:lnTo>
                  <a:pt x="1847001" y="1756330"/>
                </a:lnTo>
                <a:lnTo>
                  <a:pt x="0" y="175633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0" name="Google Shape;560;p28"/>
          <p:cNvSpPr/>
          <p:nvPr/>
        </p:nvSpPr>
        <p:spPr>
          <a:xfrm>
            <a:off x="15884069" y="-442064"/>
            <a:ext cx="4002779" cy="3806279"/>
          </a:xfrm>
          <a:custGeom>
            <a:rect b="b" l="l" r="r" t="t"/>
            <a:pathLst>
              <a:path extrusionOk="0" h="3806279" w="4002779">
                <a:moveTo>
                  <a:pt x="0" y="0"/>
                </a:moveTo>
                <a:lnTo>
                  <a:pt x="4002779" y="0"/>
                </a:lnTo>
                <a:lnTo>
                  <a:pt x="4002779" y="3806279"/>
                </a:lnTo>
                <a:lnTo>
                  <a:pt x="0" y="380627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1" name="Google Shape;561;p28"/>
          <p:cNvSpPr/>
          <p:nvPr/>
        </p:nvSpPr>
        <p:spPr>
          <a:xfrm>
            <a:off x="8489393" y="2960716"/>
            <a:ext cx="2130546" cy="2064693"/>
          </a:xfrm>
          <a:custGeom>
            <a:rect b="b" l="l" r="r" t="t"/>
            <a:pathLst>
              <a:path extrusionOk="0" h="2064693" w="2130546">
                <a:moveTo>
                  <a:pt x="0" y="0"/>
                </a:moveTo>
                <a:lnTo>
                  <a:pt x="2130546" y="0"/>
                </a:lnTo>
                <a:lnTo>
                  <a:pt x="2130546" y="2064693"/>
                </a:lnTo>
                <a:lnTo>
                  <a:pt x="0" y="206469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2" name="Google Shape;562;p28"/>
          <p:cNvSpPr/>
          <p:nvPr/>
        </p:nvSpPr>
        <p:spPr>
          <a:xfrm flipH="1">
            <a:off x="11115514" y="2902336"/>
            <a:ext cx="1248532" cy="2145914"/>
          </a:xfrm>
          <a:custGeom>
            <a:rect b="b" l="l" r="r" t="t"/>
            <a:pathLst>
              <a:path extrusionOk="0" h="2145914" w="1248532">
                <a:moveTo>
                  <a:pt x="1248532" y="0"/>
                </a:moveTo>
                <a:lnTo>
                  <a:pt x="0" y="0"/>
                </a:lnTo>
                <a:lnTo>
                  <a:pt x="0" y="2145914"/>
                </a:lnTo>
                <a:lnTo>
                  <a:pt x="1248532" y="2145914"/>
                </a:lnTo>
                <a:lnTo>
                  <a:pt x="1248532"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3" name="Google Shape;563;p28"/>
          <p:cNvSpPr/>
          <p:nvPr/>
        </p:nvSpPr>
        <p:spPr>
          <a:xfrm>
            <a:off x="9045296" y="5282238"/>
            <a:ext cx="1018739" cy="1932091"/>
          </a:xfrm>
          <a:custGeom>
            <a:rect b="b" l="l" r="r" t="t"/>
            <a:pathLst>
              <a:path extrusionOk="0" h="1932091" w="1018739">
                <a:moveTo>
                  <a:pt x="0" y="0"/>
                </a:moveTo>
                <a:lnTo>
                  <a:pt x="1018739" y="0"/>
                </a:lnTo>
                <a:lnTo>
                  <a:pt x="1018739" y="1932090"/>
                </a:lnTo>
                <a:lnTo>
                  <a:pt x="0" y="193209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4" name="Google Shape;564;p28"/>
          <p:cNvSpPr/>
          <p:nvPr/>
        </p:nvSpPr>
        <p:spPr>
          <a:xfrm flipH="1">
            <a:off x="12580529" y="3105434"/>
            <a:ext cx="2124351" cy="1942816"/>
          </a:xfrm>
          <a:custGeom>
            <a:rect b="b" l="l" r="r" t="t"/>
            <a:pathLst>
              <a:path extrusionOk="0" h="1942816" w="2124351">
                <a:moveTo>
                  <a:pt x="2124351" y="0"/>
                </a:moveTo>
                <a:lnTo>
                  <a:pt x="0" y="0"/>
                </a:lnTo>
                <a:lnTo>
                  <a:pt x="0" y="1942816"/>
                </a:lnTo>
                <a:lnTo>
                  <a:pt x="2124351" y="1942816"/>
                </a:lnTo>
                <a:lnTo>
                  <a:pt x="2124351"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5" name="Google Shape;565;p28"/>
          <p:cNvSpPr/>
          <p:nvPr/>
        </p:nvSpPr>
        <p:spPr>
          <a:xfrm>
            <a:off x="15122558" y="2776635"/>
            <a:ext cx="1094505" cy="2271615"/>
          </a:xfrm>
          <a:custGeom>
            <a:rect b="b" l="l" r="r" t="t"/>
            <a:pathLst>
              <a:path extrusionOk="0" h="2271615" w="1094505">
                <a:moveTo>
                  <a:pt x="0" y="0"/>
                </a:moveTo>
                <a:lnTo>
                  <a:pt x="1094505" y="0"/>
                </a:lnTo>
                <a:lnTo>
                  <a:pt x="1094505" y="2271615"/>
                </a:lnTo>
                <a:lnTo>
                  <a:pt x="0" y="2271615"/>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6" name="Google Shape;566;p28"/>
          <p:cNvSpPr/>
          <p:nvPr/>
        </p:nvSpPr>
        <p:spPr>
          <a:xfrm>
            <a:off x="13048344" y="5143500"/>
            <a:ext cx="1188720" cy="2129629"/>
          </a:xfrm>
          <a:custGeom>
            <a:rect b="b" l="l" r="r" t="t"/>
            <a:pathLst>
              <a:path extrusionOk="0" h="2129629" w="1188720">
                <a:moveTo>
                  <a:pt x="0" y="0"/>
                </a:moveTo>
                <a:lnTo>
                  <a:pt x="1188720" y="0"/>
                </a:lnTo>
                <a:lnTo>
                  <a:pt x="1188720" y="2129629"/>
                </a:lnTo>
                <a:lnTo>
                  <a:pt x="0" y="2129629"/>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7" name="Google Shape;567;p28"/>
          <p:cNvSpPr/>
          <p:nvPr/>
        </p:nvSpPr>
        <p:spPr>
          <a:xfrm>
            <a:off x="9081835" y="7771460"/>
            <a:ext cx="945661" cy="1176727"/>
          </a:xfrm>
          <a:custGeom>
            <a:rect b="b" l="l" r="r" t="t"/>
            <a:pathLst>
              <a:path extrusionOk="0" h="1176727" w="945661">
                <a:moveTo>
                  <a:pt x="0" y="0"/>
                </a:moveTo>
                <a:lnTo>
                  <a:pt x="945661" y="0"/>
                </a:lnTo>
                <a:lnTo>
                  <a:pt x="945661" y="1176727"/>
                </a:lnTo>
                <a:lnTo>
                  <a:pt x="0" y="1176727"/>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8" name="Google Shape;568;p28"/>
          <p:cNvSpPr/>
          <p:nvPr/>
        </p:nvSpPr>
        <p:spPr>
          <a:xfrm rot="491785">
            <a:off x="11541967" y="7577109"/>
            <a:ext cx="395627" cy="1565429"/>
          </a:xfrm>
          <a:custGeom>
            <a:rect b="b" l="l" r="r" t="t"/>
            <a:pathLst>
              <a:path extrusionOk="0" h="1565429" w="395627">
                <a:moveTo>
                  <a:pt x="0" y="0"/>
                </a:moveTo>
                <a:lnTo>
                  <a:pt x="395626" y="0"/>
                </a:lnTo>
                <a:lnTo>
                  <a:pt x="395626" y="1565429"/>
                </a:lnTo>
                <a:lnTo>
                  <a:pt x="0" y="1565429"/>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9" name="Google Shape;569;p28"/>
          <p:cNvSpPr/>
          <p:nvPr/>
        </p:nvSpPr>
        <p:spPr>
          <a:xfrm>
            <a:off x="12787407" y="7957056"/>
            <a:ext cx="1710594" cy="805534"/>
          </a:xfrm>
          <a:custGeom>
            <a:rect b="b" l="l" r="r" t="t"/>
            <a:pathLst>
              <a:path extrusionOk="0" h="805534" w="1710594">
                <a:moveTo>
                  <a:pt x="0" y="0"/>
                </a:moveTo>
                <a:lnTo>
                  <a:pt x="1710594" y="0"/>
                </a:lnTo>
                <a:lnTo>
                  <a:pt x="1710594" y="805534"/>
                </a:lnTo>
                <a:lnTo>
                  <a:pt x="0" y="805534"/>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0" name="Google Shape;570;p28"/>
          <p:cNvSpPr/>
          <p:nvPr/>
        </p:nvSpPr>
        <p:spPr>
          <a:xfrm>
            <a:off x="15019802" y="5719428"/>
            <a:ext cx="1300016" cy="1070741"/>
          </a:xfrm>
          <a:custGeom>
            <a:rect b="b" l="l" r="r" t="t"/>
            <a:pathLst>
              <a:path extrusionOk="0" h="1070741" w="1300016">
                <a:moveTo>
                  <a:pt x="0" y="0"/>
                </a:moveTo>
                <a:lnTo>
                  <a:pt x="1300017" y="0"/>
                </a:lnTo>
                <a:lnTo>
                  <a:pt x="1300017" y="1070741"/>
                </a:lnTo>
                <a:lnTo>
                  <a:pt x="0" y="1070741"/>
                </a:lnTo>
                <a:lnTo>
                  <a:pt x="0" y="0"/>
                </a:lnTo>
                <a:close/>
              </a:path>
            </a:pathLst>
          </a:cu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1" name="Google Shape;571;p28"/>
          <p:cNvSpPr/>
          <p:nvPr/>
        </p:nvSpPr>
        <p:spPr>
          <a:xfrm>
            <a:off x="15211057" y="7590573"/>
            <a:ext cx="917506" cy="1538501"/>
          </a:xfrm>
          <a:custGeom>
            <a:rect b="b" l="l" r="r" t="t"/>
            <a:pathLst>
              <a:path extrusionOk="0" h="1538501" w="917506">
                <a:moveTo>
                  <a:pt x="0" y="0"/>
                </a:moveTo>
                <a:lnTo>
                  <a:pt x="917506" y="0"/>
                </a:lnTo>
                <a:lnTo>
                  <a:pt x="917506" y="1538501"/>
                </a:lnTo>
                <a:lnTo>
                  <a:pt x="0" y="1538501"/>
                </a:lnTo>
                <a:lnTo>
                  <a:pt x="0" y="0"/>
                </a:lnTo>
                <a:close/>
              </a:path>
            </a:pathLst>
          </a:cu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2" name="Google Shape;572;p28"/>
          <p:cNvSpPr/>
          <p:nvPr/>
        </p:nvSpPr>
        <p:spPr>
          <a:xfrm>
            <a:off x="11023374" y="5676933"/>
            <a:ext cx="1432811" cy="1346842"/>
          </a:xfrm>
          <a:custGeom>
            <a:rect b="b" l="l" r="r" t="t"/>
            <a:pathLst>
              <a:path extrusionOk="0" h="1346842" w="1432811">
                <a:moveTo>
                  <a:pt x="0" y="0"/>
                </a:moveTo>
                <a:lnTo>
                  <a:pt x="1432811" y="0"/>
                </a:lnTo>
                <a:lnTo>
                  <a:pt x="1432811" y="1346842"/>
                </a:lnTo>
                <a:lnTo>
                  <a:pt x="0" y="1346842"/>
                </a:lnTo>
                <a:lnTo>
                  <a:pt x="0" y="0"/>
                </a:lnTo>
                <a:close/>
              </a:path>
            </a:pathLst>
          </a:cu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3" name="Google Shape;573;p28"/>
          <p:cNvSpPr txBox="1"/>
          <p:nvPr/>
        </p:nvSpPr>
        <p:spPr>
          <a:xfrm>
            <a:off x="1028700" y="1061026"/>
            <a:ext cx="10926600" cy="1385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US" sz="9000">
                <a:solidFill>
                  <a:srgbClr val="FFFFFF"/>
                </a:solidFill>
                <a:latin typeface="Roboto Condensed"/>
                <a:ea typeface="Roboto Condensed"/>
                <a:cs typeface="Roboto Condensed"/>
                <a:sym typeface="Roboto Condensed"/>
              </a:rPr>
              <a:t>Resource Page</a:t>
            </a:r>
            <a:endParaRPr/>
          </a:p>
        </p:txBody>
      </p:sp>
      <p:sp>
        <p:nvSpPr>
          <p:cNvPr id="574" name="Google Shape;574;p28"/>
          <p:cNvSpPr txBox="1"/>
          <p:nvPr/>
        </p:nvSpPr>
        <p:spPr>
          <a:xfrm>
            <a:off x="1181123" y="2932141"/>
            <a:ext cx="5059200" cy="5541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400">
                <a:solidFill>
                  <a:srgbClr val="FFFFFF"/>
                </a:solidFill>
                <a:latin typeface="Lato"/>
                <a:ea typeface="Lato"/>
                <a:cs typeface="Lato"/>
                <a:sym typeface="Lato"/>
              </a:rPr>
              <a:t>Use these design resources in your Canva Presentation.</a:t>
            </a:r>
            <a:endParaRPr/>
          </a:p>
          <a:p>
            <a:pPr indent="0" lvl="0" marL="0" marR="0" rtl="0" algn="l">
              <a:lnSpc>
                <a:spcPct val="100000"/>
              </a:lnSpc>
              <a:spcBef>
                <a:spcPts val="0"/>
              </a:spcBef>
              <a:spcAft>
                <a:spcPts val="0"/>
              </a:spcAft>
              <a:buNone/>
            </a:pPr>
            <a:r>
              <a:t/>
            </a:r>
            <a:endParaRPr sz="2400">
              <a:solidFill>
                <a:srgbClr val="FFFFFF"/>
              </a:solidFill>
              <a:latin typeface="Lato"/>
              <a:ea typeface="Lato"/>
              <a:cs typeface="Lato"/>
              <a:sym typeface="Lato"/>
            </a:endParaRPr>
          </a:p>
          <a:p>
            <a:pPr indent="0" lvl="0" marL="0" marR="0" rtl="0" algn="l">
              <a:lnSpc>
                <a:spcPct val="100000"/>
              </a:lnSpc>
              <a:spcBef>
                <a:spcPts val="0"/>
              </a:spcBef>
              <a:spcAft>
                <a:spcPts val="0"/>
              </a:spcAft>
              <a:buNone/>
            </a:pPr>
            <a:r>
              <a:t/>
            </a:r>
            <a:endParaRPr sz="2400">
              <a:solidFill>
                <a:srgbClr val="FFFFFF"/>
              </a:solidFill>
              <a:latin typeface="Lato"/>
              <a:ea typeface="Lato"/>
              <a:cs typeface="Lato"/>
              <a:sym typeface="Lato"/>
            </a:endParaRPr>
          </a:p>
          <a:p>
            <a:pPr indent="0" lvl="0" marL="0" marR="0" rtl="0" algn="l">
              <a:lnSpc>
                <a:spcPct val="100000"/>
              </a:lnSpc>
              <a:spcBef>
                <a:spcPts val="0"/>
              </a:spcBef>
              <a:spcAft>
                <a:spcPts val="0"/>
              </a:spcAft>
              <a:buNone/>
            </a:pPr>
            <a:r>
              <a:t/>
            </a:r>
            <a:endParaRPr sz="2400">
              <a:solidFill>
                <a:srgbClr val="FFFFFF"/>
              </a:solidFill>
              <a:latin typeface="Lato"/>
              <a:ea typeface="Lato"/>
              <a:cs typeface="Lato"/>
              <a:sym typeface="Lato"/>
            </a:endParaRPr>
          </a:p>
          <a:p>
            <a:pPr indent="0" lvl="0" marL="0" marR="0" rtl="0" algn="l">
              <a:lnSpc>
                <a:spcPct val="100000"/>
              </a:lnSpc>
              <a:spcBef>
                <a:spcPts val="0"/>
              </a:spcBef>
              <a:spcAft>
                <a:spcPts val="0"/>
              </a:spcAft>
              <a:buNone/>
            </a:pPr>
            <a:r>
              <a:t/>
            </a:r>
            <a:endParaRPr sz="2400">
              <a:solidFill>
                <a:srgbClr val="FFFFFF"/>
              </a:solidFill>
              <a:latin typeface="Lato"/>
              <a:ea typeface="Lato"/>
              <a:cs typeface="Lato"/>
              <a:sym typeface="Lato"/>
            </a:endParaRPr>
          </a:p>
          <a:p>
            <a:pPr indent="0" lvl="0" marL="0" marR="0" rtl="0" algn="l">
              <a:lnSpc>
                <a:spcPct val="100000"/>
              </a:lnSpc>
              <a:spcBef>
                <a:spcPts val="0"/>
              </a:spcBef>
              <a:spcAft>
                <a:spcPts val="0"/>
              </a:spcAft>
              <a:buNone/>
            </a:pPr>
            <a:r>
              <a:t/>
            </a:r>
            <a:endParaRPr sz="2400">
              <a:solidFill>
                <a:srgbClr val="FFFFFF"/>
              </a:solidFill>
              <a:latin typeface="Lato"/>
              <a:ea typeface="Lato"/>
              <a:cs typeface="Lato"/>
              <a:sym typeface="Lato"/>
            </a:endParaRPr>
          </a:p>
          <a:p>
            <a:pPr indent="0" lvl="0" marL="0" marR="0" rtl="0" algn="l">
              <a:lnSpc>
                <a:spcPct val="100000"/>
              </a:lnSpc>
              <a:spcBef>
                <a:spcPts val="0"/>
              </a:spcBef>
              <a:spcAft>
                <a:spcPts val="0"/>
              </a:spcAft>
              <a:buNone/>
            </a:pPr>
            <a:r>
              <a:t/>
            </a:r>
            <a:endParaRPr sz="2400">
              <a:solidFill>
                <a:srgbClr val="FFFFFF"/>
              </a:solidFill>
              <a:latin typeface="Lato"/>
              <a:ea typeface="Lato"/>
              <a:cs typeface="Lato"/>
              <a:sym typeface="Lato"/>
            </a:endParaRPr>
          </a:p>
          <a:p>
            <a:pPr indent="0" lvl="0" marL="0" marR="0" rtl="0" algn="l">
              <a:lnSpc>
                <a:spcPct val="100000"/>
              </a:lnSpc>
              <a:spcBef>
                <a:spcPts val="0"/>
              </a:spcBef>
              <a:spcAft>
                <a:spcPts val="0"/>
              </a:spcAft>
              <a:buNone/>
            </a:pPr>
            <a:r>
              <a:t/>
            </a:r>
            <a:endParaRPr sz="2400">
              <a:solidFill>
                <a:srgbClr val="FFFFFF"/>
              </a:solidFill>
              <a:latin typeface="Lato"/>
              <a:ea typeface="Lato"/>
              <a:cs typeface="Lato"/>
              <a:sym typeface="Lato"/>
            </a:endParaRPr>
          </a:p>
          <a:p>
            <a:pPr indent="0" lvl="0" marL="0" marR="0" rtl="0" algn="l">
              <a:lnSpc>
                <a:spcPct val="100000"/>
              </a:lnSpc>
              <a:spcBef>
                <a:spcPts val="0"/>
              </a:spcBef>
              <a:spcAft>
                <a:spcPts val="0"/>
              </a:spcAft>
              <a:buNone/>
            </a:pPr>
            <a:r>
              <a:t/>
            </a:r>
            <a:endParaRPr sz="2400">
              <a:solidFill>
                <a:srgbClr val="FFFFFF"/>
              </a:solidFill>
              <a:latin typeface="Lato"/>
              <a:ea typeface="Lato"/>
              <a:cs typeface="Lato"/>
              <a:sym typeface="Lato"/>
            </a:endParaRPr>
          </a:p>
          <a:p>
            <a:pPr indent="0" lvl="0" marL="0" marR="0" rtl="0" algn="l">
              <a:lnSpc>
                <a:spcPct val="100000"/>
              </a:lnSpc>
              <a:spcBef>
                <a:spcPts val="0"/>
              </a:spcBef>
              <a:spcAft>
                <a:spcPts val="0"/>
              </a:spcAft>
              <a:buNone/>
            </a:pPr>
            <a:r>
              <a:rPr lang="en-US" sz="2400">
                <a:solidFill>
                  <a:srgbClr val="FFFFFF"/>
                </a:solidFill>
                <a:latin typeface="Lato"/>
                <a:ea typeface="Lato"/>
                <a:cs typeface="Lato"/>
                <a:sym typeface="Lato"/>
              </a:rPr>
              <a:t>You can find these fonts online too. Happy designing! </a:t>
            </a:r>
            <a:endParaRPr/>
          </a:p>
          <a:p>
            <a:pPr indent="0" lvl="0" marL="0" marR="0" rtl="0" algn="l">
              <a:lnSpc>
                <a:spcPct val="100000"/>
              </a:lnSpc>
              <a:spcBef>
                <a:spcPts val="0"/>
              </a:spcBef>
              <a:spcAft>
                <a:spcPts val="0"/>
              </a:spcAft>
              <a:buNone/>
            </a:pPr>
            <a:r>
              <a:t/>
            </a:r>
            <a:endParaRPr sz="2400">
              <a:solidFill>
                <a:srgbClr val="FFFFFF"/>
              </a:solidFill>
              <a:latin typeface="Lato"/>
              <a:ea typeface="Lato"/>
              <a:cs typeface="Lato"/>
              <a:sym typeface="Lato"/>
            </a:endParaRPr>
          </a:p>
          <a:p>
            <a:pPr indent="0" lvl="0" marL="0" marR="0" rtl="0" algn="l">
              <a:lnSpc>
                <a:spcPct val="100000"/>
              </a:lnSpc>
              <a:spcBef>
                <a:spcPts val="0"/>
              </a:spcBef>
              <a:spcAft>
                <a:spcPts val="0"/>
              </a:spcAft>
              <a:buNone/>
            </a:pPr>
            <a:r>
              <a:rPr lang="en-US" sz="2400">
                <a:solidFill>
                  <a:srgbClr val="FFFFFF"/>
                </a:solidFill>
                <a:latin typeface="Lato"/>
                <a:ea typeface="Lato"/>
                <a:cs typeface="Lato"/>
                <a:sym typeface="Lato"/>
              </a:rPr>
              <a:t>Don't forget to delete this page before presenting. </a:t>
            </a:r>
            <a:endParaRPr/>
          </a:p>
        </p:txBody>
      </p:sp>
      <p:sp>
        <p:nvSpPr>
          <p:cNvPr id="575" name="Google Shape;575;p28"/>
          <p:cNvSpPr txBox="1"/>
          <p:nvPr/>
        </p:nvSpPr>
        <p:spPr>
          <a:xfrm>
            <a:off x="1185015" y="4006778"/>
            <a:ext cx="46767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400">
                <a:solidFill>
                  <a:srgbClr val="FFFFFF"/>
                </a:solidFill>
                <a:latin typeface="Lato"/>
                <a:ea typeface="Lato"/>
                <a:cs typeface="Lato"/>
                <a:sym typeface="Lato"/>
              </a:rPr>
              <a:t>This presentation template uses the following free fonts:</a:t>
            </a:r>
            <a:endParaRPr/>
          </a:p>
        </p:txBody>
      </p:sp>
      <p:sp>
        <p:nvSpPr>
          <p:cNvPr id="576" name="Google Shape;576;p28"/>
          <p:cNvSpPr txBox="1"/>
          <p:nvPr/>
        </p:nvSpPr>
        <p:spPr>
          <a:xfrm>
            <a:off x="1181123" y="5000019"/>
            <a:ext cx="5059200" cy="1108200"/>
          </a:xfrm>
          <a:prstGeom prst="rect">
            <a:avLst/>
          </a:prstGeom>
          <a:noFill/>
          <a:ln>
            <a:noFill/>
          </a:ln>
        </p:spPr>
        <p:txBody>
          <a:bodyPr anchorCtr="0" anchor="t" bIns="0" lIns="0" spcFirstLastPara="1" rIns="0" wrap="square" tIns="0">
            <a:spAutoFit/>
          </a:bodyPr>
          <a:lstStyle/>
          <a:p>
            <a:pPr indent="-259079" lvl="1" marL="518160" marR="0" rtl="0" algn="l">
              <a:lnSpc>
                <a:spcPct val="100000"/>
              </a:lnSpc>
              <a:spcBef>
                <a:spcPts val="0"/>
              </a:spcBef>
              <a:spcAft>
                <a:spcPts val="0"/>
              </a:spcAft>
              <a:buClr>
                <a:srgbClr val="FFFFFF"/>
              </a:buClr>
              <a:buSzPts val="2400"/>
              <a:buFont typeface="Lato"/>
              <a:buAutoNum type="arabicPeriod"/>
            </a:pPr>
            <a:r>
              <a:rPr b="0" i="0" lang="en-US" sz="2400" u="none" cap="none" strike="noStrike">
                <a:solidFill>
                  <a:srgbClr val="FFFFFF"/>
                </a:solidFill>
                <a:latin typeface="Lato"/>
                <a:ea typeface="Lato"/>
                <a:cs typeface="Lato"/>
                <a:sym typeface="Lato"/>
              </a:rPr>
              <a:t>Titles: Roboto Condensed</a:t>
            </a:r>
            <a:endParaRPr/>
          </a:p>
          <a:p>
            <a:pPr indent="-259079" lvl="1" marL="518160" marR="0" rtl="0" algn="l">
              <a:lnSpc>
                <a:spcPct val="100000"/>
              </a:lnSpc>
              <a:spcBef>
                <a:spcPts val="0"/>
              </a:spcBef>
              <a:spcAft>
                <a:spcPts val="0"/>
              </a:spcAft>
              <a:buClr>
                <a:srgbClr val="FFFFFF"/>
              </a:buClr>
              <a:buSzPts val="2400"/>
              <a:buFont typeface="Lato"/>
              <a:buAutoNum type="arabicPeriod"/>
            </a:pPr>
            <a:r>
              <a:rPr b="0" i="0" lang="en-US" sz="2400" u="none" cap="none" strike="noStrike">
                <a:solidFill>
                  <a:srgbClr val="FFFFFF"/>
                </a:solidFill>
                <a:latin typeface="Lato"/>
                <a:ea typeface="Lato"/>
                <a:cs typeface="Lato"/>
                <a:sym typeface="Lato"/>
              </a:rPr>
              <a:t>Headers: Lato</a:t>
            </a:r>
            <a:endParaRPr/>
          </a:p>
          <a:p>
            <a:pPr indent="-259079" lvl="1" marL="518160" marR="0" rtl="0" algn="l">
              <a:lnSpc>
                <a:spcPct val="100000"/>
              </a:lnSpc>
              <a:spcBef>
                <a:spcPts val="0"/>
              </a:spcBef>
              <a:spcAft>
                <a:spcPts val="0"/>
              </a:spcAft>
              <a:buClr>
                <a:srgbClr val="FFFFFF"/>
              </a:buClr>
              <a:buSzPts val="2400"/>
              <a:buFont typeface="Lato"/>
              <a:buAutoNum type="arabicPeriod"/>
            </a:pPr>
            <a:r>
              <a:rPr b="0" i="0" lang="en-US" sz="2400" u="none" cap="none" strike="noStrike">
                <a:solidFill>
                  <a:srgbClr val="FFFFFF"/>
                </a:solidFill>
                <a:latin typeface="Lato"/>
                <a:ea typeface="Lato"/>
                <a:cs typeface="Lato"/>
                <a:sym typeface="Lato"/>
              </a:rPr>
              <a:t>Body Copy: Lato</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00"/>
            </a:gs>
            <a:gs pos="100000">
              <a:srgbClr val="3533CD"/>
            </a:gs>
          </a:gsLst>
          <a:lin ang="2700000" scaled="0"/>
        </a:gradFill>
      </p:bgPr>
    </p:bg>
    <p:spTree>
      <p:nvGrpSpPr>
        <p:cNvPr id="580" name="Shape 580"/>
        <p:cNvGrpSpPr/>
        <p:nvPr/>
      </p:nvGrpSpPr>
      <p:grpSpPr>
        <a:xfrm>
          <a:off x="0" y="0"/>
          <a:ext cx="0" cy="0"/>
          <a:chOff x="0" y="0"/>
          <a:chExt cx="0" cy="0"/>
        </a:xfrm>
      </p:grpSpPr>
      <p:sp>
        <p:nvSpPr>
          <p:cNvPr id="581" name="Google Shape;581;p29"/>
          <p:cNvSpPr/>
          <p:nvPr/>
        </p:nvSpPr>
        <p:spPr>
          <a:xfrm>
            <a:off x="6131256" y="2929828"/>
            <a:ext cx="6025487" cy="1506372"/>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2" name="Google Shape;582;p29"/>
          <p:cNvSpPr txBox="1"/>
          <p:nvPr/>
        </p:nvSpPr>
        <p:spPr>
          <a:xfrm>
            <a:off x="5280936" y="1185656"/>
            <a:ext cx="7726128" cy="1390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9000">
                <a:solidFill>
                  <a:srgbClr val="FFFFFF"/>
                </a:solidFill>
                <a:latin typeface="Roboto Condensed"/>
                <a:ea typeface="Roboto Condensed"/>
                <a:cs typeface="Roboto Condensed"/>
                <a:sym typeface="Roboto Condensed"/>
              </a:rPr>
              <a:t>Credits</a:t>
            </a:r>
            <a:endParaRPr/>
          </a:p>
        </p:txBody>
      </p:sp>
      <p:sp>
        <p:nvSpPr>
          <p:cNvPr id="583" name="Google Shape;583;p29"/>
          <p:cNvSpPr txBox="1"/>
          <p:nvPr/>
        </p:nvSpPr>
        <p:spPr>
          <a:xfrm>
            <a:off x="3143698" y="5093425"/>
            <a:ext cx="11810400" cy="1323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4299">
                <a:solidFill>
                  <a:srgbClr val="FFFFFF"/>
                </a:solidFill>
                <a:latin typeface="Roboto Condensed"/>
                <a:ea typeface="Roboto Condensed"/>
                <a:cs typeface="Roboto Condensed"/>
                <a:sym typeface="Roboto Condensed"/>
              </a:rPr>
              <a:t>This presentation template is free for everyone to use thanks to the following:</a:t>
            </a:r>
            <a:endParaRPr/>
          </a:p>
        </p:txBody>
      </p:sp>
      <p:sp>
        <p:nvSpPr>
          <p:cNvPr id="584" name="Google Shape;584;p29"/>
          <p:cNvSpPr txBox="1"/>
          <p:nvPr/>
        </p:nvSpPr>
        <p:spPr>
          <a:xfrm>
            <a:off x="2818025" y="6998074"/>
            <a:ext cx="12651949" cy="8248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FFFFFF"/>
                </a:solidFill>
                <a:latin typeface="Lato"/>
                <a:ea typeface="Lato"/>
                <a:cs typeface="Lato"/>
                <a:sym typeface="Lato"/>
              </a:rPr>
              <a:t>SlidesCarnival for the presentation template</a:t>
            </a:r>
            <a:endParaRPr/>
          </a:p>
          <a:p>
            <a:pPr indent="0" lvl="0" marL="0" marR="0" rtl="0" algn="ctr">
              <a:lnSpc>
                <a:spcPct val="139958"/>
              </a:lnSpc>
              <a:spcBef>
                <a:spcPts val="0"/>
              </a:spcBef>
              <a:spcAft>
                <a:spcPts val="0"/>
              </a:spcAft>
              <a:buNone/>
            </a:pPr>
            <a:r>
              <a:rPr lang="en-US" sz="2400">
                <a:solidFill>
                  <a:srgbClr val="FFFFFF"/>
                </a:solidFill>
                <a:latin typeface="Lato"/>
                <a:ea typeface="Lato"/>
                <a:cs typeface="Lato"/>
                <a:sym typeface="Lato"/>
              </a:rPr>
              <a:t>Pexels for the photos</a:t>
            </a:r>
            <a:endParaRPr/>
          </a:p>
        </p:txBody>
      </p:sp>
      <p:sp>
        <p:nvSpPr>
          <p:cNvPr id="585" name="Google Shape;585;p29"/>
          <p:cNvSpPr txBox="1"/>
          <p:nvPr/>
        </p:nvSpPr>
        <p:spPr>
          <a:xfrm>
            <a:off x="2818025" y="8470639"/>
            <a:ext cx="12651949" cy="733425"/>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1" lang="en-US" sz="4499">
                <a:solidFill>
                  <a:srgbClr val="FE6346"/>
                </a:solidFill>
                <a:latin typeface="Roboto Condensed"/>
                <a:ea typeface="Roboto Condensed"/>
                <a:cs typeface="Roboto Condensed"/>
                <a:sym typeface="Roboto Condensed"/>
              </a:rPr>
              <a:t>Happy designing! </a:t>
            </a:r>
            <a:endParaRPr/>
          </a:p>
        </p:txBody>
      </p:sp>
      <p:cxnSp>
        <p:nvCxnSpPr>
          <p:cNvPr id="586" name="Google Shape;586;p29"/>
          <p:cNvCxnSpPr/>
          <p:nvPr/>
        </p:nvCxnSpPr>
        <p:spPr>
          <a:xfrm>
            <a:off x="372407" y="-526855"/>
            <a:ext cx="0" cy="10813855"/>
          </a:xfrm>
          <a:prstGeom prst="straightConnector1">
            <a:avLst/>
          </a:prstGeom>
          <a:noFill/>
          <a:ln cap="flat" cmpd="sng" w="9525">
            <a:solidFill>
              <a:srgbClr val="FFFFFF"/>
            </a:solidFill>
            <a:prstDash val="solid"/>
            <a:round/>
            <a:headEnd len="sm" w="sm" type="none"/>
            <a:tailEnd len="sm" w="sm" type="none"/>
          </a:ln>
        </p:spPr>
      </p:cxnSp>
      <p:cxnSp>
        <p:nvCxnSpPr>
          <p:cNvPr id="587" name="Google Shape;587;p29"/>
          <p:cNvCxnSpPr/>
          <p:nvPr/>
        </p:nvCxnSpPr>
        <p:spPr>
          <a:xfrm>
            <a:off x="-1417322" y="9944152"/>
            <a:ext cx="20125350" cy="0"/>
          </a:xfrm>
          <a:prstGeom prst="straightConnector1">
            <a:avLst/>
          </a:prstGeom>
          <a:noFill/>
          <a:ln cap="flat" cmpd="sng" w="9525">
            <a:solidFill>
              <a:srgbClr val="FFFFFF"/>
            </a:solidFill>
            <a:prstDash val="solid"/>
            <a:round/>
            <a:headEnd len="sm" w="sm" type="none"/>
            <a:tailEnd len="sm" w="sm" type="none"/>
          </a:ln>
        </p:spPr>
      </p:cxnSp>
      <p:cxnSp>
        <p:nvCxnSpPr>
          <p:cNvPr id="588" name="Google Shape;588;p29"/>
          <p:cNvCxnSpPr/>
          <p:nvPr/>
        </p:nvCxnSpPr>
        <p:spPr>
          <a:xfrm>
            <a:off x="17885459" y="-417713"/>
            <a:ext cx="0" cy="10813855"/>
          </a:xfrm>
          <a:prstGeom prst="straightConnector1">
            <a:avLst/>
          </a:prstGeom>
          <a:noFill/>
          <a:ln cap="flat" cmpd="sng" w="9525">
            <a:solidFill>
              <a:srgbClr val="FFFFFF"/>
            </a:solidFill>
            <a:prstDash val="solid"/>
            <a:round/>
            <a:headEnd len="sm" w="sm" type="none"/>
            <a:tailEnd len="sm" w="sm" type="none"/>
          </a:ln>
        </p:spPr>
      </p:cxnSp>
      <p:cxnSp>
        <p:nvCxnSpPr>
          <p:cNvPr id="589" name="Google Shape;589;p29"/>
          <p:cNvCxnSpPr/>
          <p:nvPr/>
        </p:nvCxnSpPr>
        <p:spPr>
          <a:xfrm>
            <a:off x="-2425455" y="468254"/>
            <a:ext cx="21133482" cy="0"/>
          </a:xfrm>
          <a:prstGeom prst="straightConnector1">
            <a:avLst/>
          </a:prstGeom>
          <a:noFill/>
          <a:ln cap="flat" cmpd="sng" w="9525">
            <a:solidFill>
              <a:srgbClr val="FFFFFF"/>
            </a:solidFill>
            <a:prstDash val="solid"/>
            <a:round/>
            <a:headEnd len="sm" w="sm" type="none"/>
            <a:tailEnd len="sm" w="sm" type="none"/>
          </a:ln>
        </p:spPr>
      </p:cxnSp>
      <p:sp>
        <p:nvSpPr>
          <p:cNvPr id="590" name="Google Shape;590;p29"/>
          <p:cNvSpPr/>
          <p:nvPr/>
        </p:nvSpPr>
        <p:spPr>
          <a:xfrm rot="-3135500">
            <a:off x="15082752" y="7683372"/>
            <a:ext cx="1616697" cy="2011727"/>
          </a:xfrm>
          <a:custGeom>
            <a:rect b="b" l="l" r="r" t="t"/>
            <a:pathLst>
              <a:path extrusionOk="0" h="2011727" w="1616697">
                <a:moveTo>
                  <a:pt x="0" y="0"/>
                </a:moveTo>
                <a:lnTo>
                  <a:pt x="1616697" y="0"/>
                </a:lnTo>
                <a:lnTo>
                  <a:pt x="1616697" y="2011727"/>
                </a:lnTo>
                <a:lnTo>
                  <a:pt x="0" y="201172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1" name="Google Shape;591;p29"/>
          <p:cNvSpPr/>
          <p:nvPr/>
        </p:nvSpPr>
        <p:spPr>
          <a:xfrm rot="8918175">
            <a:off x="15103225" y="8447870"/>
            <a:ext cx="3783700" cy="2992563"/>
          </a:xfrm>
          <a:custGeom>
            <a:rect b="b" l="l" r="r" t="t"/>
            <a:pathLst>
              <a:path extrusionOk="0" h="2992563" w="3783700">
                <a:moveTo>
                  <a:pt x="0" y="0"/>
                </a:moveTo>
                <a:lnTo>
                  <a:pt x="3783700" y="0"/>
                </a:lnTo>
                <a:lnTo>
                  <a:pt x="3783700" y="2992563"/>
                </a:lnTo>
                <a:lnTo>
                  <a:pt x="0" y="29925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2" name="Google Shape;592;p29"/>
          <p:cNvSpPr/>
          <p:nvPr/>
        </p:nvSpPr>
        <p:spPr>
          <a:xfrm>
            <a:off x="-2612382" y="-2533704"/>
            <a:ext cx="6313870" cy="6003916"/>
          </a:xfrm>
          <a:custGeom>
            <a:rect b="b" l="l" r="r" t="t"/>
            <a:pathLst>
              <a:path extrusionOk="0" h="6003916" w="6313870">
                <a:moveTo>
                  <a:pt x="0" y="0"/>
                </a:moveTo>
                <a:lnTo>
                  <a:pt x="6313870" y="0"/>
                </a:lnTo>
                <a:lnTo>
                  <a:pt x="6313870" y="6003916"/>
                </a:lnTo>
                <a:lnTo>
                  <a:pt x="0" y="600391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3" name="Google Shape;593;p29"/>
          <p:cNvSpPr/>
          <p:nvPr/>
        </p:nvSpPr>
        <p:spPr>
          <a:xfrm>
            <a:off x="-235079" y="2858900"/>
            <a:ext cx="3187032" cy="3030578"/>
          </a:xfrm>
          <a:custGeom>
            <a:rect b="b" l="l" r="r" t="t"/>
            <a:pathLst>
              <a:path extrusionOk="0" h="3030578" w="3187032">
                <a:moveTo>
                  <a:pt x="0" y="0"/>
                </a:moveTo>
                <a:lnTo>
                  <a:pt x="3187032" y="0"/>
                </a:lnTo>
                <a:lnTo>
                  <a:pt x="3187032" y="3030578"/>
                </a:lnTo>
                <a:lnTo>
                  <a:pt x="0" y="3030578"/>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4" name="Google Shape;594;p29"/>
          <p:cNvSpPr/>
          <p:nvPr/>
        </p:nvSpPr>
        <p:spPr>
          <a:xfrm>
            <a:off x="3143698" y="392762"/>
            <a:ext cx="2296270" cy="2183544"/>
          </a:xfrm>
          <a:custGeom>
            <a:rect b="b" l="l" r="r" t="t"/>
            <a:pathLst>
              <a:path extrusionOk="0" h="2183544" w="2296270">
                <a:moveTo>
                  <a:pt x="0" y="0"/>
                </a:moveTo>
                <a:lnTo>
                  <a:pt x="2296270" y="0"/>
                </a:lnTo>
                <a:lnTo>
                  <a:pt x="2296270" y="2183544"/>
                </a:lnTo>
                <a:lnTo>
                  <a:pt x="0" y="21835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5" name="Google Shape;595;p29"/>
          <p:cNvSpPr/>
          <p:nvPr/>
        </p:nvSpPr>
        <p:spPr>
          <a:xfrm rot="-2539681">
            <a:off x="15556753" y="7782601"/>
            <a:ext cx="976566" cy="1749548"/>
          </a:xfrm>
          <a:custGeom>
            <a:rect b="b" l="l" r="r" t="t"/>
            <a:pathLst>
              <a:path extrusionOk="0" h="1749548" w="976566">
                <a:moveTo>
                  <a:pt x="0" y="0"/>
                </a:moveTo>
                <a:lnTo>
                  <a:pt x="976566" y="0"/>
                </a:lnTo>
                <a:lnTo>
                  <a:pt x="976566" y="1749548"/>
                </a:lnTo>
                <a:lnTo>
                  <a:pt x="0" y="1749548"/>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00"/>
            </a:gs>
            <a:gs pos="100000">
              <a:srgbClr val="3533CD"/>
            </a:gs>
          </a:gsLst>
          <a:lin ang="2700000" scaled="0"/>
        </a:gradFill>
      </p:bgPr>
    </p:bg>
    <p:spTree>
      <p:nvGrpSpPr>
        <p:cNvPr id="84" name="Shape 84"/>
        <p:cNvGrpSpPr/>
        <p:nvPr/>
      </p:nvGrpSpPr>
      <p:grpSpPr>
        <a:xfrm>
          <a:off x="0" y="0"/>
          <a:ext cx="0" cy="0"/>
          <a:chOff x="0" y="0"/>
          <a:chExt cx="0" cy="0"/>
        </a:xfrm>
      </p:grpSpPr>
      <p:cxnSp>
        <p:nvCxnSpPr>
          <p:cNvPr id="85" name="Google Shape;85;p12"/>
          <p:cNvCxnSpPr/>
          <p:nvPr/>
        </p:nvCxnSpPr>
        <p:spPr>
          <a:xfrm>
            <a:off x="372407" y="-526855"/>
            <a:ext cx="0" cy="10813855"/>
          </a:xfrm>
          <a:prstGeom prst="straightConnector1">
            <a:avLst/>
          </a:prstGeom>
          <a:noFill/>
          <a:ln cap="flat" cmpd="sng" w="9525">
            <a:solidFill>
              <a:srgbClr val="FFFFFF"/>
            </a:solidFill>
            <a:prstDash val="solid"/>
            <a:round/>
            <a:headEnd len="sm" w="sm" type="none"/>
            <a:tailEnd len="sm" w="sm" type="none"/>
          </a:ln>
        </p:spPr>
      </p:cxnSp>
      <p:cxnSp>
        <p:nvCxnSpPr>
          <p:cNvPr id="86" name="Google Shape;86;p12"/>
          <p:cNvCxnSpPr/>
          <p:nvPr/>
        </p:nvCxnSpPr>
        <p:spPr>
          <a:xfrm>
            <a:off x="-1417322" y="9944152"/>
            <a:ext cx="20125350" cy="0"/>
          </a:xfrm>
          <a:prstGeom prst="straightConnector1">
            <a:avLst/>
          </a:prstGeom>
          <a:noFill/>
          <a:ln cap="flat" cmpd="sng" w="9525">
            <a:solidFill>
              <a:srgbClr val="FFFFFF"/>
            </a:solidFill>
            <a:prstDash val="solid"/>
            <a:round/>
            <a:headEnd len="sm" w="sm" type="none"/>
            <a:tailEnd len="sm" w="sm" type="none"/>
          </a:ln>
        </p:spPr>
      </p:cxnSp>
      <p:cxnSp>
        <p:nvCxnSpPr>
          <p:cNvPr id="87" name="Google Shape;87;p12"/>
          <p:cNvCxnSpPr/>
          <p:nvPr/>
        </p:nvCxnSpPr>
        <p:spPr>
          <a:xfrm>
            <a:off x="17885459" y="-417713"/>
            <a:ext cx="0" cy="10813855"/>
          </a:xfrm>
          <a:prstGeom prst="straightConnector1">
            <a:avLst/>
          </a:prstGeom>
          <a:noFill/>
          <a:ln cap="flat" cmpd="sng" w="9525">
            <a:solidFill>
              <a:srgbClr val="FFFFFF"/>
            </a:solidFill>
            <a:prstDash val="solid"/>
            <a:round/>
            <a:headEnd len="sm" w="sm" type="none"/>
            <a:tailEnd len="sm" w="sm" type="none"/>
          </a:ln>
        </p:spPr>
      </p:cxnSp>
      <p:cxnSp>
        <p:nvCxnSpPr>
          <p:cNvPr id="88" name="Google Shape;88;p12"/>
          <p:cNvCxnSpPr/>
          <p:nvPr/>
        </p:nvCxnSpPr>
        <p:spPr>
          <a:xfrm>
            <a:off x="-2425455" y="468254"/>
            <a:ext cx="21133482" cy="0"/>
          </a:xfrm>
          <a:prstGeom prst="straightConnector1">
            <a:avLst/>
          </a:prstGeom>
          <a:noFill/>
          <a:ln cap="flat" cmpd="sng" w="9525">
            <a:solidFill>
              <a:srgbClr val="FFFFFF"/>
            </a:solidFill>
            <a:prstDash val="solid"/>
            <a:round/>
            <a:headEnd len="sm" w="sm" type="none"/>
            <a:tailEnd len="sm" w="sm" type="none"/>
          </a:ln>
        </p:spPr>
      </p:cxnSp>
      <p:sp>
        <p:nvSpPr>
          <p:cNvPr id="89" name="Google Shape;89;p12"/>
          <p:cNvSpPr txBox="1"/>
          <p:nvPr/>
        </p:nvSpPr>
        <p:spPr>
          <a:xfrm>
            <a:off x="890224" y="1478879"/>
            <a:ext cx="16507551" cy="1390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9000">
                <a:solidFill>
                  <a:srgbClr val="FFFFFF"/>
                </a:solidFill>
                <a:latin typeface="Roboto Condensed"/>
                <a:ea typeface="Roboto Condensed"/>
                <a:cs typeface="Roboto Condensed"/>
                <a:sym typeface="Roboto Condensed"/>
              </a:rPr>
              <a:t>Table Of</a:t>
            </a:r>
            <a:r>
              <a:rPr b="1" lang="en-US" sz="9000">
                <a:solidFill>
                  <a:srgbClr val="E8C33B"/>
                </a:solidFill>
                <a:latin typeface="Roboto Condensed"/>
                <a:ea typeface="Roboto Condensed"/>
                <a:cs typeface="Roboto Condensed"/>
                <a:sym typeface="Roboto Condensed"/>
              </a:rPr>
              <a:t> </a:t>
            </a:r>
            <a:r>
              <a:rPr b="1" lang="en-US" sz="9000">
                <a:solidFill>
                  <a:srgbClr val="FE6346"/>
                </a:solidFill>
                <a:latin typeface="Roboto Condensed"/>
                <a:ea typeface="Roboto Condensed"/>
                <a:cs typeface="Roboto Condensed"/>
                <a:sym typeface="Roboto Condensed"/>
              </a:rPr>
              <a:t>Contents</a:t>
            </a:r>
            <a:endParaRPr/>
          </a:p>
        </p:txBody>
      </p:sp>
      <p:sp>
        <p:nvSpPr>
          <p:cNvPr id="90" name="Google Shape;90;p12"/>
          <p:cNvSpPr/>
          <p:nvPr/>
        </p:nvSpPr>
        <p:spPr>
          <a:xfrm>
            <a:off x="-1792983" y="28242"/>
            <a:ext cx="4921908" cy="4680000"/>
          </a:xfrm>
          <a:custGeom>
            <a:rect b="b" l="l" r="r" t="t"/>
            <a:pathLst>
              <a:path extrusionOk="0" h="4680287" w="4921908">
                <a:moveTo>
                  <a:pt x="0" y="0"/>
                </a:moveTo>
                <a:lnTo>
                  <a:pt x="4921908" y="0"/>
                </a:lnTo>
                <a:lnTo>
                  <a:pt x="4921908" y="4680287"/>
                </a:lnTo>
                <a:lnTo>
                  <a:pt x="0" y="468028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1" name="Google Shape;91;p12"/>
          <p:cNvGrpSpPr/>
          <p:nvPr/>
        </p:nvGrpSpPr>
        <p:grpSpPr>
          <a:xfrm>
            <a:off x="7808938" y="4429714"/>
            <a:ext cx="2451029" cy="2451029"/>
            <a:chOff x="0" y="0"/>
            <a:chExt cx="812800" cy="812800"/>
          </a:xfrm>
        </p:grpSpPr>
        <p:sp>
          <p:nvSpPr>
            <p:cNvPr id="92" name="Google Shape;92;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BD5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 name="Google Shape;93;p1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4" name="Google Shape;94;p12"/>
          <p:cNvGrpSpPr/>
          <p:nvPr/>
        </p:nvGrpSpPr>
        <p:grpSpPr>
          <a:xfrm>
            <a:off x="12495836" y="4429714"/>
            <a:ext cx="2451029" cy="2451029"/>
            <a:chOff x="0" y="0"/>
            <a:chExt cx="812800" cy="812800"/>
          </a:xfrm>
        </p:grpSpPr>
        <p:sp>
          <p:nvSpPr>
            <p:cNvPr id="95" name="Google Shape;95;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BD5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1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7" name="Google Shape;97;p12"/>
          <p:cNvGrpSpPr/>
          <p:nvPr/>
        </p:nvGrpSpPr>
        <p:grpSpPr>
          <a:xfrm>
            <a:off x="7996130" y="4616905"/>
            <a:ext cx="2076645" cy="2076645"/>
            <a:chOff x="0" y="0"/>
            <a:chExt cx="812800" cy="812800"/>
          </a:xfrm>
        </p:grpSpPr>
        <p:sp>
          <p:nvSpPr>
            <p:cNvPr id="98" name="Google Shape;98;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34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 name="Google Shape;99;p1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0" name="Google Shape;100;p12"/>
          <p:cNvGrpSpPr/>
          <p:nvPr/>
        </p:nvGrpSpPr>
        <p:grpSpPr>
          <a:xfrm>
            <a:off x="12683028" y="4616905"/>
            <a:ext cx="2076645" cy="2076645"/>
            <a:chOff x="0" y="0"/>
            <a:chExt cx="812800" cy="812800"/>
          </a:xfrm>
        </p:grpSpPr>
        <p:sp>
          <p:nvSpPr>
            <p:cNvPr id="101" name="Google Shape;101;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34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1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3" name="Google Shape;103;p12"/>
          <p:cNvSpPr/>
          <p:nvPr/>
        </p:nvSpPr>
        <p:spPr>
          <a:xfrm>
            <a:off x="15466713" y="468254"/>
            <a:ext cx="3091547" cy="2939780"/>
          </a:xfrm>
          <a:custGeom>
            <a:rect b="b" l="l" r="r" t="t"/>
            <a:pathLst>
              <a:path extrusionOk="0" h="2939780" w="3091547">
                <a:moveTo>
                  <a:pt x="0" y="0"/>
                </a:moveTo>
                <a:lnTo>
                  <a:pt x="3091547" y="0"/>
                </a:lnTo>
                <a:lnTo>
                  <a:pt x="3091547" y="2939780"/>
                </a:lnTo>
                <a:lnTo>
                  <a:pt x="0" y="293978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12"/>
          <p:cNvSpPr/>
          <p:nvPr/>
        </p:nvSpPr>
        <p:spPr>
          <a:xfrm>
            <a:off x="2588794" y="661594"/>
            <a:ext cx="1504065" cy="1430229"/>
          </a:xfrm>
          <a:custGeom>
            <a:rect b="b" l="l" r="r" t="t"/>
            <a:pathLst>
              <a:path extrusionOk="0" h="1430229" w="1504065">
                <a:moveTo>
                  <a:pt x="0" y="0"/>
                </a:moveTo>
                <a:lnTo>
                  <a:pt x="1504065" y="0"/>
                </a:lnTo>
                <a:lnTo>
                  <a:pt x="1504065" y="1430229"/>
                </a:lnTo>
                <a:lnTo>
                  <a:pt x="0" y="143022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p12"/>
          <p:cNvSpPr/>
          <p:nvPr/>
        </p:nvSpPr>
        <p:spPr>
          <a:xfrm rot="10648154">
            <a:off x="16294411" y="5473744"/>
            <a:ext cx="1163974" cy="920598"/>
          </a:xfrm>
          <a:custGeom>
            <a:rect b="b" l="l" r="r" t="t"/>
            <a:pathLst>
              <a:path extrusionOk="0" h="920598" w="1163974">
                <a:moveTo>
                  <a:pt x="0" y="0"/>
                </a:moveTo>
                <a:lnTo>
                  <a:pt x="1163974" y="0"/>
                </a:lnTo>
                <a:lnTo>
                  <a:pt x="1163974" y="920598"/>
                </a:lnTo>
                <a:lnTo>
                  <a:pt x="0" y="92059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 name="Google Shape;106;p12"/>
          <p:cNvSpPr/>
          <p:nvPr/>
        </p:nvSpPr>
        <p:spPr>
          <a:xfrm rot="992397">
            <a:off x="16834558" y="4610126"/>
            <a:ext cx="329553" cy="1303987"/>
          </a:xfrm>
          <a:custGeom>
            <a:rect b="b" l="l" r="r" t="t"/>
            <a:pathLst>
              <a:path extrusionOk="0" h="1303987" w="329553">
                <a:moveTo>
                  <a:pt x="0" y="0"/>
                </a:moveTo>
                <a:lnTo>
                  <a:pt x="329553" y="0"/>
                </a:lnTo>
                <a:lnTo>
                  <a:pt x="329553" y="1303987"/>
                </a:lnTo>
                <a:lnTo>
                  <a:pt x="0" y="130398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 name="Google Shape;107;p12"/>
          <p:cNvSpPr/>
          <p:nvPr/>
        </p:nvSpPr>
        <p:spPr>
          <a:xfrm rot="8463767">
            <a:off x="16392097" y="8954592"/>
            <a:ext cx="824015" cy="651721"/>
          </a:xfrm>
          <a:custGeom>
            <a:rect b="b" l="l" r="r" t="t"/>
            <a:pathLst>
              <a:path extrusionOk="0" h="651721" w="824015">
                <a:moveTo>
                  <a:pt x="0" y="0"/>
                </a:moveTo>
                <a:lnTo>
                  <a:pt x="824014" y="0"/>
                </a:lnTo>
                <a:lnTo>
                  <a:pt x="824014" y="651721"/>
                </a:lnTo>
                <a:lnTo>
                  <a:pt x="0" y="65172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 name="Google Shape;108;p12"/>
          <p:cNvSpPr/>
          <p:nvPr/>
        </p:nvSpPr>
        <p:spPr>
          <a:xfrm rot="1969687">
            <a:off x="1557621" y="7362951"/>
            <a:ext cx="269395" cy="1065953"/>
          </a:xfrm>
          <a:custGeom>
            <a:rect b="b" l="l" r="r" t="t"/>
            <a:pathLst>
              <a:path extrusionOk="0" h="1065953" w="269395">
                <a:moveTo>
                  <a:pt x="0" y="0"/>
                </a:moveTo>
                <a:lnTo>
                  <a:pt x="269395" y="0"/>
                </a:lnTo>
                <a:lnTo>
                  <a:pt x="269395" y="1065953"/>
                </a:lnTo>
                <a:lnTo>
                  <a:pt x="0" y="106595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12"/>
          <p:cNvSpPr/>
          <p:nvPr/>
        </p:nvSpPr>
        <p:spPr>
          <a:xfrm rot="-8992248">
            <a:off x="1276651" y="8203859"/>
            <a:ext cx="673597" cy="532754"/>
          </a:xfrm>
          <a:custGeom>
            <a:rect b="b" l="l" r="r" t="t"/>
            <a:pathLst>
              <a:path extrusionOk="0" h="532754" w="673597">
                <a:moveTo>
                  <a:pt x="0" y="0"/>
                </a:moveTo>
                <a:lnTo>
                  <a:pt x="673597" y="0"/>
                </a:lnTo>
                <a:lnTo>
                  <a:pt x="673597" y="532753"/>
                </a:lnTo>
                <a:lnTo>
                  <a:pt x="0" y="53275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0" name="Google Shape;110;p12"/>
          <p:cNvGrpSpPr/>
          <p:nvPr/>
        </p:nvGrpSpPr>
        <p:grpSpPr>
          <a:xfrm>
            <a:off x="3122040" y="4429714"/>
            <a:ext cx="2451029" cy="2451029"/>
            <a:chOff x="0" y="0"/>
            <a:chExt cx="812800" cy="812800"/>
          </a:xfrm>
        </p:grpSpPr>
        <p:sp>
          <p:nvSpPr>
            <p:cNvPr id="111" name="Google Shape;111;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BD5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1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3" name="Google Shape;113;p12"/>
          <p:cNvGrpSpPr/>
          <p:nvPr/>
        </p:nvGrpSpPr>
        <p:grpSpPr>
          <a:xfrm>
            <a:off x="3309232" y="4637493"/>
            <a:ext cx="2076645" cy="2076645"/>
            <a:chOff x="0" y="0"/>
            <a:chExt cx="812800" cy="812800"/>
          </a:xfrm>
        </p:grpSpPr>
        <p:sp>
          <p:nvSpPr>
            <p:cNvPr id="114" name="Google Shape;114;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34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 name="Google Shape;115;p1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6" name="Google Shape;116;p12"/>
          <p:cNvSpPr txBox="1"/>
          <p:nvPr/>
        </p:nvSpPr>
        <p:spPr>
          <a:xfrm>
            <a:off x="7441423" y="7157342"/>
            <a:ext cx="3306074"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500">
                <a:solidFill>
                  <a:srgbClr val="FE6346"/>
                </a:solidFill>
                <a:latin typeface="Roboto Condensed"/>
                <a:ea typeface="Roboto Condensed"/>
                <a:cs typeface="Roboto Condensed"/>
                <a:sym typeface="Roboto Condensed"/>
              </a:rPr>
              <a:t>Our Projects</a:t>
            </a:r>
            <a:endParaRPr/>
          </a:p>
        </p:txBody>
      </p:sp>
      <p:sp>
        <p:nvSpPr>
          <p:cNvPr id="117" name="Google Shape;117;p12"/>
          <p:cNvSpPr txBox="1"/>
          <p:nvPr/>
        </p:nvSpPr>
        <p:spPr>
          <a:xfrm>
            <a:off x="7441423" y="7885499"/>
            <a:ext cx="33060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400">
                <a:solidFill>
                  <a:srgbClr val="FFFFFF"/>
                </a:solidFill>
                <a:latin typeface="Lato"/>
                <a:ea typeface="Lato"/>
                <a:cs typeface="Lato"/>
                <a:sym typeface="Lato"/>
              </a:rPr>
              <a:t>Elaborate on what you want to discuss. </a:t>
            </a:r>
            <a:endParaRPr/>
          </a:p>
        </p:txBody>
      </p:sp>
      <p:sp>
        <p:nvSpPr>
          <p:cNvPr id="118" name="Google Shape;118;p12"/>
          <p:cNvSpPr txBox="1"/>
          <p:nvPr/>
        </p:nvSpPr>
        <p:spPr>
          <a:xfrm>
            <a:off x="2694518" y="7157342"/>
            <a:ext cx="3306074"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500">
                <a:solidFill>
                  <a:srgbClr val="FE6346"/>
                </a:solidFill>
                <a:latin typeface="Roboto Condensed"/>
                <a:ea typeface="Roboto Condensed"/>
                <a:cs typeface="Roboto Condensed"/>
                <a:sym typeface="Roboto Condensed"/>
              </a:rPr>
              <a:t>Introduction</a:t>
            </a:r>
            <a:endParaRPr/>
          </a:p>
        </p:txBody>
      </p:sp>
      <p:sp>
        <p:nvSpPr>
          <p:cNvPr id="119" name="Google Shape;119;p12"/>
          <p:cNvSpPr txBox="1"/>
          <p:nvPr/>
        </p:nvSpPr>
        <p:spPr>
          <a:xfrm>
            <a:off x="2694518" y="7885499"/>
            <a:ext cx="33060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400">
                <a:solidFill>
                  <a:srgbClr val="FFFFFF"/>
                </a:solidFill>
                <a:latin typeface="Lato"/>
                <a:ea typeface="Lato"/>
                <a:cs typeface="Lato"/>
                <a:sym typeface="Lato"/>
              </a:rPr>
              <a:t>Elaborate on what you want to discuss. </a:t>
            </a:r>
            <a:endParaRPr/>
          </a:p>
        </p:txBody>
      </p:sp>
      <p:sp>
        <p:nvSpPr>
          <p:cNvPr id="120" name="Google Shape;120;p12"/>
          <p:cNvSpPr txBox="1"/>
          <p:nvPr/>
        </p:nvSpPr>
        <p:spPr>
          <a:xfrm>
            <a:off x="11824112" y="7157342"/>
            <a:ext cx="3794478"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500">
                <a:solidFill>
                  <a:srgbClr val="FE6346"/>
                </a:solidFill>
                <a:latin typeface="Roboto Condensed"/>
                <a:ea typeface="Roboto Condensed"/>
                <a:cs typeface="Roboto Condensed"/>
                <a:sym typeface="Roboto Condensed"/>
              </a:rPr>
              <a:t>About Us</a:t>
            </a:r>
            <a:endParaRPr/>
          </a:p>
        </p:txBody>
      </p:sp>
      <p:sp>
        <p:nvSpPr>
          <p:cNvPr id="121" name="Google Shape;121;p12"/>
          <p:cNvSpPr txBox="1"/>
          <p:nvPr/>
        </p:nvSpPr>
        <p:spPr>
          <a:xfrm>
            <a:off x="12068314" y="7885499"/>
            <a:ext cx="33060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400">
                <a:solidFill>
                  <a:srgbClr val="FFFFFF"/>
                </a:solidFill>
                <a:latin typeface="Lato"/>
                <a:ea typeface="Lato"/>
                <a:cs typeface="Lato"/>
                <a:sym typeface="Lato"/>
              </a:rPr>
              <a:t>Elaborate on what you want to discuss. </a:t>
            </a:r>
            <a:endParaRPr/>
          </a:p>
        </p:txBody>
      </p:sp>
      <p:sp>
        <p:nvSpPr>
          <p:cNvPr id="122" name="Google Shape;122;p12"/>
          <p:cNvSpPr txBox="1"/>
          <p:nvPr/>
        </p:nvSpPr>
        <p:spPr>
          <a:xfrm>
            <a:off x="4090558" y="4905878"/>
            <a:ext cx="513993" cy="137794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8000">
                <a:solidFill>
                  <a:srgbClr val="FFFFFF"/>
                </a:solidFill>
                <a:latin typeface="Roboto Condensed"/>
                <a:ea typeface="Roboto Condensed"/>
                <a:cs typeface="Roboto Condensed"/>
                <a:sym typeface="Roboto Condensed"/>
              </a:rPr>
              <a:t>1</a:t>
            </a:r>
            <a:endParaRPr/>
          </a:p>
        </p:txBody>
      </p:sp>
      <p:sp>
        <p:nvSpPr>
          <p:cNvPr id="123" name="Google Shape;123;p12"/>
          <p:cNvSpPr txBox="1"/>
          <p:nvPr/>
        </p:nvSpPr>
        <p:spPr>
          <a:xfrm>
            <a:off x="8777455" y="4926001"/>
            <a:ext cx="513993" cy="137794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8000">
                <a:solidFill>
                  <a:srgbClr val="FFFFFF"/>
                </a:solidFill>
                <a:latin typeface="Roboto Condensed"/>
                <a:ea typeface="Roboto Condensed"/>
                <a:cs typeface="Roboto Condensed"/>
                <a:sym typeface="Roboto Condensed"/>
              </a:rPr>
              <a:t>2</a:t>
            </a:r>
            <a:endParaRPr/>
          </a:p>
        </p:txBody>
      </p:sp>
      <p:sp>
        <p:nvSpPr>
          <p:cNvPr id="124" name="Google Shape;124;p12"/>
          <p:cNvSpPr txBox="1"/>
          <p:nvPr/>
        </p:nvSpPr>
        <p:spPr>
          <a:xfrm>
            <a:off x="13464353" y="4957752"/>
            <a:ext cx="513993" cy="137794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8000">
                <a:solidFill>
                  <a:srgbClr val="FFFFFF"/>
                </a:solidFill>
                <a:latin typeface="Roboto Condensed"/>
                <a:ea typeface="Roboto Condensed"/>
                <a:cs typeface="Roboto Condensed"/>
                <a:sym typeface="Roboto Condensed"/>
              </a:rPr>
              <a:t>3</a:t>
            </a:r>
            <a:endParaRPr/>
          </a:p>
        </p:txBody>
      </p:sp>
      <p:sp>
        <p:nvSpPr>
          <p:cNvPr id="125" name="Google Shape;125;p12"/>
          <p:cNvSpPr/>
          <p:nvPr/>
        </p:nvSpPr>
        <p:spPr>
          <a:xfrm>
            <a:off x="644534" y="7895928"/>
            <a:ext cx="999148" cy="1790005"/>
          </a:xfrm>
          <a:custGeom>
            <a:rect b="b" l="l" r="r" t="t"/>
            <a:pathLst>
              <a:path extrusionOk="0" h="1790005" w="999148">
                <a:moveTo>
                  <a:pt x="0" y="0"/>
                </a:moveTo>
                <a:lnTo>
                  <a:pt x="999148" y="0"/>
                </a:lnTo>
                <a:lnTo>
                  <a:pt x="999148" y="1790005"/>
                </a:lnTo>
                <a:lnTo>
                  <a:pt x="0" y="1790005"/>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 name="Google Shape;126;p12"/>
          <p:cNvSpPr/>
          <p:nvPr/>
        </p:nvSpPr>
        <p:spPr>
          <a:xfrm>
            <a:off x="16829796" y="7895928"/>
            <a:ext cx="999148" cy="1790005"/>
          </a:xfrm>
          <a:custGeom>
            <a:rect b="b" l="l" r="r" t="t"/>
            <a:pathLst>
              <a:path extrusionOk="0" h="1790005" w="999148">
                <a:moveTo>
                  <a:pt x="0" y="0"/>
                </a:moveTo>
                <a:lnTo>
                  <a:pt x="999149" y="0"/>
                </a:lnTo>
                <a:lnTo>
                  <a:pt x="999149" y="1790005"/>
                </a:lnTo>
                <a:lnTo>
                  <a:pt x="0" y="1790005"/>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12"/>
          <p:cNvSpPr/>
          <p:nvPr/>
        </p:nvSpPr>
        <p:spPr>
          <a:xfrm rot="-2174297">
            <a:off x="16277400" y="8159018"/>
            <a:ext cx="329553" cy="1303987"/>
          </a:xfrm>
          <a:custGeom>
            <a:rect b="b" l="l" r="r" t="t"/>
            <a:pathLst>
              <a:path extrusionOk="0" h="1303987" w="329553">
                <a:moveTo>
                  <a:pt x="0" y="0"/>
                </a:moveTo>
                <a:lnTo>
                  <a:pt x="329553" y="0"/>
                </a:lnTo>
                <a:lnTo>
                  <a:pt x="329553" y="1303986"/>
                </a:lnTo>
                <a:lnTo>
                  <a:pt x="0" y="130398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 name="Google Shape;128;p12"/>
          <p:cNvSpPr/>
          <p:nvPr/>
        </p:nvSpPr>
        <p:spPr>
          <a:xfrm rot="565675">
            <a:off x="16790990" y="4627350"/>
            <a:ext cx="532278" cy="953593"/>
          </a:xfrm>
          <a:custGeom>
            <a:rect b="b" l="l" r="r" t="t"/>
            <a:pathLst>
              <a:path extrusionOk="0" h="953593" w="532278">
                <a:moveTo>
                  <a:pt x="0" y="0"/>
                </a:moveTo>
                <a:lnTo>
                  <a:pt x="532278" y="0"/>
                </a:lnTo>
                <a:lnTo>
                  <a:pt x="532278" y="953593"/>
                </a:lnTo>
                <a:lnTo>
                  <a:pt x="0" y="95359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00"/>
            </a:gs>
            <a:gs pos="100000">
              <a:srgbClr val="3533CD"/>
            </a:gs>
          </a:gsLst>
          <a:lin ang="2700000" scaled="0"/>
        </a:gradFill>
      </p:bgPr>
    </p:bg>
    <p:spTree>
      <p:nvGrpSpPr>
        <p:cNvPr id="132" name="Shape 132"/>
        <p:cNvGrpSpPr/>
        <p:nvPr/>
      </p:nvGrpSpPr>
      <p:grpSpPr>
        <a:xfrm>
          <a:off x="0" y="0"/>
          <a:ext cx="0" cy="0"/>
          <a:chOff x="0" y="0"/>
          <a:chExt cx="0" cy="0"/>
        </a:xfrm>
      </p:grpSpPr>
      <p:cxnSp>
        <p:nvCxnSpPr>
          <p:cNvPr id="133" name="Google Shape;133;p13"/>
          <p:cNvCxnSpPr/>
          <p:nvPr/>
        </p:nvCxnSpPr>
        <p:spPr>
          <a:xfrm>
            <a:off x="372407" y="-526855"/>
            <a:ext cx="0" cy="10813855"/>
          </a:xfrm>
          <a:prstGeom prst="straightConnector1">
            <a:avLst/>
          </a:prstGeom>
          <a:noFill/>
          <a:ln cap="flat" cmpd="sng" w="9525">
            <a:solidFill>
              <a:srgbClr val="FFFFFF"/>
            </a:solidFill>
            <a:prstDash val="solid"/>
            <a:round/>
            <a:headEnd len="sm" w="sm" type="none"/>
            <a:tailEnd len="sm" w="sm" type="none"/>
          </a:ln>
        </p:spPr>
      </p:cxnSp>
      <p:cxnSp>
        <p:nvCxnSpPr>
          <p:cNvPr id="134" name="Google Shape;134;p13"/>
          <p:cNvCxnSpPr/>
          <p:nvPr/>
        </p:nvCxnSpPr>
        <p:spPr>
          <a:xfrm>
            <a:off x="-1417322" y="9944152"/>
            <a:ext cx="20125350" cy="0"/>
          </a:xfrm>
          <a:prstGeom prst="straightConnector1">
            <a:avLst/>
          </a:prstGeom>
          <a:noFill/>
          <a:ln cap="flat" cmpd="sng" w="9525">
            <a:solidFill>
              <a:srgbClr val="FFFFFF"/>
            </a:solidFill>
            <a:prstDash val="solid"/>
            <a:round/>
            <a:headEnd len="sm" w="sm" type="none"/>
            <a:tailEnd len="sm" w="sm" type="none"/>
          </a:ln>
        </p:spPr>
      </p:cxnSp>
      <p:cxnSp>
        <p:nvCxnSpPr>
          <p:cNvPr id="135" name="Google Shape;135;p13"/>
          <p:cNvCxnSpPr/>
          <p:nvPr/>
        </p:nvCxnSpPr>
        <p:spPr>
          <a:xfrm>
            <a:off x="17885459" y="-417713"/>
            <a:ext cx="0" cy="10813855"/>
          </a:xfrm>
          <a:prstGeom prst="straightConnector1">
            <a:avLst/>
          </a:prstGeom>
          <a:noFill/>
          <a:ln cap="flat" cmpd="sng" w="9525">
            <a:solidFill>
              <a:srgbClr val="FFFFFF"/>
            </a:solidFill>
            <a:prstDash val="solid"/>
            <a:round/>
            <a:headEnd len="sm" w="sm" type="none"/>
            <a:tailEnd len="sm" w="sm" type="none"/>
          </a:ln>
        </p:spPr>
      </p:cxnSp>
      <p:cxnSp>
        <p:nvCxnSpPr>
          <p:cNvPr id="136" name="Google Shape;136;p13"/>
          <p:cNvCxnSpPr/>
          <p:nvPr/>
        </p:nvCxnSpPr>
        <p:spPr>
          <a:xfrm>
            <a:off x="-2425455" y="468254"/>
            <a:ext cx="21133482" cy="0"/>
          </a:xfrm>
          <a:prstGeom prst="straightConnector1">
            <a:avLst/>
          </a:prstGeom>
          <a:noFill/>
          <a:ln cap="flat" cmpd="sng" w="9525">
            <a:solidFill>
              <a:srgbClr val="FFFFFF"/>
            </a:solidFill>
            <a:prstDash val="solid"/>
            <a:round/>
            <a:headEnd len="sm" w="sm" type="none"/>
            <a:tailEnd len="sm" w="sm" type="none"/>
          </a:ln>
        </p:spPr>
      </p:cxnSp>
      <p:sp>
        <p:nvSpPr>
          <p:cNvPr id="137" name="Google Shape;137;p13"/>
          <p:cNvSpPr/>
          <p:nvPr/>
        </p:nvSpPr>
        <p:spPr>
          <a:xfrm>
            <a:off x="1403" y="-480905"/>
            <a:ext cx="3227204" cy="3068777"/>
          </a:xfrm>
          <a:custGeom>
            <a:rect b="b" l="l" r="r" t="t"/>
            <a:pathLst>
              <a:path extrusionOk="0" h="3068777" w="3227204">
                <a:moveTo>
                  <a:pt x="0" y="0"/>
                </a:moveTo>
                <a:lnTo>
                  <a:pt x="3227203" y="0"/>
                </a:lnTo>
                <a:lnTo>
                  <a:pt x="3227203" y="3068777"/>
                </a:lnTo>
                <a:lnTo>
                  <a:pt x="0" y="306877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13"/>
          <p:cNvSpPr/>
          <p:nvPr/>
        </p:nvSpPr>
        <p:spPr>
          <a:xfrm>
            <a:off x="115713" y="2587872"/>
            <a:ext cx="1968174" cy="1871555"/>
          </a:xfrm>
          <a:custGeom>
            <a:rect b="b" l="l" r="r" t="t"/>
            <a:pathLst>
              <a:path extrusionOk="0" h="1871555" w="1968174">
                <a:moveTo>
                  <a:pt x="0" y="0"/>
                </a:moveTo>
                <a:lnTo>
                  <a:pt x="1968174" y="0"/>
                </a:lnTo>
                <a:lnTo>
                  <a:pt x="1968174" y="1871555"/>
                </a:lnTo>
                <a:lnTo>
                  <a:pt x="0" y="187155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13"/>
          <p:cNvSpPr/>
          <p:nvPr/>
        </p:nvSpPr>
        <p:spPr>
          <a:xfrm>
            <a:off x="3416036" y="697147"/>
            <a:ext cx="1320856" cy="1256014"/>
          </a:xfrm>
          <a:custGeom>
            <a:rect b="b" l="l" r="r" t="t"/>
            <a:pathLst>
              <a:path extrusionOk="0" h="1256014" w="1320856">
                <a:moveTo>
                  <a:pt x="0" y="0"/>
                </a:moveTo>
                <a:lnTo>
                  <a:pt x="1320856" y="0"/>
                </a:lnTo>
                <a:lnTo>
                  <a:pt x="1320856" y="1256014"/>
                </a:lnTo>
                <a:lnTo>
                  <a:pt x="0" y="125601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13"/>
          <p:cNvSpPr/>
          <p:nvPr/>
        </p:nvSpPr>
        <p:spPr>
          <a:xfrm>
            <a:off x="14573886" y="-3168983"/>
            <a:ext cx="7038142" cy="6692633"/>
          </a:xfrm>
          <a:custGeom>
            <a:rect b="b" l="l" r="r" t="t"/>
            <a:pathLst>
              <a:path extrusionOk="0" h="6692633" w="7038142">
                <a:moveTo>
                  <a:pt x="0" y="0"/>
                </a:moveTo>
                <a:lnTo>
                  <a:pt x="7038142" y="0"/>
                </a:lnTo>
                <a:lnTo>
                  <a:pt x="7038142" y="6692633"/>
                </a:lnTo>
                <a:lnTo>
                  <a:pt x="0" y="669263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13"/>
          <p:cNvSpPr/>
          <p:nvPr/>
        </p:nvSpPr>
        <p:spPr>
          <a:xfrm>
            <a:off x="10551953" y="1606390"/>
            <a:ext cx="7824004" cy="7582171"/>
          </a:xfrm>
          <a:custGeom>
            <a:rect b="b" l="l" r="r" t="t"/>
            <a:pathLst>
              <a:path extrusionOk="0" h="7582171" w="7824004">
                <a:moveTo>
                  <a:pt x="0" y="0"/>
                </a:moveTo>
                <a:lnTo>
                  <a:pt x="7824003" y="0"/>
                </a:lnTo>
                <a:lnTo>
                  <a:pt x="7824003" y="7582171"/>
                </a:lnTo>
                <a:lnTo>
                  <a:pt x="0" y="758217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13"/>
          <p:cNvSpPr txBox="1"/>
          <p:nvPr/>
        </p:nvSpPr>
        <p:spPr>
          <a:xfrm>
            <a:off x="1615004" y="5337337"/>
            <a:ext cx="8226701" cy="15240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1" lang="en-US" sz="9999">
                <a:solidFill>
                  <a:srgbClr val="FFFFFF"/>
                </a:solidFill>
                <a:latin typeface="Roboto Condensed"/>
                <a:ea typeface="Roboto Condensed"/>
                <a:cs typeface="Roboto Condensed"/>
                <a:sym typeface="Roboto Condensed"/>
              </a:rPr>
              <a:t>Introduction</a:t>
            </a:r>
            <a:endParaRPr/>
          </a:p>
        </p:txBody>
      </p:sp>
      <p:sp>
        <p:nvSpPr>
          <p:cNvPr id="143" name="Google Shape;143;p13"/>
          <p:cNvSpPr txBox="1"/>
          <p:nvPr/>
        </p:nvSpPr>
        <p:spPr>
          <a:xfrm>
            <a:off x="2772377" y="7042316"/>
            <a:ext cx="5911954" cy="38862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2400" u="none">
                <a:solidFill>
                  <a:srgbClr val="FFFFFF"/>
                </a:solidFill>
                <a:latin typeface="Lato"/>
                <a:ea typeface="Lato"/>
                <a:cs typeface="Lato"/>
                <a:sym typeface="Lato"/>
              </a:rPr>
              <a:t>Elaborate on what you want to discuss. </a:t>
            </a:r>
            <a:endParaRPr/>
          </a:p>
        </p:txBody>
      </p:sp>
      <p:grpSp>
        <p:nvGrpSpPr>
          <p:cNvPr id="144" name="Google Shape;144;p13"/>
          <p:cNvGrpSpPr/>
          <p:nvPr/>
        </p:nvGrpSpPr>
        <p:grpSpPr>
          <a:xfrm>
            <a:off x="4502840" y="2742796"/>
            <a:ext cx="2451029" cy="2451029"/>
            <a:chOff x="0" y="0"/>
            <a:chExt cx="812800" cy="812800"/>
          </a:xfrm>
        </p:grpSpPr>
        <p:sp>
          <p:nvSpPr>
            <p:cNvPr id="145" name="Google Shape;145;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7" name="Google Shape;147;p13"/>
          <p:cNvSpPr txBox="1"/>
          <p:nvPr/>
        </p:nvSpPr>
        <p:spPr>
          <a:xfrm>
            <a:off x="5132649" y="2742806"/>
            <a:ext cx="1026300" cy="24588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lang="en-US" sz="15975">
                <a:solidFill>
                  <a:srgbClr val="FFFFFF"/>
                </a:solidFill>
                <a:latin typeface="Roboto Condensed"/>
                <a:ea typeface="Roboto Condensed"/>
                <a:cs typeface="Roboto Condensed"/>
                <a:sym typeface="Roboto Condensed"/>
              </a:rPr>
              <a:t>1</a:t>
            </a:r>
            <a:endParaRPr/>
          </a:p>
        </p:txBody>
      </p:sp>
      <p:sp>
        <p:nvSpPr>
          <p:cNvPr id="148" name="Google Shape;148;p13"/>
          <p:cNvSpPr/>
          <p:nvPr/>
        </p:nvSpPr>
        <p:spPr>
          <a:xfrm>
            <a:off x="9841705" y="6307692"/>
            <a:ext cx="1420496" cy="2544862"/>
          </a:xfrm>
          <a:custGeom>
            <a:rect b="b" l="l" r="r" t="t"/>
            <a:pathLst>
              <a:path extrusionOk="0" h="2544862" w="1420496">
                <a:moveTo>
                  <a:pt x="0" y="0"/>
                </a:moveTo>
                <a:lnTo>
                  <a:pt x="1420496" y="0"/>
                </a:lnTo>
                <a:lnTo>
                  <a:pt x="1420496" y="2544862"/>
                </a:lnTo>
                <a:lnTo>
                  <a:pt x="0" y="254486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13"/>
          <p:cNvSpPr/>
          <p:nvPr/>
        </p:nvSpPr>
        <p:spPr>
          <a:xfrm rot="866943">
            <a:off x="11086879" y="4898451"/>
            <a:ext cx="350643" cy="1387438"/>
          </a:xfrm>
          <a:custGeom>
            <a:rect b="b" l="l" r="r" t="t"/>
            <a:pathLst>
              <a:path extrusionOk="0" h="1387438" w="350643">
                <a:moveTo>
                  <a:pt x="0" y="0"/>
                </a:moveTo>
                <a:lnTo>
                  <a:pt x="350643" y="0"/>
                </a:lnTo>
                <a:lnTo>
                  <a:pt x="350643" y="1387437"/>
                </a:lnTo>
                <a:lnTo>
                  <a:pt x="0" y="1387437"/>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00"/>
            </a:gs>
            <a:gs pos="100000">
              <a:srgbClr val="3533CD"/>
            </a:gs>
          </a:gsLst>
          <a:lin ang="2700000" scaled="0"/>
        </a:gradFill>
      </p:bgPr>
    </p:bg>
    <p:spTree>
      <p:nvGrpSpPr>
        <p:cNvPr id="153" name="Shape 153"/>
        <p:cNvGrpSpPr/>
        <p:nvPr/>
      </p:nvGrpSpPr>
      <p:grpSpPr>
        <a:xfrm>
          <a:off x="0" y="0"/>
          <a:ext cx="0" cy="0"/>
          <a:chOff x="0" y="0"/>
          <a:chExt cx="0" cy="0"/>
        </a:xfrm>
      </p:grpSpPr>
      <p:cxnSp>
        <p:nvCxnSpPr>
          <p:cNvPr id="154" name="Google Shape;154;p14"/>
          <p:cNvCxnSpPr/>
          <p:nvPr/>
        </p:nvCxnSpPr>
        <p:spPr>
          <a:xfrm>
            <a:off x="372407" y="-526855"/>
            <a:ext cx="0" cy="10813855"/>
          </a:xfrm>
          <a:prstGeom prst="straightConnector1">
            <a:avLst/>
          </a:prstGeom>
          <a:noFill/>
          <a:ln cap="flat" cmpd="sng" w="9525">
            <a:solidFill>
              <a:srgbClr val="FFFFFF"/>
            </a:solidFill>
            <a:prstDash val="solid"/>
            <a:round/>
            <a:headEnd len="sm" w="sm" type="none"/>
            <a:tailEnd len="sm" w="sm" type="none"/>
          </a:ln>
        </p:spPr>
      </p:cxnSp>
      <p:cxnSp>
        <p:nvCxnSpPr>
          <p:cNvPr id="155" name="Google Shape;155;p14"/>
          <p:cNvCxnSpPr/>
          <p:nvPr/>
        </p:nvCxnSpPr>
        <p:spPr>
          <a:xfrm>
            <a:off x="-1417322" y="9944152"/>
            <a:ext cx="20125350" cy="0"/>
          </a:xfrm>
          <a:prstGeom prst="straightConnector1">
            <a:avLst/>
          </a:prstGeom>
          <a:noFill/>
          <a:ln cap="flat" cmpd="sng" w="9525">
            <a:solidFill>
              <a:srgbClr val="FFFFFF"/>
            </a:solidFill>
            <a:prstDash val="solid"/>
            <a:round/>
            <a:headEnd len="sm" w="sm" type="none"/>
            <a:tailEnd len="sm" w="sm" type="none"/>
          </a:ln>
        </p:spPr>
      </p:cxnSp>
      <p:cxnSp>
        <p:nvCxnSpPr>
          <p:cNvPr id="156" name="Google Shape;156;p14"/>
          <p:cNvCxnSpPr/>
          <p:nvPr/>
        </p:nvCxnSpPr>
        <p:spPr>
          <a:xfrm>
            <a:off x="17885459" y="-417713"/>
            <a:ext cx="0" cy="10813855"/>
          </a:xfrm>
          <a:prstGeom prst="straightConnector1">
            <a:avLst/>
          </a:prstGeom>
          <a:noFill/>
          <a:ln cap="flat" cmpd="sng" w="9525">
            <a:solidFill>
              <a:srgbClr val="FFFFFF"/>
            </a:solidFill>
            <a:prstDash val="solid"/>
            <a:round/>
            <a:headEnd len="sm" w="sm" type="none"/>
            <a:tailEnd len="sm" w="sm" type="none"/>
          </a:ln>
        </p:spPr>
      </p:cxnSp>
      <p:cxnSp>
        <p:nvCxnSpPr>
          <p:cNvPr id="157" name="Google Shape;157;p14"/>
          <p:cNvCxnSpPr/>
          <p:nvPr/>
        </p:nvCxnSpPr>
        <p:spPr>
          <a:xfrm>
            <a:off x="-2425455" y="468254"/>
            <a:ext cx="21133482" cy="0"/>
          </a:xfrm>
          <a:prstGeom prst="straightConnector1">
            <a:avLst/>
          </a:prstGeom>
          <a:noFill/>
          <a:ln cap="flat" cmpd="sng" w="9525">
            <a:solidFill>
              <a:srgbClr val="FFFFFF"/>
            </a:solidFill>
            <a:prstDash val="solid"/>
            <a:round/>
            <a:headEnd len="sm" w="sm" type="none"/>
            <a:tailEnd len="sm" w="sm" type="none"/>
          </a:ln>
        </p:spPr>
      </p:cxnSp>
      <p:sp>
        <p:nvSpPr>
          <p:cNvPr id="158" name="Google Shape;158;p14"/>
          <p:cNvSpPr/>
          <p:nvPr/>
        </p:nvSpPr>
        <p:spPr>
          <a:xfrm rot="-3135500">
            <a:off x="14667397" y="7121289"/>
            <a:ext cx="1616697" cy="2011727"/>
          </a:xfrm>
          <a:custGeom>
            <a:rect b="b" l="l" r="r" t="t"/>
            <a:pathLst>
              <a:path extrusionOk="0" h="2011727" w="1616697">
                <a:moveTo>
                  <a:pt x="0" y="0"/>
                </a:moveTo>
                <a:lnTo>
                  <a:pt x="1616697" y="0"/>
                </a:lnTo>
                <a:lnTo>
                  <a:pt x="1616697" y="2011727"/>
                </a:lnTo>
                <a:lnTo>
                  <a:pt x="0" y="201172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 name="Google Shape;159;p14"/>
          <p:cNvSpPr/>
          <p:nvPr/>
        </p:nvSpPr>
        <p:spPr>
          <a:xfrm rot="-1095932">
            <a:off x="200236" y="284159"/>
            <a:ext cx="3657596" cy="2892826"/>
          </a:xfrm>
          <a:custGeom>
            <a:rect b="b" l="l" r="r" t="t"/>
            <a:pathLst>
              <a:path extrusionOk="0" h="2892826" w="3657596">
                <a:moveTo>
                  <a:pt x="0" y="0"/>
                </a:moveTo>
                <a:lnTo>
                  <a:pt x="3657596" y="0"/>
                </a:lnTo>
                <a:lnTo>
                  <a:pt x="3657596" y="2892826"/>
                </a:lnTo>
                <a:lnTo>
                  <a:pt x="0" y="289282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 name="Google Shape;160;p14"/>
          <p:cNvSpPr txBox="1"/>
          <p:nvPr/>
        </p:nvSpPr>
        <p:spPr>
          <a:xfrm>
            <a:off x="6961998" y="3253319"/>
            <a:ext cx="8175600" cy="2770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9000">
                <a:solidFill>
                  <a:srgbClr val="FE6346"/>
                </a:solidFill>
                <a:latin typeface="Roboto Condensed"/>
                <a:ea typeface="Roboto Condensed"/>
                <a:cs typeface="Roboto Condensed"/>
                <a:sym typeface="Roboto Condensed"/>
              </a:rPr>
              <a:t>Welcome To</a:t>
            </a:r>
            <a:r>
              <a:rPr b="1" lang="en-US" sz="9000">
                <a:solidFill>
                  <a:srgbClr val="FFFFFF"/>
                </a:solidFill>
                <a:latin typeface="Roboto Condensed"/>
                <a:ea typeface="Roboto Condensed"/>
                <a:cs typeface="Roboto Condensed"/>
                <a:sym typeface="Roboto Condensed"/>
              </a:rPr>
              <a:t> Presentation</a:t>
            </a:r>
            <a:endParaRPr/>
          </a:p>
        </p:txBody>
      </p:sp>
      <p:sp>
        <p:nvSpPr>
          <p:cNvPr id="161" name="Google Shape;161;p14"/>
          <p:cNvSpPr/>
          <p:nvPr/>
        </p:nvSpPr>
        <p:spPr>
          <a:xfrm rot="-1095932">
            <a:off x="1216852" y="1458554"/>
            <a:ext cx="1955185" cy="1546374"/>
          </a:xfrm>
          <a:custGeom>
            <a:rect b="b" l="l" r="r" t="t"/>
            <a:pathLst>
              <a:path extrusionOk="0" h="1546374" w="1955185">
                <a:moveTo>
                  <a:pt x="0" y="0"/>
                </a:moveTo>
                <a:lnTo>
                  <a:pt x="1955186" y="0"/>
                </a:lnTo>
                <a:lnTo>
                  <a:pt x="1955186" y="1546374"/>
                </a:lnTo>
                <a:lnTo>
                  <a:pt x="0" y="154637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14"/>
          <p:cNvSpPr/>
          <p:nvPr/>
        </p:nvSpPr>
        <p:spPr>
          <a:xfrm rot="-591301">
            <a:off x="11911583" y="190816"/>
            <a:ext cx="2392898" cy="1892564"/>
          </a:xfrm>
          <a:custGeom>
            <a:rect b="b" l="l" r="r" t="t"/>
            <a:pathLst>
              <a:path extrusionOk="0" h="1892564" w="2392898">
                <a:moveTo>
                  <a:pt x="0" y="0"/>
                </a:moveTo>
                <a:lnTo>
                  <a:pt x="2392898" y="0"/>
                </a:lnTo>
                <a:lnTo>
                  <a:pt x="2392898" y="1892564"/>
                </a:lnTo>
                <a:lnTo>
                  <a:pt x="0" y="189256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14"/>
          <p:cNvSpPr/>
          <p:nvPr/>
        </p:nvSpPr>
        <p:spPr>
          <a:xfrm rot="8918175">
            <a:off x="14687871" y="7885787"/>
            <a:ext cx="3783700" cy="2992563"/>
          </a:xfrm>
          <a:custGeom>
            <a:rect b="b" l="l" r="r" t="t"/>
            <a:pathLst>
              <a:path extrusionOk="0" h="2992563" w="3783700">
                <a:moveTo>
                  <a:pt x="0" y="0"/>
                </a:moveTo>
                <a:lnTo>
                  <a:pt x="3783700" y="0"/>
                </a:lnTo>
                <a:lnTo>
                  <a:pt x="3783700" y="2992563"/>
                </a:lnTo>
                <a:lnTo>
                  <a:pt x="0" y="299256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14"/>
          <p:cNvSpPr/>
          <p:nvPr/>
        </p:nvSpPr>
        <p:spPr>
          <a:xfrm flipH="1">
            <a:off x="1023776" y="3272369"/>
            <a:ext cx="6335379" cy="10888933"/>
          </a:xfrm>
          <a:custGeom>
            <a:rect b="b" l="l" r="r" t="t"/>
            <a:pathLst>
              <a:path extrusionOk="0" h="10888933" w="6335379">
                <a:moveTo>
                  <a:pt x="6335379" y="0"/>
                </a:moveTo>
                <a:lnTo>
                  <a:pt x="0" y="0"/>
                </a:lnTo>
                <a:lnTo>
                  <a:pt x="0" y="10888932"/>
                </a:lnTo>
                <a:lnTo>
                  <a:pt x="6335379" y="10888932"/>
                </a:lnTo>
                <a:lnTo>
                  <a:pt x="6335379"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14"/>
          <p:cNvSpPr/>
          <p:nvPr/>
        </p:nvSpPr>
        <p:spPr>
          <a:xfrm>
            <a:off x="15595592" y="6872236"/>
            <a:ext cx="1137548" cy="2037953"/>
          </a:xfrm>
          <a:custGeom>
            <a:rect b="b" l="l" r="r" t="t"/>
            <a:pathLst>
              <a:path extrusionOk="0" h="2037953" w="1137548">
                <a:moveTo>
                  <a:pt x="0" y="0"/>
                </a:moveTo>
                <a:lnTo>
                  <a:pt x="1137548" y="0"/>
                </a:lnTo>
                <a:lnTo>
                  <a:pt x="1137548" y="2037953"/>
                </a:lnTo>
                <a:lnTo>
                  <a:pt x="0" y="2037953"/>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14"/>
          <p:cNvSpPr txBox="1"/>
          <p:nvPr/>
        </p:nvSpPr>
        <p:spPr>
          <a:xfrm>
            <a:off x="7198588" y="6656721"/>
            <a:ext cx="7702544" cy="77914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2400">
                <a:solidFill>
                  <a:srgbClr val="FFFFFF"/>
                </a:solidFill>
                <a:latin typeface="Lato"/>
                <a:ea typeface="Lato"/>
                <a:cs typeface="Lato"/>
                <a:sym typeface="Lato"/>
              </a:rPr>
              <a:t>I'm Rain, and I'll be sharing with you my beautiful ideas. Follow me at @reallygreatsite to learn more. </a:t>
            </a:r>
            <a:endParaRPr/>
          </a:p>
        </p:txBody>
      </p:sp>
      <p:sp>
        <p:nvSpPr>
          <p:cNvPr id="167" name="Google Shape;167;p14"/>
          <p:cNvSpPr/>
          <p:nvPr/>
        </p:nvSpPr>
        <p:spPr>
          <a:xfrm rot="-591301">
            <a:off x="12520596" y="987020"/>
            <a:ext cx="1390357" cy="1099646"/>
          </a:xfrm>
          <a:custGeom>
            <a:rect b="b" l="l" r="r" t="t"/>
            <a:pathLst>
              <a:path extrusionOk="0" h="1099646" w="1390357">
                <a:moveTo>
                  <a:pt x="0" y="0"/>
                </a:moveTo>
                <a:lnTo>
                  <a:pt x="1390358" y="0"/>
                </a:lnTo>
                <a:lnTo>
                  <a:pt x="1390358" y="1099647"/>
                </a:lnTo>
                <a:lnTo>
                  <a:pt x="0" y="109964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14"/>
          <p:cNvSpPr/>
          <p:nvPr/>
        </p:nvSpPr>
        <p:spPr>
          <a:xfrm rot="1260951">
            <a:off x="4608661" y="675096"/>
            <a:ext cx="1351836" cy="1069179"/>
          </a:xfrm>
          <a:custGeom>
            <a:rect b="b" l="l" r="r" t="t"/>
            <a:pathLst>
              <a:path extrusionOk="0" h="1069179" w="1351836">
                <a:moveTo>
                  <a:pt x="0" y="0"/>
                </a:moveTo>
                <a:lnTo>
                  <a:pt x="1351836" y="0"/>
                </a:lnTo>
                <a:lnTo>
                  <a:pt x="1351836" y="1069179"/>
                </a:lnTo>
                <a:lnTo>
                  <a:pt x="0" y="1069179"/>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14"/>
          <p:cNvSpPr/>
          <p:nvPr/>
        </p:nvSpPr>
        <p:spPr>
          <a:xfrm rot="1260951">
            <a:off x="14459603" y="715303"/>
            <a:ext cx="3453484" cy="2731392"/>
          </a:xfrm>
          <a:custGeom>
            <a:rect b="b" l="l" r="r" t="t"/>
            <a:pathLst>
              <a:path extrusionOk="0" h="2731392" w="3453484">
                <a:moveTo>
                  <a:pt x="0" y="0"/>
                </a:moveTo>
                <a:lnTo>
                  <a:pt x="3453483" y="0"/>
                </a:lnTo>
                <a:lnTo>
                  <a:pt x="3453483" y="2731392"/>
                </a:lnTo>
                <a:lnTo>
                  <a:pt x="0" y="273139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14"/>
          <p:cNvSpPr/>
          <p:nvPr/>
        </p:nvSpPr>
        <p:spPr>
          <a:xfrm rot="1260951">
            <a:off x="15103671" y="1880687"/>
            <a:ext cx="1865676" cy="1475580"/>
          </a:xfrm>
          <a:custGeom>
            <a:rect b="b" l="l" r="r" t="t"/>
            <a:pathLst>
              <a:path extrusionOk="0" h="1475580" w="1865676">
                <a:moveTo>
                  <a:pt x="0" y="0"/>
                </a:moveTo>
                <a:lnTo>
                  <a:pt x="1865676" y="0"/>
                </a:lnTo>
                <a:lnTo>
                  <a:pt x="1865676" y="1475580"/>
                </a:lnTo>
                <a:lnTo>
                  <a:pt x="0" y="147558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00"/>
            </a:gs>
            <a:gs pos="100000">
              <a:srgbClr val="3533CD"/>
            </a:gs>
          </a:gsLst>
          <a:lin ang="2700000" scaled="0"/>
        </a:gradFill>
      </p:bgPr>
    </p:bg>
    <p:spTree>
      <p:nvGrpSpPr>
        <p:cNvPr id="174" name="Shape 174"/>
        <p:cNvGrpSpPr/>
        <p:nvPr/>
      </p:nvGrpSpPr>
      <p:grpSpPr>
        <a:xfrm>
          <a:off x="0" y="0"/>
          <a:ext cx="0" cy="0"/>
          <a:chOff x="0" y="0"/>
          <a:chExt cx="0" cy="0"/>
        </a:xfrm>
      </p:grpSpPr>
      <p:cxnSp>
        <p:nvCxnSpPr>
          <p:cNvPr id="175" name="Google Shape;175;p15"/>
          <p:cNvCxnSpPr/>
          <p:nvPr/>
        </p:nvCxnSpPr>
        <p:spPr>
          <a:xfrm>
            <a:off x="372407" y="-526855"/>
            <a:ext cx="0" cy="10813855"/>
          </a:xfrm>
          <a:prstGeom prst="straightConnector1">
            <a:avLst/>
          </a:prstGeom>
          <a:noFill/>
          <a:ln cap="flat" cmpd="sng" w="9525">
            <a:solidFill>
              <a:srgbClr val="FFFFFF"/>
            </a:solidFill>
            <a:prstDash val="solid"/>
            <a:round/>
            <a:headEnd len="sm" w="sm" type="none"/>
            <a:tailEnd len="sm" w="sm" type="none"/>
          </a:ln>
        </p:spPr>
      </p:cxnSp>
      <p:cxnSp>
        <p:nvCxnSpPr>
          <p:cNvPr id="176" name="Google Shape;176;p15"/>
          <p:cNvCxnSpPr/>
          <p:nvPr/>
        </p:nvCxnSpPr>
        <p:spPr>
          <a:xfrm>
            <a:off x="-1417322" y="9944152"/>
            <a:ext cx="20125350" cy="0"/>
          </a:xfrm>
          <a:prstGeom prst="straightConnector1">
            <a:avLst/>
          </a:prstGeom>
          <a:noFill/>
          <a:ln cap="flat" cmpd="sng" w="9525">
            <a:solidFill>
              <a:srgbClr val="FFFFFF"/>
            </a:solidFill>
            <a:prstDash val="solid"/>
            <a:round/>
            <a:headEnd len="sm" w="sm" type="none"/>
            <a:tailEnd len="sm" w="sm" type="none"/>
          </a:ln>
        </p:spPr>
      </p:cxnSp>
      <p:cxnSp>
        <p:nvCxnSpPr>
          <p:cNvPr id="177" name="Google Shape;177;p15"/>
          <p:cNvCxnSpPr/>
          <p:nvPr/>
        </p:nvCxnSpPr>
        <p:spPr>
          <a:xfrm>
            <a:off x="17885459" y="-417713"/>
            <a:ext cx="0" cy="10813855"/>
          </a:xfrm>
          <a:prstGeom prst="straightConnector1">
            <a:avLst/>
          </a:prstGeom>
          <a:noFill/>
          <a:ln cap="flat" cmpd="sng" w="9525">
            <a:solidFill>
              <a:srgbClr val="FFFFFF"/>
            </a:solidFill>
            <a:prstDash val="solid"/>
            <a:round/>
            <a:headEnd len="sm" w="sm" type="none"/>
            <a:tailEnd len="sm" w="sm" type="none"/>
          </a:ln>
        </p:spPr>
      </p:cxnSp>
      <p:cxnSp>
        <p:nvCxnSpPr>
          <p:cNvPr id="178" name="Google Shape;178;p15"/>
          <p:cNvCxnSpPr/>
          <p:nvPr/>
        </p:nvCxnSpPr>
        <p:spPr>
          <a:xfrm>
            <a:off x="-2425455" y="468254"/>
            <a:ext cx="21133482" cy="0"/>
          </a:xfrm>
          <a:prstGeom prst="straightConnector1">
            <a:avLst/>
          </a:prstGeom>
          <a:noFill/>
          <a:ln cap="flat" cmpd="sng" w="9525">
            <a:solidFill>
              <a:srgbClr val="FFFFFF"/>
            </a:solidFill>
            <a:prstDash val="solid"/>
            <a:round/>
            <a:headEnd len="sm" w="sm" type="none"/>
            <a:tailEnd len="sm" w="sm" type="none"/>
          </a:ln>
        </p:spPr>
      </p:cxnSp>
      <p:sp>
        <p:nvSpPr>
          <p:cNvPr id="179" name="Google Shape;179;p15"/>
          <p:cNvSpPr/>
          <p:nvPr/>
        </p:nvSpPr>
        <p:spPr>
          <a:xfrm>
            <a:off x="2133556" y="4293585"/>
            <a:ext cx="1031797" cy="1031797"/>
          </a:xfrm>
          <a:custGeom>
            <a:rect b="b" l="l" r="r" t="t"/>
            <a:pathLst>
              <a:path extrusionOk="0" h="1031797" w="1031797">
                <a:moveTo>
                  <a:pt x="0" y="0"/>
                </a:moveTo>
                <a:lnTo>
                  <a:pt x="1031796" y="0"/>
                </a:lnTo>
                <a:lnTo>
                  <a:pt x="1031796" y="1031797"/>
                </a:lnTo>
                <a:lnTo>
                  <a:pt x="0" y="103179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15"/>
          <p:cNvSpPr/>
          <p:nvPr/>
        </p:nvSpPr>
        <p:spPr>
          <a:xfrm flipH="1">
            <a:off x="4129905" y="6931303"/>
            <a:ext cx="1031797" cy="1031797"/>
          </a:xfrm>
          <a:custGeom>
            <a:rect b="b" l="l" r="r" t="t"/>
            <a:pathLst>
              <a:path extrusionOk="0" h="1031797" w="1031797">
                <a:moveTo>
                  <a:pt x="1031797" y="0"/>
                </a:moveTo>
                <a:lnTo>
                  <a:pt x="0" y="0"/>
                </a:lnTo>
                <a:lnTo>
                  <a:pt x="0" y="1031797"/>
                </a:lnTo>
                <a:lnTo>
                  <a:pt x="1031797" y="1031797"/>
                </a:lnTo>
                <a:lnTo>
                  <a:pt x="1031797"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81" name="Google Shape;181;p15"/>
          <p:cNvGrpSpPr/>
          <p:nvPr/>
        </p:nvGrpSpPr>
        <p:grpSpPr>
          <a:xfrm>
            <a:off x="9733056" y="2049278"/>
            <a:ext cx="5494295" cy="5494295"/>
            <a:chOff x="0" y="0"/>
            <a:chExt cx="812800" cy="812800"/>
          </a:xfrm>
        </p:grpSpPr>
        <p:sp>
          <p:nvSpPr>
            <p:cNvPr id="182" name="Google Shape;182;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BD5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 name="Google Shape;183;p1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4" name="Google Shape;184;p15"/>
          <p:cNvSpPr/>
          <p:nvPr/>
        </p:nvSpPr>
        <p:spPr>
          <a:xfrm>
            <a:off x="15499108" y="-1407031"/>
            <a:ext cx="5122952" cy="4871461"/>
          </a:xfrm>
          <a:custGeom>
            <a:rect b="b" l="l" r="r" t="t"/>
            <a:pathLst>
              <a:path extrusionOk="0" h="4871461" w="5122952">
                <a:moveTo>
                  <a:pt x="0" y="0"/>
                </a:moveTo>
                <a:lnTo>
                  <a:pt x="5122952" y="0"/>
                </a:lnTo>
                <a:lnTo>
                  <a:pt x="5122952" y="4871462"/>
                </a:lnTo>
                <a:lnTo>
                  <a:pt x="0" y="487146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15"/>
          <p:cNvSpPr/>
          <p:nvPr/>
        </p:nvSpPr>
        <p:spPr>
          <a:xfrm>
            <a:off x="13704634" y="-526855"/>
            <a:ext cx="2022754" cy="1923455"/>
          </a:xfrm>
          <a:custGeom>
            <a:rect b="b" l="l" r="r" t="t"/>
            <a:pathLst>
              <a:path extrusionOk="0" h="1923455" w="2022754">
                <a:moveTo>
                  <a:pt x="0" y="0"/>
                </a:moveTo>
                <a:lnTo>
                  <a:pt x="2022754" y="0"/>
                </a:lnTo>
                <a:lnTo>
                  <a:pt x="2022754" y="1923455"/>
                </a:lnTo>
                <a:lnTo>
                  <a:pt x="0" y="192345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15"/>
          <p:cNvSpPr/>
          <p:nvPr/>
        </p:nvSpPr>
        <p:spPr>
          <a:xfrm>
            <a:off x="-1481132" y="1028700"/>
            <a:ext cx="3707077" cy="3525093"/>
          </a:xfrm>
          <a:custGeom>
            <a:rect b="b" l="l" r="r" t="t"/>
            <a:pathLst>
              <a:path extrusionOk="0" h="3525093" w="3707077">
                <a:moveTo>
                  <a:pt x="0" y="0"/>
                </a:moveTo>
                <a:lnTo>
                  <a:pt x="3707077" y="0"/>
                </a:lnTo>
                <a:lnTo>
                  <a:pt x="3707077" y="3525093"/>
                </a:lnTo>
                <a:lnTo>
                  <a:pt x="0" y="352509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15"/>
          <p:cNvSpPr/>
          <p:nvPr/>
        </p:nvSpPr>
        <p:spPr>
          <a:xfrm>
            <a:off x="75934" y="0"/>
            <a:ext cx="1905533" cy="1811988"/>
          </a:xfrm>
          <a:custGeom>
            <a:rect b="b" l="l" r="r" t="t"/>
            <a:pathLst>
              <a:path extrusionOk="0" h="1811988" w="1905533">
                <a:moveTo>
                  <a:pt x="0" y="0"/>
                </a:moveTo>
                <a:lnTo>
                  <a:pt x="1905532" y="0"/>
                </a:lnTo>
                <a:lnTo>
                  <a:pt x="1905532" y="1811988"/>
                </a:lnTo>
                <a:lnTo>
                  <a:pt x="0" y="181198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15"/>
          <p:cNvSpPr/>
          <p:nvPr/>
        </p:nvSpPr>
        <p:spPr>
          <a:xfrm>
            <a:off x="9961015" y="2277237"/>
            <a:ext cx="5038377" cy="5038377"/>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5">
              <a:alphaModFix/>
            </a:blip>
            <a:stretch>
              <a:fillRect b="-40832" l="0" r="0" t="-916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89" name="Google Shape;189;p15"/>
          <p:cNvGrpSpPr/>
          <p:nvPr/>
        </p:nvGrpSpPr>
        <p:grpSpPr>
          <a:xfrm>
            <a:off x="13292780" y="5638817"/>
            <a:ext cx="3413224" cy="3413224"/>
            <a:chOff x="0" y="0"/>
            <a:chExt cx="812800" cy="812800"/>
          </a:xfrm>
        </p:grpSpPr>
        <p:sp>
          <p:nvSpPr>
            <p:cNvPr id="190" name="Google Shape;190;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BD5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1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2" name="Google Shape;192;p15"/>
          <p:cNvSpPr/>
          <p:nvPr/>
        </p:nvSpPr>
        <p:spPr>
          <a:xfrm>
            <a:off x="13434395" y="5780432"/>
            <a:ext cx="3129994" cy="3129994"/>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6">
              <a:alphaModFix/>
            </a:blip>
            <a:stretch>
              <a:fillRect b="-55653" l="-52982" r="-96462" t="-10575"/>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15"/>
          <p:cNvSpPr txBox="1"/>
          <p:nvPr/>
        </p:nvSpPr>
        <p:spPr>
          <a:xfrm>
            <a:off x="1691152" y="1572387"/>
            <a:ext cx="8360535" cy="1390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9000">
                <a:solidFill>
                  <a:srgbClr val="FFFFFF"/>
                </a:solidFill>
                <a:latin typeface="Roboto Condensed"/>
                <a:ea typeface="Roboto Condensed"/>
                <a:cs typeface="Roboto Condensed"/>
                <a:sym typeface="Roboto Condensed"/>
              </a:rPr>
              <a:t>Our Company</a:t>
            </a:r>
            <a:endParaRPr/>
          </a:p>
        </p:txBody>
      </p:sp>
      <p:sp>
        <p:nvSpPr>
          <p:cNvPr id="194" name="Google Shape;194;p15"/>
          <p:cNvSpPr txBox="1"/>
          <p:nvPr/>
        </p:nvSpPr>
        <p:spPr>
          <a:xfrm>
            <a:off x="5467562" y="6923327"/>
            <a:ext cx="4584125" cy="52387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1" lang="en-US" sz="3499">
                <a:solidFill>
                  <a:srgbClr val="FE6346"/>
                </a:solidFill>
                <a:latin typeface="Roboto Condensed"/>
                <a:ea typeface="Roboto Condensed"/>
                <a:cs typeface="Roboto Condensed"/>
                <a:sym typeface="Roboto Condensed"/>
              </a:rPr>
              <a:t>What we do? </a:t>
            </a:r>
            <a:endParaRPr/>
          </a:p>
        </p:txBody>
      </p:sp>
      <p:sp>
        <p:nvSpPr>
          <p:cNvPr id="195" name="Google Shape;195;p15"/>
          <p:cNvSpPr txBox="1"/>
          <p:nvPr/>
        </p:nvSpPr>
        <p:spPr>
          <a:xfrm>
            <a:off x="3471212" y="4285608"/>
            <a:ext cx="4584125" cy="52387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1" lang="en-US" sz="3499">
                <a:solidFill>
                  <a:srgbClr val="FE6346"/>
                </a:solidFill>
                <a:latin typeface="Roboto Condensed"/>
                <a:ea typeface="Roboto Condensed"/>
                <a:cs typeface="Roboto Condensed"/>
                <a:sym typeface="Roboto Condensed"/>
              </a:rPr>
              <a:t>Who we are?</a:t>
            </a:r>
            <a:endParaRPr/>
          </a:p>
        </p:txBody>
      </p:sp>
      <p:sp>
        <p:nvSpPr>
          <p:cNvPr id="196" name="Google Shape;196;p15"/>
          <p:cNvSpPr txBox="1"/>
          <p:nvPr/>
        </p:nvSpPr>
        <p:spPr>
          <a:xfrm>
            <a:off x="3471212" y="5088096"/>
            <a:ext cx="3953100" cy="7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399" u="none">
                <a:solidFill>
                  <a:srgbClr val="FFFFFF"/>
                </a:solidFill>
                <a:latin typeface="Lato"/>
                <a:ea typeface="Lato"/>
                <a:cs typeface="Lato"/>
                <a:sym typeface="Lato"/>
              </a:rPr>
              <a:t>Briefly elaborate on what you want to discuss. </a:t>
            </a:r>
            <a:endParaRPr/>
          </a:p>
        </p:txBody>
      </p:sp>
      <p:sp>
        <p:nvSpPr>
          <p:cNvPr id="197" name="Google Shape;197;p15"/>
          <p:cNvSpPr txBox="1"/>
          <p:nvPr/>
        </p:nvSpPr>
        <p:spPr>
          <a:xfrm>
            <a:off x="5467562" y="7717331"/>
            <a:ext cx="3953100" cy="7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399" u="none">
                <a:solidFill>
                  <a:srgbClr val="FFFFFF"/>
                </a:solidFill>
                <a:latin typeface="Lato"/>
                <a:ea typeface="Lato"/>
                <a:cs typeface="Lato"/>
                <a:sym typeface="Lato"/>
              </a:rPr>
              <a:t>Briefly elaborate on what you want to discuss.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00"/>
            </a:gs>
            <a:gs pos="100000">
              <a:srgbClr val="3533CD"/>
            </a:gs>
          </a:gsLst>
          <a:lin ang="2700000" scaled="0"/>
        </a:gradFill>
      </p:bgPr>
    </p:bg>
    <p:spTree>
      <p:nvGrpSpPr>
        <p:cNvPr id="201" name="Shape 201"/>
        <p:cNvGrpSpPr/>
        <p:nvPr/>
      </p:nvGrpSpPr>
      <p:grpSpPr>
        <a:xfrm>
          <a:off x="0" y="0"/>
          <a:ext cx="0" cy="0"/>
          <a:chOff x="0" y="0"/>
          <a:chExt cx="0" cy="0"/>
        </a:xfrm>
      </p:grpSpPr>
      <p:cxnSp>
        <p:nvCxnSpPr>
          <p:cNvPr id="202" name="Google Shape;202;p16"/>
          <p:cNvCxnSpPr/>
          <p:nvPr/>
        </p:nvCxnSpPr>
        <p:spPr>
          <a:xfrm>
            <a:off x="372407" y="-526855"/>
            <a:ext cx="0" cy="10813855"/>
          </a:xfrm>
          <a:prstGeom prst="straightConnector1">
            <a:avLst/>
          </a:prstGeom>
          <a:noFill/>
          <a:ln cap="flat" cmpd="sng" w="9525">
            <a:solidFill>
              <a:srgbClr val="FFFFFF"/>
            </a:solidFill>
            <a:prstDash val="solid"/>
            <a:round/>
            <a:headEnd len="sm" w="sm" type="none"/>
            <a:tailEnd len="sm" w="sm" type="none"/>
          </a:ln>
        </p:spPr>
      </p:cxnSp>
      <p:cxnSp>
        <p:nvCxnSpPr>
          <p:cNvPr id="203" name="Google Shape;203;p16"/>
          <p:cNvCxnSpPr/>
          <p:nvPr/>
        </p:nvCxnSpPr>
        <p:spPr>
          <a:xfrm>
            <a:off x="-1417322" y="9944152"/>
            <a:ext cx="20125350" cy="0"/>
          </a:xfrm>
          <a:prstGeom prst="straightConnector1">
            <a:avLst/>
          </a:prstGeom>
          <a:noFill/>
          <a:ln cap="flat" cmpd="sng" w="9525">
            <a:solidFill>
              <a:srgbClr val="FFFFFF"/>
            </a:solidFill>
            <a:prstDash val="solid"/>
            <a:round/>
            <a:headEnd len="sm" w="sm" type="none"/>
            <a:tailEnd len="sm" w="sm" type="none"/>
          </a:ln>
        </p:spPr>
      </p:cxnSp>
      <p:cxnSp>
        <p:nvCxnSpPr>
          <p:cNvPr id="204" name="Google Shape;204;p16"/>
          <p:cNvCxnSpPr/>
          <p:nvPr/>
        </p:nvCxnSpPr>
        <p:spPr>
          <a:xfrm>
            <a:off x="17885459" y="-417713"/>
            <a:ext cx="0" cy="10813855"/>
          </a:xfrm>
          <a:prstGeom prst="straightConnector1">
            <a:avLst/>
          </a:prstGeom>
          <a:noFill/>
          <a:ln cap="flat" cmpd="sng" w="9525">
            <a:solidFill>
              <a:srgbClr val="FFFFFF"/>
            </a:solidFill>
            <a:prstDash val="solid"/>
            <a:round/>
            <a:headEnd len="sm" w="sm" type="none"/>
            <a:tailEnd len="sm" w="sm" type="none"/>
          </a:ln>
        </p:spPr>
      </p:cxnSp>
      <p:cxnSp>
        <p:nvCxnSpPr>
          <p:cNvPr id="205" name="Google Shape;205;p16"/>
          <p:cNvCxnSpPr/>
          <p:nvPr/>
        </p:nvCxnSpPr>
        <p:spPr>
          <a:xfrm>
            <a:off x="-2425455" y="468254"/>
            <a:ext cx="21133482" cy="0"/>
          </a:xfrm>
          <a:prstGeom prst="straightConnector1">
            <a:avLst/>
          </a:prstGeom>
          <a:noFill/>
          <a:ln cap="flat" cmpd="sng" w="9525">
            <a:solidFill>
              <a:srgbClr val="FFFFFF"/>
            </a:solidFill>
            <a:prstDash val="solid"/>
            <a:round/>
            <a:headEnd len="sm" w="sm" type="none"/>
            <a:tailEnd len="sm" w="sm" type="none"/>
          </a:ln>
        </p:spPr>
      </p:cxnSp>
      <p:sp>
        <p:nvSpPr>
          <p:cNvPr id="206" name="Google Shape;206;p16"/>
          <p:cNvSpPr/>
          <p:nvPr/>
        </p:nvSpPr>
        <p:spPr>
          <a:xfrm>
            <a:off x="-4434081" y="-2999285"/>
            <a:ext cx="9914271" cy="9427570"/>
          </a:xfrm>
          <a:custGeom>
            <a:rect b="b" l="l" r="r" t="t"/>
            <a:pathLst>
              <a:path extrusionOk="0" h="9427570" w="9914271">
                <a:moveTo>
                  <a:pt x="0" y="0"/>
                </a:moveTo>
                <a:lnTo>
                  <a:pt x="9914270" y="0"/>
                </a:lnTo>
                <a:lnTo>
                  <a:pt x="9914270" y="9427570"/>
                </a:lnTo>
                <a:lnTo>
                  <a:pt x="0" y="942757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16"/>
          <p:cNvSpPr/>
          <p:nvPr/>
        </p:nvSpPr>
        <p:spPr>
          <a:xfrm rot="-6947317">
            <a:off x="15735516" y="880752"/>
            <a:ext cx="1340061" cy="1667496"/>
          </a:xfrm>
          <a:custGeom>
            <a:rect b="b" l="l" r="r" t="t"/>
            <a:pathLst>
              <a:path extrusionOk="0" h="1667496" w="1340061">
                <a:moveTo>
                  <a:pt x="0" y="0"/>
                </a:moveTo>
                <a:lnTo>
                  <a:pt x="1340060" y="0"/>
                </a:lnTo>
                <a:lnTo>
                  <a:pt x="1340060" y="1667496"/>
                </a:lnTo>
                <a:lnTo>
                  <a:pt x="0" y="166749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16"/>
          <p:cNvSpPr/>
          <p:nvPr/>
        </p:nvSpPr>
        <p:spPr>
          <a:xfrm rot="4021037">
            <a:off x="16768881" y="724815"/>
            <a:ext cx="1170102" cy="925444"/>
          </a:xfrm>
          <a:custGeom>
            <a:rect b="b" l="l" r="r" t="t"/>
            <a:pathLst>
              <a:path extrusionOk="0" h="925444" w="1170102">
                <a:moveTo>
                  <a:pt x="0" y="0"/>
                </a:moveTo>
                <a:lnTo>
                  <a:pt x="1170101" y="0"/>
                </a:lnTo>
                <a:lnTo>
                  <a:pt x="1170101" y="925444"/>
                </a:lnTo>
                <a:lnTo>
                  <a:pt x="0" y="92544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16"/>
          <p:cNvSpPr/>
          <p:nvPr/>
        </p:nvSpPr>
        <p:spPr>
          <a:xfrm rot="4021037">
            <a:off x="16645980" y="1005038"/>
            <a:ext cx="1170102" cy="925444"/>
          </a:xfrm>
          <a:custGeom>
            <a:rect b="b" l="l" r="r" t="t"/>
            <a:pathLst>
              <a:path extrusionOk="0" h="925444" w="1170102">
                <a:moveTo>
                  <a:pt x="0" y="0"/>
                </a:moveTo>
                <a:lnTo>
                  <a:pt x="1170102" y="0"/>
                </a:lnTo>
                <a:lnTo>
                  <a:pt x="1170102" y="925444"/>
                </a:lnTo>
                <a:lnTo>
                  <a:pt x="0" y="9254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10" name="Google Shape;210;p16"/>
          <p:cNvGrpSpPr/>
          <p:nvPr/>
        </p:nvGrpSpPr>
        <p:grpSpPr>
          <a:xfrm>
            <a:off x="12079897" y="4022728"/>
            <a:ext cx="4574456" cy="4574456"/>
            <a:chOff x="0" y="0"/>
            <a:chExt cx="812800" cy="812800"/>
          </a:xfrm>
        </p:grpSpPr>
        <p:sp>
          <p:nvSpPr>
            <p:cNvPr id="211" name="Google Shape;211;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BD5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13" name="Google Shape;213;p16"/>
          <p:cNvSpPr/>
          <p:nvPr/>
        </p:nvSpPr>
        <p:spPr>
          <a:xfrm>
            <a:off x="12269692" y="4212523"/>
            <a:ext cx="4194866" cy="4194866"/>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7">
              <a:alphaModFix/>
            </a:blip>
            <a:stretch>
              <a:fillRect b="-5970" l="0" r="0" t="-7166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16"/>
          <p:cNvSpPr/>
          <p:nvPr/>
        </p:nvSpPr>
        <p:spPr>
          <a:xfrm>
            <a:off x="15099951" y="7161303"/>
            <a:ext cx="5189628" cy="4934865"/>
          </a:xfrm>
          <a:custGeom>
            <a:rect b="b" l="l" r="r" t="t"/>
            <a:pathLst>
              <a:path extrusionOk="0" h="4934865" w="5189628">
                <a:moveTo>
                  <a:pt x="0" y="0"/>
                </a:moveTo>
                <a:lnTo>
                  <a:pt x="5189628" y="0"/>
                </a:lnTo>
                <a:lnTo>
                  <a:pt x="5189628" y="4934865"/>
                </a:lnTo>
                <a:lnTo>
                  <a:pt x="0" y="493486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15" name="Google Shape;215;p16"/>
          <p:cNvGrpSpPr/>
          <p:nvPr/>
        </p:nvGrpSpPr>
        <p:grpSpPr>
          <a:xfrm>
            <a:off x="1633648" y="4022728"/>
            <a:ext cx="4574456" cy="4574456"/>
            <a:chOff x="0" y="0"/>
            <a:chExt cx="812800" cy="812800"/>
          </a:xfrm>
        </p:grpSpPr>
        <p:sp>
          <p:nvSpPr>
            <p:cNvPr id="216" name="Google Shape;216;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BD5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18" name="Google Shape;218;p16"/>
          <p:cNvSpPr/>
          <p:nvPr/>
        </p:nvSpPr>
        <p:spPr>
          <a:xfrm>
            <a:off x="1823443" y="4212523"/>
            <a:ext cx="4194866" cy="4194866"/>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8">
              <a:alphaModFix/>
            </a:blip>
            <a:stretch>
              <a:fillRect b="0" l="-12500" r="-125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19" name="Google Shape;219;p16"/>
          <p:cNvGrpSpPr/>
          <p:nvPr/>
        </p:nvGrpSpPr>
        <p:grpSpPr>
          <a:xfrm>
            <a:off x="6856772" y="4022728"/>
            <a:ext cx="4574456" cy="4574456"/>
            <a:chOff x="0" y="0"/>
            <a:chExt cx="812800" cy="812800"/>
          </a:xfrm>
        </p:grpSpPr>
        <p:sp>
          <p:nvSpPr>
            <p:cNvPr id="220" name="Google Shape;220;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BD5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Google Shape;221;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2" name="Google Shape;222;p16"/>
          <p:cNvSpPr/>
          <p:nvPr/>
        </p:nvSpPr>
        <p:spPr>
          <a:xfrm>
            <a:off x="7046567" y="4212523"/>
            <a:ext cx="4194866" cy="4194866"/>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9">
              <a:alphaModFix/>
            </a:blip>
            <a:stretch>
              <a:fillRect b="-16663" l="0" r="0" t="-1666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16"/>
          <p:cNvSpPr txBox="1"/>
          <p:nvPr/>
        </p:nvSpPr>
        <p:spPr>
          <a:xfrm>
            <a:off x="5472755" y="1317786"/>
            <a:ext cx="7327621" cy="1390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9000">
                <a:solidFill>
                  <a:srgbClr val="FFFFFF"/>
                </a:solidFill>
                <a:latin typeface="Roboto Condensed"/>
                <a:ea typeface="Roboto Condensed"/>
                <a:cs typeface="Roboto Condensed"/>
                <a:sym typeface="Roboto Condensed"/>
              </a:rPr>
              <a:t>Portfolio</a:t>
            </a:r>
            <a:endParaRPr/>
          </a:p>
        </p:txBody>
      </p:sp>
      <p:sp>
        <p:nvSpPr>
          <p:cNvPr id="224" name="Google Shape;224;p16"/>
          <p:cNvSpPr txBox="1"/>
          <p:nvPr/>
        </p:nvSpPr>
        <p:spPr>
          <a:xfrm>
            <a:off x="5472953" y="2960084"/>
            <a:ext cx="7327225" cy="38862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2400">
                <a:solidFill>
                  <a:srgbClr val="FFFFFF"/>
                </a:solidFill>
                <a:latin typeface="Lato"/>
                <a:ea typeface="Lato"/>
                <a:cs typeface="Lato"/>
                <a:sym typeface="Lato"/>
              </a:rPr>
              <a:t>What can you say about your projects? Share it here!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00"/>
            </a:gs>
            <a:gs pos="100000">
              <a:srgbClr val="3533CD"/>
            </a:gs>
          </a:gsLst>
          <a:lin ang="2700000" scaled="0"/>
        </a:gradFill>
      </p:bgPr>
    </p:bg>
    <p:spTree>
      <p:nvGrpSpPr>
        <p:cNvPr id="228" name="Shape 228"/>
        <p:cNvGrpSpPr/>
        <p:nvPr/>
      </p:nvGrpSpPr>
      <p:grpSpPr>
        <a:xfrm>
          <a:off x="0" y="0"/>
          <a:ext cx="0" cy="0"/>
          <a:chOff x="0" y="0"/>
          <a:chExt cx="0" cy="0"/>
        </a:xfrm>
      </p:grpSpPr>
      <p:cxnSp>
        <p:nvCxnSpPr>
          <p:cNvPr id="229" name="Google Shape;229;p17"/>
          <p:cNvCxnSpPr/>
          <p:nvPr/>
        </p:nvCxnSpPr>
        <p:spPr>
          <a:xfrm>
            <a:off x="372407" y="-526855"/>
            <a:ext cx="0" cy="10813855"/>
          </a:xfrm>
          <a:prstGeom prst="straightConnector1">
            <a:avLst/>
          </a:prstGeom>
          <a:noFill/>
          <a:ln cap="flat" cmpd="sng" w="9525">
            <a:solidFill>
              <a:srgbClr val="FFFFFF"/>
            </a:solidFill>
            <a:prstDash val="solid"/>
            <a:round/>
            <a:headEnd len="sm" w="sm" type="none"/>
            <a:tailEnd len="sm" w="sm" type="none"/>
          </a:ln>
        </p:spPr>
      </p:cxnSp>
      <p:cxnSp>
        <p:nvCxnSpPr>
          <p:cNvPr id="230" name="Google Shape;230;p17"/>
          <p:cNvCxnSpPr/>
          <p:nvPr/>
        </p:nvCxnSpPr>
        <p:spPr>
          <a:xfrm>
            <a:off x="-1417322" y="9944152"/>
            <a:ext cx="20125350" cy="0"/>
          </a:xfrm>
          <a:prstGeom prst="straightConnector1">
            <a:avLst/>
          </a:prstGeom>
          <a:noFill/>
          <a:ln cap="flat" cmpd="sng" w="9525">
            <a:solidFill>
              <a:srgbClr val="FFFFFF"/>
            </a:solidFill>
            <a:prstDash val="solid"/>
            <a:round/>
            <a:headEnd len="sm" w="sm" type="none"/>
            <a:tailEnd len="sm" w="sm" type="none"/>
          </a:ln>
        </p:spPr>
      </p:cxnSp>
      <p:cxnSp>
        <p:nvCxnSpPr>
          <p:cNvPr id="231" name="Google Shape;231;p17"/>
          <p:cNvCxnSpPr/>
          <p:nvPr/>
        </p:nvCxnSpPr>
        <p:spPr>
          <a:xfrm>
            <a:off x="17885459" y="-417713"/>
            <a:ext cx="0" cy="10813855"/>
          </a:xfrm>
          <a:prstGeom prst="straightConnector1">
            <a:avLst/>
          </a:prstGeom>
          <a:noFill/>
          <a:ln cap="flat" cmpd="sng" w="9525">
            <a:solidFill>
              <a:srgbClr val="FFFFFF"/>
            </a:solidFill>
            <a:prstDash val="solid"/>
            <a:round/>
            <a:headEnd len="sm" w="sm" type="none"/>
            <a:tailEnd len="sm" w="sm" type="none"/>
          </a:ln>
        </p:spPr>
      </p:cxnSp>
      <p:cxnSp>
        <p:nvCxnSpPr>
          <p:cNvPr id="232" name="Google Shape;232;p17"/>
          <p:cNvCxnSpPr/>
          <p:nvPr/>
        </p:nvCxnSpPr>
        <p:spPr>
          <a:xfrm>
            <a:off x="-2425455" y="468254"/>
            <a:ext cx="21133482" cy="0"/>
          </a:xfrm>
          <a:prstGeom prst="straightConnector1">
            <a:avLst/>
          </a:prstGeom>
          <a:noFill/>
          <a:ln cap="flat" cmpd="sng" w="9525">
            <a:solidFill>
              <a:srgbClr val="FFFFFF"/>
            </a:solidFill>
            <a:prstDash val="solid"/>
            <a:round/>
            <a:headEnd len="sm" w="sm" type="none"/>
            <a:tailEnd len="sm" w="sm" type="none"/>
          </a:ln>
        </p:spPr>
      </p:cxnSp>
      <p:grpSp>
        <p:nvGrpSpPr>
          <p:cNvPr id="233" name="Google Shape;233;p17"/>
          <p:cNvGrpSpPr/>
          <p:nvPr/>
        </p:nvGrpSpPr>
        <p:grpSpPr>
          <a:xfrm>
            <a:off x="2874745" y="6471726"/>
            <a:ext cx="2288555" cy="2288555"/>
            <a:chOff x="0" y="0"/>
            <a:chExt cx="812800" cy="812800"/>
          </a:xfrm>
        </p:grpSpPr>
        <p:sp>
          <p:nvSpPr>
            <p:cNvPr id="234" name="Google Shape;234;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BD5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1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6" name="Google Shape;236;p17"/>
          <p:cNvGrpSpPr/>
          <p:nvPr/>
        </p:nvGrpSpPr>
        <p:grpSpPr>
          <a:xfrm>
            <a:off x="3049528" y="6665732"/>
            <a:ext cx="1938989" cy="1938989"/>
            <a:chOff x="0" y="0"/>
            <a:chExt cx="812800" cy="812800"/>
          </a:xfrm>
        </p:grpSpPr>
        <p:sp>
          <p:nvSpPr>
            <p:cNvPr id="237" name="Google Shape;237;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34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1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9" name="Google Shape;239;p17"/>
          <p:cNvSpPr/>
          <p:nvPr/>
        </p:nvSpPr>
        <p:spPr>
          <a:xfrm>
            <a:off x="3458791" y="7181843"/>
            <a:ext cx="1120463" cy="1120463"/>
          </a:xfrm>
          <a:custGeom>
            <a:rect b="b" l="l" r="r" t="t"/>
            <a:pathLst>
              <a:path extrusionOk="0" h="1120463" w="1120463">
                <a:moveTo>
                  <a:pt x="0" y="0"/>
                </a:moveTo>
                <a:lnTo>
                  <a:pt x="1120463" y="0"/>
                </a:lnTo>
                <a:lnTo>
                  <a:pt x="1120463" y="1120464"/>
                </a:lnTo>
                <a:lnTo>
                  <a:pt x="0" y="112046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40" name="Google Shape;240;p17"/>
          <p:cNvGrpSpPr/>
          <p:nvPr/>
        </p:nvGrpSpPr>
        <p:grpSpPr>
          <a:xfrm>
            <a:off x="2874745" y="3931263"/>
            <a:ext cx="2288555" cy="2288555"/>
            <a:chOff x="0" y="0"/>
            <a:chExt cx="812800" cy="812800"/>
          </a:xfrm>
        </p:grpSpPr>
        <p:sp>
          <p:nvSpPr>
            <p:cNvPr id="241" name="Google Shape;241;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BD5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1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3" name="Google Shape;243;p17"/>
          <p:cNvGrpSpPr/>
          <p:nvPr/>
        </p:nvGrpSpPr>
        <p:grpSpPr>
          <a:xfrm>
            <a:off x="3049528" y="4125269"/>
            <a:ext cx="1938989" cy="1938989"/>
            <a:chOff x="0" y="0"/>
            <a:chExt cx="812800" cy="812800"/>
          </a:xfrm>
        </p:grpSpPr>
        <p:sp>
          <p:nvSpPr>
            <p:cNvPr id="244" name="Google Shape;244;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34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1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6" name="Google Shape;246;p17"/>
          <p:cNvSpPr/>
          <p:nvPr/>
        </p:nvSpPr>
        <p:spPr>
          <a:xfrm>
            <a:off x="3328266" y="4406921"/>
            <a:ext cx="1381513" cy="1381513"/>
          </a:xfrm>
          <a:custGeom>
            <a:rect b="b" l="l" r="r" t="t"/>
            <a:pathLst>
              <a:path extrusionOk="0" h="1381513" w="1381513">
                <a:moveTo>
                  <a:pt x="0" y="0"/>
                </a:moveTo>
                <a:lnTo>
                  <a:pt x="1381513" y="0"/>
                </a:lnTo>
                <a:lnTo>
                  <a:pt x="1381513" y="1381513"/>
                </a:lnTo>
                <a:lnTo>
                  <a:pt x="0" y="138151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17"/>
          <p:cNvSpPr/>
          <p:nvPr/>
        </p:nvSpPr>
        <p:spPr>
          <a:xfrm>
            <a:off x="15024858" y="-2408114"/>
            <a:ext cx="6049722" cy="5752736"/>
          </a:xfrm>
          <a:custGeom>
            <a:rect b="b" l="l" r="r" t="t"/>
            <a:pathLst>
              <a:path extrusionOk="0" h="5752736" w="6049722">
                <a:moveTo>
                  <a:pt x="0" y="0"/>
                </a:moveTo>
                <a:lnTo>
                  <a:pt x="6049722" y="0"/>
                </a:lnTo>
                <a:lnTo>
                  <a:pt x="6049722" y="5752736"/>
                </a:lnTo>
                <a:lnTo>
                  <a:pt x="0" y="575273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17"/>
          <p:cNvSpPr/>
          <p:nvPr/>
        </p:nvSpPr>
        <p:spPr>
          <a:xfrm>
            <a:off x="-2107617" y="-1765506"/>
            <a:ext cx="4215233" cy="4008304"/>
          </a:xfrm>
          <a:custGeom>
            <a:rect b="b" l="l" r="r" t="t"/>
            <a:pathLst>
              <a:path extrusionOk="0" h="4008304" w="4215233">
                <a:moveTo>
                  <a:pt x="0" y="0"/>
                </a:moveTo>
                <a:lnTo>
                  <a:pt x="4215234" y="0"/>
                </a:lnTo>
                <a:lnTo>
                  <a:pt x="4215234" y="4008303"/>
                </a:lnTo>
                <a:lnTo>
                  <a:pt x="0" y="400830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17"/>
          <p:cNvSpPr/>
          <p:nvPr/>
        </p:nvSpPr>
        <p:spPr>
          <a:xfrm>
            <a:off x="2107617" y="810009"/>
            <a:ext cx="1222416" cy="1162406"/>
          </a:xfrm>
          <a:custGeom>
            <a:rect b="b" l="l" r="r" t="t"/>
            <a:pathLst>
              <a:path extrusionOk="0" h="1162406" w="1222416">
                <a:moveTo>
                  <a:pt x="0" y="0"/>
                </a:moveTo>
                <a:lnTo>
                  <a:pt x="1222415" y="0"/>
                </a:lnTo>
                <a:lnTo>
                  <a:pt x="1222415" y="1162407"/>
                </a:lnTo>
                <a:lnTo>
                  <a:pt x="0" y="116240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17"/>
          <p:cNvSpPr/>
          <p:nvPr/>
        </p:nvSpPr>
        <p:spPr>
          <a:xfrm rot="-2593614">
            <a:off x="14737554" y="6477720"/>
            <a:ext cx="1429153" cy="1778358"/>
          </a:xfrm>
          <a:custGeom>
            <a:rect b="b" l="l" r="r" t="t"/>
            <a:pathLst>
              <a:path extrusionOk="0" h="1778358" w="1429153">
                <a:moveTo>
                  <a:pt x="0" y="0"/>
                </a:moveTo>
                <a:lnTo>
                  <a:pt x="1429153" y="0"/>
                </a:lnTo>
                <a:lnTo>
                  <a:pt x="1429153" y="1778357"/>
                </a:lnTo>
                <a:lnTo>
                  <a:pt x="0" y="1778357"/>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17"/>
          <p:cNvSpPr/>
          <p:nvPr/>
        </p:nvSpPr>
        <p:spPr>
          <a:xfrm rot="9460062">
            <a:off x="14569413" y="7292974"/>
            <a:ext cx="3344774" cy="2645412"/>
          </a:xfrm>
          <a:custGeom>
            <a:rect b="b" l="l" r="r" t="t"/>
            <a:pathLst>
              <a:path extrusionOk="0" h="2645412" w="3344774">
                <a:moveTo>
                  <a:pt x="0" y="0"/>
                </a:moveTo>
                <a:lnTo>
                  <a:pt x="3344774" y="0"/>
                </a:lnTo>
                <a:lnTo>
                  <a:pt x="3344774" y="2645412"/>
                </a:lnTo>
                <a:lnTo>
                  <a:pt x="0" y="2645412"/>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17"/>
          <p:cNvSpPr/>
          <p:nvPr/>
        </p:nvSpPr>
        <p:spPr>
          <a:xfrm rot="6786003">
            <a:off x="15219169" y="6796300"/>
            <a:ext cx="3344774" cy="2645412"/>
          </a:xfrm>
          <a:custGeom>
            <a:rect b="b" l="l" r="r" t="t"/>
            <a:pathLst>
              <a:path extrusionOk="0" h="2645412" w="3344774">
                <a:moveTo>
                  <a:pt x="0" y="0"/>
                </a:moveTo>
                <a:lnTo>
                  <a:pt x="3344774" y="0"/>
                </a:lnTo>
                <a:lnTo>
                  <a:pt x="3344774" y="2645412"/>
                </a:lnTo>
                <a:lnTo>
                  <a:pt x="0" y="2645412"/>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17"/>
          <p:cNvSpPr/>
          <p:nvPr/>
        </p:nvSpPr>
        <p:spPr>
          <a:xfrm rot="139000">
            <a:off x="15616204" y="6505258"/>
            <a:ext cx="990675" cy="1774825"/>
          </a:xfrm>
          <a:custGeom>
            <a:rect b="b" l="l" r="r" t="t"/>
            <a:pathLst>
              <a:path extrusionOk="0" h="1774825" w="990675">
                <a:moveTo>
                  <a:pt x="0" y="0"/>
                </a:moveTo>
                <a:lnTo>
                  <a:pt x="990674" y="0"/>
                </a:lnTo>
                <a:lnTo>
                  <a:pt x="990674" y="1774825"/>
                </a:lnTo>
                <a:lnTo>
                  <a:pt x="0" y="1774825"/>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17"/>
          <p:cNvSpPr/>
          <p:nvPr/>
        </p:nvSpPr>
        <p:spPr>
          <a:xfrm>
            <a:off x="10529347" y="3199830"/>
            <a:ext cx="3157732" cy="5988801"/>
          </a:xfrm>
          <a:custGeom>
            <a:rect b="b" l="l" r="r" t="t"/>
            <a:pathLst>
              <a:path extrusionOk="0" h="5988801" w="3157732">
                <a:moveTo>
                  <a:pt x="0" y="0"/>
                </a:moveTo>
                <a:lnTo>
                  <a:pt x="3157731" y="0"/>
                </a:lnTo>
                <a:lnTo>
                  <a:pt x="3157731" y="5988802"/>
                </a:lnTo>
                <a:lnTo>
                  <a:pt x="0" y="5988802"/>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 name="Google Shape;255;p17"/>
          <p:cNvSpPr txBox="1"/>
          <p:nvPr/>
        </p:nvSpPr>
        <p:spPr>
          <a:xfrm>
            <a:off x="6858000" y="4216961"/>
            <a:ext cx="1641946" cy="516167"/>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1" lang="en-US" sz="3499">
                <a:solidFill>
                  <a:srgbClr val="FE6346"/>
                </a:solidFill>
                <a:latin typeface="Roboto Condensed"/>
                <a:ea typeface="Roboto Condensed"/>
                <a:cs typeface="Roboto Condensed"/>
                <a:sym typeface="Roboto Condensed"/>
              </a:rPr>
              <a:t>Mission</a:t>
            </a:r>
            <a:endParaRPr/>
          </a:p>
        </p:txBody>
      </p:sp>
      <p:sp>
        <p:nvSpPr>
          <p:cNvPr id="256" name="Google Shape;256;p17"/>
          <p:cNvSpPr txBox="1"/>
          <p:nvPr/>
        </p:nvSpPr>
        <p:spPr>
          <a:xfrm>
            <a:off x="6151045" y="4959911"/>
            <a:ext cx="3082800" cy="738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399">
                <a:solidFill>
                  <a:srgbClr val="FFFFFF"/>
                </a:solidFill>
                <a:latin typeface="Lato"/>
                <a:ea typeface="Lato"/>
                <a:cs typeface="Lato"/>
                <a:sym typeface="Lato"/>
              </a:rPr>
              <a:t>Enter your grand vision statement!</a:t>
            </a:r>
            <a:endParaRPr/>
          </a:p>
        </p:txBody>
      </p:sp>
      <p:sp>
        <p:nvSpPr>
          <p:cNvPr id="257" name="Google Shape;257;p17"/>
          <p:cNvSpPr txBox="1"/>
          <p:nvPr/>
        </p:nvSpPr>
        <p:spPr>
          <a:xfrm>
            <a:off x="6967699" y="6868795"/>
            <a:ext cx="1395875" cy="52387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1" lang="en-US" sz="3499">
                <a:solidFill>
                  <a:srgbClr val="FE6346"/>
                </a:solidFill>
                <a:latin typeface="Roboto Condensed"/>
                <a:ea typeface="Roboto Condensed"/>
                <a:cs typeface="Roboto Condensed"/>
                <a:sym typeface="Roboto Condensed"/>
              </a:rPr>
              <a:t>Vision</a:t>
            </a:r>
            <a:endParaRPr/>
          </a:p>
        </p:txBody>
      </p:sp>
      <p:sp>
        <p:nvSpPr>
          <p:cNvPr id="258" name="Google Shape;258;p17"/>
          <p:cNvSpPr txBox="1"/>
          <p:nvPr/>
        </p:nvSpPr>
        <p:spPr>
          <a:xfrm>
            <a:off x="6176450" y="7654212"/>
            <a:ext cx="3032100" cy="738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399">
                <a:solidFill>
                  <a:srgbClr val="FFFFFF"/>
                </a:solidFill>
                <a:latin typeface="Lato"/>
                <a:ea typeface="Lato"/>
                <a:cs typeface="Lato"/>
                <a:sym typeface="Lato"/>
              </a:rPr>
              <a:t>Enter your grand vision statement!</a:t>
            </a:r>
            <a:endParaRPr/>
          </a:p>
        </p:txBody>
      </p:sp>
      <p:sp>
        <p:nvSpPr>
          <p:cNvPr id="259" name="Google Shape;259;p17"/>
          <p:cNvSpPr txBox="1"/>
          <p:nvPr/>
        </p:nvSpPr>
        <p:spPr>
          <a:xfrm>
            <a:off x="4110903" y="1361505"/>
            <a:ext cx="10435391" cy="1390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9000">
                <a:solidFill>
                  <a:srgbClr val="FFFFFF"/>
                </a:solidFill>
                <a:latin typeface="Roboto Condensed"/>
                <a:ea typeface="Roboto Condensed"/>
                <a:cs typeface="Roboto Condensed"/>
                <a:sym typeface="Roboto Condensed"/>
              </a:rPr>
              <a:t>Mission And Vision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00"/>
            </a:gs>
            <a:gs pos="100000">
              <a:srgbClr val="3533CD"/>
            </a:gs>
          </a:gsLst>
          <a:lin ang="2700000" scaled="0"/>
        </a:gradFill>
      </p:bgPr>
    </p:bg>
    <p:spTree>
      <p:nvGrpSpPr>
        <p:cNvPr id="263" name="Shape 263"/>
        <p:cNvGrpSpPr/>
        <p:nvPr/>
      </p:nvGrpSpPr>
      <p:grpSpPr>
        <a:xfrm>
          <a:off x="0" y="0"/>
          <a:ext cx="0" cy="0"/>
          <a:chOff x="0" y="0"/>
          <a:chExt cx="0" cy="0"/>
        </a:xfrm>
      </p:grpSpPr>
      <p:cxnSp>
        <p:nvCxnSpPr>
          <p:cNvPr id="264" name="Google Shape;264;p18"/>
          <p:cNvCxnSpPr/>
          <p:nvPr/>
        </p:nvCxnSpPr>
        <p:spPr>
          <a:xfrm>
            <a:off x="372407" y="-526855"/>
            <a:ext cx="0" cy="10813855"/>
          </a:xfrm>
          <a:prstGeom prst="straightConnector1">
            <a:avLst/>
          </a:prstGeom>
          <a:noFill/>
          <a:ln cap="flat" cmpd="sng" w="9525">
            <a:solidFill>
              <a:srgbClr val="FFFFFF"/>
            </a:solidFill>
            <a:prstDash val="solid"/>
            <a:round/>
            <a:headEnd len="sm" w="sm" type="none"/>
            <a:tailEnd len="sm" w="sm" type="none"/>
          </a:ln>
        </p:spPr>
      </p:cxnSp>
      <p:cxnSp>
        <p:nvCxnSpPr>
          <p:cNvPr id="265" name="Google Shape;265;p18"/>
          <p:cNvCxnSpPr/>
          <p:nvPr/>
        </p:nvCxnSpPr>
        <p:spPr>
          <a:xfrm>
            <a:off x="-1417322" y="9944152"/>
            <a:ext cx="20125350" cy="0"/>
          </a:xfrm>
          <a:prstGeom prst="straightConnector1">
            <a:avLst/>
          </a:prstGeom>
          <a:noFill/>
          <a:ln cap="flat" cmpd="sng" w="9525">
            <a:solidFill>
              <a:srgbClr val="FFFFFF"/>
            </a:solidFill>
            <a:prstDash val="solid"/>
            <a:round/>
            <a:headEnd len="sm" w="sm" type="none"/>
            <a:tailEnd len="sm" w="sm" type="none"/>
          </a:ln>
        </p:spPr>
      </p:cxnSp>
      <p:cxnSp>
        <p:nvCxnSpPr>
          <p:cNvPr id="266" name="Google Shape;266;p18"/>
          <p:cNvCxnSpPr/>
          <p:nvPr/>
        </p:nvCxnSpPr>
        <p:spPr>
          <a:xfrm>
            <a:off x="17885459" y="-417713"/>
            <a:ext cx="0" cy="10813855"/>
          </a:xfrm>
          <a:prstGeom prst="straightConnector1">
            <a:avLst/>
          </a:prstGeom>
          <a:noFill/>
          <a:ln cap="flat" cmpd="sng" w="9525">
            <a:solidFill>
              <a:srgbClr val="FFFFFF"/>
            </a:solidFill>
            <a:prstDash val="solid"/>
            <a:round/>
            <a:headEnd len="sm" w="sm" type="none"/>
            <a:tailEnd len="sm" w="sm" type="none"/>
          </a:ln>
        </p:spPr>
      </p:cxnSp>
      <p:cxnSp>
        <p:nvCxnSpPr>
          <p:cNvPr id="267" name="Google Shape;267;p18"/>
          <p:cNvCxnSpPr/>
          <p:nvPr/>
        </p:nvCxnSpPr>
        <p:spPr>
          <a:xfrm>
            <a:off x="-2425455" y="468254"/>
            <a:ext cx="21133482" cy="0"/>
          </a:xfrm>
          <a:prstGeom prst="straightConnector1">
            <a:avLst/>
          </a:prstGeom>
          <a:noFill/>
          <a:ln cap="flat" cmpd="sng" w="9525">
            <a:solidFill>
              <a:srgbClr val="FFFFFF"/>
            </a:solidFill>
            <a:prstDash val="solid"/>
            <a:round/>
            <a:headEnd len="sm" w="sm" type="none"/>
            <a:tailEnd len="sm" w="sm" type="none"/>
          </a:ln>
        </p:spPr>
      </p:cxnSp>
      <p:sp>
        <p:nvSpPr>
          <p:cNvPr id="268" name="Google Shape;268;p18"/>
          <p:cNvSpPr/>
          <p:nvPr/>
        </p:nvSpPr>
        <p:spPr>
          <a:xfrm rot="856924">
            <a:off x="3941791" y="2695748"/>
            <a:ext cx="2037959" cy="1611841"/>
          </a:xfrm>
          <a:custGeom>
            <a:rect b="b" l="l" r="r" t="t"/>
            <a:pathLst>
              <a:path extrusionOk="0" h="1611841" w="2037959">
                <a:moveTo>
                  <a:pt x="0" y="0"/>
                </a:moveTo>
                <a:lnTo>
                  <a:pt x="2037959" y="0"/>
                </a:lnTo>
                <a:lnTo>
                  <a:pt x="2037959" y="1611841"/>
                </a:lnTo>
                <a:lnTo>
                  <a:pt x="0" y="161184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18"/>
          <p:cNvSpPr txBox="1"/>
          <p:nvPr/>
        </p:nvSpPr>
        <p:spPr>
          <a:xfrm>
            <a:off x="890224" y="1009650"/>
            <a:ext cx="16507551" cy="1390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9000">
                <a:solidFill>
                  <a:srgbClr val="FFFFFF"/>
                </a:solidFill>
                <a:latin typeface="Roboto Condensed"/>
                <a:ea typeface="Roboto Condensed"/>
                <a:cs typeface="Roboto Condensed"/>
                <a:sym typeface="Roboto Condensed"/>
              </a:rPr>
              <a:t>Testimonials</a:t>
            </a:r>
            <a:endParaRPr/>
          </a:p>
        </p:txBody>
      </p:sp>
      <p:sp>
        <p:nvSpPr>
          <p:cNvPr id="270" name="Google Shape;270;p18"/>
          <p:cNvSpPr txBox="1"/>
          <p:nvPr/>
        </p:nvSpPr>
        <p:spPr>
          <a:xfrm>
            <a:off x="12668520" y="7537594"/>
            <a:ext cx="33060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400">
                <a:solidFill>
                  <a:srgbClr val="FFFFFF"/>
                </a:solidFill>
                <a:latin typeface="Lato"/>
                <a:ea typeface="Lato"/>
                <a:cs typeface="Lato"/>
                <a:sym typeface="Lato"/>
              </a:rPr>
              <a:t>Elaborate on what you want to discuss. </a:t>
            </a:r>
            <a:endParaRPr/>
          </a:p>
        </p:txBody>
      </p:sp>
      <p:sp>
        <p:nvSpPr>
          <p:cNvPr id="271" name="Google Shape;271;p18"/>
          <p:cNvSpPr/>
          <p:nvPr/>
        </p:nvSpPr>
        <p:spPr>
          <a:xfrm rot="6904569">
            <a:off x="-1194482" y="-14716"/>
            <a:ext cx="4383287" cy="3466782"/>
          </a:xfrm>
          <a:custGeom>
            <a:rect b="b" l="l" r="r" t="t"/>
            <a:pathLst>
              <a:path extrusionOk="0" h="3466782" w="4383287">
                <a:moveTo>
                  <a:pt x="0" y="0"/>
                </a:moveTo>
                <a:lnTo>
                  <a:pt x="4383287" y="0"/>
                </a:lnTo>
                <a:lnTo>
                  <a:pt x="4383287" y="3466781"/>
                </a:lnTo>
                <a:lnTo>
                  <a:pt x="0" y="346678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18"/>
          <p:cNvSpPr/>
          <p:nvPr/>
        </p:nvSpPr>
        <p:spPr>
          <a:xfrm rot="9562572">
            <a:off x="15144874" y="8318495"/>
            <a:ext cx="4870072" cy="3851784"/>
          </a:xfrm>
          <a:custGeom>
            <a:rect b="b" l="l" r="r" t="t"/>
            <a:pathLst>
              <a:path extrusionOk="0" h="3851784" w="4870072">
                <a:moveTo>
                  <a:pt x="0" y="0"/>
                </a:moveTo>
                <a:lnTo>
                  <a:pt x="4870071" y="0"/>
                </a:lnTo>
                <a:lnTo>
                  <a:pt x="4870071" y="3851784"/>
                </a:lnTo>
                <a:lnTo>
                  <a:pt x="0" y="385178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73" name="Google Shape;273;p18"/>
          <p:cNvGrpSpPr/>
          <p:nvPr/>
        </p:nvGrpSpPr>
        <p:grpSpPr>
          <a:xfrm>
            <a:off x="2152282" y="3260944"/>
            <a:ext cx="3244370" cy="3244370"/>
            <a:chOff x="0" y="0"/>
            <a:chExt cx="812800" cy="812800"/>
          </a:xfrm>
        </p:grpSpPr>
        <p:sp>
          <p:nvSpPr>
            <p:cNvPr id="274" name="Google Shape;27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BD5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6" name="Google Shape;276;p18"/>
          <p:cNvSpPr/>
          <p:nvPr/>
        </p:nvSpPr>
        <p:spPr>
          <a:xfrm>
            <a:off x="2286891" y="3395553"/>
            <a:ext cx="2975151" cy="2975151"/>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5">
              <a:alphaModFix/>
            </a:blip>
            <a:stretch>
              <a:fillRect b="-109549" l="-19075" r="-21151" t="-79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18"/>
          <p:cNvSpPr/>
          <p:nvPr/>
        </p:nvSpPr>
        <p:spPr>
          <a:xfrm rot="856924">
            <a:off x="9245853" y="2695748"/>
            <a:ext cx="2037959" cy="1611841"/>
          </a:xfrm>
          <a:custGeom>
            <a:rect b="b" l="l" r="r" t="t"/>
            <a:pathLst>
              <a:path extrusionOk="0" h="1611841" w="2037959">
                <a:moveTo>
                  <a:pt x="0" y="0"/>
                </a:moveTo>
                <a:lnTo>
                  <a:pt x="2037959" y="0"/>
                </a:lnTo>
                <a:lnTo>
                  <a:pt x="2037959" y="1611841"/>
                </a:lnTo>
                <a:lnTo>
                  <a:pt x="0" y="161184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78" name="Google Shape;278;p18"/>
          <p:cNvGrpSpPr/>
          <p:nvPr/>
        </p:nvGrpSpPr>
        <p:grpSpPr>
          <a:xfrm>
            <a:off x="7456344" y="3260944"/>
            <a:ext cx="3244370" cy="3244370"/>
            <a:chOff x="0" y="0"/>
            <a:chExt cx="812800" cy="812800"/>
          </a:xfrm>
        </p:grpSpPr>
        <p:sp>
          <p:nvSpPr>
            <p:cNvPr id="279" name="Google Shape;279;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BD5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1" name="Google Shape;281;p18"/>
          <p:cNvSpPr/>
          <p:nvPr/>
        </p:nvSpPr>
        <p:spPr>
          <a:xfrm>
            <a:off x="7590954" y="3395553"/>
            <a:ext cx="2975151" cy="2975151"/>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6">
              <a:alphaModFix/>
            </a:blip>
            <a:stretch>
              <a:fillRect b="-47613" l="0" r="0" t="-238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18"/>
          <p:cNvSpPr/>
          <p:nvPr/>
        </p:nvSpPr>
        <p:spPr>
          <a:xfrm rot="856924">
            <a:off x="14414682" y="2626770"/>
            <a:ext cx="2037959" cy="1611841"/>
          </a:xfrm>
          <a:custGeom>
            <a:rect b="b" l="l" r="r" t="t"/>
            <a:pathLst>
              <a:path extrusionOk="0" h="1611841" w="2037959">
                <a:moveTo>
                  <a:pt x="0" y="0"/>
                </a:moveTo>
                <a:lnTo>
                  <a:pt x="2037960" y="0"/>
                </a:lnTo>
                <a:lnTo>
                  <a:pt x="2037960" y="1611840"/>
                </a:lnTo>
                <a:lnTo>
                  <a:pt x="0" y="161184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83" name="Google Shape;283;p18"/>
          <p:cNvGrpSpPr/>
          <p:nvPr/>
        </p:nvGrpSpPr>
        <p:grpSpPr>
          <a:xfrm>
            <a:off x="12625174" y="3191965"/>
            <a:ext cx="3244370" cy="3244370"/>
            <a:chOff x="0" y="0"/>
            <a:chExt cx="812800" cy="812800"/>
          </a:xfrm>
        </p:grpSpPr>
        <p:sp>
          <p:nvSpPr>
            <p:cNvPr id="284" name="Google Shape;28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BD5B"/>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6" name="Google Shape;286;p18"/>
          <p:cNvSpPr/>
          <p:nvPr/>
        </p:nvSpPr>
        <p:spPr>
          <a:xfrm>
            <a:off x="12759783" y="3326575"/>
            <a:ext cx="2975151" cy="2975151"/>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7">
              <a:alphaModFix/>
            </a:blip>
            <a:stretch>
              <a:fillRect b="-95891" l="-22730" r="-12715" t="-639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18"/>
          <p:cNvSpPr txBox="1"/>
          <p:nvPr/>
        </p:nvSpPr>
        <p:spPr>
          <a:xfrm>
            <a:off x="7490963" y="6819639"/>
            <a:ext cx="3306074" cy="52387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1" lang="en-US" sz="3499">
                <a:solidFill>
                  <a:srgbClr val="FE6346"/>
                </a:solidFill>
                <a:latin typeface="Roboto Condensed"/>
                <a:ea typeface="Roboto Condensed"/>
                <a:cs typeface="Roboto Condensed"/>
                <a:sym typeface="Roboto Condensed"/>
              </a:rPr>
              <a:t>N</a:t>
            </a:r>
            <a:r>
              <a:rPr b="1" lang="en-US" sz="3499" u="none">
                <a:solidFill>
                  <a:srgbClr val="FE6346"/>
                </a:solidFill>
                <a:latin typeface="Roboto Condensed"/>
                <a:ea typeface="Roboto Condensed"/>
                <a:cs typeface="Roboto Condensed"/>
                <a:sym typeface="Roboto Condensed"/>
              </a:rPr>
              <a:t>ame</a:t>
            </a:r>
            <a:endParaRPr/>
          </a:p>
        </p:txBody>
      </p:sp>
      <p:sp>
        <p:nvSpPr>
          <p:cNvPr id="288" name="Google Shape;288;p18"/>
          <p:cNvSpPr txBox="1"/>
          <p:nvPr/>
        </p:nvSpPr>
        <p:spPr>
          <a:xfrm>
            <a:off x="7490963" y="7537594"/>
            <a:ext cx="33060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400">
                <a:solidFill>
                  <a:srgbClr val="FFFFFF"/>
                </a:solidFill>
                <a:latin typeface="Lato"/>
                <a:ea typeface="Lato"/>
                <a:cs typeface="Lato"/>
                <a:sym typeface="Lato"/>
              </a:rPr>
              <a:t>Elaborate on what you want to discuss. </a:t>
            </a:r>
            <a:endParaRPr/>
          </a:p>
        </p:txBody>
      </p:sp>
      <p:sp>
        <p:nvSpPr>
          <p:cNvPr id="289" name="Google Shape;289;p18"/>
          <p:cNvSpPr txBox="1"/>
          <p:nvPr/>
        </p:nvSpPr>
        <p:spPr>
          <a:xfrm>
            <a:off x="1943156" y="6819639"/>
            <a:ext cx="3306074" cy="52387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1" lang="en-US" sz="3499">
                <a:solidFill>
                  <a:srgbClr val="FE6346"/>
                </a:solidFill>
                <a:latin typeface="Roboto Condensed"/>
                <a:ea typeface="Roboto Condensed"/>
                <a:cs typeface="Roboto Condensed"/>
                <a:sym typeface="Roboto Condensed"/>
              </a:rPr>
              <a:t>N</a:t>
            </a:r>
            <a:r>
              <a:rPr b="1" lang="en-US" sz="3499" u="none">
                <a:solidFill>
                  <a:srgbClr val="FE6346"/>
                </a:solidFill>
                <a:latin typeface="Roboto Condensed"/>
                <a:ea typeface="Roboto Condensed"/>
                <a:cs typeface="Roboto Condensed"/>
                <a:sym typeface="Roboto Condensed"/>
              </a:rPr>
              <a:t>ame</a:t>
            </a:r>
            <a:endParaRPr/>
          </a:p>
        </p:txBody>
      </p:sp>
      <p:sp>
        <p:nvSpPr>
          <p:cNvPr id="290" name="Google Shape;290;p18"/>
          <p:cNvSpPr txBox="1"/>
          <p:nvPr/>
        </p:nvSpPr>
        <p:spPr>
          <a:xfrm>
            <a:off x="1943156" y="7537594"/>
            <a:ext cx="33060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400">
                <a:solidFill>
                  <a:srgbClr val="FFFFFF"/>
                </a:solidFill>
                <a:latin typeface="Lato"/>
                <a:ea typeface="Lato"/>
                <a:cs typeface="Lato"/>
                <a:sym typeface="Lato"/>
              </a:rPr>
              <a:t>Elaborate on what you want to discuss. </a:t>
            </a:r>
            <a:endParaRPr/>
          </a:p>
        </p:txBody>
      </p:sp>
      <p:sp>
        <p:nvSpPr>
          <p:cNvPr id="291" name="Google Shape;291;p18"/>
          <p:cNvSpPr txBox="1"/>
          <p:nvPr/>
        </p:nvSpPr>
        <p:spPr>
          <a:xfrm>
            <a:off x="12668520" y="6819639"/>
            <a:ext cx="3306074" cy="52387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1" lang="en-US" sz="3499">
                <a:solidFill>
                  <a:srgbClr val="FE6346"/>
                </a:solidFill>
                <a:latin typeface="Roboto Condensed"/>
                <a:ea typeface="Roboto Condensed"/>
                <a:cs typeface="Roboto Condensed"/>
                <a:sym typeface="Roboto Condensed"/>
              </a:rPr>
              <a:t>N</a:t>
            </a:r>
            <a:r>
              <a:rPr b="1" lang="en-US" sz="3499" u="none">
                <a:solidFill>
                  <a:srgbClr val="FE6346"/>
                </a:solidFill>
                <a:latin typeface="Roboto Condensed"/>
                <a:ea typeface="Roboto Condensed"/>
                <a:cs typeface="Roboto Condensed"/>
                <a:sym typeface="Roboto Condensed"/>
              </a:rPr>
              <a:t>ame</a:t>
            </a:r>
            <a:endParaRPr/>
          </a:p>
        </p:txBody>
      </p:sp>
      <p:sp>
        <p:nvSpPr>
          <p:cNvPr id="292" name="Google Shape;292;p18"/>
          <p:cNvSpPr/>
          <p:nvPr/>
        </p:nvSpPr>
        <p:spPr>
          <a:xfrm rot="408839">
            <a:off x="6066334" y="7173844"/>
            <a:ext cx="787625" cy="980076"/>
          </a:xfrm>
          <a:custGeom>
            <a:rect b="b" l="l" r="r" t="t"/>
            <a:pathLst>
              <a:path extrusionOk="0" h="980076" w="787625">
                <a:moveTo>
                  <a:pt x="0" y="0"/>
                </a:moveTo>
                <a:lnTo>
                  <a:pt x="787625" y="0"/>
                </a:lnTo>
                <a:lnTo>
                  <a:pt x="787625" y="980076"/>
                </a:lnTo>
                <a:lnTo>
                  <a:pt x="0" y="980076"/>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18"/>
          <p:cNvSpPr/>
          <p:nvPr/>
        </p:nvSpPr>
        <p:spPr>
          <a:xfrm rot="-10418663">
            <a:off x="5380677" y="7812812"/>
            <a:ext cx="1843349" cy="1457921"/>
          </a:xfrm>
          <a:custGeom>
            <a:rect b="b" l="l" r="r" t="t"/>
            <a:pathLst>
              <a:path extrusionOk="0" h="1457921" w="1843349">
                <a:moveTo>
                  <a:pt x="0" y="0"/>
                </a:moveTo>
                <a:lnTo>
                  <a:pt x="1843349" y="0"/>
                </a:lnTo>
                <a:lnTo>
                  <a:pt x="1843349" y="1457921"/>
                </a:lnTo>
                <a:lnTo>
                  <a:pt x="0" y="145792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18"/>
          <p:cNvSpPr/>
          <p:nvPr/>
        </p:nvSpPr>
        <p:spPr>
          <a:xfrm rot="319206">
            <a:off x="6197270" y="7140818"/>
            <a:ext cx="545974" cy="978129"/>
          </a:xfrm>
          <a:custGeom>
            <a:rect b="b" l="l" r="r" t="t"/>
            <a:pathLst>
              <a:path extrusionOk="0" h="978129" w="545974">
                <a:moveTo>
                  <a:pt x="0" y="0"/>
                </a:moveTo>
                <a:lnTo>
                  <a:pt x="545973" y="0"/>
                </a:lnTo>
                <a:lnTo>
                  <a:pt x="545973" y="978129"/>
                </a:lnTo>
                <a:lnTo>
                  <a:pt x="0" y="978129"/>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18"/>
          <p:cNvSpPr/>
          <p:nvPr/>
        </p:nvSpPr>
        <p:spPr>
          <a:xfrm rot="-1025172">
            <a:off x="16488136" y="7116887"/>
            <a:ext cx="592597" cy="2344808"/>
          </a:xfrm>
          <a:custGeom>
            <a:rect b="b" l="l" r="r" t="t"/>
            <a:pathLst>
              <a:path extrusionOk="0" h="2344808" w="592597">
                <a:moveTo>
                  <a:pt x="0" y="0"/>
                </a:moveTo>
                <a:lnTo>
                  <a:pt x="592597" y="0"/>
                </a:lnTo>
                <a:lnTo>
                  <a:pt x="592597" y="2344808"/>
                </a:lnTo>
                <a:lnTo>
                  <a:pt x="0" y="2344808"/>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 name="Google Shape;296;p18"/>
          <p:cNvSpPr/>
          <p:nvPr/>
        </p:nvSpPr>
        <p:spPr>
          <a:xfrm rot="6904569">
            <a:off x="-1045621" y="510846"/>
            <a:ext cx="3151399" cy="2492470"/>
          </a:xfrm>
          <a:custGeom>
            <a:rect b="b" l="l" r="r" t="t"/>
            <a:pathLst>
              <a:path extrusionOk="0" h="2492470" w="3151399">
                <a:moveTo>
                  <a:pt x="0" y="0"/>
                </a:moveTo>
                <a:lnTo>
                  <a:pt x="3151399" y="0"/>
                </a:lnTo>
                <a:lnTo>
                  <a:pt x="3151399" y="2492470"/>
                </a:lnTo>
                <a:lnTo>
                  <a:pt x="0" y="249247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 name="Google Shape;297;p18"/>
          <p:cNvSpPr/>
          <p:nvPr/>
        </p:nvSpPr>
        <p:spPr>
          <a:xfrm rot="-982209">
            <a:off x="16511447" y="7720995"/>
            <a:ext cx="545974" cy="978129"/>
          </a:xfrm>
          <a:custGeom>
            <a:rect b="b" l="l" r="r" t="t"/>
            <a:pathLst>
              <a:path extrusionOk="0" h="978129" w="545974">
                <a:moveTo>
                  <a:pt x="0" y="0"/>
                </a:moveTo>
                <a:lnTo>
                  <a:pt x="545974" y="0"/>
                </a:lnTo>
                <a:lnTo>
                  <a:pt x="545974" y="978129"/>
                </a:lnTo>
                <a:lnTo>
                  <a:pt x="0" y="978129"/>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00"/>
            </a:gs>
            <a:gs pos="100000">
              <a:srgbClr val="3533CD"/>
            </a:gs>
          </a:gsLst>
          <a:lin ang="2700000" scaled="0"/>
        </a:gradFill>
      </p:bgPr>
    </p:bg>
    <p:spTree>
      <p:nvGrpSpPr>
        <p:cNvPr id="301" name="Shape 301"/>
        <p:cNvGrpSpPr/>
        <p:nvPr/>
      </p:nvGrpSpPr>
      <p:grpSpPr>
        <a:xfrm>
          <a:off x="0" y="0"/>
          <a:ext cx="0" cy="0"/>
          <a:chOff x="0" y="0"/>
          <a:chExt cx="0" cy="0"/>
        </a:xfrm>
      </p:grpSpPr>
      <p:cxnSp>
        <p:nvCxnSpPr>
          <p:cNvPr id="302" name="Google Shape;302;p19"/>
          <p:cNvCxnSpPr/>
          <p:nvPr/>
        </p:nvCxnSpPr>
        <p:spPr>
          <a:xfrm>
            <a:off x="372407" y="-526855"/>
            <a:ext cx="0" cy="10813855"/>
          </a:xfrm>
          <a:prstGeom prst="straightConnector1">
            <a:avLst/>
          </a:prstGeom>
          <a:noFill/>
          <a:ln cap="flat" cmpd="sng" w="9525">
            <a:solidFill>
              <a:srgbClr val="FFFFFF"/>
            </a:solidFill>
            <a:prstDash val="solid"/>
            <a:round/>
            <a:headEnd len="sm" w="sm" type="none"/>
            <a:tailEnd len="sm" w="sm" type="none"/>
          </a:ln>
        </p:spPr>
      </p:cxnSp>
      <p:sp>
        <p:nvSpPr>
          <p:cNvPr id="303" name="Google Shape;303;p19"/>
          <p:cNvSpPr/>
          <p:nvPr/>
        </p:nvSpPr>
        <p:spPr>
          <a:xfrm rot="8918175">
            <a:off x="14130140" y="8356187"/>
            <a:ext cx="2152679" cy="1702573"/>
          </a:xfrm>
          <a:custGeom>
            <a:rect b="b" l="l" r="r" t="t"/>
            <a:pathLst>
              <a:path extrusionOk="0" h="1702573" w="2152679">
                <a:moveTo>
                  <a:pt x="0" y="0"/>
                </a:moveTo>
                <a:lnTo>
                  <a:pt x="2152679" y="0"/>
                </a:lnTo>
                <a:lnTo>
                  <a:pt x="2152679" y="1702573"/>
                </a:lnTo>
                <a:lnTo>
                  <a:pt x="0" y="170257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19"/>
          <p:cNvSpPr/>
          <p:nvPr/>
        </p:nvSpPr>
        <p:spPr>
          <a:xfrm rot="8918175">
            <a:off x="15734752" y="7761273"/>
            <a:ext cx="2209933" cy="1747856"/>
          </a:xfrm>
          <a:custGeom>
            <a:rect b="b" l="l" r="r" t="t"/>
            <a:pathLst>
              <a:path extrusionOk="0" h="1747856" w="2209933">
                <a:moveTo>
                  <a:pt x="0" y="0"/>
                </a:moveTo>
                <a:lnTo>
                  <a:pt x="2209933" y="0"/>
                </a:lnTo>
                <a:lnTo>
                  <a:pt x="2209933" y="1747856"/>
                </a:lnTo>
                <a:lnTo>
                  <a:pt x="0" y="174785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05" name="Google Shape;305;p19"/>
          <p:cNvCxnSpPr/>
          <p:nvPr/>
        </p:nvCxnSpPr>
        <p:spPr>
          <a:xfrm>
            <a:off x="-1417322" y="9944152"/>
            <a:ext cx="20125350" cy="0"/>
          </a:xfrm>
          <a:prstGeom prst="straightConnector1">
            <a:avLst/>
          </a:prstGeom>
          <a:noFill/>
          <a:ln cap="flat" cmpd="sng" w="9525">
            <a:solidFill>
              <a:srgbClr val="FFFFFF"/>
            </a:solidFill>
            <a:prstDash val="solid"/>
            <a:round/>
            <a:headEnd len="sm" w="sm" type="none"/>
            <a:tailEnd len="sm" w="sm" type="none"/>
          </a:ln>
        </p:spPr>
      </p:cxnSp>
      <p:cxnSp>
        <p:nvCxnSpPr>
          <p:cNvPr id="306" name="Google Shape;306;p19"/>
          <p:cNvCxnSpPr/>
          <p:nvPr/>
        </p:nvCxnSpPr>
        <p:spPr>
          <a:xfrm>
            <a:off x="17885459" y="-417713"/>
            <a:ext cx="0" cy="10813855"/>
          </a:xfrm>
          <a:prstGeom prst="straightConnector1">
            <a:avLst/>
          </a:prstGeom>
          <a:noFill/>
          <a:ln cap="flat" cmpd="sng" w="9525">
            <a:solidFill>
              <a:srgbClr val="FFFFFF"/>
            </a:solidFill>
            <a:prstDash val="solid"/>
            <a:round/>
            <a:headEnd len="sm" w="sm" type="none"/>
            <a:tailEnd len="sm" w="sm" type="none"/>
          </a:ln>
        </p:spPr>
      </p:cxnSp>
      <p:cxnSp>
        <p:nvCxnSpPr>
          <p:cNvPr id="307" name="Google Shape;307;p19"/>
          <p:cNvCxnSpPr/>
          <p:nvPr/>
        </p:nvCxnSpPr>
        <p:spPr>
          <a:xfrm>
            <a:off x="-2425455" y="468254"/>
            <a:ext cx="21133482" cy="0"/>
          </a:xfrm>
          <a:prstGeom prst="straightConnector1">
            <a:avLst/>
          </a:prstGeom>
          <a:noFill/>
          <a:ln cap="flat" cmpd="sng" w="9525">
            <a:solidFill>
              <a:srgbClr val="FFFFFF"/>
            </a:solidFill>
            <a:prstDash val="solid"/>
            <a:round/>
            <a:headEnd len="sm" w="sm" type="none"/>
            <a:tailEnd len="sm" w="sm" type="none"/>
          </a:ln>
        </p:spPr>
      </p:cxnSp>
      <p:sp>
        <p:nvSpPr>
          <p:cNvPr id="308" name="Google Shape;308;p19"/>
          <p:cNvSpPr/>
          <p:nvPr/>
        </p:nvSpPr>
        <p:spPr>
          <a:xfrm>
            <a:off x="-2561476" y="-1580513"/>
            <a:ext cx="5122952" cy="4871461"/>
          </a:xfrm>
          <a:custGeom>
            <a:rect b="b" l="l" r="r" t="t"/>
            <a:pathLst>
              <a:path extrusionOk="0" h="4871461" w="5122952">
                <a:moveTo>
                  <a:pt x="0" y="0"/>
                </a:moveTo>
                <a:lnTo>
                  <a:pt x="5122952" y="0"/>
                </a:lnTo>
                <a:lnTo>
                  <a:pt x="5122952" y="4871462"/>
                </a:lnTo>
                <a:lnTo>
                  <a:pt x="0" y="487146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19"/>
          <p:cNvSpPr/>
          <p:nvPr/>
        </p:nvSpPr>
        <p:spPr>
          <a:xfrm>
            <a:off x="2561476" y="-417713"/>
            <a:ext cx="2026612" cy="1927123"/>
          </a:xfrm>
          <a:custGeom>
            <a:rect b="b" l="l" r="r" t="t"/>
            <a:pathLst>
              <a:path extrusionOk="0" h="1927123" w="2026612">
                <a:moveTo>
                  <a:pt x="0" y="0"/>
                </a:moveTo>
                <a:lnTo>
                  <a:pt x="2026611" y="0"/>
                </a:lnTo>
                <a:lnTo>
                  <a:pt x="2026611" y="1927123"/>
                </a:lnTo>
                <a:lnTo>
                  <a:pt x="0" y="192712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0" name="Google Shape;310;p19"/>
          <p:cNvSpPr/>
          <p:nvPr/>
        </p:nvSpPr>
        <p:spPr>
          <a:xfrm rot="488209">
            <a:off x="16272314" y="6141466"/>
            <a:ext cx="592597" cy="2344808"/>
          </a:xfrm>
          <a:custGeom>
            <a:rect b="b" l="l" r="r" t="t"/>
            <a:pathLst>
              <a:path extrusionOk="0" h="2344808" w="592597">
                <a:moveTo>
                  <a:pt x="0" y="0"/>
                </a:moveTo>
                <a:lnTo>
                  <a:pt x="592597" y="0"/>
                </a:lnTo>
                <a:lnTo>
                  <a:pt x="592597" y="2344808"/>
                </a:lnTo>
                <a:lnTo>
                  <a:pt x="0" y="2344808"/>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1" name="Google Shape;311;p19"/>
          <p:cNvSpPr/>
          <p:nvPr/>
        </p:nvSpPr>
        <p:spPr>
          <a:xfrm rot="-3672368">
            <a:off x="13863217" y="7331438"/>
            <a:ext cx="564739" cy="2234578"/>
          </a:xfrm>
          <a:custGeom>
            <a:rect b="b" l="l" r="r" t="t"/>
            <a:pathLst>
              <a:path extrusionOk="0" h="2234578" w="564739">
                <a:moveTo>
                  <a:pt x="0" y="0"/>
                </a:moveTo>
                <a:lnTo>
                  <a:pt x="564738" y="0"/>
                </a:lnTo>
                <a:lnTo>
                  <a:pt x="564738" y="2234578"/>
                </a:lnTo>
                <a:lnTo>
                  <a:pt x="0" y="2234578"/>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19"/>
          <p:cNvSpPr/>
          <p:nvPr/>
        </p:nvSpPr>
        <p:spPr>
          <a:xfrm>
            <a:off x="14808445" y="-1855095"/>
            <a:ext cx="7459896" cy="7093683"/>
          </a:xfrm>
          <a:custGeom>
            <a:rect b="b" l="l" r="r" t="t"/>
            <a:pathLst>
              <a:path extrusionOk="0" h="7093683" w="7459896">
                <a:moveTo>
                  <a:pt x="0" y="0"/>
                </a:moveTo>
                <a:lnTo>
                  <a:pt x="7459896" y="0"/>
                </a:lnTo>
                <a:lnTo>
                  <a:pt x="7459896" y="7093683"/>
                </a:lnTo>
                <a:lnTo>
                  <a:pt x="0" y="709368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3" name="Google Shape;313;p19"/>
          <p:cNvSpPr/>
          <p:nvPr/>
        </p:nvSpPr>
        <p:spPr>
          <a:xfrm flipH="1">
            <a:off x="1147068" y="2448207"/>
            <a:ext cx="6882039" cy="6293937"/>
          </a:xfrm>
          <a:custGeom>
            <a:rect b="b" l="l" r="r" t="t"/>
            <a:pathLst>
              <a:path extrusionOk="0" h="6293937" w="6882039">
                <a:moveTo>
                  <a:pt x="6882039" y="0"/>
                </a:moveTo>
                <a:lnTo>
                  <a:pt x="0" y="0"/>
                </a:lnTo>
                <a:lnTo>
                  <a:pt x="0" y="6293937"/>
                </a:lnTo>
                <a:lnTo>
                  <a:pt x="6882039" y="6293937"/>
                </a:lnTo>
                <a:lnTo>
                  <a:pt x="6882039"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4" name="Google Shape;314;p19"/>
          <p:cNvSpPr txBox="1"/>
          <p:nvPr/>
        </p:nvSpPr>
        <p:spPr>
          <a:xfrm>
            <a:off x="8100377" y="4828413"/>
            <a:ext cx="8008981" cy="15240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1" lang="en-US" sz="9999">
                <a:solidFill>
                  <a:srgbClr val="FFFFFF"/>
                </a:solidFill>
                <a:latin typeface="Roboto Condensed"/>
                <a:ea typeface="Roboto Condensed"/>
                <a:cs typeface="Roboto Condensed"/>
                <a:sym typeface="Roboto Condensed"/>
              </a:rPr>
              <a:t>Our Projects</a:t>
            </a:r>
            <a:endParaRPr/>
          </a:p>
        </p:txBody>
      </p:sp>
      <p:sp>
        <p:nvSpPr>
          <p:cNvPr id="315" name="Google Shape;315;p19"/>
          <p:cNvSpPr txBox="1"/>
          <p:nvPr/>
        </p:nvSpPr>
        <p:spPr>
          <a:xfrm>
            <a:off x="9306723" y="6639166"/>
            <a:ext cx="5596289" cy="38862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2400" u="none">
                <a:solidFill>
                  <a:srgbClr val="FFFFFF"/>
                </a:solidFill>
                <a:latin typeface="Lato"/>
                <a:ea typeface="Lato"/>
                <a:cs typeface="Lato"/>
                <a:sym typeface="Lato"/>
              </a:rPr>
              <a:t>Elaborate on what you want to discuss. </a:t>
            </a:r>
            <a:endParaRPr/>
          </a:p>
        </p:txBody>
      </p:sp>
      <p:grpSp>
        <p:nvGrpSpPr>
          <p:cNvPr id="316" name="Google Shape;316;p19"/>
          <p:cNvGrpSpPr/>
          <p:nvPr/>
        </p:nvGrpSpPr>
        <p:grpSpPr>
          <a:xfrm>
            <a:off x="10879353" y="1917921"/>
            <a:ext cx="2451029" cy="2451029"/>
            <a:chOff x="0" y="0"/>
            <a:chExt cx="812800" cy="812800"/>
          </a:xfrm>
        </p:grpSpPr>
        <p:sp>
          <p:nvSpPr>
            <p:cNvPr id="317" name="Google Shape;317;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19" name="Google Shape;319;p19"/>
          <p:cNvSpPr txBox="1"/>
          <p:nvPr/>
        </p:nvSpPr>
        <p:spPr>
          <a:xfrm>
            <a:off x="11590875" y="1917935"/>
            <a:ext cx="1028100" cy="24627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1" lang="en-US" sz="15999">
                <a:solidFill>
                  <a:srgbClr val="FFFFFF"/>
                </a:solidFill>
                <a:latin typeface="Roboto Condensed"/>
                <a:ea typeface="Roboto Condensed"/>
                <a:cs typeface="Roboto Condensed"/>
                <a:sym typeface="Roboto Condensed"/>
              </a:rPr>
              <a:t>2</a:t>
            </a:r>
            <a:endParaRPr/>
          </a:p>
        </p:txBody>
      </p:sp>
      <p:sp>
        <p:nvSpPr>
          <p:cNvPr id="320" name="Google Shape;320;p19"/>
          <p:cNvSpPr/>
          <p:nvPr/>
        </p:nvSpPr>
        <p:spPr>
          <a:xfrm rot="-3509128">
            <a:off x="14033193" y="7905503"/>
            <a:ext cx="644263" cy="1154217"/>
          </a:xfrm>
          <a:custGeom>
            <a:rect b="b" l="l" r="r" t="t"/>
            <a:pathLst>
              <a:path extrusionOk="0" h="1154217" w="644263">
                <a:moveTo>
                  <a:pt x="0" y="0"/>
                </a:moveTo>
                <a:lnTo>
                  <a:pt x="644263" y="0"/>
                </a:lnTo>
                <a:lnTo>
                  <a:pt x="644263" y="1154216"/>
                </a:lnTo>
                <a:lnTo>
                  <a:pt x="0" y="115421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19"/>
          <p:cNvSpPr/>
          <p:nvPr/>
        </p:nvSpPr>
        <p:spPr>
          <a:xfrm rot="586711">
            <a:off x="16226194" y="6800435"/>
            <a:ext cx="684837" cy="1226907"/>
          </a:xfrm>
          <a:custGeom>
            <a:rect b="b" l="l" r="r" t="t"/>
            <a:pathLst>
              <a:path extrusionOk="0" h="1226907" w="684837">
                <a:moveTo>
                  <a:pt x="0" y="0"/>
                </a:moveTo>
                <a:lnTo>
                  <a:pt x="684837" y="0"/>
                </a:lnTo>
                <a:lnTo>
                  <a:pt x="684837" y="1226907"/>
                </a:lnTo>
                <a:lnTo>
                  <a:pt x="0" y="1226907"/>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FE6346"/>
      </a:dk2>
      <a:lt2>
        <a:srgbClr val="FFBD5B"/>
      </a:lt2>
      <a:accent1>
        <a:srgbClr val="888888"/>
      </a:accent1>
      <a:accent2>
        <a:srgbClr val="E8C33B"/>
      </a:accent2>
      <a:accent3>
        <a:srgbClr val="FE6346"/>
      </a:accent3>
      <a:accent4>
        <a:srgbClr val="888888"/>
      </a:accent4>
      <a:accent5>
        <a:srgbClr val="FFBD5B"/>
      </a:accent5>
      <a:accent6>
        <a:srgbClr val="E8C33B"/>
      </a:accent6>
      <a:hlink>
        <a:srgbClr val="FE6346"/>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