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10287000" cx="18288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Inter"/>
      <p:bold r:id="rId28"/>
    </p:embeddedFont>
    <p:embeddedFont>
      <p:font typeface="Roboto Condensed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oboto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Inter-bold.fntdata"/><Relationship Id="rId27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Condense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Condensed-italic.fntdata"/><Relationship Id="rId30" Type="http://schemas.openxmlformats.org/officeDocument/2006/relationships/font" Target="fonts/RobotoCondensed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RobotoCondensed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ctrTitle"/>
          </p:nvPr>
        </p:nvSpPr>
        <p:spPr>
          <a:xfrm>
            <a:off x="1193800" y="1223275"/>
            <a:ext cx="165933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1407875" y="26932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" name="Google Shape;12;p3"/>
          <p:cNvSpPr/>
          <p:nvPr/>
        </p:nvSpPr>
        <p:spPr>
          <a:xfrm>
            <a:off x="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3"/>
          <p:cNvSpPr/>
          <p:nvPr/>
        </p:nvSpPr>
        <p:spPr>
          <a:xfrm>
            <a:off x="73152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/>
          <p:nvPr/>
        </p:nvSpPr>
        <p:spPr>
          <a:xfrm>
            <a:off x="146304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oogle Shape;15;p3"/>
          <p:cNvGrpSpPr/>
          <p:nvPr/>
        </p:nvGrpSpPr>
        <p:grpSpPr>
          <a:xfrm>
            <a:off x="275287" y="22338"/>
            <a:ext cx="17737598" cy="10025396"/>
            <a:chOff x="0" y="-57150"/>
            <a:chExt cx="4671600" cy="2640416"/>
          </a:xfrm>
        </p:grpSpPr>
        <p:sp>
          <p:nvSpPr>
            <p:cNvPr id="16" name="Google Shape;16;p3"/>
            <p:cNvSpPr/>
            <p:nvPr/>
          </p:nvSpPr>
          <p:spPr>
            <a:xfrm>
              <a:off x="0" y="0"/>
              <a:ext cx="4671586" cy="2583266"/>
            </a:xfrm>
            <a:custGeom>
              <a:rect b="b" l="l" r="r" t="t"/>
              <a:pathLst>
                <a:path extrusionOk="0" h="2583266" w="4671586">
                  <a:moveTo>
                    <a:pt x="22260" y="0"/>
                  </a:moveTo>
                  <a:lnTo>
                    <a:pt x="4649326" y="0"/>
                  </a:lnTo>
                  <a:cubicBezTo>
                    <a:pt x="4655229" y="0"/>
                    <a:pt x="4660891" y="2345"/>
                    <a:pt x="4665066" y="6520"/>
                  </a:cubicBezTo>
                  <a:cubicBezTo>
                    <a:pt x="4669241" y="10694"/>
                    <a:pt x="4671586" y="16356"/>
                    <a:pt x="4671586" y="22260"/>
                  </a:cubicBezTo>
                  <a:lnTo>
                    <a:pt x="4671586" y="2561006"/>
                  </a:lnTo>
                  <a:cubicBezTo>
                    <a:pt x="4671586" y="2573300"/>
                    <a:pt x="4661620" y="2583266"/>
                    <a:pt x="4649326" y="2583266"/>
                  </a:cubicBezTo>
                  <a:lnTo>
                    <a:pt x="22260" y="2583266"/>
                  </a:lnTo>
                  <a:cubicBezTo>
                    <a:pt x="9966" y="2583266"/>
                    <a:pt x="0" y="2573300"/>
                    <a:pt x="0" y="2561006"/>
                  </a:cubicBezTo>
                  <a:lnTo>
                    <a:pt x="0" y="22260"/>
                  </a:lnTo>
                  <a:cubicBezTo>
                    <a:pt x="0" y="16356"/>
                    <a:pt x="2345" y="10694"/>
                    <a:pt x="6520" y="6520"/>
                  </a:cubicBezTo>
                  <a:cubicBezTo>
                    <a:pt x="10694" y="2345"/>
                    <a:pt x="16356" y="0"/>
                    <a:pt x="222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C41C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3"/>
            <p:cNvSpPr txBox="1"/>
            <p:nvPr/>
          </p:nvSpPr>
          <p:spPr>
            <a:xfrm>
              <a:off x="0" y="-57150"/>
              <a:ext cx="4671600" cy="264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Google Shape;18;p3"/>
          <p:cNvSpPr/>
          <p:nvPr/>
        </p:nvSpPr>
        <p:spPr>
          <a:xfrm>
            <a:off x="17259300" y="1412471"/>
            <a:ext cx="1896631" cy="1975657"/>
          </a:xfrm>
          <a:custGeom>
            <a:rect b="b" l="l" r="r" t="t"/>
            <a:pathLst>
              <a:path extrusionOk="0" h="1975657" w="1896631">
                <a:moveTo>
                  <a:pt x="0" y="0"/>
                </a:moveTo>
                <a:lnTo>
                  <a:pt x="1896631" y="0"/>
                </a:lnTo>
                <a:lnTo>
                  <a:pt x="1896631" y="1975658"/>
                </a:lnTo>
                <a:lnTo>
                  <a:pt x="0" y="1975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body"/>
          </p:nvPr>
        </p:nvSpPr>
        <p:spPr>
          <a:xfrm>
            <a:off x="1346175" y="27565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type="ctrTitle"/>
          </p:nvPr>
        </p:nvSpPr>
        <p:spPr>
          <a:xfrm>
            <a:off x="1193800" y="1223275"/>
            <a:ext cx="165933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/>
          <p:nvPr/>
        </p:nvSpPr>
        <p:spPr>
          <a:xfrm>
            <a:off x="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73152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146304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" name="Google Shape;25;p4"/>
          <p:cNvGrpSpPr/>
          <p:nvPr/>
        </p:nvGrpSpPr>
        <p:grpSpPr>
          <a:xfrm>
            <a:off x="275287" y="22338"/>
            <a:ext cx="17737598" cy="10025396"/>
            <a:chOff x="0" y="-57150"/>
            <a:chExt cx="4671600" cy="2640416"/>
          </a:xfrm>
        </p:grpSpPr>
        <p:sp>
          <p:nvSpPr>
            <p:cNvPr id="26" name="Google Shape;26;p4"/>
            <p:cNvSpPr/>
            <p:nvPr/>
          </p:nvSpPr>
          <p:spPr>
            <a:xfrm>
              <a:off x="0" y="0"/>
              <a:ext cx="4671586" cy="2583266"/>
            </a:xfrm>
            <a:custGeom>
              <a:rect b="b" l="l" r="r" t="t"/>
              <a:pathLst>
                <a:path extrusionOk="0" h="2583266" w="4671586">
                  <a:moveTo>
                    <a:pt x="22260" y="0"/>
                  </a:moveTo>
                  <a:lnTo>
                    <a:pt x="4649326" y="0"/>
                  </a:lnTo>
                  <a:cubicBezTo>
                    <a:pt x="4655229" y="0"/>
                    <a:pt x="4660891" y="2345"/>
                    <a:pt x="4665066" y="6520"/>
                  </a:cubicBezTo>
                  <a:cubicBezTo>
                    <a:pt x="4669241" y="10694"/>
                    <a:pt x="4671586" y="16356"/>
                    <a:pt x="4671586" y="22260"/>
                  </a:cubicBezTo>
                  <a:lnTo>
                    <a:pt x="4671586" y="2561006"/>
                  </a:lnTo>
                  <a:cubicBezTo>
                    <a:pt x="4671586" y="2573300"/>
                    <a:pt x="4661620" y="2583266"/>
                    <a:pt x="4649326" y="2583266"/>
                  </a:cubicBezTo>
                  <a:lnTo>
                    <a:pt x="22260" y="2583266"/>
                  </a:lnTo>
                  <a:cubicBezTo>
                    <a:pt x="9966" y="2583266"/>
                    <a:pt x="0" y="2573300"/>
                    <a:pt x="0" y="2561006"/>
                  </a:cubicBezTo>
                  <a:lnTo>
                    <a:pt x="0" y="22260"/>
                  </a:lnTo>
                  <a:cubicBezTo>
                    <a:pt x="0" y="16356"/>
                    <a:pt x="2345" y="10694"/>
                    <a:pt x="6520" y="6520"/>
                  </a:cubicBezTo>
                  <a:cubicBezTo>
                    <a:pt x="10694" y="2345"/>
                    <a:pt x="16356" y="0"/>
                    <a:pt x="222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C41C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4"/>
            <p:cNvSpPr txBox="1"/>
            <p:nvPr/>
          </p:nvSpPr>
          <p:spPr>
            <a:xfrm>
              <a:off x="0" y="-57150"/>
              <a:ext cx="4671600" cy="264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Google Shape;28;p4"/>
          <p:cNvSpPr/>
          <p:nvPr/>
        </p:nvSpPr>
        <p:spPr>
          <a:xfrm>
            <a:off x="-1082113" y="495300"/>
            <a:ext cx="2188626" cy="2279819"/>
          </a:xfrm>
          <a:custGeom>
            <a:rect b="b" l="l" r="r" t="t"/>
            <a:pathLst>
              <a:path extrusionOk="0" h="2279819" w="2188626">
                <a:moveTo>
                  <a:pt x="0" y="0"/>
                </a:moveTo>
                <a:lnTo>
                  <a:pt x="2188626" y="0"/>
                </a:lnTo>
                <a:lnTo>
                  <a:pt x="2188626" y="2279819"/>
                </a:lnTo>
                <a:lnTo>
                  <a:pt x="0" y="2279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idx="1" type="body"/>
          </p:nvPr>
        </p:nvSpPr>
        <p:spPr>
          <a:xfrm>
            <a:off x="1346175" y="27565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type="ctrTitle"/>
          </p:nvPr>
        </p:nvSpPr>
        <p:spPr>
          <a:xfrm>
            <a:off x="1193800" y="1223275"/>
            <a:ext cx="165933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/>
          <p:nvPr/>
        </p:nvSpPr>
        <p:spPr>
          <a:xfrm>
            <a:off x="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73152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146304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35;p5"/>
          <p:cNvGrpSpPr/>
          <p:nvPr/>
        </p:nvGrpSpPr>
        <p:grpSpPr>
          <a:xfrm>
            <a:off x="275287" y="22338"/>
            <a:ext cx="17737598" cy="10025396"/>
            <a:chOff x="0" y="-57150"/>
            <a:chExt cx="4671600" cy="2640416"/>
          </a:xfrm>
        </p:grpSpPr>
        <p:sp>
          <p:nvSpPr>
            <p:cNvPr id="36" name="Google Shape;36;p5"/>
            <p:cNvSpPr/>
            <p:nvPr/>
          </p:nvSpPr>
          <p:spPr>
            <a:xfrm>
              <a:off x="0" y="0"/>
              <a:ext cx="4671586" cy="2583266"/>
            </a:xfrm>
            <a:custGeom>
              <a:rect b="b" l="l" r="r" t="t"/>
              <a:pathLst>
                <a:path extrusionOk="0" h="2583266" w="4671586">
                  <a:moveTo>
                    <a:pt x="22260" y="0"/>
                  </a:moveTo>
                  <a:lnTo>
                    <a:pt x="4649326" y="0"/>
                  </a:lnTo>
                  <a:cubicBezTo>
                    <a:pt x="4655229" y="0"/>
                    <a:pt x="4660891" y="2345"/>
                    <a:pt x="4665066" y="6520"/>
                  </a:cubicBezTo>
                  <a:cubicBezTo>
                    <a:pt x="4669241" y="10694"/>
                    <a:pt x="4671586" y="16356"/>
                    <a:pt x="4671586" y="22260"/>
                  </a:cubicBezTo>
                  <a:lnTo>
                    <a:pt x="4671586" y="2561006"/>
                  </a:lnTo>
                  <a:cubicBezTo>
                    <a:pt x="4671586" y="2573300"/>
                    <a:pt x="4661620" y="2583266"/>
                    <a:pt x="4649326" y="2583266"/>
                  </a:cubicBezTo>
                  <a:lnTo>
                    <a:pt x="22260" y="2583266"/>
                  </a:lnTo>
                  <a:cubicBezTo>
                    <a:pt x="9966" y="2583266"/>
                    <a:pt x="0" y="2573300"/>
                    <a:pt x="0" y="2561006"/>
                  </a:cubicBezTo>
                  <a:lnTo>
                    <a:pt x="0" y="22260"/>
                  </a:lnTo>
                  <a:cubicBezTo>
                    <a:pt x="0" y="16356"/>
                    <a:pt x="2345" y="10694"/>
                    <a:pt x="6520" y="6520"/>
                  </a:cubicBezTo>
                  <a:cubicBezTo>
                    <a:pt x="10694" y="2345"/>
                    <a:pt x="16356" y="0"/>
                    <a:pt x="222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C41C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5"/>
            <p:cNvSpPr txBox="1"/>
            <p:nvPr/>
          </p:nvSpPr>
          <p:spPr>
            <a:xfrm>
              <a:off x="0" y="-57150"/>
              <a:ext cx="4671600" cy="264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5"/>
          <p:cNvSpPr/>
          <p:nvPr/>
        </p:nvSpPr>
        <p:spPr>
          <a:xfrm>
            <a:off x="17259300" y="1412471"/>
            <a:ext cx="1896631" cy="1975657"/>
          </a:xfrm>
          <a:custGeom>
            <a:rect b="b" l="l" r="r" t="t"/>
            <a:pathLst>
              <a:path extrusionOk="0" h="1975657" w="1896631">
                <a:moveTo>
                  <a:pt x="0" y="0"/>
                </a:moveTo>
                <a:lnTo>
                  <a:pt x="1896631" y="0"/>
                </a:lnTo>
                <a:lnTo>
                  <a:pt x="1896631" y="1975658"/>
                </a:lnTo>
                <a:lnTo>
                  <a:pt x="0" y="1975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idx="1" type="body"/>
          </p:nvPr>
        </p:nvSpPr>
        <p:spPr>
          <a:xfrm>
            <a:off x="1346175" y="29089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ctrTitle"/>
          </p:nvPr>
        </p:nvSpPr>
        <p:spPr>
          <a:xfrm>
            <a:off x="1193800" y="1223275"/>
            <a:ext cx="165933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6560425" y="29089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6"/>
          <p:cNvSpPr/>
          <p:nvPr/>
        </p:nvSpPr>
        <p:spPr>
          <a:xfrm>
            <a:off x="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73152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146304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" name="Google Shape;46;p6"/>
          <p:cNvGrpSpPr/>
          <p:nvPr/>
        </p:nvGrpSpPr>
        <p:grpSpPr>
          <a:xfrm>
            <a:off x="275287" y="22338"/>
            <a:ext cx="17737598" cy="10025396"/>
            <a:chOff x="0" y="-57150"/>
            <a:chExt cx="4671600" cy="2640416"/>
          </a:xfrm>
        </p:grpSpPr>
        <p:sp>
          <p:nvSpPr>
            <p:cNvPr id="47" name="Google Shape;47;p6"/>
            <p:cNvSpPr/>
            <p:nvPr/>
          </p:nvSpPr>
          <p:spPr>
            <a:xfrm>
              <a:off x="0" y="0"/>
              <a:ext cx="4671586" cy="2583266"/>
            </a:xfrm>
            <a:custGeom>
              <a:rect b="b" l="l" r="r" t="t"/>
              <a:pathLst>
                <a:path extrusionOk="0" h="2583266" w="4671586">
                  <a:moveTo>
                    <a:pt x="22260" y="0"/>
                  </a:moveTo>
                  <a:lnTo>
                    <a:pt x="4649326" y="0"/>
                  </a:lnTo>
                  <a:cubicBezTo>
                    <a:pt x="4655229" y="0"/>
                    <a:pt x="4660891" y="2345"/>
                    <a:pt x="4665066" y="6520"/>
                  </a:cubicBezTo>
                  <a:cubicBezTo>
                    <a:pt x="4669241" y="10694"/>
                    <a:pt x="4671586" y="16356"/>
                    <a:pt x="4671586" y="22260"/>
                  </a:cubicBezTo>
                  <a:lnTo>
                    <a:pt x="4671586" y="2561006"/>
                  </a:lnTo>
                  <a:cubicBezTo>
                    <a:pt x="4671586" y="2573300"/>
                    <a:pt x="4661620" y="2583266"/>
                    <a:pt x="4649326" y="2583266"/>
                  </a:cubicBezTo>
                  <a:lnTo>
                    <a:pt x="22260" y="2583266"/>
                  </a:lnTo>
                  <a:cubicBezTo>
                    <a:pt x="9966" y="2583266"/>
                    <a:pt x="0" y="2573300"/>
                    <a:pt x="0" y="2561006"/>
                  </a:cubicBezTo>
                  <a:lnTo>
                    <a:pt x="0" y="22260"/>
                  </a:lnTo>
                  <a:cubicBezTo>
                    <a:pt x="0" y="16356"/>
                    <a:pt x="2345" y="10694"/>
                    <a:pt x="6520" y="6520"/>
                  </a:cubicBezTo>
                  <a:cubicBezTo>
                    <a:pt x="10694" y="2345"/>
                    <a:pt x="16356" y="0"/>
                    <a:pt x="222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C41C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6"/>
            <p:cNvSpPr txBox="1"/>
            <p:nvPr/>
          </p:nvSpPr>
          <p:spPr>
            <a:xfrm>
              <a:off x="0" y="-57150"/>
              <a:ext cx="4671600" cy="264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Google Shape;49;p6"/>
          <p:cNvSpPr/>
          <p:nvPr/>
        </p:nvSpPr>
        <p:spPr>
          <a:xfrm>
            <a:off x="-1082113" y="495300"/>
            <a:ext cx="2188626" cy="2279819"/>
          </a:xfrm>
          <a:custGeom>
            <a:rect b="b" l="l" r="r" t="t"/>
            <a:pathLst>
              <a:path extrusionOk="0" h="2279819" w="2188626">
                <a:moveTo>
                  <a:pt x="0" y="0"/>
                </a:moveTo>
                <a:lnTo>
                  <a:pt x="2188626" y="0"/>
                </a:lnTo>
                <a:lnTo>
                  <a:pt x="2188626" y="2279819"/>
                </a:lnTo>
                <a:lnTo>
                  <a:pt x="0" y="2279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idx="1" type="body"/>
          </p:nvPr>
        </p:nvSpPr>
        <p:spPr>
          <a:xfrm>
            <a:off x="1346175" y="29089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type="ctrTitle"/>
          </p:nvPr>
        </p:nvSpPr>
        <p:spPr>
          <a:xfrm>
            <a:off x="1193800" y="1223275"/>
            <a:ext cx="165933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6560425" y="29089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7"/>
          <p:cNvSpPr/>
          <p:nvPr/>
        </p:nvSpPr>
        <p:spPr>
          <a:xfrm>
            <a:off x="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73152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146304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" name="Google Shape;57;p7"/>
          <p:cNvGrpSpPr/>
          <p:nvPr/>
        </p:nvGrpSpPr>
        <p:grpSpPr>
          <a:xfrm>
            <a:off x="275287" y="22338"/>
            <a:ext cx="17737598" cy="10025396"/>
            <a:chOff x="0" y="-57150"/>
            <a:chExt cx="4671600" cy="2640416"/>
          </a:xfrm>
        </p:grpSpPr>
        <p:sp>
          <p:nvSpPr>
            <p:cNvPr id="58" name="Google Shape;58;p7"/>
            <p:cNvSpPr/>
            <p:nvPr/>
          </p:nvSpPr>
          <p:spPr>
            <a:xfrm>
              <a:off x="0" y="0"/>
              <a:ext cx="4671586" cy="2583266"/>
            </a:xfrm>
            <a:custGeom>
              <a:rect b="b" l="l" r="r" t="t"/>
              <a:pathLst>
                <a:path extrusionOk="0" h="2583266" w="4671586">
                  <a:moveTo>
                    <a:pt x="22260" y="0"/>
                  </a:moveTo>
                  <a:lnTo>
                    <a:pt x="4649326" y="0"/>
                  </a:lnTo>
                  <a:cubicBezTo>
                    <a:pt x="4655229" y="0"/>
                    <a:pt x="4660891" y="2345"/>
                    <a:pt x="4665066" y="6520"/>
                  </a:cubicBezTo>
                  <a:cubicBezTo>
                    <a:pt x="4669241" y="10694"/>
                    <a:pt x="4671586" y="16356"/>
                    <a:pt x="4671586" y="22260"/>
                  </a:cubicBezTo>
                  <a:lnTo>
                    <a:pt x="4671586" y="2561006"/>
                  </a:lnTo>
                  <a:cubicBezTo>
                    <a:pt x="4671586" y="2573300"/>
                    <a:pt x="4661620" y="2583266"/>
                    <a:pt x="4649326" y="2583266"/>
                  </a:cubicBezTo>
                  <a:lnTo>
                    <a:pt x="22260" y="2583266"/>
                  </a:lnTo>
                  <a:cubicBezTo>
                    <a:pt x="9966" y="2583266"/>
                    <a:pt x="0" y="2573300"/>
                    <a:pt x="0" y="2561006"/>
                  </a:cubicBezTo>
                  <a:lnTo>
                    <a:pt x="0" y="22260"/>
                  </a:lnTo>
                  <a:cubicBezTo>
                    <a:pt x="0" y="16356"/>
                    <a:pt x="2345" y="10694"/>
                    <a:pt x="6520" y="6520"/>
                  </a:cubicBezTo>
                  <a:cubicBezTo>
                    <a:pt x="10694" y="2345"/>
                    <a:pt x="16356" y="0"/>
                    <a:pt x="222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C41C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7"/>
            <p:cNvSpPr txBox="1"/>
            <p:nvPr/>
          </p:nvSpPr>
          <p:spPr>
            <a:xfrm>
              <a:off x="0" y="-57150"/>
              <a:ext cx="4671600" cy="264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7"/>
          <p:cNvSpPr/>
          <p:nvPr/>
        </p:nvSpPr>
        <p:spPr>
          <a:xfrm>
            <a:off x="-1082113" y="495300"/>
            <a:ext cx="2188626" cy="2279819"/>
          </a:xfrm>
          <a:custGeom>
            <a:rect b="b" l="l" r="r" t="t"/>
            <a:pathLst>
              <a:path extrusionOk="0" h="2279819" w="2188626">
                <a:moveTo>
                  <a:pt x="0" y="0"/>
                </a:moveTo>
                <a:lnTo>
                  <a:pt x="2188626" y="0"/>
                </a:lnTo>
                <a:lnTo>
                  <a:pt x="2188626" y="2279819"/>
                </a:lnTo>
                <a:lnTo>
                  <a:pt x="0" y="2279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type="ctrTitle"/>
          </p:nvPr>
        </p:nvSpPr>
        <p:spPr>
          <a:xfrm>
            <a:off x="1193800" y="1223275"/>
            <a:ext cx="165933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/>
          <p:nvPr/>
        </p:nvSpPr>
        <p:spPr>
          <a:xfrm>
            <a:off x="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73152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146304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" name="Google Shape;66;p8"/>
          <p:cNvGrpSpPr/>
          <p:nvPr/>
        </p:nvGrpSpPr>
        <p:grpSpPr>
          <a:xfrm>
            <a:off x="275287" y="22338"/>
            <a:ext cx="17737598" cy="10025396"/>
            <a:chOff x="0" y="-57150"/>
            <a:chExt cx="4671600" cy="2640416"/>
          </a:xfrm>
        </p:grpSpPr>
        <p:sp>
          <p:nvSpPr>
            <p:cNvPr id="67" name="Google Shape;67;p8"/>
            <p:cNvSpPr/>
            <p:nvPr/>
          </p:nvSpPr>
          <p:spPr>
            <a:xfrm>
              <a:off x="0" y="0"/>
              <a:ext cx="4671586" cy="2583266"/>
            </a:xfrm>
            <a:custGeom>
              <a:rect b="b" l="l" r="r" t="t"/>
              <a:pathLst>
                <a:path extrusionOk="0" h="2583266" w="4671586">
                  <a:moveTo>
                    <a:pt x="22260" y="0"/>
                  </a:moveTo>
                  <a:lnTo>
                    <a:pt x="4649326" y="0"/>
                  </a:lnTo>
                  <a:cubicBezTo>
                    <a:pt x="4655229" y="0"/>
                    <a:pt x="4660891" y="2345"/>
                    <a:pt x="4665066" y="6520"/>
                  </a:cubicBezTo>
                  <a:cubicBezTo>
                    <a:pt x="4669241" y="10694"/>
                    <a:pt x="4671586" y="16356"/>
                    <a:pt x="4671586" y="22260"/>
                  </a:cubicBezTo>
                  <a:lnTo>
                    <a:pt x="4671586" y="2561006"/>
                  </a:lnTo>
                  <a:cubicBezTo>
                    <a:pt x="4671586" y="2573300"/>
                    <a:pt x="4661620" y="2583266"/>
                    <a:pt x="4649326" y="2583266"/>
                  </a:cubicBezTo>
                  <a:lnTo>
                    <a:pt x="22260" y="2583266"/>
                  </a:lnTo>
                  <a:cubicBezTo>
                    <a:pt x="9966" y="2583266"/>
                    <a:pt x="0" y="2573300"/>
                    <a:pt x="0" y="2561006"/>
                  </a:cubicBezTo>
                  <a:lnTo>
                    <a:pt x="0" y="22260"/>
                  </a:lnTo>
                  <a:cubicBezTo>
                    <a:pt x="0" y="16356"/>
                    <a:pt x="2345" y="10694"/>
                    <a:pt x="6520" y="6520"/>
                  </a:cubicBezTo>
                  <a:cubicBezTo>
                    <a:pt x="10694" y="2345"/>
                    <a:pt x="16356" y="0"/>
                    <a:pt x="222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C41C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8"/>
            <p:cNvSpPr txBox="1"/>
            <p:nvPr/>
          </p:nvSpPr>
          <p:spPr>
            <a:xfrm>
              <a:off x="0" y="-57150"/>
              <a:ext cx="4671600" cy="264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idx="1" type="body"/>
          </p:nvPr>
        </p:nvSpPr>
        <p:spPr>
          <a:xfrm>
            <a:off x="1346175" y="29089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type="ctrTitle"/>
          </p:nvPr>
        </p:nvSpPr>
        <p:spPr>
          <a:xfrm>
            <a:off x="1193800" y="1223275"/>
            <a:ext cx="165933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2" type="body"/>
          </p:nvPr>
        </p:nvSpPr>
        <p:spPr>
          <a:xfrm>
            <a:off x="6560425" y="29089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9"/>
          <p:cNvSpPr/>
          <p:nvPr/>
        </p:nvSpPr>
        <p:spPr>
          <a:xfrm>
            <a:off x="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73152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146304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" name="Google Shape;76;p9"/>
          <p:cNvGrpSpPr/>
          <p:nvPr/>
        </p:nvGrpSpPr>
        <p:grpSpPr>
          <a:xfrm>
            <a:off x="275287" y="22338"/>
            <a:ext cx="17737598" cy="10025396"/>
            <a:chOff x="0" y="-57150"/>
            <a:chExt cx="4671600" cy="2640416"/>
          </a:xfrm>
        </p:grpSpPr>
        <p:sp>
          <p:nvSpPr>
            <p:cNvPr id="77" name="Google Shape;77;p9"/>
            <p:cNvSpPr/>
            <p:nvPr/>
          </p:nvSpPr>
          <p:spPr>
            <a:xfrm>
              <a:off x="0" y="0"/>
              <a:ext cx="4671586" cy="2583266"/>
            </a:xfrm>
            <a:custGeom>
              <a:rect b="b" l="l" r="r" t="t"/>
              <a:pathLst>
                <a:path extrusionOk="0" h="2583266" w="4671586">
                  <a:moveTo>
                    <a:pt x="22260" y="0"/>
                  </a:moveTo>
                  <a:lnTo>
                    <a:pt x="4649326" y="0"/>
                  </a:lnTo>
                  <a:cubicBezTo>
                    <a:pt x="4655229" y="0"/>
                    <a:pt x="4660891" y="2345"/>
                    <a:pt x="4665066" y="6520"/>
                  </a:cubicBezTo>
                  <a:cubicBezTo>
                    <a:pt x="4669241" y="10694"/>
                    <a:pt x="4671586" y="16356"/>
                    <a:pt x="4671586" y="22260"/>
                  </a:cubicBezTo>
                  <a:lnTo>
                    <a:pt x="4671586" y="2561006"/>
                  </a:lnTo>
                  <a:cubicBezTo>
                    <a:pt x="4671586" y="2573300"/>
                    <a:pt x="4661620" y="2583266"/>
                    <a:pt x="4649326" y="2583266"/>
                  </a:cubicBezTo>
                  <a:lnTo>
                    <a:pt x="22260" y="2583266"/>
                  </a:lnTo>
                  <a:cubicBezTo>
                    <a:pt x="9966" y="2583266"/>
                    <a:pt x="0" y="2573300"/>
                    <a:pt x="0" y="2561006"/>
                  </a:cubicBezTo>
                  <a:lnTo>
                    <a:pt x="0" y="22260"/>
                  </a:lnTo>
                  <a:cubicBezTo>
                    <a:pt x="0" y="16356"/>
                    <a:pt x="2345" y="10694"/>
                    <a:pt x="6520" y="6520"/>
                  </a:cubicBezTo>
                  <a:cubicBezTo>
                    <a:pt x="10694" y="2345"/>
                    <a:pt x="16356" y="0"/>
                    <a:pt x="222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C41C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9"/>
            <p:cNvSpPr txBox="1"/>
            <p:nvPr/>
          </p:nvSpPr>
          <p:spPr>
            <a:xfrm>
              <a:off x="0" y="-57150"/>
              <a:ext cx="4671600" cy="264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9"/>
          <p:cNvSpPr/>
          <p:nvPr/>
        </p:nvSpPr>
        <p:spPr>
          <a:xfrm>
            <a:off x="17259300" y="1412471"/>
            <a:ext cx="1896631" cy="1975657"/>
          </a:xfrm>
          <a:custGeom>
            <a:rect b="b" l="l" r="r" t="t"/>
            <a:pathLst>
              <a:path extrusionOk="0" h="1975657" w="1896631">
                <a:moveTo>
                  <a:pt x="0" y="0"/>
                </a:moveTo>
                <a:lnTo>
                  <a:pt x="1896631" y="0"/>
                </a:lnTo>
                <a:lnTo>
                  <a:pt x="1896631" y="1975658"/>
                </a:lnTo>
                <a:lnTo>
                  <a:pt x="0" y="1975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/>
          <p:nvPr/>
        </p:nvSpPr>
        <p:spPr>
          <a:xfrm>
            <a:off x="275287" y="239331"/>
            <a:ext cx="17737545" cy="9808403"/>
          </a:xfrm>
          <a:custGeom>
            <a:rect b="b" l="l" r="r" t="t"/>
            <a:pathLst>
              <a:path extrusionOk="0" h="2583266" w="4671586">
                <a:moveTo>
                  <a:pt x="22260" y="0"/>
                </a:moveTo>
                <a:lnTo>
                  <a:pt x="4649326" y="0"/>
                </a:lnTo>
                <a:cubicBezTo>
                  <a:pt x="4655229" y="0"/>
                  <a:pt x="4660891" y="2345"/>
                  <a:pt x="4665066" y="6520"/>
                </a:cubicBezTo>
                <a:cubicBezTo>
                  <a:pt x="4669241" y="10694"/>
                  <a:pt x="4671586" y="16356"/>
                  <a:pt x="4671586" y="22260"/>
                </a:cubicBezTo>
                <a:lnTo>
                  <a:pt x="4671586" y="2561006"/>
                </a:lnTo>
                <a:cubicBezTo>
                  <a:pt x="4671586" y="2573300"/>
                  <a:pt x="4661620" y="2583266"/>
                  <a:pt x="4649326" y="2583266"/>
                </a:cubicBezTo>
                <a:lnTo>
                  <a:pt x="22260" y="2583266"/>
                </a:lnTo>
                <a:cubicBezTo>
                  <a:pt x="9966" y="2583266"/>
                  <a:pt x="0" y="2573300"/>
                  <a:pt x="0" y="2561006"/>
                </a:cubicBezTo>
                <a:lnTo>
                  <a:pt x="0" y="22260"/>
                </a:lnTo>
                <a:cubicBezTo>
                  <a:pt x="0" y="16356"/>
                  <a:pt x="2345" y="10694"/>
                  <a:pt x="6520" y="6520"/>
                </a:cubicBezTo>
                <a:cubicBezTo>
                  <a:pt x="10694" y="2345"/>
                  <a:pt x="16356" y="0"/>
                  <a:pt x="2226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rnd" cmpd="sng" w="19050">
            <a:solidFill>
              <a:srgbClr val="C41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0"/>
          <p:cNvSpPr txBox="1"/>
          <p:nvPr/>
        </p:nvSpPr>
        <p:spPr>
          <a:xfrm>
            <a:off x="275287" y="22338"/>
            <a:ext cx="17737598" cy="1002495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0"/>
          <p:cNvSpPr txBox="1"/>
          <p:nvPr/>
        </p:nvSpPr>
        <p:spPr>
          <a:xfrm>
            <a:off x="275287" y="22338"/>
            <a:ext cx="17737598" cy="1002495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1346175" y="29089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type="ctrTitle"/>
          </p:nvPr>
        </p:nvSpPr>
        <p:spPr>
          <a:xfrm>
            <a:off x="1193800" y="1223275"/>
            <a:ext cx="165933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0"/>
          <p:cNvSpPr/>
          <p:nvPr/>
        </p:nvSpPr>
        <p:spPr>
          <a:xfrm>
            <a:off x="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73152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0"/>
          <p:cNvSpPr/>
          <p:nvPr/>
        </p:nvSpPr>
        <p:spPr>
          <a:xfrm>
            <a:off x="146304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8727231" y="3007625"/>
            <a:ext cx="8330400" cy="62478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0"/>
          <p:cNvSpPr/>
          <p:nvPr/>
        </p:nvSpPr>
        <p:spPr>
          <a:xfrm>
            <a:off x="-1082113" y="495300"/>
            <a:ext cx="2188626" cy="2279819"/>
          </a:xfrm>
          <a:custGeom>
            <a:rect b="b" l="l" r="r" t="t"/>
            <a:pathLst>
              <a:path extrusionOk="0" h="2279819" w="2188626">
                <a:moveTo>
                  <a:pt x="0" y="0"/>
                </a:moveTo>
                <a:lnTo>
                  <a:pt x="2188626" y="0"/>
                </a:lnTo>
                <a:lnTo>
                  <a:pt x="2188626" y="2279819"/>
                </a:lnTo>
                <a:lnTo>
                  <a:pt x="0" y="2279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56775" y="782650"/>
            <a:ext cx="16694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C41C0B"/>
              </a:buClr>
              <a:buSzPts val="9000"/>
              <a:buFont typeface="Roboto"/>
              <a:buNone/>
              <a:defRPr b="1" i="0" sz="9000" u="none" cap="none" strike="noStrike">
                <a:solidFill>
                  <a:srgbClr val="C41C0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20025" y="2277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•"/>
              <a:defRPr i="0" sz="2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619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–"/>
              <a:defRPr i="0" sz="2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6195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•"/>
              <a:defRPr i="0" sz="2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619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–"/>
              <a:defRPr i="0" sz="2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619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»"/>
              <a:defRPr i="0" sz="2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19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•"/>
              <a:defRPr i="0" sz="2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19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•"/>
              <a:defRPr i="0" sz="2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19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•"/>
              <a:defRPr i="0" sz="2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19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•"/>
              <a:defRPr i="0" sz="2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11" Type="http://schemas.openxmlformats.org/officeDocument/2006/relationships/image" Target="../media/image21.png"/><Relationship Id="rId10" Type="http://schemas.openxmlformats.org/officeDocument/2006/relationships/image" Target="../media/image1.png"/><Relationship Id="rId12" Type="http://schemas.openxmlformats.org/officeDocument/2006/relationships/image" Target="../media/image7.png"/><Relationship Id="rId9" Type="http://schemas.openxmlformats.org/officeDocument/2006/relationships/image" Target="../media/image15.png"/><Relationship Id="rId5" Type="http://schemas.openxmlformats.org/officeDocument/2006/relationships/image" Target="../media/image30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Relationship Id="rId8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9.jp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1.png"/><Relationship Id="rId7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31.png"/><Relationship Id="rId9" Type="http://schemas.openxmlformats.org/officeDocument/2006/relationships/image" Target="../media/image7.png"/><Relationship Id="rId5" Type="http://schemas.openxmlformats.org/officeDocument/2006/relationships/image" Target="../media/image33.png"/><Relationship Id="rId6" Type="http://schemas.openxmlformats.org/officeDocument/2006/relationships/image" Target="../media/image28.png"/><Relationship Id="rId7" Type="http://schemas.openxmlformats.org/officeDocument/2006/relationships/image" Target="../media/image45.png"/><Relationship Id="rId8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34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39.png"/><Relationship Id="rId5" Type="http://schemas.openxmlformats.org/officeDocument/2006/relationships/image" Target="../media/image38.png"/><Relationship Id="rId6" Type="http://schemas.openxmlformats.org/officeDocument/2006/relationships/image" Target="../media/image49.png"/><Relationship Id="rId7" Type="http://schemas.openxmlformats.org/officeDocument/2006/relationships/image" Target="../media/image1.png"/><Relationship Id="rId8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44.png"/><Relationship Id="rId11" Type="http://schemas.openxmlformats.org/officeDocument/2006/relationships/image" Target="../media/image7.png"/><Relationship Id="rId10" Type="http://schemas.openxmlformats.org/officeDocument/2006/relationships/image" Target="../media/image1.png"/><Relationship Id="rId9" Type="http://schemas.openxmlformats.org/officeDocument/2006/relationships/image" Target="../media/image54.jpg"/><Relationship Id="rId5" Type="http://schemas.openxmlformats.org/officeDocument/2006/relationships/image" Target="../media/image35.png"/><Relationship Id="rId6" Type="http://schemas.openxmlformats.org/officeDocument/2006/relationships/image" Target="../media/image37.png"/><Relationship Id="rId7" Type="http://schemas.openxmlformats.org/officeDocument/2006/relationships/image" Target="../media/image43.png"/><Relationship Id="rId8" Type="http://schemas.openxmlformats.org/officeDocument/2006/relationships/image" Target="../media/image40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50.png"/><Relationship Id="rId10" Type="http://schemas.openxmlformats.org/officeDocument/2006/relationships/image" Target="../media/image52.png"/><Relationship Id="rId13" Type="http://schemas.openxmlformats.org/officeDocument/2006/relationships/image" Target="../media/image61.png"/><Relationship Id="rId1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59.png"/><Relationship Id="rId9" Type="http://schemas.openxmlformats.org/officeDocument/2006/relationships/image" Target="../media/image58.png"/><Relationship Id="rId15" Type="http://schemas.openxmlformats.org/officeDocument/2006/relationships/image" Target="../media/image56.png"/><Relationship Id="rId14" Type="http://schemas.openxmlformats.org/officeDocument/2006/relationships/image" Target="../media/image1.png"/><Relationship Id="rId17" Type="http://schemas.openxmlformats.org/officeDocument/2006/relationships/image" Target="../media/image7.png"/><Relationship Id="rId16" Type="http://schemas.openxmlformats.org/officeDocument/2006/relationships/image" Target="../media/image55.png"/><Relationship Id="rId5" Type="http://schemas.openxmlformats.org/officeDocument/2006/relationships/image" Target="../media/image53.png"/><Relationship Id="rId6" Type="http://schemas.openxmlformats.org/officeDocument/2006/relationships/image" Target="../media/image48.png"/><Relationship Id="rId18" Type="http://schemas.openxmlformats.org/officeDocument/2006/relationships/image" Target="../media/image62.png"/><Relationship Id="rId7" Type="http://schemas.openxmlformats.org/officeDocument/2006/relationships/image" Target="../media/image51.png"/><Relationship Id="rId8" Type="http://schemas.openxmlformats.org/officeDocument/2006/relationships/image" Target="../media/image6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57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7.jp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6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29.png"/><Relationship Id="rId6" Type="http://schemas.openxmlformats.org/officeDocument/2006/relationships/image" Target="../media/image1.png"/><Relationship Id="rId7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8.jp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1"/>
          <p:cNvGrpSpPr/>
          <p:nvPr/>
        </p:nvGrpSpPr>
        <p:grpSpPr>
          <a:xfrm>
            <a:off x="4373760" y="7741383"/>
            <a:ext cx="12885540" cy="1391774"/>
            <a:chOff x="0" y="-57150"/>
            <a:chExt cx="4291714" cy="463550"/>
          </a:xfrm>
        </p:grpSpPr>
        <p:sp>
          <p:nvSpPr>
            <p:cNvPr id="96" name="Google Shape;96;p11"/>
            <p:cNvSpPr/>
            <p:nvPr/>
          </p:nvSpPr>
          <p:spPr>
            <a:xfrm>
              <a:off x="0" y="0"/>
              <a:ext cx="4291714" cy="406400"/>
            </a:xfrm>
            <a:custGeom>
              <a:rect b="b" l="l" r="r" t="t"/>
              <a:pathLst>
                <a:path extrusionOk="0" h="406400" w="4291714">
                  <a:moveTo>
                    <a:pt x="4088514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088514" y="406400"/>
                  </a:lnTo>
                  <a:lnTo>
                    <a:pt x="4291714" y="203200"/>
                  </a:lnTo>
                  <a:lnTo>
                    <a:pt x="4088514" y="0"/>
                  </a:lnTo>
                  <a:close/>
                </a:path>
              </a:pathLst>
            </a:custGeom>
            <a:solidFill>
              <a:srgbClr val="FFEF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1"/>
            <p:cNvSpPr txBox="1"/>
            <p:nvPr/>
          </p:nvSpPr>
          <p:spPr>
            <a:xfrm>
              <a:off x="0" y="-57150"/>
              <a:ext cx="4177414" cy="463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11"/>
          <p:cNvSpPr/>
          <p:nvPr/>
        </p:nvSpPr>
        <p:spPr>
          <a:xfrm>
            <a:off x="-5156198" y="-171646"/>
            <a:ext cx="12368784" cy="10629424"/>
          </a:xfrm>
          <a:custGeom>
            <a:rect b="b" l="l" r="r" t="t"/>
            <a:pathLst>
              <a:path extrusionOk="0" h="698500" w="8128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F85D4D"/>
          </a:solidFill>
          <a:ln cap="sq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1"/>
          <p:cNvSpPr/>
          <p:nvPr/>
        </p:nvSpPr>
        <p:spPr>
          <a:xfrm>
            <a:off x="-5156198" y="0"/>
            <a:ext cx="11970327" cy="10287000"/>
          </a:xfrm>
          <a:custGeom>
            <a:rect b="b" l="l" r="r" t="t"/>
            <a:pathLst>
              <a:path extrusionOk="0" h="698500" w="8128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116" r="-2778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1"/>
          <p:cNvSpPr txBox="1"/>
          <p:nvPr/>
        </p:nvSpPr>
        <p:spPr>
          <a:xfrm>
            <a:off x="7746773" y="1748840"/>
            <a:ext cx="7254900" cy="5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47">
                <a:solidFill>
                  <a:srgbClr val="C41C0B"/>
                </a:solidFill>
                <a:latin typeface="Roboto"/>
                <a:ea typeface="Roboto"/>
                <a:cs typeface="Roboto"/>
                <a:sym typeface="Roboto"/>
              </a:rPr>
              <a:t>Heinrich Safety Pyramid Theory </a:t>
            </a:r>
            <a:endParaRPr/>
          </a:p>
        </p:txBody>
      </p:sp>
      <p:sp>
        <p:nvSpPr>
          <p:cNvPr id="101" name="Google Shape;101;p11"/>
          <p:cNvSpPr/>
          <p:nvPr/>
        </p:nvSpPr>
        <p:spPr>
          <a:xfrm>
            <a:off x="-923221" y="7397164"/>
            <a:ext cx="2353272" cy="2451326"/>
          </a:xfrm>
          <a:custGeom>
            <a:rect b="b" l="l" r="r" t="t"/>
            <a:pathLst>
              <a:path extrusionOk="0" h="2451326" w="2353272">
                <a:moveTo>
                  <a:pt x="0" y="0"/>
                </a:moveTo>
                <a:lnTo>
                  <a:pt x="2353272" y="0"/>
                </a:lnTo>
                <a:lnTo>
                  <a:pt x="2353272" y="2451326"/>
                </a:lnTo>
                <a:lnTo>
                  <a:pt x="0" y="24513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1"/>
          <p:cNvSpPr/>
          <p:nvPr/>
        </p:nvSpPr>
        <p:spPr>
          <a:xfrm>
            <a:off x="15749382" y="-1048162"/>
            <a:ext cx="2538618" cy="2644393"/>
          </a:xfrm>
          <a:custGeom>
            <a:rect b="b" l="l" r="r" t="t"/>
            <a:pathLst>
              <a:path extrusionOk="0" h="2644393" w="2538618">
                <a:moveTo>
                  <a:pt x="0" y="0"/>
                </a:moveTo>
                <a:lnTo>
                  <a:pt x="2538618" y="0"/>
                </a:lnTo>
                <a:lnTo>
                  <a:pt x="2538618" y="2644393"/>
                </a:lnTo>
                <a:lnTo>
                  <a:pt x="0" y="26443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1"/>
          <p:cNvSpPr/>
          <p:nvPr/>
        </p:nvSpPr>
        <p:spPr>
          <a:xfrm>
            <a:off x="6015921" y="150916"/>
            <a:ext cx="1197677" cy="1133302"/>
          </a:xfrm>
          <a:custGeom>
            <a:rect b="b" l="l" r="r" t="t"/>
            <a:pathLst>
              <a:path extrusionOk="0" h="1133302" w="1197677">
                <a:moveTo>
                  <a:pt x="0" y="0"/>
                </a:moveTo>
                <a:lnTo>
                  <a:pt x="1197677" y="0"/>
                </a:lnTo>
                <a:lnTo>
                  <a:pt x="1197677" y="1133302"/>
                </a:lnTo>
                <a:lnTo>
                  <a:pt x="0" y="1133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1"/>
          <p:cNvSpPr txBox="1"/>
          <p:nvPr/>
        </p:nvSpPr>
        <p:spPr>
          <a:xfrm>
            <a:off x="8888224" y="8183339"/>
            <a:ext cx="5026016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3D3A3A"/>
                </a:solidFill>
                <a:latin typeface="Roboto"/>
                <a:ea typeface="Roboto"/>
                <a:cs typeface="Roboto"/>
                <a:sym typeface="Roboto"/>
              </a:rPr>
              <a:t>Infographic Slides</a:t>
            </a:r>
            <a:endParaRPr/>
          </a:p>
        </p:txBody>
      </p:sp>
      <p:sp>
        <p:nvSpPr>
          <p:cNvPr id="105" name="Google Shape;105;p11"/>
          <p:cNvSpPr/>
          <p:nvPr/>
        </p:nvSpPr>
        <p:spPr>
          <a:xfrm>
            <a:off x="4615842" y="1284218"/>
            <a:ext cx="1197677" cy="1133302"/>
          </a:xfrm>
          <a:custGeom>
            <a:rect b="b" l="l" r="r" t="t"/>
            <a:pathLst>
              <a:path extrusionOk="0" h="1133302" w="1197677">
                <a:moveTo>
                  <a:pt x="0" y="0"/>
                </a:moveTo>
                <a:lnTo>
                  <a:pt x="1197677" y="0"/>
                </a:lnTo>
                <a:lnTo>
                  <a:pt x="1197677" y="1133301"/>
                </a:lnTo>
                <a:lnTo>
                  <a:pt x="0" y="1133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1"/>
          <p:cNvSpPr/>
          <p:nvPr/>
        </p:nvSpPr>
        <p:spPr>
          <a:xfrm>
            <a:off x="16853849" y="4837800"/>
            <a:ext cx="1197677" cy="1133302"/>
          </a:xfrm>
          <a:custGeom>
            <a:rect b="b" l="l" r="r" t="t"/>
            <a:pathLst>
              <a:path extrusionOk="0" h="1133302" w="1197677">
                <a:moveTo>
                  <a:pt x="0" y="0"/>
                </a:moveTo>
                <a:lnTo>
                  <a:pt x="1197677" y="0"/>
                </a:lnTo>
                <a:lnTo>
                  <a:pt x="1197677" y="1133301"/>
                </a:lnTo>
                <a:lnTo>
                  <a:pt x="0" y="1133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1"/>
          <p:cNvSpPr/>
          <p:nvPr/>
        </p:nvSpPr>
        <p:spPr>
          <a:xfrm>
            <a:off x="15309659" y="5971101"/>
            <a:ext cx="1197677" cy="1133302"/>
          </a:xfrm>
          <a:custGeom>
            <a:rect b="b" l="l" r="r" t="t"/>
            <a:pathLst>
              <a:path extrusionOk="0" h="1133302" w="1197677">
                <a:moveTo>
                  <a:pt x="0" y="0"/>
                </a:moveTo>
                <a:lnTo>
                  <a:pt x="1197677" y="0"/>
                </a:lnTo>
                <a:lnTo>
                  <a:pt x="1197677" y="1133302"/>
                </a:lnTo>
                <a:lnTo>
                  <a:pt x="0" y="1133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"/>
          <p:cNvSpPr/>
          <p:nvPr/>
        </p:nvSpPr>
        <p:spPr>
          <a:xfrm>
            <a:off x="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0"/>
          <p:cNvSpPr/>
          <p:nvPr/>
        </p:nvSpPr>
        <p:spPr>
          <a:xfrm>
            <a:off x="73152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0"/>
          <p:cNvSpPr/>
          <p:nvPr/>
        </p:nvSpPr>
        <p:spPr>
          <a:xfrm>
            <a:off x="146304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7" name="Google Shape;357;p20"/>
          <p:cNvGrpSpPr/>
          <p:nvPr/>
        </p:nvGrpSpPr>
        <p:grpSpPr>
          <a:xfrm>
            <a:off x="275287" y="22340"/>
            <a:ext cx="17737427" cy="10025329"/>
            <a:chOff x="0" y="-57150"/>
            <a:chExt cx="4671586" cy="2640416"/>
          </a:xfrm>
        </p:grpSpPr>
        <p:sp>
          <p:nvSpPr>
            <p:cNvPr id="358" name="Google Shape;358;p20"/>
            <p:cNvSpPr/>
            <p:nvPr/>
          </p:nvSpPr>
          <p:spPr>
            <a:xfrm>
              <a:off x="0" y="0"/>
              <a:ext cx="4671586" cy="2583266"/>
            </a:xfrm>
            <a:custGeom>
              <a:rect b="b" l="l" r="r" t="t"/>
              <a:pathLst>
                <a:path extrusionOk="0" h="2583266" w="4671586">
                  <a:moveTo>
                    <a:pt x="22260" y="0"/>
                  </a:moveTo>
                  <a:lnTo>
                    <a:pt x="4649326" y="0"/>
                  </a:lnTo>
                  <a:cubicBezTo>
                    <a:pt x="4655229" y="0"/>
                    <a:pt x="4660891" y="2345"/>
                    <a:pt x="4665066" y="6520"/>
                  </a:cubicBezTo>
                  <a:cubicBezTo>
                    <a:pt x="4669241" y="10694"/>
                    <a:pt x="4671586" y="16356"/>
                    <a:pt x="4671586" y="22260"/>
                  </a:cubicBezTo>
                  <a:lnTo>
                    <a:pt x="4671586" y="2561006"/>
                  </a:lnTo>
                  <a:cubicBezTo>
                    <a:pt x="4671586" y="2573300"/>
                    <a:pt x="4661620" y="2583266"/>
                    <a:pt x="4649326" y="2583266"/>
                  </a:cubicBezTo>
                  <a:lnTo>
                    <a:pt x="22260" y="2583266"/>
                  </a:lnTo>
                  <a:cubicBezTo>
                    <a:pt x="9966" y="2583266"/>
                    <a:pt x="0" y="2573300"/>
                    <a:pt x="0" y="2561006"/>
                  </a:cubicBezTo>
                  <a:lnTo>
                    <a:pt x="0" y="22260"/>
                  </a:lnTo>
                  <a:cubicBezTo>
                    <a:pt x="0" y="16356"/>
                    <a:pt x="2345" y="10694"/>
                    <a:pt x="6520" y="6520"/>
                  </a:cubicBezTo>
                  <a:cubicBezTo>
                    <a:pt x="10694" y="2345"/>
                    <a:pt x="16356" y="0"/>
                    <a:pt x="222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C41C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0"/>
            <p:cNvSpPr txBox="1"/>
            <p:nvPr/>
          </p:nvSpPr>
          <p:spPr>
            <a:xfrm>
              <a:off x="0" y="-57150"/>
              <a:ext cx="4671586" cy="2640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20"/>
          <p:cNvGrpSpPr/>
          <p:nvPr/>
        </p:nvGrpSpPr>
        <p:grpSpPr>
          <a:xfrm>
            <a:off x="12558594" y="2900271"/>
            <a:ext cx="2193148" cy="1919004"/>
            <a:chOff x="0" y="0"/>
            <a:chExt cx="812800" cy="711200"/>
          </a:xfrm>
        </p:grpSpPr>
        <p:sp>
          <p:nvSpPr>
            <p:cNvPr id="361" name="Google Shape;361;p20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EC3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0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20"/>
          <p:cNvGrpSpPr/>
          <p:nvPr/>
        </p:nvGrpSpPr>
        <p:grpSpPr>
          <a:xfrm>
            <a:off x="10384496" y="6729703"/>
            <a:ext cx="2193148" cy="1919004"/>
            <a:chOff x="0" y="0"/>
            <a:chExt cx="812800" cy="711200"/>
          </a:xfrm>
        </p:grpSpPr>
        <p:sp>
          <p:nvSpPr>
            <p:cNvPr id="364" name="Google Shape;364;p20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EC3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0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20"/>
          <p:cNvGrpSpPr/>
          <p:nvPr/>
        </p:nvGrpSpPr>
        <p:grpSpPr>
          <a:xfrm rot="10800000">
            <a:off x="11471545" y="6723986"/>
            <a:ext cx="2193148" cy="1919004"/>
            <a:chOff x="0" y="0"/>
            <a:chExt cx="812800" cy="711200"/>
          </a:xfrm>
        </p:grpSpPr>
        <p:sp>
          <p:nvSpPr>
            <p:cNvPr id="367" name="Google Shape;367;p20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5D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0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20"/>
          <p:cNvGrpSpPr/>
          <p:nvPr/>
        </p:nvGrpSpPr>
        <p:grpSpPr>
          <a:xfrm>
            <a:off x="11471545" y="4819275"/>
            <a:ext cx="2193148" cy="1919004"/>
            <a:chOff x="0" y="0"/>
            <a:chExt cx="812800" cy="711200"/>
          </a:xfrm>
        </p:grpSpPr>
        <p:sp>
          <p:nvSpPr>
            <p:cNvPr id="370" name="Google Shape;370;p20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9F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0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20"/>
          <p:cNvGrpSpPr/>
          <p:nvPr/>
        </p:nvGrpSpPr>
        <p:grpSpPr>
          <a:xfrm rot="10800000">
            <a:off x="12558594" y="4819275"/>
            <a:ext cx="2193148" cy="1919004"/>
            <a:chOff x="0" y="0"/>
            <a:chExt cx="812800" cy="711200"/>
          </a:xfrm>
        </p:grpSpPr>
        <p:sp>
          <p:nvSpPr>
            <p:cNvPr id="373" name="Google Shape;373;p20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EF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0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20"/>
          <p:cNvGrpSpPr/>
          <p:nvPr/>
        </p:nvGrpSpPr>
        <p:grpSpPr>
          <a:xfrm>
            <a:off x="12558594" y="6729703"/>
            <a:ext cx="2193148" cy="1919004"/>
            <a:chOff x="0" y="0"/>
            <a:chExt cx="812800" cy="711200"/>
          </a:xfrm>
        </p:grpSpPr>
        <p:sp>
          <p:nvSpPr>
            <p:cNvPr id="376" name="Google Shape;376;p20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EF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0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20"/>
          <p:cNvGrpSpPr/>
          <p:nvPr/>
        </p:nvGrpSpPr>
        <p:grpSpPr>
          <a:xfrm>
            <a:off x="13655168" y="4832537"/>
            <a:ext cx="2193148" cy="1919004"/>
            <a:chOff x="0" y="0"/>
            <a:chExt cx="812800" cy="711200"/>
          </a:xfrm>
        </p:grpSpPr>
        <p:sp>
          <p:nvSpPr>
            <p:cNvPr id="379" name="Google Shape;379;p20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5D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0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" name="Google Shape;381;p20"/>
          <p:cNvGrpSpPr/>
          <p:nvPr/>
        </p:nvGrpSpPr>
        <p:grpSpPr>
          <a:xfrm rot="10800000">
            <a:off x="13655168" y="6738279"/>
            <a:ext cx="2193148" cy="1919004"/>
            <a:chOff x="0" y="0"/>
            <a:chExt cx="812800" cy="711200"/>
          </a:xfrm>
        </p:grpSpPr>
        <p:sp>
          <p:nvSpPr>
            <p:cNvPr id="382" name="Google Shape;382;p20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9F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0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4" name="Google Shape;384;p20"/>
          <p:cNvGrpSpPr/>
          <p:nvPr/>
        </p:nvGrpSpPr>
        <p:grpSpPr>
          <a:xfrm>
            <a:off x="14742217" y="6729703"/>
            <a:ext cx="2193148" cy="1919004"/>
            <a:chOff x="0" y="0"/>
            <a:chExt cx="812800" cy="711200"/>
          </a:xfrm>
        </p:grpSpPr>
        <p:sp>
          <p:nvSpPr>
            <p:cNvPr id="385" name="Google Shape;385;p20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EC3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0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7" name="Google Shape;387;p20"/>
          <p:cNvSpPr/>
          <p:nvPr/>
        </p:nvSpPr>
        <p:spPr>
          <a:xfrm>
            <a:off x="12170968" y="5592769"/>
            <a:ext cx="975829" cy="975829"/>
          </a:xfrm>
          <a:custGeom>
            <a:rect b="b" l="l" r="r" t="t"/>
            <a:pathLst>
              <a:path extrusionOk="0" h="975829" w="975829">
                <a:moveTo>
                  <a:pt x="0" y="0"/>
                </a:moveTo>
                <a:lnTo>
                  <a:pt x="975829" y="0"/>
                </a:lnTo>
                <a:lnTo>
                  <a:pt x="975829" y="975829"/>
                </a:lnTo>
                <a:lnTo>
                  <a:pt x="0" y="975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0"/>
          <p:cNvSpPr/>
          <p:nvPr/>
        </p:nvSpPr>
        <p:spPr>
          <a:xfrm>
            <a:off x="13170610" y="4968163"/>
            <a:ext cx="860253" cy="860253"/>
          </a:xfrm>
          <a:custGeom>
            <a:rect b="b" l="l" r="r" t="t"/>
            <a:pathLst>
              <a:path extrusionOk="0" h="860253" w="860253">
                <a:moveTo>
                  <a:pt x="0" y="0"/>
                </a:moveTo>
                <a:lnTo>
                  <a:pt x="860253" y="0"/>
                </a:lnTo>
                <a:lnTo>
                  <a:pt x="860253" y="860253"/>
                </a:lnTo>
                <a:lnTo>
                  <a:pt x="0" y="860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0"/>
          <p:cNvSpPr/>
          <p:nvPr/>
        </p:nvSpPr>
        <p:spPr>
          <a:xfrm>
            <a:off x="12170968" y="7023565"/>
            <a:ext cx="720955" cy="720955"/>
          </a:xfrm>
          <a:custGeom>
            <a:rect b="b" l="l" r="r" t="t"/>
            <a:pathLst>
              <a:path extrusionOk="0" h="720955" w="720955">
                <a:moveTo>
                  <a:pt x="0" y="0"/>
                </a:moveTo>
                <a:lnTo>
                  <a:pt x="720955" y="0"/>
                </a:lnTo>
                <a:lnTo>
                  <a:pt x="720955" y="720955"/>
                </a:lnTo>
                <a:lnTo>
                  <a:pt x="0" y="7209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0"/>
          <p:cNvSpPr/>
          <p:nvPr/>
        </p:nvSpPr>
        <p:spPr>
          <a:xfrm>
            <a:off x="13215773" y="7570207"/>
            <a:ext cx="931096" cy="931096"/>
          </a:xfrm>
          <a:custGeom>
            <a:rect b="b" l="l" r="r" t="t"/>
            <a:pathLst>
              <a:path extrusionOk="0" h="931096" w="931096">
                <a:moveTo>
                  <a:pt x="0" y="0"/>
                </a:moveTo>
                <a:lnTo>
                  <a:pt x="931095" y="0"/>
                </a:lnTo>
                <a:lnTo>
                  <a:pt x="931095" y="931096"/>
                </a:lnTo>
                <a:lnTo>
                  <a:pt x="0" y="9310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0"/>
          <p:cNvSpPr/>
          <p:nvPr/>
        </p:nvSpPr>
        <p:spPr>
          <a:xfrm>
            <a:off x="14424638" y="7023565"/>
            <a:ext cx="654206" cy="654206"/>
          </a:xfrm>
          <a:custGeom>
            <a:rect b="b" l="l" r="r" t="t"/>
            <a:pathLst>
              <a:path extrusionOk="0" h="654206" w="654206">
                <a:moveTo>
                  <a:pt x="0" y="0"/>
                </a:moveTo>
                <a:lnTo>
                  <a:pt x="654207" y="0"/>
                </a:lnTo>
                <a:lnTo>
                  <a:pt x="654207" y="654206"/>
                </a:lnTo>
                <a:lnTo>
                  <a:pt x="0" y="6542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0"/>
          <p:cNvSpPr/>
          <p:nvPr/>
        </p:nvSpPr>
        <p:spPr>
          <a:xfrm>
            <a:off x="14424638" y="5592769"/>
            <a:ext cx="742078" cy="742078"/>
          </a:xfrm>
          <a:custGeom>
            <a:rect b="b" l="l" r="r" t="t"/>
            <a:pathLst>
              <a:path extrusionOk="0" h="742078" w="742078">
                <a:moveTo>
                  <a:pt x="0" y="0"/>
                </a:moveTo>
                <a:lnTo>
                  <a:pt x="742079" y="0"/>
                </a:lnTo>
                <a:lnTo>
                  <a:pt x="742079" y="742078"/>
                </a:lnTo>
                <a:lnTo>
                  <a:pt x="0" y="742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0"/>
          <p:cNvSpPr txBox="1"/>
          <p:nvPr/>
        </p:nvSpPr>
        <p:spPr>
          <a:xfrm>
            <a:off x="2653975" y="956621"/>
            <a:ext cx="12980050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C41C0B"/>
                </a:solidFill>
                <a:latin typeface="Roboto"/>
                <a:ea typeface="Roboto"/>
                <a:cs typeface="Roboto"/>
                <a:sym typeface="Roboto"/>
              </a:rPr>
              <a:t>Timeline Page</a:t>
            </a:r>
            <a:endParaRPr/>
          </a:p>
        </p:txBody>
      </p:sp>
      <p:cxnSp>
        <p:nvCxnSpPr>
          <p:cNvPr id="394" name="Google Shape;394;p20"/>
          <p:cNvCxnSpPr/>
          <p:nvPr/>
        </p:nvCxnSpPr>
        <p:spPr>
          <a:xfrm>
            <a:off x="1618422" y="2986542"/>
            <a:ext cx="0" cy="1385823"/>
          </a:xfrm>
          <a:prstGeom prst="straightConnector1">
            <a:avLst/>
          </a:prstGeom>
          <a:noFill/>
          <a:ln cap="flat" cmpd="sng" w="28575">
            <a:solidFill>
              <a:srgbClr val="C41C0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5" name="Google Shape;395;p20"/>
          <p:cNvSpPr/>
          <p:nvPr/>
        </p:nvSpPr>
        <p:spPr>
          <a:xfrm rot="5400000">
            <a:off x="1523201" y="3605267"/>
            <a:ext cx="190442" cy="190442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C41C0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0"/>
          <p:cNvSpPr/>
          <p:nvPr/>
        </p:nvSpPr>
        <p:spPr>
          <a:xfrm rot="5400000">
            <a:off x="1523201" y="4372365"/>
            <a:ext cx="190442" cy="190442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C41C0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0"/>
          <p:cNvSpPr/>
          <p:nvPr/>
        </p:nvSpPr>
        <p:spPr>
          <a:xfrm rot="5400000">
            <a:off x="1523201" y="5188834"/>
            <a:ext cx="190442" cy="190442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C41C0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8" name="Google Shape;398;p20"/>
          <p:cNvCxnSpPr/>
          <p:nvPr/>
        </p:nvCxnSpPr>
        <p:spPr>
          <a:xfrm>
            <a:off x="1618422" y="4562807"/>
            <a:ext cx="0" cy="626027"/>
          </a:xfrm>
          <a:prstGeom prst="straightConnector1">
            <a:avLst/>
          </a:prstGeom>
          <a:noFill/>
          <a:ln cap="flat" cmpd="sng" w="28575">
            <a:solidFill>
              <a:srgbClr val="C41C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9" name="Google Shape;399;p20"/>
          <p:cNvCxnSpPr/>
          <p:nvPr/>
        </p:nvCxnSpPr>
        <p:spPr>
          <a:xfrm>
            <a:off x="1618675" y="5379276"/>
            <a:ext cx="4930" cy="1851663"/>
          </a:xfrm>
          <a:prstGeom prst="straightConnector1">
            <a:avLst/>
          </a:prstGeom>
          <a:noFill/>
          <a:ln cap="flat" cmpd="sng" w="28575">
            <a:solidFill>
              <a:srgbClr val="C41C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0" name="Google Shape;400;p20"/>
          <p:cNvCxnSpPr/>
          <p:nvPr/>
        </p:nvCxnSpPr>
        <p:spPr>
          <a:xfrm>
            <a:off x="1623605" y="7030668"/>
            <a:ext cx="0" cy="1612323"/>
          </a:xfrm>
          <a:prstGeom prst="straightConnector1">
            <a:avLst/>
          </a:prstGeom>
          <a:noFill/>
          <a:ln cap="flat" cmpd="sng" w="28575">
            <a:solidFill>
              <a:srgbClr val="C41C0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1" name="Google Shape;401;p20"/>
          <p:cNvSpPr/>
          <p:nvPr/>
        </p:nvSpPr>
        <p:spPr>
          <a:xfrm rot="5400000">
            <a:off x="1523201" y="6007984"/>
            <a:ext cx="190442" cy="190442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C41C0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0"/>
          <p:cNvSpPr txBox="1"/>
          <p:nvPr/>
        </p:nvSpPr>
        <p:spPr>
          <a:xfrm>
            <a:off x="2035106" y="3419501"/>
            <a:ext cx="3126938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99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403" name="Google Shape;403;p20"/>
          <p:cNvSpPr txBox="1"/>
          <p:nvPr/>
        </p:nvSpPr>
        <p:spPr>
          <a:xfrm>
            <a:off x="5437331" y="3472523"/>
            <a:ext cx="5051910" cy="375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</a:t>
            </a:r>
            <a:r>
              <a:rPr lang="en-US" sz="21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laborate on what you want to discuss. </a:t>
            </a:r>
            <a:endParaRPr/>
          </a:p>
        </p:txBody>
      </p:sp>
      <p:sp>
        <p:nvSpPr>
          <p:cNvPr id="404" name="Google Shape;404;p20"/>
          <p:cNvSpPr txBox="1"/>
          <p:nvPr/>
        </p:nvSpPr>
        <p:spPr>
          <a:xfrm>
            <a:off x="2035106" y="4186598"/>
            <a:ext cx="3126938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99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405" name="Google Shape;405;p20"/>
          <p:cNvSpPr txBox="1"/>
          <p:nvPr/>
        </p:nvSpPr>
        <p:spPr>
          <a:xfrm>
            <a:off x="2035106" y="5003067"/>
            <a:ext cx="3126938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99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406" name="Google Shape;406;p20"/>
          <p:cNvSpPr txBox="1"/>
          <p:nvPr/>
        </p:nvSpPr>
        <p:spPr>
          <a:xfrm>
            <a:off x="2035106" y="5822218"/>
            <a:ext cx="3126938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99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407" name="Google Shape;407;p20"/>
          <p:cNvSpPr txBox="1"/>
          <p:nvPr/>
        </p:nvSpPr>
        <p:spPr>
          <a:xfrm>
            <a:off x="2035106" y="6641368"/>
            <a:ext cx="3126938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99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408" name="Google Shape;408;p20"/>
          <p:cNvSpPr txBox="1"/>
          <p:nvPr/>
        </p:nvSpPr>
        <p:spPr>
          <a:xfrm>
            <a:off x="2035106" y="7460034"/>
            <a:ext cx="3126938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99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409" name="Google Shape;409;p20"/>
          <p:cNvSpPr/>
          <p:nvPr/>
        </p:nvSpPr>
        <p:spPr>
          <a:xfrm rot="5400000">
            <a:off x="1523201" y="6827135"/>
            <a:ext cx="190442" cy="190442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C41C0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0"/>
          <p:cNvSpPr/>
          <p:nvPr/>
        </p:nvSpPr>
        <p:spPr>
          <a:xfrm rot="5400000">
            <a:off x="1523201" y="7645801"/>
            <a:ext cx="190442" cy="190442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C41C0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0"/>
          <p:cNvSpPr/>
          <p:nvPr/>
        </p:nvSpPr>
        <p:spPr>
          <a:xfrm>
            <a:off x="16653200" y="429349"/>
            <a:ext cx="2454905" cy="2557193"/>
          </a:xfrm>
          <a:custGeom>
            <a:rect b="b" l="l" r="r" t="t"/>
            <a:pathLst>
              <a:path extrusionOk="0" h="2557193" w="2454905">
                <a:moveTo>
                  <a:pt x="0" y="0"/>
                </a:moveTo>
                <a:lnTo>
                  <a:pt x="2454905" y="0"/>
                </a:lnTo>
                <a:lnTo>
                  <a:pt x="2454905" y="2557193"/>
                </a:lnTo>
                <a:lnTo>
                  <a:pt x="0" y="25571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0"/>
          <p:cNvSpPr/>
          <p:nvPr/>
        </p:nvSpPr>
        <p:spPr>
          <a:xfrm>
            <a:off x="-507860" y="2180725"/>
            <a:ext cx="1365063" cy="1421940"/>
          </a:xfrm>
          <a:custGeom>
            <a:rect b="b" l="l" r="r" t="t"/>
            <a:pathLst>
              <a:path extrusionOk="0" h="1421940" w="1365063">
                <a:moveTo>
                  <a:pt x="0" y="0"/>
                </a:moveTo>
                <a:lnTo>
                  <a:pt x="1365063" y="0"/>
                </a:lnTo>
                <a:lnTo>
                  <a:pt x="1365063" y="1421940"/>
                </a:lnTo>
                <a:lnTo>
                  <a:pt x="0" y="1421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0"/>
          <p:cNvSpPr/>
          <p:nvPr/>
        </p:nvSpPr>
        <p:spPr>
          <a:xfrm>
            <a:off x="10858459" y="3867811"/>
            <a:ext cx="603561" cy="702837"/>
          </a:xfrm>
          <a:custGeom>
            <a:rect b="b" l="l" r="r" t="t"/>
            <a:pathLst>
              <a:path extrusionOk="0" h="702837" w="603561">
                <a:moveTo>
                  <a:pt x="0" y="0"/>
                </a:moveTo>
                <a:lnTo>
                  <a:pt x="603561" y="0"/>
                </a:lnTo>
                <a:lnTo>
                  <a:pt x="603561" y="702836"/>
                </a:lnTo>
                <a:lnTo>
                  <a:pt x="0" y="702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0"/>
          <p:cNvSpPr/>
          <p:nvPr/>
        </p:nvSpPr>
        <p:spPr>
          <a:xfrm>
            <a:off x="987629" y="772004"/>
            <a:ext cx="1142471" cy="1081063"/>
          </a:xfrm>
          <a:custGeom>
            <a:rect b="b" l="l" r="r" t="t"/>
            <a:pathLst>
              <a:path extrusionOk="0" h="1081063" w="1142471">
                <a:moveTo>
                  <a:pt x="0" y="0"/>
                </a:moveTo>
                <a:lnTo>
                  <a:pt x="1142471" y="0"/>
                </a:lnTo>
                <a:lnTo>
                  <a:pt x="1142471" y="1081063"/>
                </a:lnTo>
                <a:lnTo>
                  <a:pt x="0" y="10810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0"/>
          <p:cNvSpPr/>
          <p:nvPr/>
        </p:nvSpPr>
        <p:spPr>
          <a:xfrm>
            <a:off x="15062790" y="1312535"/>
            <a:ext cx="1142471" cy="1081063"/>
          </a:xfrm>
          <a:custGeom>
            <a:rect b="b" l="l" r="r" t="t"/>
            <a:pathLst>
              <a:path extrusionOk="0" h="1081063" w="1142471">
                <a:moveTo>
                  <a:pt x="0" y="0"/>
                </a:moveTo>
                <a:lnTo>
                  <a:pt x="1142471" y="0"/>
                </a:lnTo>
                <a:lnTo>
                  <a:pt x="1142471" y="1081064"/>
                </a:lnTo>
                <a:lnTo>
                  <a:pt x="0" y="10810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0"/>
          <p:cNvSpPr/>
          <p:nvPr/>
        </p:nvSpPr>
        <p:spPr>
          <a:xfrm>
            <a:off x="16364129" y="488168"/>
            <a:ext cx="1142471" cy="1081063"/>
          </a:xfrm>
          <a:custGeom>
            <a:rect b="b" l="l" r="r" t="t"/>
            <a:pathLst>
              <a:path extrusionOk="0" h="1081063" w="1142471">
                <a:moveTo>
                  <a:pt x="0" y="0"/>
                </a:moveTo>
                <a:lnTo>
                  <a:pt x="1142471" y="0"/>
                </a:lnTo>
                <a:lnTo>
                  <a:pt x="1142471" y="1081064"/>
                </a:lnTo>
                <a:lnTo>
                  <a:pt x="0" y="10810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0"/>
          <p:cNvSpPr txBox="1"/>
          <p:nvPr/>
        </p:nvSpPr>
        <p:spPr>
          <a:xfrm>
            <a:off x="5437331" y="4267124"/>
            <a:ext cx="5051910" cy="375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</a:t>
            </a:r>
            <a:r>
              <a:rPr lang="en-US" sz="21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laborate on what you want to discuss. </a:t>
            </a:r>
            <a:endParaRPr/>
          </a:p>
        </p:txBody>
      </p:sp>
      <p:sp>
        <p:nvSpPr>
          <p:cNvPr id="418" name="Google Shape;418;p20"/>
          <p:cNvSpPr txBox="1"/>
          <p:nvPr/>
        </p:nvSpPr>
        <p:spPr>
          <a:xfrm>
            <a:off x="5437331" y="5093533"/>
            <a:ext cx="5051910" cy="375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</a:t>
            </a:r>
            <a:r>
              <a:rPr lang="en-US" sz="21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laborate on what you want to discuss. </a:t>
            </a:r>
            <a:endParaRPr/>
          </a:p>
        </p:txBody>
      </p:sp>
      <p:sp>
        <p:nvSpPr>
          <p:cNvPr id="419" name="Google Shape;419;p20"/>
          <p:cNvSpPr txBox="1"/>
          <p:nvPr/>
        </p:nvSpPr>
        <p:spPr>
          <a:xfrm>
            <a:off x="5437331" y="5921511"/>
            <a:ext cx="5051910" cy="375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</a:t>
            </a:r>
            <a:r>
              <a:rPr lang="en-US" sz="21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laborate on what you want to discuss. </a:t>
            </a:r>
            <a:endParaRPr/>
          </a:p>
        </p:txBody>
      </p:sp>
      <p:sp>
        <p:nvSpPr>
          <p:cNvPr id="420" name="Google Shape;420;p20"/>
          <p:cNvSpPr txBox="1"/>
          <p:nvPr/>
        </p:nvSpPr>
        <p:spPr>
          <a:xfrm>
            <a:off x="5437331" y="6714543"/>
            <a:ext cx="5051910" cy="375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</a:t>
            </a:r>
            <a:r>
              <a:rPr lang="en-US" sz="21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laborate on what you want to discuss. </a:t>
            </a:r>
            <a:endParaRPr/>
          </a:p>
        </p:txBody>
      </p:sp>
      <p:sp>
        <p:nvSpPr>
          <p:cNvPr id="421" name="Google Shape;421;p20"/>
          <p:cNvSpPr txBox="1"/>
          <p:nvPr/>
        </p:nvSpPr>
        <p:spPr>
          <a:xfrm>
            <a:off x="5437331" y="7598860"/>
            <a:ext cx="5051910" cy="375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</a:t>
            </a:r>
            <a:r>
              <a:rPr lang="en-US" sz="21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laborate on what you want to discuss.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1"/>
          <p:cNvSpPr/>
          <p:nvPr/>
        </p:nvSpPr>
        <p:spPr>
          <a:xfrm>
            <a:off x="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1"/>
          <p:cNvSpPr/>
          <p:nvPr/>
        </p:nvSpPr>
        <p:spPr>
          <a:xfrm>
            <a:off x="73152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1"/>
          <p:cNvSpPr/>
          <p:nvPr/>
        </p:nvSpPr>
        <p:spPr>
          <a:xfrm>
            <a:off x="146304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9" name="Google Shape;429;p21"/>
          <p:cNvGrpSpPr/>
          <p:nvPr/>
        </p:nvGrpSpPr>
        <p:grpSpPr>
          <a:xfrm>
            <a:off x="275287" y="22340"/>
            <a:ext cx="17737427" cy="10025329"/>
            <a:chOff x="0" y="-57150"/>
            <a:chExt cx="4671586" cy="2640416"/>
          </a:xfrm>
        </p:grpSpPr>
        <p:sp>
          <p:nvSpPr>
            <p:cNvPr id="430" name="Google Shape;430;p21"/>
            <p:cNvSpPr/>
            <p:nvPr/>
          </p:nvSpPr>
          <p:spPr>
            <a:xfrm>
              <a:off x="0" y="0"/>
              <a:ext cx="4671586" cy="2583266"/>
            </a:xfrm>
            <a:custGeom>
              <a:rect b="b" l="l" r="r" t="t"/>
              <a:pathLst>
                <a:path extrusionOk="0" h="2583266" w="4671586">
                  <a:moveTo>
                    <a:pt x="22260" y="0"/>
                  </a:moveTo>
                  <a:lnTo>
                    <a:pt x="4649326" y="0"/>
                  </a:lnTo>
                  <a:cubicBezTo>
                    <a:pt x="4655229" y="0"/>
                    <a:pt x="4660891" y="2345"/>
                    <a:pt x="4665066" y="6520"/>
                  </a:cubicBezTo>
                  <a:cubicBezTo>
                    <a:pt x="4669241" y="10694"/>
                    <a:pt x="4671586" y="16356"/>
                    <a:pt x="4671586" y="22260"/>
                  </a:cubicBezTo>
                  <a:lnTo>
                    <a:pt x="4671586" y="2561006"/>
                  </a:lnTo>
                  <a:cubicBezTo>
                    <a:pt x="4671586" y="2573300"/>
                    <a:pt x="4661620" y="2583266"/>
                    <a:pt x="4649326" y="2583266"/>
                  </a:cubicBezTo>
                  <a:lnTo>
                    <a:pt x="22260" y="2583266"/>
                  </a:lnTo>
                  <a:cubicBezTo>
                    <a:pt x="9966" y="2583266"/>
                    <a:pt x="0" y="2573300"/>
                    <a:pt x="0" y="2561006"/>
                  </a:cubicBezTo>
                  <a:lnTo>
                    <a:pt x="0" y="22260"/>
                  </a:lnTo>
                  <a:cubicBezTo>
                    <a:pt x="0" y="16356"/>
                    <a:pt x="2345" y="10694"/>
                    <a:pt x="6520" y="6520"/>
                  </a:cubicBezTo>
                  <a:cubicBezTo>
                    <a:pt x="10694" y="2345"/>
                    <a:pt x="16356" y="0"/>
                    <a:pt x="222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C41C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1"/>
            <p:cNvSpPr txBox="1"/>
            <p:nvPr/>
          </p:nvSpPr>
          <p:spPr>
            <a:xfrm>
              <a:off x="0" y="-57150"/>
              <a:ext cx="4671586" cy="2640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2" name="Google Shape;432;p21"/>
          <p:cNvGrpSpPr/>
          <p:nvPr/>
        </p:nvGrpSpPr>
        <p:grpSpPr>
          <a:xfrm>
            <a:off x="9553575" y="2678817"/>
            <a:ext cx="6795504" cy="5946066"/>
            <a:chOff x="0" y="0"/>
            <a:chExt cx="812800" cy="711200"/>
          </a:xfrm>
        </p:grpSpPr>
        <p:sp>
          <p:nvSpPr>
            <p:cNvPr id="433" name="Google Shape;433;p21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EC3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1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5" name="Google Shape;435;p21"/>
          <p:cNvSpPr txBox="1"/>
          <p:nvPr/>
        </p:nvSpPr>
        <p:spPr>
          <a:xfrm>
            <a:off x="2653975" y="956621"/>
            <a:ext cx="12980050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C41C0B"/>
                </a:solidFill>
                <a:latin typeface="Roboto"/>
                <a:ea typeface="Roboto"/>
                <a:cs typeface="Roboto"/>
                <a:sym typeface="Roboto"/>
              </a:rPr>
              <a:t>Overview </a:t>
            </a:r>
            <a:endParaRPr/>
          </a:p>
        </p:txBody>
      </p:sp>
      <p:sp>
        <p:nvSpPr>
          <p:cNvPr id="436" name="Google Shape;436;p21"/>
          <p:cNvSpPr txBox="1"/>
          <p:nvPr/>
        </p:nvSpPr>
        <p:spPr>
          <a:xfrm>
            <a:off x="4035295" y="3777570"/>
            <a:ext cx="5108705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grpSp>
        <p:nvGrpSpPr>
          <p:cNvPr id="437" name="Google Shape;437;p21"/>
          <p:cNvGrpSpPr/>
          <p:nvPr/>
        </p:nvGrpSpPr>
        <p:grpSpPr>
          <a:xfrm>
            <a:off x="12016455" y="3917714"/>
            <a:ext cx="3804483" cy="950965"/>
            <a:chOff x="0" y="-57150"/>
            <a:chExt cx="1488464" cy="372055"/>
          </a:xfrm>
        </p:grpSpPr>
        <p:sp>
          <p:nvSpPr>
            <p:cNvPr id="438" name="Google Shape;438;p21"/>
            <p:cNvSpPr/>
            <p:nvPr/>
          </p:nvSpPr>
          <p:spPr>
            <a:xfrm>
              <a:off x="0" y="0"/>
              <a:ext cx="1488464" cy="314905"/>
            </a:xfrm>
            <a:custGeom>
              <a:rect b="b" l="l" r="r" t="t"/>
              <a:pathLst>
                <a:path extrusionOk="0" h="314905" w="1488464">
                  <a:moveTo>
                    <a:pt x="203200" y="0"/>
                  </a:moveTo>
                  <a:lnTo>
                    <a:pt x="1488464" y="0"/>
                  </a:lnTo>
                  <a:lnTo>
                    <a:pt x="1285264" y="314905"/>
                  </a:lnTo>
                  <a:lnTo>
                    <a:pt x="0" y="3149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EF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1"/>
            <p:cNvSpPr txBox="1"/>
            <p:nvPr/>
          </p:nvSpPr>
          <p:spPr>
            <a:xfrm>
              <a:off x="101600" y="-57150"/>
              <a:ext cx="1285264" cy="372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440;p21"/>
          <p:cNvGrpSpPr/>
          <p:nvPr/>
        </p:nvGrpSpPr>
        <p:grpSpPr>
          <a:xfrm>
            <a:off x="11336948" y="5058353"/>
            <a:ext cx="5032654" cy="950965"/>
            <a:chOff x="0" y="-57150"/>
            <a:chExt cx="1968973" cy="372055"/>
          </a:xfrm>
        </p:grpSpPr>
        <p:sp>
          <p:nvSpPr>
            <p:cNvPr id="441" name="Google Shape;441;p21"/>
            <p:cNvSpPr/>
            <p:nvPr/>
          </p:nvSpPr>
          <p:spPr>
            <a:xfrm>
              <a:off x="0" y="0"/>
              <a:ext cx="1968973" cy="314905"/>
            </a:xfrm>
            <a:custGeom>
              <a:rect b="b" l="l" r="r" t="t"/>
              <a:pathLst>
                <a:path extrusionOk="0" h="314905" w="1968973">
                  <a:moveTo>
                    <a:pt x="203200" y="0"/>
                  </a:moveTo>
                  <a:lnTo>
                    <a:pt x="1968973" y="0"/>
                  </a:lnTo>
                  <a:lnTo>
                    <a:pt x="1765773" y="314905"/>
                  </a:lnTo>
                  <a:lnTo>
                    <a:pt x="0" y="3149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1"/>
            <p:cNvSpPr txBox="1"/>
            <p:nvPr/>
          </p:nvSpPr>
          <p:spPr>
            <a:xfrm>
              <a:off x="101600" y="-57150"/>
              <a:ext cx="1765773" cy="372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3" name="Google Shape;443;p21"/>
          <p:cNvGrpSpPr/>
          <p:nvPr/>
        </p:nvGrpSpPr>
        <p:grpSpPr>
          <a:xfrm>
            <a:off x="10788283" y="6141585"/>
            <a:ext cx="6093285" cy="950965"/>
            <a:chOff x="0" y="-57150"/>
            <a:chExt cx="2383934" cy="372055"/>
          </a:xfrm>
        </p:grpSpPr>
        <p:sp>
          <p:nvSpPr>
            <p:cNvPr id="444" name="Google Shape;444;p21"/>
            <p:cNvSpPr/>
            <p:nvPr/>
          </p:nvSpPr>
          <p:spPr>
            <a:xfrm>
              <a:off x="0" y="0"/>
              <a:ext cx="2383934" cy="314905"/>
            </a:xfrm>
            <a:custGeom>
              <a:rect b="b" l="l" r="r" t="t"/>
              <a:pathLst>
                <a:path extrusionOk="0" h="314905" w="2383934">
                  <a:moveTo>
                    <a:pt x="203200" y="0"/>
                  </a:moveTo>
                  <a:lnTo>
                    <a:pt x="2383934" y="0"/>
                  </a:lnTo>
                  <a:lnTo>
                    <a:pt x="2180734" y="314905"/>
                  </a:lnTo>
                  <a:lnTo>
                    <a:pt x="0" y="3149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5D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1"/>
            <p:cNvSpPr txBox="1"/>
            <p:nvPr/>
          </p:nvSpPr>
          <p:spPr>
            <a:xfrm>
              <a:off x="101600" y="-57150"/>
              <a:ext cx="2180734" cy="372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6" name="Google Shape;446;p21"/>
          <p:cNvSpPr txBox="1"/>
          <p:nvPr/>
        </p:nvSpPr>
        <p:spPr>
          <a:xfrm>
            <a:off x="12299845" y="5271659"/>
            <a:ext cx="2150761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Element B</a:t>
            </a:r>
            <a:endParaRPr/>
          </a:p>
        </p:txBody>
      </p:sp>
      <p:sp>
        <p:nvSpPr>
          <p:cNvPr id="447" name="Google Shape;447;p21"/>
          <p:cNvSpPr txBox="1"/>
          <p:nvPr/>
        </p:nvSpPr>
        <p:spPr>
          <a:xfrm>
            <a:off x="12016455" y="6348792"/>
            <a:ext cx="2150761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Element C</a:t>
            </a:r>
            <a:endParaRPr/>
          </a:p>
        </p:txBody>
      </p:sp>
      <p:grpSp>
        <p:nvGrpSpPr>
          <p:cNvPr id="448" name="Google Shape;448;p21"/>
          <p:cNvGrpSpPr/>
          <p:nvPr/>
        </p:nvGrpSpPr>
        <p:grpSpPr>
          <a:xfrm>
            <a:off x="10276318" y="7219686"/>
            <a:ext cx="7392557" cy="950965"/>
            <a:chOff x="0" y="-57150"/>
            <a:chExt cx="2892260" cy="372055"/>
          </a:xfrm>
        </p:grpSpPr>
        <p:sp>
          <p:nvSpPr>
            <p:cNvPr id="449" name="Google Shape;449;p21"/>
            <p:cNvSpPr/>
            <p:nvPr/>
          </p:nvSpPr>
          <p:spPr>
            <a:xfrm>
              <a:off x="0" y="0"/>
              <a:ext cx="2892260" cy="314905"/>
            </a:xfrm>
            <a:custGeom>
              <a:rect b="b" l="l" r="r" t="t"/>
              <a:pathLst>
                <a:path extrusionOk="0" h="314905" w="2892260">
                  <a:moveTo>
                    <a:pt x="203200" y="0"/>
                  </a:moveTo>
                  <a:lnTo>
                    <a:pt x="2892260" y="0"/>
                  </a:lnTo>
                  <a:lnTo>
                    <a:pt x="2689060" y="314905"/>
                  </a:lnTo>
                  <a:lnTo>
                    <a:pt x="0" y="3149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41C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1"/>
            <p:cNvSpPr txBox="1"/>
            <p:nvPr/>
          </p:nvSpPr>
          <p:spPr>
            <a:xfrm>
              <a:off x="101600" y="-57150"/>
              <a:ext cx="2689060" cy="372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1" name="Google Shape;451;p21"/>
          <p:cNvSpPr txBox="1"/>
          <p:nvPr/>
        </p:nvSpPr>
        <p:spPr>
          <a:xfrm>
            <a:off x="12539750" y="4124065"/>
            <a:ext cx="2150761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Element A</a:t>
            </a:r>
            <a:endParaRPr/>
          </a:p>
        </p:txBody>
      </p:sp>
      <p:sp>
        <p:nvSpPr>
          <p:cNvPr id="452" name="Google Shape;452;p21"/>
          <p:cNvSpPr txBox="1"/>
          <p:nvPr/>
        </p:nvSpPr>
        <p:spPr>
          <a:xfrm>
            <a:off x="11702515" y="7438318"/>
            <a:ext cx="2150761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Element D</a:t>
            </a:r>
            <a:endParaRPr/>
          </a:p>
        </p:txBody>
      </p:sp>
      <p:grpSp>
        <p:nvGrpSpPr>
          <p:cNvPr id="453" name="Google Shape;453;p21"/>
          <p:cNvGrpSpPr/>
          <p:nvPr/>
        </p:nvGrpSpPr>
        <p:grpSpPr>
          <a:xfrm>
            <a:off x="2116569" y="3463735"/>
            <a:ext cx="1243174" cy="1013260"/>
            <a:chOff x="0" y="-57150"/>
            <a:chExt cx="818039" cy="666750"/>
          </a:xfrm>
        </p:grpSpPr>
        <p:sp>
          <p:nvSpPr>
            <p:cNvPr id="454" name="Google Shape;454;p21"/>
            <p:cNvSpPr/>
            <p:nvPr/>
          </p:nvSpPr>
          <p:spPr>
            <a:xfrm>
              <a:off x="0" y="0"/>
              <a:ext cx="818039" cy="609600"/>
            </a:xfrm>
            <a:custGeom>
              <a:rect b="b" l="l" r="r" t="t"/>
              <a:pathLst>
                <a:path extrusionOk="0" h="609600" w="818039">
                  <a:moveTo>
                    <a:pt x="203200" y="0"/>
                  </a:moveTo>
                  <a:lnTo>
                    <a:pt x="818039" y="0"/>
                  </a:lnTo>
                  <a:lnTo>
                    <a:pt x="61483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EF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1"/>
            <p:cNvSpPr txBox="1"/>
            <p:nvPr/>
          </p:nvSpPr>
          <p:spPr>
            <a:xfrm>
              <a:off x="101600" y="-57150"/>
              <a:ext cx="614839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" name="Google Shape;456;p21"/>
          <p:cNvGrpSpPr/>
          <p:nvPr/>
        </p:nvGrpSpPr>
        <p:grpSpPr>
          <a:xfrm>
            <a:off x="2116569" y="4700104"/>
            <a:ext cx="1243174" cy="1013260"/>
            <a:chOff x="0" y="-57150"/>
            <a:chExt cx="818039" cy="666750"/>
          </a:xfrm>
        </p:grpSpPr>
        <p:sp>
          <p:nvSpPr>
            <p:cNvPr id="457" name="Google Shape;457;p21"/>
            <p:cNvSpPr/>
            <p:nvPr/>
          </p:nvSpPr>
          <p:spPr>
            <a:xfrm>
              <a:off x="0" y="0"/>
              <a:ext cx="818039" cy="609600"/>
            </a:xfrm>
            <a:custGeom>
              <a:rect b="b" l="l" r="r" t="t"/>
              <a:pathLst>
                <a:path extrusionOk="0" h="609600" w="818039">
                  <a:moveTo>
                    <a:pt x="203200" y="0"/>
                  </a:moveTo>
                  <a:lnTo>
                    <a:pt x="818039" y="0"/>
                  </a:lnTo>
                  <a:lnTo>
                    <a:pt x="61483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1"/>
            <p:cNvSpPr txBox="1"/>
            <p:nvPr/>
          </p:nvSpPr>
          <p:spPr>
            <a:xfrm>
              <a:off x="101600" y="-57150"/>
              <a:ext cx="614839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9" name="Google Shape;459;p21"/>
          <p:cNvGrpSpPr/>
          <p:nvPr/>
        </p:nvGrpSpPr>
        <p:grpSpPr>
          <a:xfrm>
            <a:off x="2116569" y="5814956"/>
            <a:ext cx="1243174" cy="1013260"/>
            <a:chOff x="0" y="-57150"/>
            <a:chExt cx="818039" cy="666750"/>
          </a:xfrm>
        </p:grpSpPr>
        <p:sp>
          <p:nvSpPr>
            <p:cNvPr id="460" name="Google Shape;460;p21"/>
            <p:cNvSpPr/>
            <p:nvPr/>
          </p:nvSpPr>
          <p:spPr>
            <a:xfrm>
              <a:off x="0" y="0"/>
              <a:ext cx="818039" cy="609600"/>
            </a:xfrm>
            <a:custGeom>
              <a:rect b="b" l="l" r="r" t="t"/>
              <a:pathLst>
                <a:path extrusionOk="0" h="609600" w="818039">
                  <a:moveTo>
                    <a:pt x="203200" y="0"/>
                  </a:moveTo>
                  <a:lnTo>
                    <a:pt x="818039" y="0"/>
                  </a:lnTo>
                  <a:lnTo>
                    <a:pt x="61483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5D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21"/>
            <p:cNvSpPr txBox="1"/>
            <p:nvPr/>
          </p:nvSpPr>
          <p:spPr>
            <a:xfrm>
              <a:off x="101600" y="-57150"/>
              <a:ext cx="614839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2" name="Google Shape;462;p21"/>
          <p:cNvGrpSpPr/>
          <p:nvPr/>
        </p:nvGrpSpPr>
        <p:grpSpPr>
          <a:xfrm>
            <a:off x="2116569" y="7031482"/>
            <a:ext cx="1243174" cy="1013260"/>
            <a:chOff x="0" y="-57150"/>
            <a:chExt cx="818039" cy="666750"/>
          </a:xfrm>
        </p:grpSpPr>
        <p:sp>
          <p:nvSpPr>
            <p:cNvPr id="463" name="Google Shape;463;p21"/>
            <p:cNvSpPr/>
            <p:nvPr/>
          </p:nvSpPr>
          <p:spPr>
            <a:xfrm>
              <a:off x="0" y="0"/>
              <a:ext cx="818039" cy="609600"/>
            </a:xfrm>
            <a:custGeom>
              <a:rect b="b" l="l" r="r" t="t"/>
              <a:pathLst>
                <a:path extrusionOk="0" h="609600" w="818039">
                  <a:moveTo>
                    <a:pt x="203200" y="0"/>
                  </a:moveTo>
                  <a:lnTo>
                    <a:pt x="818039" y="0"/>
                  </a:lnTo>
                  <a:lnTo>
                    <a:pt x="61483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41C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1"/>
            <p:cNvSpPr txBox="1"/>
            <p:nvPr/>
          </p:nvSpPr>
          <p:spPr>
            <a:xfrm>
              <a:off x="101600" y="-57150"/>
              <a:ext cx="614839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5" name="Google Shape;465;p21"/>
          <p:cNvSpPr txBox="1"/>
          <p:nvPr/>
        </p:nvSpPr>
        <p:spPr>
          <a:xfrm>
            <a:off x="2571945" y="3672478"/>
            <a:ext cx="332423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</a:t>
            </a:r>
            <a:endParaRPr/>
          </a:p>
        </p:txBody>
      </p:sp>
      <p:sp>
        <p:nvSpPr>
          <p:cNvPr id="466" name="Google Shape;466;p21"/>
          <p:cNvSpPr txBox="1"/>
          <p:nvPr/>
        </p:nvSpPr>
        <p:spPr>
          <a:xfrm>
            <a:off x="2591233" y="4908848"/>
            <a:ext cx="293846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</a:t>
            </a:r>
            <a:endParaRPr/>
          </a:p>
        </p:txBody>
      </p:sp>
      <p:sp>
        <p:nvSpPr>
          <p:cNvPr id="467" name="Google Shape;467;p21"/>
          <p:cNvSpPr txBox="1"/>
          <p:nvPr/>
        </p:nvSpPr>
        <p:spPr>
          <a:xfrm>
            <a:off x="2570993" y="6023699"/>
            <a:ext cx="334328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</a:t>
            </a:r>
            <a:endParaRPr/>
          </a:p>
        </p:txBody>
      </p:sp>
      <p:sp>
        <p:nvSpPr>
          <p:cNvPr id="468" name="Google Shape;468;p21"/>
          <p:cNvSpPr txBox="1"/>
          <p:nvPr/>
        </p:nvSpPr>
        <p:spPr>
          <a:xfrm>
            <a:off x="2576529" y="7240225"/>
            <a:ext cx="323255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</a:t>
            </a:r>
            <a:endParaRPr/>
          </a:p>
        </p:txBody>
      </p:sp>
      <p:sp>
        <p:nvSpPr>
          <p:cNvPr id="469" name="Google Shape;469;p21"/>
          <p:cNvSpPr txBox="1"/>
          <p:nvPr/>
        </p:nvSpPr>
        <p:spPr>
          <a:xfrm>
            <a:off x="4035295" y="5013940"/>
            <a:ext cx="5108705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sp>
        <p:nvSpPr>
          <p:cNvPr id="470" name="Google Shape;470;p21"/>
          <p:cNvSpPr txBox="1"/>
          <p:nvPr/>
        </p:nvSpPr>
        <p:spPr>
          <a:xfrm>
            <a:off x="4035295" y="6128791"/>
            <a:ext cx="5108705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sp>
        <p:nvSpPr>
          <p:cNvPr id="471" name="Google Shape;471;p21"/>
          <p:cNvSpPr txBox="1"/>
          <p:nvPr/>
        </p:nvSpPr>
        <p:spPr>
          <a:xfrm>
            <a:off x="4022485" y="7345318"/>
            <a:ext cx="5108705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sp>
        <p:nvSpPr>
          <p:cNvPr id="472" name="Google Shape;472;p21"/>
          <p:cNvSpPr/>
          <p:nvPr/>
        </p:nvSpPr>
        <p:spPr>
          <a:xfrm>
            <a:off x="-1014611" y="1400220"/>
            <a:ext cx="2454905" cy="2557193"/>
          </a:xfrm>
          <a:custGeom>
            <a:rect b="b" l="l" r="r" t="t"/>
            <a:pathLst>
              <a:path extrusionOk="0" h="2557193" w="2454905">
                <a:moveTo>
                  <a:pt x="0" y="0"/>
                </a:moveTo>
                <a:lnTo>
                  <a:pt x="2454905" y="0"/>
                </a:lnTo>
                <a:lnTo>
                  <a:pt x="2454905" y="2557193"/>
                </a:lnTo>
                <a:lnTo>
                  <a:pt x="0" y="25571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1"/>
          <p:cNvSpPr/>
          <p:nvPr/>
        </p:nvSpPr>
        <p:spPr>
          <a:xfrm>
            <a:off x="15142150" y="-1156972"/>
            <a:ext cx="2454905" cy="2557193"/>
          </a:xfrm>
          <a:custGeom>
            <a:rect b="b" l="l" r="r" t="t"/>
            <a:pathLst>
              <a:path extrusionOk="0" h="2557193" w="2454905">
                <a:moveTo>
                  <a:pt x="0" y="0"/>
                </a:moveTo>
                <a:lnTo>
                  <a:pt x="2454905" y="0"/>
                </a:lnTo>
                <a:lnTo>
                  <a:pt x="2454905" y="2557192"/>
                </a:lnTo>
                <a:lnTo>
                  <a:pt x="0" y="2557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1"/>
          <p:cNvSpPr/>
          <p:nvPr/>
        </p:nvSpPr>
        <p:spPr>
          <a:xfrm>
            <a:off x="15929300" y="1761546"/>
            <a:ext cx="913262" cy="864174"/>
          </a:xfrm>
          <a:custGeom>
            <a:rect b="b" l="l" r="r" t="t"/>
            <a:pathLst>
              <a:path extrusionOk="0" h="864174" w="913262">
                <a:moveTo>
                  <a:pt x="0" y="0"/>
                </a:moveTo>
                <a:lnTo>
                  <a:pt x="913262" y="0"/>
                </a:lnTo>
                <a:lnTo>
                  <a:pt x="913262" y="864174"/>
                </a:lnTo>
                <a:lnTo>
                  <a:pt x="0" y="864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1"/>
          <p:cNvSpPr/>
          <p:nvPr/>
        </p:nvSpPr>
        <p:spPr>
          <a:xfrm>
            <a:off x="16424937" y="2970546"/>
            <a:ext cx="913262" cy="864174"/>
          </a:xfrm>
          <a:custGeom>
            <a:rect b="b" l="l" r="r" t="t"/>
            <a:pathLst>
              <a:path extrusionOk="0" h="864174" w="913262">
                <a:moveTo>
                  <a:pt x="0" y="0"/>
                </a:moveTo>
                <a:lnTo>
                  <a:pt x="913262" y="0"/>
                </a:lnTo>
                <a:lnTo>
                  <a:pt x="913262" y="864174"/>
                </a:lnTo>
                <a:lnTo>
                  <a:pt x="0" y="864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21"/>
          <p:cNvSpPr/>
          <p:nvPr/>
        </p:nvSpPr>
        <p:spPr>
          <a:xfrm>
            <a:off x="752559" y="826505"/>
            <a:ext cx="1901416" cy="1799215"/>
          </a:xfrm>
          <a:custGeom>
            <a:rect b="b" l="l" r="r" t="t"/>
            <a:pathLst>
              <a:path extrusionOk="0" h="1799215" w="1901416">
                <a:moveTo>
                  <a:pt x="0" y="0"/>
                </a:moveTo>
                <a:lnTo>
                  <a:pt x="1901416" y="0"/>
                </a:lnTo>
                <a:lnTo>
                  <a:pt x="1901416" y="1799215"/>
                </a:lnTo>
                <a:lnTo>
                  <a:pt x="0" y="17992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2"/>
          <p:cNvSpPr/>
          <p:nvPr/>
        </p:nvSpPr>
        <p:spPr>
          <a:xfrm>
            <a:off x="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2"/>
          <p:cNvSpPr/>
          <p:nvPr/>
        </p:nvSpPr>
        <p:spPr>
          <a:xfrm>
            <a:off x="73152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22"/>
          <p:cNvSpPr/>
          <p:nvPr/>
        </p:nvSpPr>
        <p:spPr>
          <a:xfrm>
            <a:off x="146304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4" name="Google Shape;484;p22"/>
          <p:cNvGrpSpPr/>
          <p:nvPr/>
        </p:nvGrpSpPr>
        <p:grpSpPr>
          <a:xfrm>
            <a:off x="275287" y="22340"/>
            <a:ext cx="17737427" cy="10025329"/>
            <a:chOff x="0" y="-57150"/>
            <a:chExt cx="4671586" cy="2640416"/>
          </a:xfrm>
        </p:grpSpPr>
        <p:sp>
          <p:nvSpPr>
            <p:cNvPr id="485" name="Google Shape;485;p22"/>
            <p:cNvSpPr/>
            <p:nvPr/>
          </p:nvSpPr>
          <p:spPr>
            <a:xfrm>
              <a:off x="0" y="0"/>
              <a:ext cx="4671586" cy="2583266"/>
            </a:xfrm>
            <a:custGeom>
              <a:rect b="b" l="l" r="r" t="t"/>
              <a:pathLst>
                <a:path extrusionOk="0" h="2583266" w="4671586">
                  <a:moveTo>
                    <a:pt x="22260" y="0"/>
                  </a:moveTo>
                  <a:lnTo>
                    <a:pt x="4649326" y="0"/>
                  </a:lnTo>
                  <a:cubicBezTo>
                    <a:pt x="4655229" y="0"/>
                    <a:pt x="4660891" y="2345"/>
                    <a:pt x="4665066" y="6520"/>
                  </a:cubicBezTo>
                  <a:cubicBezTo>
                    <a:pt x="4669241" y="10694"/>
                    <a:pt x="4671586" y="16356"/>
                    <a:pt x="4671586" y="22260"/>
                  </a:cubicBezTo>
                  <a:lnTo>
                    <a:pt x="4671586" y="2561006"/>
                  </a:lnTo>
                  <a:cubicBezTo>
                    <a:pt x="4671586" y="2573300"/>
                    <a:pt x="4661620" y="2583266"/>
                    <a:pt x="4649326" y="2583266"/>
                  </a:cubicBezTo>
                  <a:lnTo>
                    <a:pt x="22260" y="2583266"/>
                  </a:lnTo>
                  <a:cubicBezTo>
                    <a:pt x="9966" y="2583266"/>
                    <a:pt x="0" y="2573300"/>
                    <a:pt x="0" y="2561006"/>
                  </a:cubicBezTo>
                  <a:lnTo>
                    <a:pt x="0" y="22260"/>
                  </a:lnTo>
                  <a:cubicBezTo>
                    <a:pt x="0" y="16356"/>
                    <a:pt x="2345" y="10694"/>
                    <a:pt x="6520" y="6520"/>
                  </a:cubicBezTo>
                  <a:cubicBezTo>
                    <a:pt x="10694" y="2345"/>
                    <a:pt x="16356" y="0"/>
                    <a:pt x="222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C41C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22"/>
            <p:cNvSpPr txBox="1"/>
            <p:nvPr/>
          </p:nvSpPr>
          <p:spPr>
            <a:xfrm>
              <a:off x="0" y="-57150"/>
              <a:ext cx="4671586" cy="2640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7" name="Google Shape;487;p22"/>
          <p:cNvGrpSpPr/>
          <p:nvPr/>
        </p:nvGrpSpPr>
        <p:grpSpPr>
          <a:xfrm>
            <a:off x="1493499" y="852783"/>
            <a:ext cx="9049446" cy="7366321"/>
            <a:chOff x="0" y="-57150"/>
            <a:chExt cx="819095" cy="666750"/>
          </a:xfrm>
        </p:grpSpPr>
        <p:sp>
          <p:nvSpPr>
            <p:cNvPr id="488" name="Google Shape;488;p22"/>
            <p:cNvSpPr/>
            <p:nvPr/>
          </p:nvSpPr>
          <p:spPr>
            <a:xfrm>
              <a:off x="0" y="0"/>
              <a:ext cx="819095" cy="609600"/>
            </a:xfrm>
            <a:custGeom>
              <a:rect b="b" l="l" r="r" t="t"/>
              <a:pathLst>
                <a:path extrusionOk="0" h="609600" w="819095">
                  <a:moveTo>
                    <a:pt x="203200" y="0"/>
                  </a:moveTo>
                  <a:lnTo>
                    <a:pt x="819095" y="0"/>
                  </a:lnTo>
                  <a:lnTo>
                    <a:pt x="615895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C41C0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2"/>
            <p:cNvSpPr txBox="1"/>
            <p:nvPr/>
          </p:nvSpPr>
          <p:spPr>
            <a:xfrm>
              <a:off x="101600" y="-57150"/>
              <a:ext cx="615895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0" name="Google Shape;490;p22"/>
          <p:cNvSpPr txBox="1"/>
          <p:nvPr/>
        </p:nvSpPr>
        <p:spPr>
          <a:xfrm>
            <a:off x="9881225" y="4727258"/>
            <a:ext cx="7378075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C41C0B"/>
                </a:solidFill>
                <a:latin typeface="Roboto"/>
                <a:ea typeface="Roboto"/>
                <a:cs typeface="Roboto"/>
                <a:sym typeface="Roboto"/>
              </a:rPr>
              <a:t>About Us</a:t>
            </a:r>
            <a:endParaRPr/>
          </a:p>
        </p:txBody>
      </p:sp>
      <p:sp>
        <p:nvSpPr>
          <p:cNvPr id="491" name="Google Shape;491;p22"/>
          <p:cNvSpPr txBox="1"/>
          <p:nvPr/>
        </p:nvSpPr>
        <p:spPr>
          <a:xfrm>
            <a:off x="10130878" y="6384839"/>
            <a:ext cx="6878770" cy="370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sp>
        <p:nvSpPr>
          <p:cNvPr id="492" name="Google Shape;492;p22"/>
          <p:cNvSpPr/>
          <p:nvPr/>
        </p:nvSpPr>
        <p:spPr>
          <a:xfrm>
            <a:off x="2076596" y="1800408"/>
            <a:ext cx="7883251" cy="6159023"/>
          </a:xfrm>
          <a:custGeom>
            <a:rect b="b" l="l" r="r" t="t"/>
            <a:pathLst>
              <a:path extrusionOk="0" h="609600" w="780258">
                <a:moveTo>
                  <a:pt x="203200" y="0"/>
                </a:moveTo>
                <a:lnTo>
                  <a:pt x="780258" y="0"/>
                </a:lnTo>
                <a:lnTo>
                  <a:pt x="577058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5995" l="0" r="0" t="-4599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2"/>
          <p:cNvSpPr/>
          <p:nvPr/>
        </p:nvSpPr>
        <p:spPr>
          <a:xfrm>
            <a:off x="2742125" y="1028700"/>
            <a:ext cx="2068262" cy="2154440"/>
          </a:xfrm>
          <a:custGeom>
            <a:rect b="b" l="l" r="r" t="t"/>
            <a:pathLst>
              <a:path extrusionOk="0" h="2154440" w="2068262">
                <a:moveTo>
                  <a:pt x="0" y="0"/>
                </a:moveTo>
                <a:lnTo>
                  <a:pt x="2068262" y="0"/>
                </a:lnTo>
                <a:lnTo>
                  <a:pt x="2068262" y="2154440"/>
                </a:lnTo>
                <a:lnTo>
                  <a:pt x="0" y="21544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2"/>
          <p:cNvSpPr/>
          <p:nvPr/>
        </p:nvSpPr>
        <p:spPr>
          <a:xfrm>
            <a:off x="8052497" y="6593437"/>
            <a:ext cx="1560641" cy="1625668"/>
          </a:xfrm>
          <a:custGeom>
            <a:rect b="b" l="l" r="r" t="t"/>
            <a:pathLst>
              <a:path extrusionOk="0" h="1625668" w="1560641">
                <a:moveTo>
                  <a:pt x="0" y="0"/>
                </a:moveTo>
                <a:lnTo>
                  <a:pt x="1560641" y="0"/>
                </a:lnTo>
                <a:lnTo>
                  <a:pt x="1560641" y="1625668"/>
                </a:lnTo>
                <a:lnTo>
                  <a:pt x="0" y="16256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2"/>
          <p:cNvSpPr txBox="1"/>
          <p:nvPr/>
        </p:nvSpPr>
        <p:spPr>
          <a:xfrm>
            <a:off x="11887200" y="2422208"/>
            <a:ext cx="2666757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0">
                <a:solidFill>
                  <a:srgbClr val="C41C0B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/>
          </a:p>
        </p:txBody>
      </p:sp>
      <p:sp>
        <p:nvSpPr>
          <p:cNvPr id="496" name="Google Shape;496;p22"/>
          <p:cNvSpPr/>
          <p:nvPr/>
        </p:nvSpPr>
        <p:spPr>
          <a:xfrm>
            <a:off x="15285154" y="1163429"/>
            <a:ext cx="990447" cy="937211"/>
          </a:xfrm>
          <a:custGeom>
            <a:rect b="b" l="l" r="r" t="t"/>
            <a:pathLst>
              <a:path extrusionOk="0" h="937211" w="990447">
                <a:moveTo>
                  <a:pt x="0" y="0"/>
                </a:moveTo>
                <a:lnTo>
                  <a:pt x="990447" y="0"/>
                </a:lnTo>
                <a:lnTo>
                  <a:pt x="990447" y="937210"/>
                </a:lnTo>
                <a:lnTo>
                  <a:pt x="0" y="9372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2"/>
          <p:cNvSpPr/>
          <p:nvPr/>
        </p:nvSpPr>
        <p:spPr>
          <a:xfrm>
            <a:off x="16019200" y="2245929"/>
            <a:ext cx="990447" cy="937211"/>
          </a:xfrm>
          <a:custGeom>
            <a:rect b="b" l="l" r="r" t="t"/>
            <a:pathLst>
              <a:path extrusionOk="0" h="937211" w="990447">
                <a:moveTo>
                  <a:pt x="0" y="0"/>
                </a:moveTo>
                <a:lnTo>
                  <a:pt x="990448" y="0"/>
                </a:lnTo>
                <a:lnTo>
                  <a:pt x="990448" y="937211"/>
                </a:lnTo>
                <a:lnTo>
                  <a:pt x="0" y="937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2"/>
          <p:cNvSpPr/>
          <p:nvPr/>
        </p:nvSpPr>
        <p:spPr>
          <a:xfrm>
            <a:off x="998275" y="1331803"/>
            <a:ext cx="990447" cy="937211"/>
          </a:xfrm>
          <a:custGeom>
            <a:rect b="b" l="l" r="r" t="t"/>
            <a:pathLst>
              <a:path extrusionOk="0" h="937211" w="990447">
                <a:moveTo>
                  <a:pt x="0" y="0"/>
                </a:moveTo>
                <a:lnTo>
                  <a:pt x="990447" y="0"/>
                </a:lnTo>
                <a:lnTo>
                  <a:pt x="990447" y="937210"/>
                </a:lnTo>
                <a:lnTo>
                  <a:pt x="0" y="9372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2"/>
          <p:cNvSpPr/>
          <p:nvPr/>
        </p:nvSpPr>
        <p:spPr>
          <a:xfrm>
            <a:off x="-853965" y="2742811"/>
            <a:ext cx="2258503" cy="2137109"/>
          </a:xfrm>
          <a:custGeom>
            <a:rect b="b" l="l" r="r" t="t"/>
            <a:pathLst>
              <a:path extrusionOk="0" h="2137109" w="2258503">
                <a:moveTo>
                  <a:pt x="0" y="0"/>
                </a:moveTo>
                <a:lnTo>
                  <a:pt x="2258503" y="0"/>
                </a:lnTo>
                <a:lnTo>
                  <a:pt x="2258503" y="2137108"/>
                </a:lnTo>
                <a:lnTo>
                  <a:pt x="0" y="2137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3"/>
          <p:cNvSpPr/>
          <p:nvPr/>
        </p:nvSpPr>
        <p:spPr>
          <a:xfrm>
            <a:off x="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23"/>
          <p:cNvSpPr/>
          <p:nvPr/>
        </p:nvSpPr>
        <p:spPr>
          <a:xfrm>
            <a:off x="73152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23"/>
          <p:cNvSpPr/>
          <p:nvPr/>
        </p:nvSpPr>
        <p:spPr>
          <a:xfrm>
            <a:off x="146304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7" name="Google Shape;507;p23"/>
          <p:cNvGrpSpPr/>
          <p:nvPr/>
        </p:nvGrpSpPr>
        <p:grpSpPr>
          <a:xfrm>
            <a:off x="275287" y="22340"/>
            <a:ext cx="17737427" cy="10025329"/>
            <a:chOff x="0" y="-57150"/>
            <a:chExt cx="4671586" cy="2640416"/>
          </a:xfrm>
        </p:grpSpPr>
        <p:sp>
          <p:nvSpPr>
            <p:cNvPr id="508" name="Google Shape;508;p23"/>
            <p:cNvSpPr/>
            <p:nvPr/>
          </p:nvSpPr>
          <p:spPr>
            <a:xfrm>
              <a:off x="0" y="0"/>
              <a:ext cx="4671586" cy="2583266"/>
            </a:xfrm>
            <a:custGeom>
              <a:rect b="b" l="l" r="r" t="t"/>
              <a:pathLst>
                <a:path extrusionOk="0" h="2583266" w="4671586">
                  <a:moveTo>
                    <a:pt x="22260" y="0"/>
                  </a:moveTo>
                  <a:lnTo>
                    <a:pt x="4649326" y="0"/>
                  </a:lnTo>
                  <a:cubicBezTo>
                    <a:pt x="4655229" y="0"/>
                    <a:pt x="4660891" y="2345"/>
                    <a:pt x="4665066" y="6520"/>
                  </a:cubicBezTo>
                  <a:cubicBezTo>
                    <a:pt x="4669241" y="10694"/>
                    <a:pt x="4671586" y="16356"/>
                    <a:pt x="4671586" y="22260"/>
                  </a:cubicBezTo>
                  <a:lnTo>
                    <a:pt x="4671586" y="2561006"/>
                  </a:lnTo>
                  <a:cubicBezTo>
                    <a:pt x="4671586" y="2573300"/>
                    <a:pt x="4661620" y="2583266"/>
                    <a:pt x="4649326" y="2583266"/>
                  </a:cubicBezTo>
                  <a:lnTo>
                    <a:pt x="22260" y="2583266"/>
                  </a:lnTo>
                  <a:cubicBezTo>
                    <a:pt x="9966" y="2583266"/>
                    <a:pt x="0" y="2573300"/>
                    <a:pt x="0" y="2561006"/>
                  </a:cubicBezTo>
                  <a:lnTo>
                    <a:pt x="0" y="22260"/>
                  </a:lnTo>
                  <a:cubicBezTo>
                    <a:pt x="0" y="16356"/>
                    <a:pt x="2345" y="10694"/>
                    <a:pt x="6520" y="6520"/>
                  </a:cubicBezTo>
                  <a:cubicBezTo>
                    <a:pt x="10694" y="2345"/>
                    <a:pt x="16356" y="0"/>
                    <a:pt x="222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C41C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3"/>
            <p:cNvSpPr txBox="1"/>
            <p:nvPr/>
          </p:nvSpPr>
          <p:spPr>
            <a:xfrm>
              <a:off x="0" y="-57150"/>
              <a:ext cx="4671586" cy="2640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10" name="Google Shape;51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1444" y="2848972"/>
            <a:ext cx="6895832" cy="3496506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23"/>
          <p:cNvSpPr txBox="1"/>
          <p:nvPr/>
        </p:nvSpPr>
        <p:spPr>
          <a:xfrm>
            <a:off x="3933178" y="1083018"/>
            <a:ext cx="10421643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C41C0B"/>
                </a:solidFill>
                <a:latin typeface="Roboto"/>
                <a:ea typeface="Roboto"/>
                <a:cs typeface="Roboto"/>
                <a:sym typeface="Roboto"/>
              </a:rPr>
              <a:t>Infographics </a:t>
            </a:r>
            <a:endParaRPr/>
          </a:p>
        </p:txBody>
      </p:sp>
      <p:sp>
        <p:nvSpPr>
          <p:cNvPr id="512" name="Google Shape;512;p23"/>
          <p:cNvSpPr txBox="1"/>
          <p:nvPr/>
        </p:nvSpPr>
        <p:spPr>
          <a:xfrm>
            <a:off x="3376378" y="2604624"/>
            <a:ext cx="11535243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Briefly elaborate on what you want to discuss. </a:t>
            </a:r>
            <a:endParaRPr/>
          </a:p>
        </p:txBody>
      </p:sp>
      <p:pic>
        <p:nvPicPr>
          <p:cNvPr id="513" name="Google Shape;51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0064" y="5619736"/>
            <a:ext cx="6858594" cy="3699745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23"/>
          <p:cNvSpPr txBox="1"/>
          <p:nvPr/>
        </p:nvSpPr>
        <p:spPr>
          <a:xfrm>
            <a:off x="2751154" y="3247100"/>
            <a:ext cx="2752235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D3A3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D3A3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want to discuss. </a:t>
            </a:r>
            <a:endParaRPr/>
          </a:p>
        </p:txBody>
      </p:sp>
      <p:sp>
        <p:nvSpPr>
          <p:cNvPr id="515" name="Google Shape;515;p23"/>
          <p:cNvSpPr txBox="1"/>
          <p:nvPr/>
        </p:nvSpPr>
        <p:spPr>
          <a:xfrm>
            <a:off x="2751154" y="4267369"/>
            <a:ext cx="2752235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D3A3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D3A3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want to discuss. </a:t>
            </a:r>
            <a:endParaRPr/>
          </a:p>
        </p:txBody>
      </p:sp>
      <p:sp>
        <p:nvSpPr>
          <p:cNvPr id="516" name="Google Shape;516;p23"/>
          <p:cNvSpPr txBox="1"/>
          <p:nvPr/>
        </p:nvSpPr>
        <p:spPr>
          <a:xfrm>
            <a:off x="2751154" y="5222731"/>
            <a:ext cx="2752235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D3A3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D3A3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want to discuss. </a:t>
            </a:r>
            <a:endParaRPr/>
          </a:p>
        </p:txBody>
      </p:sp>
      <p:sp>
        <p:nvSpPr>
          <p:cNvPr id="517" name="Google Shape;517;p23"/>
          <p:cNvSpPr txBox="1"/>
          <p:nvPr/>
        </p:nvSpPr>
        <p:spPr>
          <a:xfrm>
            <a:off x="13942056" y="7949102"/>
            <a:ext cx="2752235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D3A3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D3A3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want to discuss. </a:t>
            </a:r>
            <a:endParaRPr/>
          </a:p>
        </p:txBody>
      </p:sp>
      <p:grpSp>
        <p:nvGrpSpPr>
          <p:cNvPr id="518" name="Google Shape;518;p23"/>
          <p:cNvGrpSpPr/>
          <p:nvPr/>
        </p:nvGrpSpPr>
        <p:grpSpPr>
          <a:xfrm>
            <a:off x="12433012" y="5974897"/>
            <a:ext cx="839874" cy="679117"/>
            <a:chOff x="0" y="-47625"/>
            <a:chExt cx="812800" cy="657225"/>
          </a:xfrm>
        </p:grpSpPr>
        <p:sp>
          <p:nvSpPr>
            <p:cNvPr id="519" name="Google Shape;519;p23"/>
            <p:cNvSpPr/>
            <p:nvPr/>
          </p:nvSpPr>
          <p:spPr>
            <a:xfrm>
              <a:off x="0" y="0"/>
              <a:ext cx="812800" cy="609600"/>
            </a:xfrm>
            <a:custGeom>
              <a:rect b="b" l="l" r="r" t="t"/>
              <a:pathLst>
                <a:path extrusionOk="0" h="609600" w="8128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EF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23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1" name="Google Shape;521;p23"/>
          <p:cNvGrpSpPr/>
          <p:nvPr/>
        </p:nvGrpSpPr>
        <p:grpSpPr>
          <a:xfrm>
            <a:off x="12433012" y="6972005"/>
            <a:ext cx="839874" cy="679117"/>
            <a:chOff x="0" y="-47625"/>
            <a:chExt cx="812800" cy="657225"/>
          </a:xfrm>
        </p:grpSpPr>
        <p:sp>
          <p:nvSpPr>
            <p:cNvPr id="522" name="Google Shape;522;p23"/>
            <p:cNvSpPr/>
            <p:nvPr/>
          </p:nvSpPr>
          <p:spPr>
            <a:xfrm>
              <a:off x="0" y="0"/>
              <a:ext cx="812800" cy="609600"/>
            </a:xfrm>
            <a:custGeom>
              <a:rect b="b" l="l" r="r" t="t"/>
              <a:pathLst>
                <a:path extrusionOk="0" h="609600" w="8128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9F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3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23"/>
          <p:cNvGrpSpPr/>
          <p:nvPr/>
        </p:nvGrpSpPr>
        <p:grpSpPr>
          <a:xfrm>
            <a:off x="12433012" y="7969113"/>
            <a:ext cx="839874" cy="679117"/>
            <a:chOff x="0" y="-47625"/>
            <a:chExt cx="812800" cy="657225"/>
          </a:xfrm>
        </p:grpSpPr>
        <p:sp>
          <p:nvSpPr>
            <p:cNvPr id="525" name="Google Shape;525;p23"/>
            <p:cNvSpPr/>
            <p:nvPr/>
          </p:nvSpPr>
          <p:spPr>
            <a:xfrm>
              <a:off x="0" y="0"/>
              <a:ext cx="812800" cy="609600"/>
            </a:xfrm>
            <a:custGeom>
              <a:rect b="b" l="l" r="r" t="t"/>
              <a:pathLst>
                <a:path extrusionOk="0" h="609600" w="8128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5D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3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7" name="Google Shape;527;p23"/>
          <p:cNvSpPr txBox="1"/>
          <p:nvPr/>
        </p:nvSpPr>
        <p:spPr>
          <a:xfrm>
            <a:off x="13942056" y="6951994"/>
            <a:ext cx="2752235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D3A3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D3A3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want to discuss. </a:t>
            </a:r>
            <a:endParaRPr/>
          </a:p>
        </p:txBody>
      </p:sp>
      <p:sp>
        <p:nvSpPr>
          <p:cNvPr id="528" name="Google Shape;528;p23"/>
          <p:cNvSpPr txBox="1"/>
          <p:nvPr/>
        </p:nvSpPr>
        <p:spPr>
          <a:xfrm>
            <a:off x="13942056" y="5954886"/>
            <a:ext cx="2752235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D3A3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D3A3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want to discuss. </a:t>
            </a:r>
            <a:endParaRPr/>
          </a:p>
        </p:txBody>
      </p:sp>
      <p:sp>
        <p:nvSpPr>
          <p:cNvPr id="529" name="Google Shape;529;p23"/>
          <p:cNvSpPr/>
          <p:nvPr/>
        </p:nvSpPr>
        <p:spPr>
          <a:xfrm>
            <a:off x="14911622" y="471454"/>
            <a:ext cx="1210779" cy="1261228"/>
          </a:xfrm>
          <a:custGeom>
            <a:rect b="b" l="l" r="r" t="t"/>
            <a:pathLst>
              <a:path extrusionOk="0" h="1261228" w="1210779">
                <a:moveTo>
                  <a:pt x="0" y="0"/>
                </a:moveTo>
                <a:lnTo>
                  <a:pt x="1210779" y="0"/>
                </a:lnTo>
                <a:lnTo>
                  <a:pt x="1210779" y="1261228"/>
                </a:lnTo>
                <a:lnTo>
                  <a:pt x="0" y="12612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0" name="Google Shape;530;p23"/>
          <p:cNvGrpSpPr/>
          <p:nvPr/>
        </p:nvGrpSpPr>
        <p:grpSpPr>
          <a:xfrm>
            <a:off x="1711554" y="3235954"/>
            <a:ext cx="839874" cy="679117"/>
            <a:chOff x="0" y="-47625"/>
            <a:chExt cx="812800" cy="657225"/>
          </a:xfrm>
        </p:grpSpPr>
        <p:sp>
          <p:nvSpPr>
            <p:cNvPr id="531" name="Google Shape;531;p23"/>
            <p:cNvSpPr/>
            <p:nvPr/>
          </p:nvSpPr>
          <p:spPr>
            <a:xfrm>
              <a:off x="0" y="0"/>
              <a:ext cx="812800" cy="609600"/>
            </a:xfrm>
            <a:custGeom>
              <a:rect b="b" l="l" r="r" t="t"/>
              <a:pathLst>
                <a:path extrusionOk="0" h="609600" w="8128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EF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23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3" name="Google Shape;533;p23"/>
          <p:cNvSpPr txBox="1"/>
          <p:nvPr/>
        </p:nvSpPr>
        <p:spPr>
          <a:xfrm>
            <a:off x="1839029" y="3258805"/>
            <a:ext cx="584925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A</a:t>
            </a:r>
            <a:endParaRPr/>
          </a:p>
        </p:txBody>
      </p:sp>
      <p:grpSp>
        <p:nvGrpSpPr>
          <p:cNvPr id="534" name="Google Shape;534;p23"/>
          <p:cNvGrpSpPr/>
          <p:nvPr/>
        </p:nvGrpSpPr>
        <p:grpSpPr>
          <a:xfrm>
            <a:off x="1711554" y="4297967"/>
            <a:ext cx="839874" cy="679117"/>
            <a:chOff x="0" y="-47625"/>
            <a:chExt cx="812800" cy="657225"/>
          </a:xfrm>
        </p:grpSpPr>
        <p:sp>
          <p:nvSpPr>
            <p:cNvPr id="535" name="Google Shape;535;p23"/>
            <p:cNvSpPr/>
            <p:nvPr/>
          </p:nvSpPr>
          <p:spPr>
            <a:xfrm>
              <a:off x="0" y="0"/>
              <a:ext cx="812800" cy="609600"/>
            </a:xfrm>
            <a:custGeom>
              <a:rect b="b" l="l" r="r" t="t"/>
              <a:pathLst>
                <a:path extrusionOk="0" h="609600" w="8128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9F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3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3"/>
          <p:cNvGrpSpPr/>
          <p:nvPr/>
        </p:nvGrpSpPr>
        <p:grpSpPr>
          <a:xfrm>
            <a:off x="1711554" y="5230169"/>
            <a:ext cx="839874" cy="679117"/>
            <a:chOff x="0" y="-47625"/>
            <a:chExt cx="812800" cy="657225"/>
          </a:xfrm>
        </p:grpSpPr>
        <p:sp>
          <p:nvSpPr>
            <p:cNvPr id="538" name="Google Shape;538;p23"/>
            <p:cNvSpPr/>
            <p:nvPr/>
          </p:nvSpPr>
          <p:spPr>
            <a:xfrm>
              <a:off x="0" y="0"/>
              <a:ext cx="812800" cy="609600"/>
            </a:xfrm>
            <a:custGeom>
              <a:rect b="b" l="l" r="r" t="t"/>
              <a:pathLst>
                <a:path extrusionOk="0" h="609600" w="8128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5D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23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0" name="Google Shape;540;p23"/>
          <p:cNvSpPr txBox="1"/>
          <p:nvPr/>
        </p:nvSpPr>
        <p:spPr>
          <a:xfrm>
            <a:off x="1839029" y="4320819"/>
            <a:ext cx="584925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B</a:t>
            </a:r>
            <a:endParaRPr/>
          </a:p>
        </p:txBody>
      </p:sp>
      <p:sp>
        <p:nvSpPr>
          <p:cNvPr id="541" name="Google Shape;541;p23"/>
          <p:cNvSpPr txBox="1"/>
          <p:nvPr/>
        </p:nvSpPr>
        <p:spPr>
          <a:xfrm>
            <a:off x="1839029" y="5253021"/>
            <a:ext cx="584925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C</a:t>
            </a:r>
            <a:endParaRPr/>
          </a:p>
        </p:txBody>
      </p:sp>
      <p:sp>
        <p:nvSpPr>
          <p:cNvPr id="542" name="Google Shape;542;p23"/>
          <p:cNvSpPr/>
          <p:nvPr/>
        </p:nvSpPr>
        <p:spPr>
          <a:xfrm>
            <a:off x="1141044" y="7452224"/>
            <a:ext cx="990447" cy="937211"/>
          </a:xfrm>
          <a:custGeom>
            <a:rect b="b" l="l" r="r" t="t"/>
            <a:pathLst>
              <a:path extrusionOk="0" h="937211" w="990447">
                <a:moveTo>
                  <a:pt x="0" y="0"/>
                </a:moveTo>
                <a:lnTo>
                  <a:pt x="990447" y="0"/>
                </a:lnTo>
                <a:lnTo>
                  <a:pt x="990447" y="937211"/>
                </a:lnTo>
                <a:lnTo>
                  <a:pt x="0" y="937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23"/>
          <p:cNvSpPr/>
          <p:nvPr/>
        </p:nvSpPr>
        <p:spPr>
          <a:xfrm>
            <a:off x="-467587" y="5455057"/>
            <a:ext cx="1731466" cy="1638399"/>
          </a:xfrm>
          <a:custGeom>
            <a:rect b="b" l="l" r="r" t="t"/>
            <a:pathLst>
              <a:path extrusionOk="0" h="1638399" w="1731466">
                <a:moveTo>
                  <a:pt x="0" y="0"/>
                </a:moveTo>
                <a:lnTo>
                  <a:pt x="1731466" y="0"/>
                </a:lnTo>
                <a:lnTo>
                  <a:pt x="1731466" y="1638400"/>
                </a:lnTo>
                <a:lnTo>
                  <a:pt x="0" y="1638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23"/>
          <p:cNvSpPr/>
          <p:nvPr/>
        </p:nvSpPr>
        <p:spPr>
          <a:xfrm>
            <a:off x="15318173" y="3769674"/>
            <a:ext cx="787172" cy="744861"/>
          </a:xfrm>
          <a:custGeom>
            <a:rect b="b" l="l" r="r" t="t"/>
            <a:pathLst>
              <a:path extrusionOk="0" h="744861" w="787172">
                <a:moveTo>
                  <a:pt x="0" y="0"/>
                </a:moveTo>
                <a:lnTo>
                  <a:pt x="787172" y="0"/>
                </a:lnTo>
                <a:lnTo>
                  <a:pt x="787172" y="744862"/>
                </a:lnTo>
                <a:lnTo>
                  <a:pt x="0" y="744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23"/>
          <p:cNvSpPr/>
          <p:nvPr/>
        </p:nvSpPr>
        <p:spPr>
          <a:xfrm>
            <a:off x="16105345" y="2902658"/>
            <a:ext cx="787172" cy="744861"/>
          </a:xfrm>
          <a:custGeom>
            <a:rect b="b" l="l" r="r" t="t"/>
            <a:pathLst>
              <a:path extrusionOk="0" h="744861" w="787172">
                <a:moveTo>
                  <a:pt x="0" y="0"/>
                </a:moveTo>
                <a:lnTo>
                  <a:pt x="787171" y="0"/>
                </a:lnTo>
                <a:lnTo>
                  <a:pt x="787171" y="744861"/>
                </a:lnTo>
                <a:lnTo>
                  <a:pt x="0" y="7448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4"/>
          <p:cNvSpPr/>
          <p:nvPr/>
        </p:nvSpPr>
        <p:spPr>
          <a:xfrm>
            <a:off x="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4"/>
          <p:cNvSpPr/>
          <p:nvPr/>
        </p:nvSpPr>
        <p:spPr>
          <a:xfrm>
            <a:off x="73152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4"/>
          <p:cNvSpPr/>
          <p:nvPr/>
        </p:nvSpPr>
        <p:spPr>
          <a:xfrm>
            <a:off x="146304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3" name="Google Shape;553;p24"/>
          <p:cNvGrpSpPr/>
          <p:nvPr/>
        </p:nvGrpSpPr>
        <p:grpSpPr>
          <a:xfrm>
            <a:off x="275287" y="22340"/>
            <a:ext cx="17737427" cy="10025329"/>
            <a:chOff x="0" y="-57150"/>
            <a:chExt cx="4671586" cy="2640416"/>
          </a:xfrm>
        </p:grpSpPr>
        <p:sp>
          <p:nvSpPr>
            <p:cNvPr id="554" name="Google Shape;554;p24"/>
            <p:cNvSpPr/>
            <p:nvPr/>
          </p:nvSpPr>
          <p:spPr>
            <a:xfrm>
              <a:off x="0" y="0"/>
              <a:ext cx="4671586" cy="2583266"/>
            </a:xfrm>
            <a:custGeom>
              <a:rect b="b" l="l" r="r" t="t"/>
              <a:pathLst>
                <a:path extrusionOk="0" h="2583266" w="4671586">
                  <a:moveTo>
                    <a:pt x="22260" y="0"/>
                  </a:moveTo>
                  <a:lnTo>
                    <a:pt x="4649326" y="0"/>
                  </a:lnTo>
                  <a:cubicBezTo>
                    <a:pt x="4655229" y="0"/>
                    <a:pt x="4660891" y="2345"/>
                    <a:pt x="4665066" y="6520"/>
                  </a:cubicBezTo>
                  <a:cubicBezTo>
                    <a:pt x="4669241" y="10694"/>
                    <a:pt x="4671586" y="16356"/>
                    <a:pt x="4671586" y="22260"/>
                  </a:cubicBezTo>
                  <a:lnTo>
                    <a:pt x="4671586" y="2561006"/>
                  </a:lnTo>
                  <a:cubicBezTo>
                    <a:pt x="4671586" y="2573300"/>
                    <a:pt x="4661620" y="2583266"/>
                    <a:pt x="4649326" y="2583266"/>
                  </a:cubicBezTo>
                  <a:lnTo>
                    <a:pt x="22260" y="2583266"/>
                  </a:lnTo>
                  <a:cubicBezTo>
                    <a:pt x="9966" y="2583266"/>
                    <a:pt x="0" y="2573300"/>
                    <a:pt x="0" y="2561006"/>
                  </a:cubicBezTo>
                  <a:lnTo>
                    <a:pt x="0" y="22260"/>
                  </a:lnTo>
                  <a:cubicBezTo>
                    <a:pt x="0" y="16356"/>
                    <a:pt x="2345" y="10694"/>
                    <a:pt x="6520" y="6520"/>
                  </a:cubicBezTo>
                  <a:cubicBezTo>
                    <a:pt x="10694" y="2345"/>
                    <a:pt x="16356" y="0"/>
                    <a:pt x="222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C41C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4"/>
            <p:cNvSpPr txBox="1"/>
            <p:nvPr/>
          </p:nvSpPr>
          <p:spPr>
            <a:xfrm>
              <a:off x="0" y="-57150"/>
              <a:ext cx="4671586" cy="2640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6" name="Google Shape;556;p24"/>
          <p:cNvGrpSpPr/>
          <p:nvPr/>
        </p:nvGrpSpPr>
        <p:grpSpPr>
          <a:xfrm>
            <a:off x="2957338" y="3463735"/>
            <a:ext cx="1243174" cy="1013260"/>
            <a:chOff x="0" y="-57150"/>
            <a:chExt cx="818039" cy="666750"/>
          </a:xfrm>
        </p:grpSpPr>
        <p:sp>
          <p:nvSpPr>
            <p:cNvPr id="557" name="Google Shape;557;p24"/>
            <p:cNvSpPr/>
            <p:nvPr/>
          </p:nvSpPr>
          <p:spPr>
            <a:xfrm>
              <a:off x="0" y="0"/>
              <a:ext cx="818039" cy="609600"/>
            </a:xfrm>
            <a:custGeom>
              <a:rect b="b" l="l" r="r" t="t"/>
              <a:pathLst>
                <a:path extrusionOk="0" h="609600" w="818039">
                  <a:moveTo>
                    <a:pt x="203200" y="0"/>
                  </a:moveTo>
                  <a:lnTo>
                    <a:pt x="818039" y="0"/>
                  </a:lnTo>
                  <a:lnTo>
                    <a:pt x="61483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EF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24"/>
            <p:cNvSpPr txBox="1"/>
            <p:nvPr/>
          </p:nvSpPr>
          <p:spPr>
            <a:xfrm>
              <a:off x="101600" y="-57150"/>
              <a:ext cx="614839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9" name="Google Shape;559;p24"/>
          <p:cNvGrpSpPr/>
          <p:nvPr/>
        </p:nvGrpSpPr>
        <p:grpSpPr>
          <a:xfrm>
            <a:off x="2957338" y="4700104"/>
            <a:ext cx="1243174" cy="1013260"/>
            <a:chOff x="0" y="-57150"/>
            <a:chExt cx="818039" cy="666750"/>
          </a:xfrm>
        </p:grpSpPr>
        <p:sp>
          <p:nvSpPr>
            <p:cNvPr id="560" name="Google Shape;560;p24"/>
            <p:cNvSpPr/>
            <p:nvPr/>
          </p:nvSpPr>
          <p:spPr>
            <a:xfrm>
              <a:off x="0" y="0"/>
              <a:ext cx="818039" cy="609600"/>
            </a:xfrm>
            <a:custGeom>
              <a:rect b="b" l="l" r="r" t="t"/>
              <a:pathLst>
                <a:path extrusionOk="0" h="609600" w="818039">
                  <a:moveTo>
                    <a:pt x="203200" y="0"/>
                  </a:moveTo>
                  <a:lnTo>
                    <a:pt x="818039" y="0"/>
                  </a:lnTo>
                  <a:lnTo>
                    <a:pt x="61483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9F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24"/>
            <p:cNvSpPr txBox="1"/>
            <p:nvPr/>
          </p:nvSpPr>
          <p:spPr>
            <a:xfrm>
              <a:off x="101600" y="-57150"/>
              <a:ext cx="614839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" name="Google Shape;562;p24"/>
          <p:cNvGrpSpPr/>
          <p:nvPr/>
        </p:nvGrpSpPr>
        <p:grpSpPr>
          <a:xfrm>
            <a:off x="2957338" y="5814956"/>
            <a:ext cx="1243174" cy="1013260"/>
            <a:chOff x="0" y="-57150"/>
            <a:chExt cx="818039" cy="666750"/>
          </a:xfrm>
        </p:grpSpPr>
        <p:sp>
          <p:nvSpPr>
            <p:cNvPr id="563" name="Google Shape;563;p24"/>
            <p:cNvSpPr/>
            <p:nvPr/>
          </p:nvSpPr>
          <p:spPr>
            <a:xfrm>
              <a:off x="0" y="0"/>
              <a:ext cx="818039" cy="609600"/>
            </a:xfrm>
            <a:custGeom>
              <a:rect b="b" l="l" r="r" t="t"/>
              <a:pathLst>
                <a:path extrusionOk="0" h="609600" w="818039">
                  <a:moveTo>
                    <a:pt x="203200" y="0"/>
                  </a:moveTo>
                  <a:lnTo>
                    <a:pt x="818039" y="0"/>
                  </a:lnTo>
                  <a:lnTo>
                    <a:pt x="61483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5D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24"/>
            <p:cNvSpPr txBox="1"/>
            <p:nvPr/>
          </p:nvSpPr>
          <p:spPr>
            <a:xfrm>
              <a:off x="101600" y="-57150"/>
              <a:ext cx="614839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5" name="Google Shape;565;p24"/>
          <p:cNvGrpSpPr/>
          <p:nvPr/>
        </p:nvGrpSpPr>
        <p:grpSpPr>
          <a:xfrm>
            <a:off x="2957338" y="7031482"/>
            <a:ext cx="1243174" cy="1013260"/>
            <a:chOff x="0" y="-57150"/>
            <a:chExt cx="818039" cy="666750"/>
          </a:xfrm>
        </p:grpSpPr>
        <p:sp>
          <p:nvSpPr>
            <p:cNvPr id="566" name="Google Shape;566;p24"/>
            <p:cNvSpPr/>
            <p:nvPr/>
          </p:nvSpPr>
          <p:spPr>
            <a:xfrm>
              <a:off x="0" y="0"/>
              <a:ext cx="818039" cy="609600"/>
            </a:xfrm>
            <a:custGeom>
              <a:rect b="b" l="l" r="r" t="t"/>
              <a:pathLst>
                <a:path extrusionOk="0" h="609600" w="818039">
                  <a:moveTo>
                    <a:pt x="203200" y="0"/>
                  </a:moveTo>
                  <a:lnTo>
                    <a:pt x="818039" y="0"/>
                  </a:lnTo>
                  <a:lnTo>
                    <a:pt x="61483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41C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4"/>
            <p:cNvSpPr txBox="1"/>
            <p:nvPr/>
          </p:nvSpPr>
          <p:spPr>
            <a:xfrm>
              <a:off x="101600" y="-57150"/>
              <a:ext cx="614839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8" name="Google Shape;568;p24"/>
          <p:cNvGrpSpPr/>
          <p:nvPr/>
        </p:nvGrpSpPr>
        <p:grpSpPr>
          <a:xfrm>
            <a:off x="12111893" y="2794050"/>
            <a:ext cx="3188845" cy="5213491"/>
            <a:chOff x="0" y="-57150"/>
            <a:chExt cx="407819" cy="666750"/>
          </a:xfrm>
        </p:grpSpPr>
        <p:sp>
          <p:nvSpPr>
            <p:cNvPr id="569" name="Google Shape;569;p24"/>
            <p:cNvSpPr/>
            <p:nvPr/>
          </p:nvSpPr>
          <p:spPr>
            <a:xfrm>
              <a:off x="0" y="0"/>
              <a:ext cx="407819" cy="609600"/>
            </a:xfrm>
            <a:custGeom>
              <a:rect b="b" l="l" r="r" t="t"/>
              <a:pathLst>
                <a:path extrusionOk="0" h="609600" w="407819">
                  <a:moveTo>
                    <a:pt x="203200" y="0"/>
                  </a:moveTo>
                  <a:lnTo>
                    <a:pt x="204619" y="0"/>
                  </a:lnTo>
                  <a:lnTo>
                    <a:pt x="40781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EC3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24"/>
            <p:cNvSpPr txBox="1"/>
            <p:nvPr/>
          </p:nvSpPr>
          <p:spPr>
            <a:xfrm>
              <a:off x="127000" y="-57150"/>
              <a:ext cx="153819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1" name="Google Shape;571;p24"/>
          <p:cNvGrpSpPr/>
          <p:nvPr/>
        </p:nvGrpSpPr>
        <p:grpSpPr>
          <a:xfrm>
            <a:off x="11938993" y="4307080"/>
            <a:ext cx="3534645" cy="1313328"/>
            <a:chOff x="0" y="-57150"/>
            <a:chExt cx="1794467" cy="666750"/>
          </a:xfrm>
        </p:grpSpPr>
        <p:sp>
          <p:nvSpPr>
            <p:cNvPr id="572" name="Google Shape;572;p24"/>
            <p:cNvSpPr/>
            <p:nvPr/>
          </p:nvSpPr>
          <p:spPr>
            <a:xfrm>
              <a:off x="0" y="0"/>
              <a:ext cx="1794467" cy="609600"/>
            </a:xfrm>
            <a:custGeom>
              <a:rect b="b" l="l" r="r" t="t"/>
              <a:pathLst>
                <a:path extrusionOk="0" h="609600" w="1794467">
                  <a:moveTo>
                    <a:pt x="203200" y="0"/>
                  </a:moveTo>
                  <a:lnTo>
                    <a:pt x="1591267" y="0"/>
                  </a:lnTo>
                  <a:lnTo>
                    <a:pt x="1794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9F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24"/>
            <p:cNvSpPr txBox="1"/>
            <p:nvPr/>
          </p:nvSpPr>
          <p:spPr>
            <a:xfrm>
              <a:off x="127000" y="-57150"/>
              <a:ext cx="1540467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4" name="Google Shape;574;p24"/>
          <p:cNvGrpSpPr/>
          <p:nvPr/>
        </p:nvGrpSpPr>
        <p:grpSpPr>
          <a:xfrm>
            <a:off x="11294233" y="5694828"/>
            <a:ext cx="4824165" cy="1313328"/>
            <a:chOff x="0" y="-57150"/>
            <a:chExt cx="2449130" cy="666750"/>
          </a:xfrm>
        </p:grpSpPr>
        <p:sp>
          <p:nvSpPr>
            <p:cNvPr id="575" name="Google Shape;575;p24"/>
            <p:cNvSpPr/>
            <p:nvPr/>
          </p:nvSpPr>
          <p:spPr>
            <a:xfrm>
              <a:off x="0" y="0"/>
              <a:ext cx="2449130" cy="609600"/>
            </a:xfrm>
            <a:custGeom>
              <a:rect b="b" l="l" r="r" t="t"/>
              <a:pathLst>
                <a:path extrusionOk="0" h="609600" w="2449130">
                  <a:moveTo>
                    <a:pt x="203200" y="0"/>
                  </a:moveTo>
                  <a:lnTo>
                    <a:pt x="2245930" y="0"/>
                  </a:lnTo>
                  <a:lnTo>
                    <a:pt x="244913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5D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24"/>
            <p:cNvSpPr txBox="1"/>
            <p:nvPr/>
          </p:nvSpPr>
          <p:spPr>
            <a:xfrm>
              <a:off x="127000" y="-57150"/>
              <a:ext cx="2195130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24"/>
          <p:cNvGrpSpPr/>
          <p:nvPr/>
        </p:nvGrpSpPr>
        <p:grpSpPr>
          <a:xfrm>
            <a:off x="10661044" y="7107331"/>
            <a:ext cx="6090543" cy="1313328"/>
            <a:chOff x="0" y="-57150"/>
            <a:chExt cx="3092044" cy="666750"/>
          </a:xfrm>
        </p:grpSpPr>
        <p:sp>
          <p:nvSpPr>
            <p:cNvPr id="578" name="Google Shape;578;p24"/>
            <p:cNvSpPr/>
            <p:nvPr/>
          </p:nvSpPr>
          <p:spPr>
            <a:xfrm>
              <a:off x="0" y="0"/>
              <a:ext cx="3092044" cy="609600"/>
            </a:xfrm>
            <a:custGeom>
              <a:rect b="b" l="l" r="r" t="t"/>
              <a:pathLst>
                <a:path extrusionOk="0" h="609600" w="3092044">
                  <a:moveTo>
                    <a:pt x="203200" y="0"/>
                  </a:moveTo>
                  <a:lnTo>
                    <a:pt x="2888844" y="0"/>
                  </a:lnTo>
                  <a:lnTo>
                    <a:pt x="309204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41C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24"/>
            <p:cNvSpPr txBox="1"/>
            <p:nvPr/>
          </p:nvSpPr>
          <p:spPr>
            <a:xfrm>
              <a:off x="127000" y="-57150"/>
              <a:ext cx="2838044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24"/>
          <p:cNvGrpSpPr/>
          <p:nvPr/>
        </p:nvGrpSpPr>
        <p:grpSpPr>
          <a:xfrm>
            <a:off x="12570077" y="2893499"/>
            <a:ext cx="2272477" cy="1313328"/>
            <a:chOff x="0" y="-57150"/>
            <a:chExt cx="1153690" cy="666750"/>
          </a:xfrm>
        </p:grpSpPr>
        <p:sp>
          <p:nvSpPr>
            <p:cNvPr id="581" name="Google Shape;581;p24"/>
            <p:cNvSpPr/>
            <p:nvPr/>
          </p:nvSpPr>
          <p:spPr>
            <a:xfrm>
              <a:off x="0" y="0"/>
              <a:ext cx="1153690" cy="609600"/>
            </a:xfrm>
            <a:custGeom>
              <a:rect b="b" l="l" r="r" t="t"/>
              <a:pathLst>
                <a:path extrusionOk="0" h="609600" w="1153690">
                  <a:moveTo>
                    <a:pt x="203200" y="0"/>
                  </a:moveTo>
                  <a:lnTo>
                    <a:pt x="950490" y="0"/>
                  </a:lnTo>
                  <a:lnTo>
                    <a:pt x="115369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EF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24"/>
            <p:cNvSpPr txBox="1"/>
            <p:nvPr/>
          </p:nvSpPr>
          <p:spPr>
            <a:xfrm>
              <a:off x="127000" y="-57150"/>
              <a:ext cx="899690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24"/>
          <p:cNvSpPr/>
          <p:nvPr/>
        </p:nvSpPr>
        <p:spPr>
          <a:xfrm>
            <a:off x="13267277" y="5968740"/>
            <a:ext cx="878076" cy="878076"/>
          </a:xfrm>
          <a:custGeom>
            <a:rect b="b" l="l" r="r" t="t"/>
            <a:pathLst>
              <a:path extrusionOk="0" h="878076" w="878076">
                <a:moveTo>
                  <a:pt x="0" y="0"/>
                </a:moveTo>
                <a:lnTo>
                  <a:pt x="878076" y="0"/>
                </a:lnTo>
                <a:lnTo>
                  <a:pt x="878076" y="878076"/>
                </a:lnTo>
                <a:lnTo>
                  <a:pt x="0" y="8780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4"/>
          <p:cNvSpPr/>
          <p:nvPr/>
        </p:nvSpPr>
        <p:spPr>
          <a:xfrm>
            <a:off x="13310738" y="7424704"/>
            <a:ext cx="791155" cy="791155"/>
          </a:xfrm>
          <a:custGeom>
            <a:rect b="b" l="l" r="r" t="t"/>
            <a:pathLst>
              <a:path extrusionOk="0" h="791155" w="791155">
                <a:moveTo>
                  <a:pt x="0" y="0"/>
                </a:moveTo>
                <a:lnTo>
                  <a:pt x="791155" y="0"/>
                </a:lnTo>
                <a:lnTo>
                  <a:pt x="791155" y="791154"/>
                </a:lnTo>
                <a:lnTo>
                  <a:pt x="0" y="791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24"/>
          <p:cNvSpPr/>
          <p:nvPr/>
        </p:nvSpPr>
        <p:spPr>
          <a:xfrm>
            <a:off x="13267277" y="4580992"/>
            <a:ext cx="878076" cy="878076"/>
          </a:xfrm>
          <a:custGeom>
            <a:rect b="b" l="l" r="r" t="t"/>
            <a:pathLst>
              <a:path extrusionOk="0" h="878076" w="878076">
                <a:moveTo>
                  <a:pt x="0" y="0"/>
                </a:moveTo>
                <a:lnTo>
                  <a:pt x="878076" y="0"/>
                </a:lnTo>
                <a:lnTo>
                  <a:pt x="878076" y="878075"/>
                </a:lnTo>
                <a:lnTo>
                  <a:pt x="0" y="878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24"/>
          <p:cNvSpPr/>
          <p:nvPr/>
        </p:nvSpPr>
        <p:spPr>
          <a:xfrm>
            <a:off x="13303575" y="3203709"/>
            <a:ext cx="805480" cy="805480"/>
          </a:xfrm>
          <a:custGeom>
            <a:rect b="b" l="l" r="r" t="t"/>
            <a:pathLst>
              <a:path extrusionOk="0" h="805480" w="805480">
                <a:moveTo>
                  <a:pt x="0" y="0"/>
                </a:moveTo>
                <a:lnTo>
                  <a:pt x="805480" y="0"/>
                </a:lnTo>
                <a:lnTo>
                  <a:pt x="805480" y="805479"/>
                </a:lnTo>
                <a:lnTo>
                  <a:pt x="0" y="805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24"/>
          <p:cNvSpPr txBox="1"/>
          <p:nvPr/>
        </p:nvSpPr>
        <p:spPr>
          <a:xfrm>
            <a:off x="2653975" y="956621"/>
            <a:ext cx="12980050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C41C0B"/>
                </a:solidFill>
                <a:latin typeface="Roboto"/>
                <a:ea typeface="Roboto"/>
                <a:cs typeface="Roboto"/>
                <a:sym typeface="Roboto"/>
              </a:rPr>
              <a:t>Strategy</a:t>
            </a:r>
            <a:endParaRPr/>
          </a:p>
        </p:txBody>
      </p:sp>
      <p:sp>
        <p:nvSpPr>
          <p:cNvPr id="588" name="Google Shape;588;p24"/>
          <p:cNvSpPr txBox="1"/>
          <p:nvPr/>
        </p:nvSpPr>
        <p:spPr>
          <a:xfrm>
            <a:off x="4876063" y="3838330"/>
            <a:ext cx="5108705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sp>
        <p:nvSpPr>
          <p:cNvPr id="589" name="Google Shape;589;p24"/>
          <p:cNvSpPr txBox="1"/>
          <p:nvPr/>
        </p:nvSpPr>
        <p:spPr>
          <a:xfrm>
            <a:off x="3412714" y="3785602"/>
            <a:ext cx="332423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</a:t>
            </a:r>
            <a:endParaRPr/>
          </a:p>
        </p:txBody>
      </p:sp>
      <p:sp>
        <p:nvSpPr>
          <p:cNvPr id="590" name="Google Shape;590;p24"/>
          <p:cNvSpPr txBox="1"/>
          <p:nvPr/>
        </p:nvSpPr>
        <p:spPr>
          <a:xfrm>
            <a:off x="3432002" y="4896633"/>
            <a:ext cx="293846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</a:t>
            </a:r>
            <a:endParaRPr/>
          </a:p>
        </p:txBody>
      </p:sp>
      <p:sp>
        <p:nvSpPr>
          <p:cNvPr id="591" name="Google Shape;591;p24"/>
          <p:cNvSpPr txBox="1"/>
          <p:nvPr/>
        </p:nvSpPr>
        <p:spPr>
          <a:xfrm>
            <a:off x="3411761" y="6115579"/>
            <a:ext cx="334328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</a:t>
            </a:r>
            <a:endParaRPr/>
          </a:p>
        </p:txBody>
      </p:sp>
      <p:sp>
        <p:nvSpPr>
          <p:cNvPr id="592" name="Google Shape;592;p24"/>
          <p:cNvSpPr txBox="1"/>
          <p:nvPr/>
        </p:nvSpPr>
        <p:spPr>
          <a:xfrm>
            <a:off x="3417298" y="7246560"/>
            <a:ext cx="323255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</a:t>
            </a:r>
            <a:endParaRPr/>
          </a:p>
        </p:txBody>
      </p:sp>
      <p:sp>
        <p:nvSpPr>
          <p:cNvPr id="593" name="Google Shape;593;p24"/>
          <p:cNvSpPr txBox="1"/>
          <p:nvPr/>
        </p:nvSpPr>
        <p:spPr>
          <a:xfrm>
            <a:off x="4876063" y="5001543"/>
            <a:ext cx="5108705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sp>
        <p:nvSpPr>
          <p:cNvPr id="594" name="Google Shape;594;p24"/>
          <p:cNvSpPr txBox="1"/>
          <p:nvPr/>
        </p:nvSpPr>
        <p:spPr>
          <a:xfrm>
            <a:off x="4876063" y="6263846"/>
            <a:ext cx="5108705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sp>
        <p:nvSpPr>
          <p:cNvPr id="595" name="Google Shape;595;p24"/>
          <p:cNvSpPr txBox="1"/>
          <p:nvPr/>
        </p:nvSpPr>
        <p:spPr>
          <a:xfrm>
            <a:off x="4863253" y="7437695"/>
            <a:ext cx="5108705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sp>
        <p:nvSpPr>
          <p:cNvPr id="596" name="Google Shape;596;p24"/>
          <p:cNvSpPr/>
          <p:nvPr/>
        </p:nvSpPr>
        <p:spPr>
          <a:xfrm>
            <a:off x="16958656" y="0"/>
            <a:ext cx="2658689" cy="2769467"/>
          </a:xfrm>
          <a:custGeom>
            <a:rect b="b" l="l" r="r" t="t"/>
            <a:pathLst>
              <a:path extrusionOk="0" h="2769467" w="2658689">
                <a:moveTo>
                  <a:pt x="0" y="0"/>
                </a:moveTo>
                <a:lnTo>
                  <a:pt x="2658688" y="0"/>
                </a:lnTo>
                <a:lnTo>
                  <a:pt x="2658688" y="2769467"/>
                </a:lnTo>
                <a:lnTo>
                  <a:pt x="0" y="2769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24"/>
          <p:cNvSpPr/>
          <p:nvPr/>
        </p:nvSpPr>
        <p:spPr>
          <a:xfrm>
            <a:off x="-1092583" y="975671"/>
            <a:ext cx="2422583" cy="2523524"/>
          </a:xfrm>
          <a:custGeom>
            <a:rect b="b" l="l" r="r" t="t"/>
            <a:pathLst>
              <a:path extrusionOk="0" h="2523524" w="2422583">
                <a:moveTo>
                  <a:pt x="0" y="0"/>
                </a:moveTo>
                <a:lnTo>
                  <a:pt x="2422583" y="0"/>
                </a:lnTo>
                <a:lnTo>
                  <a:pt x="2422583" y="2523524"/>
                </a:lnTo>
                <a:lnTo>
                  <a:pt x="0" y="2523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24"/>
          <p:cNvSpPr/>
          <p:nvPr/>
        </p:nvSpPr>
        <p:spPr>
          <a:xfrm>
            <a:off x="14643578" y="916128"/>
            <a:ext cx="990447" cy="937211"/>
          </a:xfrm>
          <a:custGeom>
            <a:rect b="b" l="l" r="r" t="t"/>
            <a:pathLst>
              <a:path extrusionOk="0" h="937211" w="990447">
                <a:moveTo>
                  <a:pt x="0" y="0"/>
                </a:moveTo>
                <a:lnTo>
                  <a:pt x="990447" y="0"/>
                </a:lnTo>
                <a:lnTo>
                  <a:pt x="990447" y="937211"/>
                </a:lnTo>
                <a:lnTo>
                  <a:pt x="0" y="937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24"/>
          <p:cNvSpPr/>
          <p:nvPr/>
        </p:nvSpPr>
        <p:spPr>
          <a:xfrm>
            <a:off x="15623174" y="2237433"/>
            <a:ext cx="990447" cy="937211"/>
          </a:xfrm>
          <a:custGeom>
            <a:rect b="b" l="l" r="r" t="t"/>
            <a:pathLst>
              <a:path extrusionOk="0" h="937211" w="990447">
                <a:moveTo>
                  <a:pt x="0" y="0"/>
                </a:moveTo>
                <a:lnTo>
                  <a:pt x="990447" y="0"/>
                </a:lnTo>
                <a:lnTo>
                  <a:pt x="990447" y="937211"/>
                </a:lnTo>
                <a:lnTo>
                  <a:pt x="0" y="937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24"/>
          <p:cNvSpPr/>
          <p:nvPr/>
        </p:nvSpPr>
        <p:spPr>
          <a:xfrm>
            <a:off x="533476" y="4674895"/>
            <a:ext cx="990447" cy="937211"/>
          </a:xfrm>
          <a:custGeom>
            <a:rect b="b" l="l" r="r" t="t"/>
            <a:pathLst>
              <a:path extrusionOk="0" h="937211" w="990447">
                <a:moveTo>
                  <a:pt x="0" y="0"/>
                </a:moveTo>
                <a:lnTo>
                  <a:pt x="990448" y="0"/>
                </a:lnTo>
                <a:lnTo>
                  <a:pt x="990448" y="937210"/>
                </a:lnTo>
                <a:lnTo>
                  <a:pt x="0" y="9372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24"/>
          <p:cNvSpPr/>
          <p:nvPr/>
        </p:nvSpPr>
        <p:spPr>
          <a:xfrm>
            <a:off x="834776" y="5909605"/>
            <a:ext cx="990447" cy="937211"/>
          </a:xfrm>
          <a:custGeom>
            <a:rect b="b" l="l" r="r" t="t"/>
            <a:pathLst>
              <a:path extrusionOk="0" h="937211" w="990447">
                <a:moveTo>
                  <a:pt x="0" y="0"/>
                </a:moveTo>
                <a:lnTo>
                  <a:pt x="990448" y="0"/>
                </a:lnTo>
                <a:lnTo>
                  <a:pt x="990448" y="937211"/>
                </a:lnTo>
                <a:lnTo>
                  <a:pt x="0" y="937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5"/>
          <p:cNvSpPr/>
          <p:nvPr/>
        </p:nvSpPr>
        <p:spPr>
          <a:xfrm>
            <a:off x="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25"/>
          <p:cNvSpPr/>
          <p:nvPr/>
        </p:nvSpPr>
        <p:spPr>
          <a:xfrm>
            <a:off x="73152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25"/>
          <p:cNvSpPr/>
          <p:nvPr/>
        </p:nvSpPr>
        <p:spPr>
          <a:xfrm>
            <a:off x="146304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9" name="Google Shape;609;p25"/>
          <p:cNvGrpSpPr/>
          <p:nvPr/>
        </p:nvGrpSpPr>
        <p:grpSpPr>
          <a:xfrm>
            <a:off x="275287" y="22340"/>
            <a:ext cx="17737427" cy="10025329"/>
            <a:chOff x="0" y="-57150"/>
            <a:chExt cx="4671586" cy="2640416"/>
          </a:xfrm>
        </p:grpSpPr>
        <p:sp>
          <p:nvSpPr>
            <p:cNvPr id="610" name="Google Shape;610;p25"/>
            <p:cNvSpPr/>
            <p:nvPr/>
          </p:nvSpPr>
          <p:spPr>
            <a:xfrm>
              <a:off x="0" y="0"/>
              <a:ext cx="4671586" cy="2583266"/>
            </a:xfrm>
            <a:custGeom>
              <a:rect b="b" l="l" r="r" t="t"/>
              <a:pathLst>
                <a:path extrusionOk="0" h="2583266" w="4671586">
                  <a:moveTo>
                    <a:pt x="22260" y="0"/>
                  </a:moveTo>
                  <a:lnTo>
                    <a:pt x="4649326" y="0"/>
                  </a:lnTo>
                  <a:cubicBezTo>
                    <a:pt x="4655229" y="0"/>
                    <a:pt x="4660891" y="2345"/>
                    <a:pt x="4665066" y="6520"/>
                  </a:cubicBezTo>
                  <a:cubicBezTo>
                    <a:pt x="4669241" y="10694"/>
                    <a:pt x="4671586" y="16356"/>
                    <a:pt x="4671586" y="22260"/>
                  </a:cubicBezTo>
                  <a:lnTo>
                    <a:pt x="4671586" y="2561006"/>
                  </a:lnTo>
                  <a:cubicBezTo>
                    <a:pt x="4671586" y="2573300"/>
                    <a:pt x="4661620" y="2583266"/>
                    <a:pt x="4649326" y="2583266"/>
                  </a:cubicBezTo>
                  <a:lnTo>
                    <a:pt x="22260" y="2583266"/>
                  </a:lnTo>
                  <a:cubicBezTo>
                    <a:pt x="9966" y="2583266"/>
                    <a:pt x="0" y="2573300"/>
                    <a:pt x="0" y="2561006"/>
                  </a:cubicBezTo>
                  <a:lnTo>
                    <a:pt x="0" y="22260"/>
                  </a:lnTo>
                  <a:cubicBezTo>
                    <a:pt x="0" y="16356"/>
                    <a:pt x="2345" y="10694"/>
                    <a:pt x="6520" y="6520"/>
                  </a:cubicBezTo>
                  <a:cubicBezTo>
                    <a:pt x="10694" y="2345"/>
                    <a:pt x="16356" y="0"/>
                    <a:pt x="222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C41C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25"/>
            <p:cNvSpPr txBox="1"/>
            <p:nvPr/>
          </p:nvSpPr>
          <p:spPr>
            <a:xfrm>
              <a:off x="0" y="-57150"/>
              <a:ext cx="4671586" cy="2640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2" name="Google Shape;612;p25"/>
          <p:cNvSpPr txBox="1"/>
          <p:nvPr/>
        </p:nvSpPr>
        <p:spPr>
          <a:xfrm>
            <a:off x="2653975" y="956621"/>
            <a:ext cx="12980050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C41C0B"/>
                </a:solidFill>
                <a:latin typeface="Roboto"/>
                <a:ea typeface="Roboto"/>
                <a:cs typeface="Roboto"/>
                <a:sym typeface="Roboto"/>
              </a:rPr>
              <a:t>You Can Use This Graph</a:t>
            </a:r>
            <a:endParaRPr/>
          </a:p>
        </p:txBody>
      </p:sp>
      <p:pic>
        <p:nvPicPr>
          <p:cNvPr id="613" name="Google Shape;61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9383" y="2740218"/>
            <a:ext cx="7725218" cy="62219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4" name="Google Shape;614;p25"/>
          <p:cNvGrpSpPr/>
          <p:nvPr/>
        </p:nvGrpSpPr>
        <p:grpSpPr>
          <a:xfrm>
            <a:off x="934561" y="3601491"/>
            <a:ext cx="1597911" cy="619581"/>
            <a:chOff x="0" y="-47625"/>
            <a:chExt cx="1588699" cy="616009"/>
          </a:xfrm>
        </p:grpSpPr>
        <p:sp>
          <p:nvSpPr>
            <p:cNvPr id="615" name="Google Shape;615;p25"/>
            <p:cNvSpPr/>
            <p:nvPr/>
          </p:nvSpPr>
          <p:spPr>
            <a:xfrm>
              <a:off x="0" y="0"/>
              <a:ext cx="1588699" cy="568384"/>
            </a:xfrm>
            <a:custGeom>
              <a:rect b="b" l="l" r="r" t="t"/>
              <a:pathLst>
                <a:path extrusionOk="0" h="568384" w="1588699">
                  <a:moveTo>
                    <a:pt x="203200" y="0"/>
                  </a:moveTo>
                  <a:lnTo>
                    <a:pt x="1588699" y="0"/>
                  </a:lnTo>
                  <a:lnTo>
                    <a:pt x="1385499" y="568384"/>
                  </a:lnTo>
                  <a:lnTo>
                    <a:pt x="0" y="56838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EF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25"/>
            <p:cNvSpPr txBox="1"/>
            <p:nvPr/>
          </p:nvSpPr>
          <p:spPr>
            <a:xfrm>
              <a:off x="101600" y="-47625"/>
              <a:ext cx="1385499" cy="6160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7" name="Google Shape;617;p25"/>
          <p:cNvSpPr txBox="1"/>
          <p:nvPr/>
        </p:nvSpPr>
        <p:spPr>
          <a:xfrm>
            <a:off x="2899128" y="3593920"/>
            <a:ext cx="2415147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Element A</a:t>
            </a:r>
            <a:endParaRPr/>
          </a:p>
        </p:txBody>
      </p:sp>
      <p:sp>
        <p:nvSpPr>
          <p:cNvPr id="618" name="Google Shape;618;p25"/>
          <p:cNvSpPr txBox="1"/>
          <p:nvPr/>
        </p:nvSpPr>
        <p:spPr>
          <a:xfrm>
            <a:off x="5618547" y="3507242"/>
            <a:ext cx="3071966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sp>
        <p:nvSpPr>
          <p:cNvPr id="619" name="Google Shape;619;p25"/>
          <p:cNvSpPr txBox="1"/>
          <p:nvPr/>
        </p:nvSpPr>
        <p:spPr>
          <a:xfrm>
            <a:off x="2899128" y="4807064"/>
            <a:ext cx="2415147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Element B</a:t>
            </a:r>
            <a:endParaRPr/>
          </a:p>
        </p:txBody>
      </p:sp>
      <p:sp>
        <p:nvSpPr>
          <p:cNvPr id="620" name="Google Shape;620;p25"/>
          <p:cNvSpPr txBox="1"/>
          <p:nvPr/>
        </p:nvSpPr>
        <p:spPr>
          <a:xfrm>
            <a:off x="5618547" y="4720386"/>
            <a:ext cx="3071966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sp>
        <p:nvSpPr>
          <p:cNvPr id="621" name="Google Shape;621;p25"/>
          <p:cNvSpPr txBox="1"/>
          <p:nvPr/>
        </p:nvSpPr>
        <p:spPr>
          <a:xfrm>
            <a:off x="2899128" y="6174854"/>
            <a:ext cx="2415147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Element C</a:t>
            </a:r>
            <a:endParaRPr/>
          </a:p>
        </p:txBody>
      </p:sp>
      <p:sp>
        <p:nvSpPr>
          <p:cNvPr id="622" name="Google Shape;622;p25"/>
          <p:cNvSpPr txBox="1"/>
          <p:nvPr/>
        </p:nvSpPr>
        <p:spPr>
          <a:xfrm>
            <a:off x="5618547" y="6088176"/>
            <a:ext cx="3071966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sp>
        <p:nvSpPr>
          <p:cNvPr id="623" name="Google Shape;623;p25"/>
          <p:cNvSpPr txBox="1"/>
          <p:nvPr/>
        </p:nvSpPr>
        <p:spPr>
          <a:xfrm>
            <a:off x="2899128" y="7390244"/>
            <a:ext cx="2415147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Element D</a:t>
            </a:r>
            <a:endParaRPr/>
          </a:p>
        </p:txBody>
      </p:sp>
      <p:sp>
        <p:nvSpPr>
          <p:cNvPr id="624" name="Google Shape;624;p25"/>
          <p:cNvSpPr txBox="1"/>
          <p:nvPr/>
        </p:nvSpPr>
        <p:spPr>
          <a:xfrm>
            <a:off x="5618547" y="7303566"/>
            <a:ext cx="3071966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sp>
        <p:nvSpPr>
          <p:cNvPr id="625" name="Google Shape;625;p25"/>
          <p:cNvSpPr/>
          <p:nvPr/>
        </p:nvSpPr>
        <p:spPr>
          <a:xfrm>
            <a:off x="-191689" y="371614"/>
            <a:ext cx="1896631" cy="1975657"/>
          </a:xfrm>
          <a:custGeom>
            <a:rect b="b" l="l" r="r" t="t"/>
            <a:pathLst>
              <a:path extrusionOk="0" h="1975657" w="1896631">
                <a:moveTo>
                  <a:pt x="0" y="0"/>
                </a:moveTo>
                <a:lnTo>
                  <a:pt x="1896631" y="0"/>
                </a:lnTo>
                <a:lnTo>
                  <a:pt x="1896631" y="1975657"/>
                </a:lnTo>
                <a:lnTo>
                  <a:pt x="0" y="19756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25"/>
          <p:cNvSpPr txBox="1"/>
          <p:nvPr/>
        </p:nvSpPr>
        <p:spPr>
          <a:xfrm>
            <a:off x="1131252" y="3670125"/>
            <a:ext cx="1401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100%</a:t>
            </a:r>
            <a:endParaRPr/>
          </a:p>
        </p:txBody>
      </p:sp>
      <p:grpSp>
        <p:nvGrpSpPr>
          <p:cNvPr id="627" name="Google Shape;627;p25"/>
          <p:cNvGrpSpPr/>
          <p:nvPr/>
        </p:nvGrpSpPr>
        <p:grpSpPr>
          <a:xfrm>
            <a:off x="934561" y="4814636"/>
            <a:ext cx="1597911" cy="619581"/>
            <a:chOff x="0" y="-47625"/>
            <a:chExt cx="1588699" cy="616009"/>
          </a:xfrm>
        </p:grpSpPr>
        <p:sp>
          <p:nvSpPr>
            <p:cNvPr id="628" name="Google Shape;628;p25"/>
            <p:cNvSpPr/>
            <p:nvPr/>
          </p:nvSpPr>
          <p:spPr>
            <a:xfrm>
              <a:off x="0" y="0"/>
              <a:ext cx="1588699" cy="568384"/>
            </a:xfrm>
            <a:custGeom>
              <a:rect b="b" l="l" r="r" t="t"/>
              <a:pathLst>
                <a:path extrusionOk="0" h="568384" w="1588699">
                  <a:moveTo>
                    <a:pt x="203200" y="0"/>
                  </a:moveTo>
                  <a:lnTo>
                    <a:pt x="1588699" y="0"/>
                  </a:lnTo>
                  <a:lnTo>
                    <a:pt x="1385499" y="568384"/>
                  </a:lnTo>
                  <a:lnTo>
                    <a:pt x="0" y="56838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9F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25"/>
            <p:cNvSpPr txBox="1"/>
            <p:nvPr/>
          </p:nvSpPr>
          <p:spPr>
            <a:xfrm>
              <a:off x="101600" y="-47625"/>
              <a:ext cx="1385499" cy="6160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0" name="Google Shape;630;p25"/>
          <p:cNvSpPr txBox="1"/>
          <p:nvPr/>
        </p:nvSpPr>
        <p:spPr>
          <a:xfrm>
            <a:off x="1257386" y="4883264"/>
            <a:ext cx="952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70%</a:t>
            </a:r>
            <a:endParaRPr/>
          </a:p>
        </p:txBody>
      </p:sp>
      <p:grpSp>
        <p:nvGrpSpPr>
          <p:cNvPr id="631" name="Google Shape;631;p25"/>
          <p:cNvGrpSpPr/>
          <p:nvPr/>
        </p:nvGrpSpPr>
        <p:grpSpPr>
          <a:xfrm>
            <a:off x="934561" y="6182426"/>
            <a:ext cx="1597911" cy="619581"/>
            <a:chOff x="0" y="-47625"/>
            <a:chExt cx="1588699" cy="616009"/>
          </a:xfrm>
        </p:grpSpPr>
        <p:sp>
          <p:nvSpPr>
            <p:cNvPr id="632" name="Google Shape;632;p25"/>
            <p:cNvSpPr/>
            <p:nvPr/>
          </p:nvSpPr>
          <p:spPr>
            <a:xfrm>
              <a:off x="0" y="0"/>
              <a:ext cx="1588699" cy="568384"/>
            </a:xfrm>
            <a:custGeom>
              <a:rect b="b" l="l" r="r" t="t"/>
              <a:pathLst>
                <a:path extrusionOk="0" h="568384" w="1588699">
                  <a:moveTo>
                    <a:pt x="203200" y="0"/>
                  </a:moveTo>
                  <a:lnTo>
                    <a:pt x="1588699" y="0"/>
                  </a:lnTo>
                  <a:lnTo>
                    <a:pt x="1385499" y="568384"/>
                  </a:lnTo>
                  <a:lnTo>
                    <a:pt x="0" y="56838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5D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25"/>
            <p:cNvSpPr txBox="1"/>
            <p:nvPr/>
          </p:nvSpPr>
          <p:spPr>
            <a:xfrm>
              <a:off x="101600" y="-47625"/>
              <a:ext cx="1385499" cy="6160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4" name="Google Shape;634;p25"/>
          <p:cNvSpPr txBox="1"/>
          <p:nvPr/>
        </p:nvSpPr>
        <p:spPr>
          <a:xfrm>
            <a:off x="1245301" y="6251054"/>
            <a:ext cx="976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43%</a:t>
            </a:r>
            <a:endParaRPr/>
          </a:p>
        </p:txBody>
      </p:sp>
      <p:grpSp>
        <p:nvGrpSpPr>
          <p:cNvPr id="635" name="Google Shape;635;p25"/>
          <p:cNvGrpSpPr/>
          <p:nvPr/>
        </p:nvGrpSpPr>
        <p:grpSpPr>
          <a:xfrm>
            <a:off x="934561" y="7397816"/>
            <a:ext cx="1597911" cy="619581"/>
            <a:chOff x="0" y="-47625"/>
            <a:chExt cx="1588699" cy="616009"/>
          </a:xfrm>
        </p:grpSpPr>
        <p:sp>
          <p:nvSpPr>
            <p:cNvPr id="636" name="Google Shape;636;p25"/>
            <p:cNvSpPr/>
            <p:nvPr/>
          </p:nvSpPr>
          <p:spPr>
            <a:xfrm>
              <a:off x="0" y="0"/>
              <a:ext cx="1588699" cy="568384"/>
            </a:xfrm>
            <a:custGeom>
              <a:rect b="b" l="l" r="r" t="t"/>
              <a:pathLst>
                <a:path extrusionOk="0" h="568384" w="1588699">
                  <a:moveTo>
                    <a:pt x="203200" y="0"/>
                  </a:moveTo>
                  <a:lnTo>
                    <a:pt x="1588699" y="0"/>
                  </a:lnTo>
                  <a:lnTo>
                    <a:pt x="1385499" y="568384"/>
                  </a:lnTo>
                  <a:lnTo>
                    <a:pt x="0" y="56838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41C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25"/>
            <p:cNvSpPr txBox="1"/>
            <p:nvPr/>
          </p:nvSpPr>
          <p:spPr>
            <a:xfrm>
              <a:off x="101600" y="-47625"/>
              <a:ext cx="1385499" cy="6160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8" name="Google Shape;638;p25"/>
          <p:cNvSpPr txBox="1"/>
          <p:nvPr/>
        </p:nvSpPr>
        <p:spPr>
          <a:xfrm>
            <a:off x="1249528" y="7466444"/>
            <a:ext cx="968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20%</a:t>
            </a:r>
            <a:endParaRPr/>
          </a:p>
        </p:txBody>
      </p:sp>
      <p:sp>
        <p:nvSpPr>
          <p:cNvPr id="639" name="Google Shape;639;p25"/>
          <p:cNvSpPr/>
          <p:nvPr/>
        </p:nvSpPr>
        <p:spPr>
          <a:xfrm>
            <a:off x="16115609" y="560095"/>
            <a:ext cx="990447" cy="937211"/>
          </a:xfrm>
          <a:custGeom>
            <a:rect b="b" l="l" r="r" t="t"/>
            <a:pathLst>
              <a:path extrusionOk="0" h="937211" w="990447">
                <a:moveTo>
                  <a:pt x="0" y="0"/>
                </a:moveTo>
                <a:lnTo>
                  <a:pt x="990448" y="0"/>
                </a:lnTo>
                <a:lnTo>
                  <a:pt x="990448" y="937210"/>
                </a:lnTo>
                <a:lnTo>
                  <a:pt x="0" y="9372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25"/>
          <p:cNvSpPr/>
          <p:nvPr/>
        </p:nvSpPr>
        <p:spPr>
          <a:xfrm>
            <a:off x="16764076" y="1661471"/>
            <a:ext cx="990447" cy="937211"/>
          </a:xfrm>
          <a:custGeom>
            <a:rect b="b" l="l" r="r" t="t"/>
            <a:pathLst>
              <a:path extrusionOk="0" h="937211" w="990447">
                <a:moveTo>
                  <a:pt x="0" y="0"/>
                </a:moveTo>
                <a:lnTo>
                  <a:pt x="990448" y="0"/>
                </a:lnTo>
                <a:lnTo>
                  <a:pt x="990448" y="937211"/>
                </a:lnTo>
                <a:lnTo>
                  <a:pt x="0" y="937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6"/>
          <p:cNvSpPr/>
          <p:nvPr/>
        </p:nvSpPr>
        <p:spPr>
          <a:xfrm>
            <a:off x="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26"/>
          <p:cNvSpPr/>
          <p:nvPr/>
        </p:nvSpPr>
        <p:spPr>
          <a:xfrm>
            <a:off x="73152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26"/>
          <p:cNvSpPr/>
          <p:nvPr/>
        </p:nvSpPr>
        <p:spPr>
          <a:xfrm>
            <a:off x="146304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8" name="Google Shape;648;p26"/>
          <p:cNvGrpSpPr/>
          <p:nvPr/>
        </p:nvGrpSpPr>
        <p:grpSpPr>
          <a:xfrm>
            <a:off x="275287" y="22340"/>
            <a:ext cx="17737427" cy="10025329"/>
            <a:chOff x="0" y="-57150"/>
            <a:chExt cx="4671586" cy="2640416"/>
          </a:xfrm>
        </p:grpSpPr>
        <p:sp>
          <p:nvSpPr>
            <p:cNvPr id="649" name="Google Shape;649;p26"/>
            <p:cNvSpPr/>
            <p:nvPr/>
          </p:nvSpPr>
          <p:spPr>
            <a:xfrm>
              <a:off x="0" y="0"/>
              <a:ext cx="4671586" cy="2583266"/>
            </a:xfrm>
            <a:custGeom>
              <a:rect b="b" l="l" r="r" t="t"/>
              <a:pathLst>
                <a:path extrusionOk="0" h="2583266" w="4671586">
                  <a:moveTo>
                    <a:pt x="22260" y="0"/>
                  </a:moveTo>
                  <a:lnTo>
                    <a:pt x="4649326" y="0"/>
                  </a:lnTo>
                  <a:cubicBezTo>
                    <a:pt x="4655229" y="0"/>
                    <a:pt x="4660891" y="2345"/>
                    <a:pt x="4665066" y="6520"/>
                  </a:cubicBezTo>
                  <a:cubicBezTo>
                    <a:pt x="4669241" y="10694"/>
                    <a:pt x="4671586" y="16356"/>
                    <a:pt x="4671586" y="22260"/>
                  </a:cubicBezTo>
                  <a:lnTo>
                    <a:pt x="4671586" y="2561006"/>
                  </a:lnTo>
                  <a:cubicBezTo>
                    <a:pt x="4671586" y="2573300"/>
                    <a:pt x="4661620" y="2583266"/>
                    <a:pt x="4649326" y="2583266"/>
                  </a:cubicBezTo>
                  <a:lnTo>
                    <a:pt x="22260" y="2583266"/>
                  </a:lnTo>
                  <a:cubicBezTo>
                    <a:pt x="9966" y="2583266"/>
                    <a:pt x="0" y="2573300"/>
                    <a:pt x="0" y="2561006"/>
                  </a:cubicBezTo>
                  <a:lnTo>
                    <a:pt x="0" y="22260"/>
                  </a:lnTo>
                  <a:cubicBezTo>
                    <a:pt x="0" y="16356"/>
                    <a:pt x="2345" y="10694"/>
                    <a:pt x="6520" y="6520"/>
                  </a:cubicBezTo>
                  <a:cubicBezTo>
                    <a:pt x="10694" y="2345"/>
                    <a:pt x="16356" y="0"/>
                    <a:pt x="222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C41C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26"/>
            <p:cNvSpPr txBox="1"/>
            <p:nvPr/>
          </p:nvSpPr>
          <p:spPr>
            <a:xfrm>
              <a:off x="0" y="-57150"/>
              <a:ext cx="4671586" cy="2640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51" name="Google Shape;65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2315" y="3950598"/>
            <a:ext cx="3489355" cy="1104962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26"/>
          <p:cNvSpPr txBox="1"/>
          <p:nvPr/>
        </p:nvSpPr>
        <p:spPr>
          <a:xfrm>
            <a:off x="1028700" y="5425260"/>
            <a:ext cx="1962527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68%</a:t>
            </a:r>
            <a:endParaRPr/>
          </a:p>
        </p:txBody>
      </p:sp>
      <p:sp>
        <p:nvSpPr>
          <p:cNvPr id="653" name="Google Shape;653;p26"/>
          <p:cNvSpPr txBox="1"/>
          <p:nvPr/>
        </p:nvSpPr>
        <p:spPr>
          <a:xfrm>
            <a:off x="1028700" y="6720188"/>
            <a:ext cx="1962527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27%</a:t>
            </a:r>
            <a:endParaRPr/>
          </a:p>
        </p:txBody>
      </p:sp>
      <p:pic>
        <p:nvPicPr>
          <p:cNvPr id="654" name="Google Shape;65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2315" y="5151196"/>
            <a:ext cx="3489355" cy="110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12315" y="6446124"/>
            <a:ext cx="3489355" cy="110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22157" y="3883163"/>
            <a:ext cx="3489355" cy="1104962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26"/>
          <p:cNvSpPr txBox="1"/>
          <p:nvPr/>
        </p:nvSpPr>
        <p:spPr>
          <a:xfrm>
            <a:off x="9938542" y="5357826"/>
            <a:ext cx="1962527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68%</a:t>
            </a:r>
            <a:endParaRPr/>
          </a:p>
        </p:txBody>
      </p:sp>
      <p:sp>
        <p:nvSpPr>
          <p:cNvPr id="658" name="Google Shape;658;p26"/>
          <p:cNvSpPr txBox="1"/>
          <p:nvPr/>
        </p:nvSpPr>
        <p:spPr>
          <a:xfrm>
            <a:off x="9938542" y="6652754"/>
            <a:ext cx="1962527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27%</a:t>
            </a:r>
            <a:endParaRPr/>
          </a:p>
        </p:txBody>
      </p:sp>
      <p:pic>
        <p:nvPicPr>
          <p:cNvPr id="659" name="Google Shape;659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22157" y="5083762"/>
            <a:ext cx="3489355" cy="110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22157" y="6378690"/>
            <a:ext cx="3489355" cy="1104962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26"/>
          <p:cNvSpPr/>
          <p:nvPr/>
        </p:nvSpPr>
        <p:spPr>
          <a:xfrm>
            <a:off x="17259300" y="1412471"/>
            <a:ext cx="1896631" cy="1975657"/>
          </a:xfrm>
          <a:custGeom>
            <a:rect b="b" l="l" r="r" t="t"/>
            <a:pathLst>
              <a:path extrusionOk="0" h="1975657" w="1896631">
                <a:moveTo>
                  <a:pt x="0" y="0"/>
                </a:moveTo>
                <a:lnTo>
                  <a:pt x="1896631" y="0"/>
                </a:lnTo>
                <a:lnTo>
                  <a:pt x="1896631" y="1975658"/>
                </a:lnTo>
                <a:lnTo>
                  <a:pt x="0" y="1975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26"/>
          <p:cNvSpPr/>
          <p:nvPr/>
        </p:nvSpPr>
        <p:spPr>
          <a:xfrm>
            <a:off x="825761" y="1028700"/>
            <a:ext cx="990447" cy="937211"/>
          </a:xfrm>
          <a:custGeom>
            <a:rect b="b" l="l" r="r" t="t"/>
            <a:pathLst>
              <a:path extrusionOk="0" h="937211" w="990447">
                <a:moveTo>
                  <a:pt x="0" y="0"/>
                </a:moveTo>
                <a:lnTo>
                  <a:pt x="990447" y="0"/>
                </a:lnTo>
                <a:lnTo>
                  <a:pt x="990447" y="937211"/>
                </a:lnTo>
                <a:lnTo>
                  <a:pt x="0" y="937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26"/>
          <p:cNvSpPr txBox="1"/>
          <p:nvPr/>
        </p:nvSpPr>
        <p:spPr>
          <a:xfrm>
            <a:off x="6123594" y="4057309"/>
            <a:ext cx="2225863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the featured statistic.</a:t>
            </a:r>
            <a:endParaRPr/>
          </a:p>
        </p:txBody>
      </p:sp>
      <p:sp>
        <p:nvSpPr>
          <p:cNvPr id="664" name="Google Shape;664;p26"/>
          <p:cNvSpPr txBox="1"/>
          <p:nvPr/>
        </p:nvSpPr>
        <p:spPr>
          <a:xfrm>
            <a:off x="2171684" y="1009650"/>
            <a:ext cx="13944632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C41C0B"/>
                </a:solidFill>
                <a:latin typeface="Roboto"/>
                <a:ea typeface="Roboto"/>
                <a:cs typeface="Roboto"/>
                <a:sym typeface="Roboto"/>
              </a:rPr>
              <a:t>Statistical Information</a:t>
            </a:r>
            <a:endParaRPr/>
          </a:p>
        </p:txBody>
      </p:sp>
      <p:sp>
        <p:nvSpPr>
          <p:cNvPr id="665" name="Google Shape;665;p26"/>
          <p:cNvSpPr txBox="1"/>
          <p:nvPr/>
        </p:nvSpPr>
        <p:spPr>
          <a:xfrm>
            <a:off x="2982803" y="2536812"/>
            <a:ext cx="12322393" cy="398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the featured statistic</a:t>
            </a:r>
            <a:endParaRPr/>
          </a:p>
        </p:txBody>
      </p:sp>
      <p:sp>
        <p:nvSpPr>
          <p:cNvPr id="666" name="Google Shape;666;p26"/>
          <p:cNvSpPr txBox="1"/>
          <p:nvPr/>
        </p:nvSpPr>
        <p:spPr>
          <a:xfrm>
            <a:off x="1028700" y="4161767"/>
            <a:ext cx="1962527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53%</a:t>
            </a:r>
            <a:endParaRPr/>
          </a:p>
        </p:txBody>
      </p:sp>
      <p:sp>
        <p:nvSpPr>
          <p:cNvPr id="667" name="Google Shape;667;p26"/>
          <p:cNvSpPr txBox="1"/>
          <p:nvPr/>
        </p:nvSpPr>
        <p:spPr>
          <a:xfrm>
            <a:off x="6123594" y="5388237"/>
            <a:ext cx="2225863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the featured statistic.</a:t>
            </a:r>
            <a:endParaRPr/>
          </a:p>
        </p:txBody>
      </p:sp>
      <p:sp>
        <p:nvSpPr>
          <p:cNvPr id="668" name="Google Shape;668;p26"/>
          <p:cNvSpPr txBox="1"/>
          <p:nvPr/>
        </p:nvSpPr>
        <p:spPr>
          <a:xfrm>
            <a:off x="6123594" y="6559658"/>
            <a:ext cx="2225863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the featured statistic.</a:t>
            </a:r>
            <a:endParaRPr/>
          </a:p>
        </p:txBody>
      </p:sp>
      <p:sp>
        <p:nvSpPr>
          <p:cNvPr id="669" name="Google Shape;669;p26"/>
          <p:cNvSpPr txBox="1"/>
          <p:nvPr/>
        </p:nvSpPr>
        <p:spPr>
          <a:xfrm>
            <a:off x="15033437" y="3989875"/>
            <a:ext cx="2225863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the featured statistic.</a:t>
            </a:r>
            <a:endParaRPr/>
          </a:p>
        </p:txBody>
      </p:sp>
      <p:sp>
        <p:nvSpPr>
          <p:cNvPr id="670" name="Google Shape;670;p26"/>
          <p:cNvSpPr txBox="1"/>
          <p:nvPr/>
        </p:nvSpPr>
        <p:spPr>
          <a:xfrm>
            <a:off x="9938542" y="4094332"/>
            <a:ext cx="1962527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53%</a:t>
            </a:r>
            <a:endParaRPr/>
          </a:p>
        </p:txBody>
      </p:sp>
      <p:sp>
        <p:nvSpPr>
          <p:cNvPr id="671" name="Google Shape;671;p26"/>
          <p:cNvSpPr txBox="1"/>
          <p:nvPr/>
        </p:nvSpPr>
        <p:spPr>
          <a:xfrm>
            <a:off x="15033437" y="5320802"/>
            <a:ext cx="2225863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the featured statistic.</a:t>
            </a:r>
            <a:endParaRPr/>
          </a:p>
        </p:txBody>
      </p:sp>
      <p:sp>
        <p:nvSpPr>
          <p:cNvPr id="672" name="Google Shape;672;p26"/>
          <p:cNvSpPr txBox="1"/>
          <p:nvPr/>
        </p:nvSpPr>
        <p:spPr>
          <a:xfrm>
            <a:off x="15033437" y="6492223"/>
            <a:ext cx="2225863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the featured statistic.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Google Shape;677;p27"/>
          <p:cNvGrpSpPr/>
          <p:nvPr/>
        </p:nvGrpSpPr>
        <p:grpSpPr>
          <a:xfrm>
            <a:off x="8746434" y="1320927"/>
            <a:ext cx="8512866" cy="7082450"/>
            <a:chOff x="0" y="-57150"/>
            <a:chExt cx="801411" cy="666750"/>
          </a:xfrm>
        </p:grpSpPr>
        <p:sp>
          <p:nvSpPr>
            <p:cNvPr id="678" name="Google Shape;678;p27"/>
            <p:cNvSpPr/>
            <p:nvPr/>
          </p:nvSpPr>
          <p:spPr>
            <a:xfrm>
              <a:off x="0" y="0"/>
              <a:ext cx="801411" cy="609600"/>
            </a:xfrm>
            <a:custGeom>
              <a:rect b="b" l="l" r="r" t="t"/>
              <a:pathLst>
                <a:path extrusionOk="0" h="609600" w="801411">
                  <a:moveTo>
                    <a:pt x="203200" y="0"/>
                  </a:moveTo>
                  <a:lnTo>
                    <a:pt x="801411" y="0"/>
                  </a:lnTo>
                  <a:lnTo>
                    <a:pt x="598211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C41C0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27"/>
            <p:cNvSpPr txBox="1"/>
            <p:nvPr/>
          </p:nvSpPr>
          <p:spPr>
            <a:xfrm>
              <a:off x="101600" y="-57150"/>
              <a:ext cx="598211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0" name="Google Shape;680;p27"/>
          <p:cNvSpPr/>
          <p:nvPr/>
        </p:nvSpPr>
        <p:spPr>
          <a:xfrm>
            <a:off x="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27"/>
          <p:cNvSpPr/>
          <p:nvPr/>
        </p:nvSpPr>
        <p:spPr>
          <a:xfrm>
            <a:off x="73152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27"/>
          <p:cNvSpPr/>
          <p:nvPr/>
        </p:nvSpPr>
        <p:spPr>
          <a:xfrm>
            <a:off x="146304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3" name="Google Shape;683;p27"/>
          <p:cNvGrpSpPr/>
          <p:nvPr/>
        </p:nvGrpSpPr>
        <p:grpSpPr>
          <a:xfrm>
            <a:off x="275287" y="22340"/>
            <a:ext cx="17737427" cy="10025329"/>
            <a:chOff x="0" y="-57150"/>
            <a:chExt cx="4671586" cy="2640416"/>
          </a:xfrm>
        </p:grpSpPr>
        <p:sp>
          <p:nvSpPr>
            <p:cNvPr id="684" name="Google Shape;684;p27"/>
            <p:cNvSpPr/>
            <p:nvPr/>
          </p:nvSpPr>
          <p:spPr>
            <a:xfrm>
              <a:off x="0" y="0"/>
              <a:ext cx="4671586" cy="2583266"/>
            </a:xfrm>
            <a:custGeom>
              <a:rect b="b" l="l" r="r" t="t"/>
              <a:pathLst>
                <a:path extrusionOk="0" h="2583266" w="4671586">
                  <a:moveTo>
                    <a:pt x="22260" y="0"/>
                  </a:moveTo>
                  <a:lnTo>
                    <a:pt x="4649326" y="0"/>
                  </a:lnTo>
                  <a:cubicBezTo>
                    <a:pt x="4655229" y="0"/>
                    <a:pt x="4660891" y="2345"/>
                    <a:pt x="4665066" y="6520"/>
                  </a:cubicBezTo>
                  <a:cubicBezTo>
                    <a:pt x="4669241" y="10694"/>
                    <a:pt x="4671586" y="16356"/>
                    <a:pt x="4671586" y="22260"/>
                  </a:cubicBezTo>
                  <a:lnTo>
                    <a:pt x="4671586" y="2561006"/>
                  </a:lnTo>
                  <a:cubicBezTo>
                    <a:pt x="4671586" y="2573300"/>
                    <a:pt x="4661620" y="2583266"/>
                    <a:pt x="4649326" y="2583266"/>
                  </a:cubicBezTo>
                  <a:lnTo>
                    <a:pt x="22260" y="2583266"/>
                  </a:lnTo>
                  <a:cubicBezTo>
                    <a:pt x="9966" y="2583266"/>
                    <a:pt x="0" y="2573300"/>
                    <a:pt x="0" y="2561006"/>
                  </a:cubicBezTo>
                  <a:lnTo>
                    <a:pt x="0" y="22260"/>
                  </a:lnTo>
                  <a:cubicBezTo>
                    <a:pt x="0" y="16356"/>
                    <a:pt x="2345" y="10694"/>
                    <a:pt x="6520" y="6520"/>
                  </a:cubicBezTo>
                  <a:cubicBezTo>
                    <a:pt x="10694" y="2345"/>
                    <a:pt x="16356" y="0"/>
                    <a:pt x="222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C41C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27"/>
            <p:cNvSpPr txBox="1"/>
            <p:nvPr/>
          </p:nvSpPr>
          <p:spPr>
            <a:xfrm>
              <a:off x="0" y="-57150"/>
              <a:ext cx="4671586" cy="2640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6" name="Google Shape;686;p27"/>
          <p:cNvSpPr/>
          <p:nvPr/>
        </p:nvSpPr>
        <p:spPr>
          <a:xfrm>
            <a:off x="3292871" y="3683992"/>
            <a:ext cx="210121" cy="300173"/>
          </a:xfrm>
          <a:custGeom>
            <a:rect b="b" l="l" r="r" t="t"/>
            <a:pathLst>
              <a:path extrusionOk="0" h="300173" w="210121">
                <a:moveTo>
                  <a:pt x="0" y="0"/>
                </a:moveTo>
                <a:lnTo>
                  <a:pt x="210122" y="0"/>
                </a:lnTo>
                <a:lnTo>
                  <a:pt x="210122" y="300173"/>
                </a:lnTo>
                <a:lnTo>
                  <a:pt x="0" y="300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27"/>
          <p:cNvSpPr/>
          <p:nvPr/>
        </p:nvSpPr>
        <p:spPr>
          <a:xfrm>
            <a:off x="3266248" y="4635559"/>
            <a:ext cx="263367" cy="263367"/>
          </a:xfrm>
          <a:custGeom>
            <a:rect b="b" l="l" r="r" t="t"/>
            <a:pathLst>
              <a:path extrusionOk="0" h="263367" w="263367">
                <a:moveTo>
                  <a:pt x="0" y="0"/>
                </a:moveTo>
                <a:lnTo>
                  <a:pt x="263368" y="0"/>
                </a:lnTo>
                <a:lnTo>
                  <a:pt x="263368" y="263367"/>
                </a:lnTo>
                <a:lnTo>
                  <a:pt x="0" y="263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27"/>
          <p:cNvSpPr/>
          <p:nvPr/>
        </p:nvSpPr>
        <p:spPr>
          <a:xfrm>
            <a:off x="3274867" y="5585554"/>
            <a:ext cx="246129" cy="169214"/>
          </a:xfrm>
          <a:custGeom>
            <a:rect b="b" l="l" r="r" t="t"/>
            <a:pathLst>
              <a:path extrusionOk="0" h="169214" w="246129">
                <a:moveTo>
                  <a:pt x="0" y="0"/>
                </a:moveTo>
                <a:lnTo>
                  <a:pt x="246129" y="0"/>
                </a:lnTo>
                <a:lnTo>
                  <a:pt x="246129" y="169213"/>
                </a:lnTo>
                <a:lnTo>
                  <a:pt x="0" y="1692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27"/>
          <p:cNvSpPr/>
          <p:nvPr/>
        </p:nvSpPr>
        <p:spPr>
          <a:xfrm>
            <a:off x="3261414" y="7329233"/>
            <a:ext cx="273035" cy="273035"/>
          </a:xfrm>
          <a:custGeom>
            <a:rect b="b" l="l" r="r" t="t"/>
            <a:pathLst>
              <a:path extrusionOk="0" h="273035" w="273035">
                <a:moveTo>
                  <a:pt x="0" y="0"/>
                </a:moveTo>
                <a:lnTo>
                  <a:pt x="273035" y="0"/>
                </a:lnTo>
                <a:lnTo>
                  <a:pt x="273035" y="273035"/>
                </a:lnTo>
                <a:lnTo>
                  <a:pt x="0" y="2730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3243557" y="6422512"/>
            <a:ext cx="308750" cy="277875"/>
          </a:xfrm>
          <a:custGeom>
            <a:rect b="b" l="l" r="r" t="t"/>
            <a:pathLst>
              <a:path extrusionOk="0" h="277875" w="308750">
                <a:moveTo>
                  <a:pt x="0" y="0"/>
                </a:moveTo>
                <a:lnTo>
                  <a:pt x="308750" y="0"/>
                </a:lnTo>
                <a:lnTo>
                  <a:pt x="308750" y="277874"/>
                </a:lnTo>
                <a:lnTo>
                  <a:pt x="0" y="2778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27"/>
          <p:cNvSpPr txBox="1"/>
          <p:nvPr/>
        </p:nvSpPr>
        <p:spPr>
          <a:xfrm>
            <a:off x="2107810" y="1009650"/>
            <a:ext cx="7141535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C41C0B"/>
                </a:solidFill>
                <a:latin typeface="Roboto"/>
                <a:ea typeface="Roboto"/>
                <a:cs typeface="Roboto"/>
                <a:sym typeface="Roboto"/>
              </a:rPr>
              <a:t>Contact Us</a:t>
            </a:r>
            <a:endParaRPr/>
          </a:p>
        </p:txBody>
      </p:sp>
      <p:sp>
        <p:nvSpPr>
          <p:cNvPr id="692" name="Google Shape;692;p27"/>
          <p:cNvSpPr txBox="1"/>
          <p:nvPr/>
        </p:nvSpPr>
        <p:spPr>
          <a:xfrm>
            <a:off x="3930990" y="3633736"/>
            <a:ext cx="5801458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123 Anywhere St., Any City,ST 12345</a:t>
            </a:r>
            <a:endParaRPr/>
          </a:p>
        </p:txBody>
      </p:sp>
      <p:sp>
        <p:nvSpPr>
          <p:cNvPr id="693" name="Google Shape;693;p27"/>
          <p:cNvSpPr txBox="1"/>
          <p:nvPr/>
        </p:nvSpPr>
        <p:spPr>
          <a:xfrm>
            <a:off x="3930990" y="4559359"/>
            <a:ext cx="4892954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123-456-7890</a:t>
            </a:r>
            <a:endParaRPr/>
          </a:p>
        </p:txBody>
      </p:sp>
      <p:sp>
        <p:nvSpPr>
          <p:cNvPr id="694" name="Google Shape;694;p27"/>
          <p:cNvSpPr txBox="1"/>
          <p:nvPr/>
        </p:nvSpPr>
        <p:spPr>
          <a:xfrm>
            <a:off x="3930990" y="5447918"/>
            <a:ext cx="4892954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hello@reallygreatsite.com</a:t>
            </a:r>
            <a:endParaRPr/>
          </a:p>
        </p:txBody>
      </p:sp>
      <p:sp>
        <p:nvSpPr>
          <p:cNvPr id="695" name="Google Shape;695;p27"/>
          <p:cNvSpPr txBox="1"/>
          <p:nvPr/>
        </p:nvSpPr>
        <p:spPr>
          <a:xfrm>
            <a:off x="3930990" y="7229564"/>
            <a:ext cx="4892954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reallygreatsite.com</a:t>
            </a:r>
            <a:endParaRPr/>
          </a:p>
        </p:txBody>
      </p:sp>
      <p:sp>
        <p:nvSpPr>
          <p:cNvPr id="696" name="Google Shape;696;p27"/>
          <p:cNvSpPr txBox="1"/>
          <p:nvPr/>
        </p:nvSpPr>
        <p:spPr>
          <a:xfrm>
            <a:off x="3930990" y="6325262"/>
            <a:ext cx="4892954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@reallygreatsite</a:t>
            </a:r>
            <a:endParaRPr/>
          </a:p>
        </p:txBody>
      </p:sp>
      <p:sp>
        <p:nvSpPr>
          <p:cNvPr id="697" name="Google Shape;697;p27"/>
          <p:cNvSpPr/>
          <p:nvPr/>
        </p:nvSpPr>
        <p:spPr>
          <a:xfrm>
            <a:off x="9240820" y="2226475"/>
            <a:ext cx="7524095" cy="5878421"/>
          </a:xfrm>
          <a:custGeom>
            <a:rect b="b" l="l" r="r" t="t"/>
            <a:pathLst>
              <a:path extrusionOk="0" h="609600" w="780258">
                <a:moveTo>
                  <a:pt x="203200" y="0"/>
                </a:moveTo>
                <a:lnTo>
                  <a:pt x="780258" y="0"/>
                </a:lnTo>
                <a:lnTo>
                  <a:pt x="577058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-13648" r="-353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14550338" y="6740552"/>
            <a:ext cx="1896631" cy="1975657"/>
          </a:xfrm>
          <a:custGeom>
            <a:rect b="b" l="l" r="r" t="t"/>
            <a:pathLst>
              <a:path extrusionOk="0" h="1975657" w="1896631">
                <a:moveTo>
                  <a:pt x="0" y="0"/>
                </a:moveTo>
                <a:lnTo>
                  <a:pt x="1896631" y="0"/>
                </a:lnTo>
                <a:lnTo>
                  <a:pt x="1896631" y="1975657"/>
                </a:lnTo>
                <a:lnTo>
                  <a:pt x="0" y="19756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10207502" y="1558827"/>
            <a:ext cx="1316736" cy="1371600"/>
          </a:xfrm>
          <a:custGeom>
            <a:rect b="b" l="l" r="r" t="t"/>
            <a:pathLst>
              <a:path extrusionOk="0" h="1371600" w="1316736">
                <a:moveTo>
                  <a:pt x="0" y="0"/>
                </a:moveTo>
                <a:lnTo>
                  <a:pt x="1316736" y="0"/>
                </a:lnTo>
                <a:lnTo>
                  <a:pt x="1316736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769515" y="2244627"/>
            <a:ext cx="990447" cy="937211"/>
          </a:xfrm>
          <a:custGeom>
            <a:rect b="b" l="l" r="r" t="t"/>
            <a:pathLst>
              <a:path extrusionOk="0" h="937211" w="990447">
                <a:moveTo>
                  <a:pt x="0" y="0"/>
                </a:moveTo>
                <a:lnTo>
                  <a:pt x="990447" y="0"/>
                </a:lnTo>
                <a:lnTo>
                  <a:pt x="990447" y="937211"/>
                </a:lnTo>
                <a:lnTo>
                  <a:pt x="0" y="937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1264739" y="3563911"/>
            <a:ext cx="990447" cy="937211"/>
          </a:xfrm>
          <a:custGeom>
            <a:rect b="b" l="l" r="r" t="t"/>
            <a:pathLst>
              <a:path extrusionOk="0" h="937211" w="990447">
                <a:moveTo>
                  <a:pt x="0" y="0"/>
                </a:moveTo>
                <a:lnTo>
                  <a:pt x="990447" y="0"/>
                </a:lnTo>
                <a:lnTo>
                  <a:pt x="990447" y="937210"/>
                </a:lnTo>
                <a:lnTo>
                  <a:pt x="0" y="9372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8"/>
          <p:cNvSpPr/>
          <p:nvPr/>
        </p:nvSpPr>
        <p:spPr>
          <a:xfrm>
            <a:off x="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28"/>
          <p:cNvSpPr/>
          <p:nvPr/>
        </p:nvSpPr>
        <p:spPr>
          <a:xfrm>
            <a:off x="73152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28"/>
          <p:cNvSpPr/>
          <p:nvPr/>
        </p:nvSpPr>
        <p:spPr>
          <a:xfrm>
            <a:off x="146304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9" name="Google Shape;709;p28"/>
          <p:cNvGrpSpPr/>
          <p:nvPr/>
        </p:nvGrpSpPr>
        <p:grpSpPr>
          <a:xfrm>
            <a:off x="275287" y="22340"/>
            <a:ext cx="17737427" cy="10025329"/>
            <a:chOff x="0" y="-57150"/>
            <a:chExt cx="4671586" cy="2640416"/>
          </a:xfrm>
        </p:grpSpPr>
        <p:sp>
          <p:nvSpPr>
            <p:cNvPr id="710" name="Google Shape;710;p28"/>
            <p:cNvSpPr/>
            <p:nvPr/>
          </p:nvSpPr>
          <p:spPr>
            <a:xfrm>
              <a:off x="0" y="0"/>
              <a:ext cx="4671586" cy="2583266"/>
            </a:xfrm>
            <a:custGeom>
              <a:rect b="b" l="l" r="r" t="t"/>
              <a:pathLst>
                <a:path extrusionOk="0" h="2583266" w="4671586">
                  <a:moveTo>
                    <a:pt x="22260" y="0"/>
                  </a:moveTo>
                  <a:lnTo>
                    <a:pt x="4649326" y="0"/>
                  </a:lnTo>
                  <a:cubicBezTo>
                    <a:pt x="4655229" y="0"/>
                    <a:pt x="4660891" y="2345"/>
                    <a:pt x="4665066" y="6520"/>
                  </a:cubicBezTo>
                  <a:cubicBezTo>
                    <a:pt x="4669241" y="10694"/>
                    <a:pt x="4671586" y="16356"/>
                    <a:pt x="4671586" y="22260"/>
                  </a:cubicBezTo>
                  <a:lnTo>
                    <a:pt x="4671586" y="2561006"/>
                  </a:lnTo>
                  <a:cubicBezTo>
                    <a:pt x="4671586" y="2573300"/>
                    <a:pt x="4661620" y="2583266"/>
                    <a:pt x="4649326" y="2583266"/>
                  </a:cubicBezTo>
                  <a:lnTo>
                    <a:pt x="22260" y="2583266"/>
                  </a:lnTo>
                  <a:cubicBezTo>
                    <a:pt x="9966" y="2583266"/>
                    <a:pt x="0" y="2573300"/>
                    <a:pt x="0" y="2561006"/>
                  </a:cubicBezTo>
                  <a:lnTo>
                    <a:pt x="0" y="22260"/>
                  </a:lnTo>
                  <a:cubicBezTo>
                    <a:pt x="0" y="16356"/>
                    <a:pt x="2345" y="10694"/>
                    <a:pt x="6520" y="6520"/>
                  </a:cubicBezTo>
                  <a:cubicBezTo>
                    <a:pt x="10694" y="2345"/>
                    <a:pt x="16356" y="0"/>
                    <a:pt x="222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C41C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8"/>
            <p:cNvSpPr txBox="1"/>
            <p:nvPr/>
          </p:nvSpPr>
          <p:spPr>
            <a:xfrm>
              <a:off x="0" y="-57150"/>
              <a:ext cx="4671586" cy="2640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2" name="Google Shape;712;p28"/>
          <p:cNvSpPr txBox="1"/>
          <p:nvPr/>
        </p:nvSpPr>
        <p:spPr>
          <a:xfrm>
            <a:off x="1145893" y="2676822"/>
            <a:ext cx="4450800" cy="53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Use these design resources in your Canva Presentation.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 can find these fonts online too. Happy designing!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Don't forget to delete this page </a:t>
            </a:r>
            <a:endParaRPr sz="23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before presenting. </a:t>
            </a:r>
            <a:endParaRPr/>
          </a:p>
        </p:txBody>
      </p:sp>
      <p:sp>
        <p:nvSpPr>
          <p:cNvPr id="713" name="Google Shape;713;p28"/>
          <p:cNvSpPr/>
          <p:nvPr/>
        </p:nvSpPr>
        <p:spPr>
          <a:xfrm>
            <a:off x="8637350" y="3922021"/>
            <a:ext cx="1044777" cy="1044777"/>
          </a:xfrm>
          <a:custGeom>
            <a:rect b="b" l="l" r="r" t="t"/>
            <a:pathLst>
              <a:path extrusionOk="0" h="1044777" w="1044777">
                <a:moveTo>
                  <a:pt x="0" y="0"/>
                </a:moveTo>
                <a:lnTo>
                  <a:pt x="1044778" y="0"/>
                </a:lnTo>
                <a:lnTo>
                  <a:pt x="1044778" y="1044777"/>
                </a:lnTo>
                <a:lnTo>
                  <a:pt x="0" y="1044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8"/>
          <p:cNvSpPr/>
          <p:nvPr/>
        </p:nvSpPr>
        <p:spPr>
          <a:xfrm>
            <a:off x="14332203" y="5504980"/>
            <a:ext cx="1029127" cy="1029127"/>
          </a:xfrm>
          <a:custGeom>
            <a:rect b="b" l="l" r="r" t="t"/>
            <a:pathLst>
              <a:path extrusionOk="0" h="1029127" w="1029127">
                <a:moveTo>
                  <a:pt x="0" y="0"/>
                </a:moveTo>
                <a:lnTo>
                  <a:pt x="1029127" y="0"/>
                </a:lnTo>
                <a:lnTo>
                  <a:pt x="1029127" y="1029127"/>
                </a:lnTo>
                <a:lnTo>
                  <a:pt x="0" y="1029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8"/>
          <p:cNvSpPr/>
          <p:nvPr/>
        </p:nvSpPr>
        <p:spPr>
          <a:xfrm>
            <a:off x="10496142" y="3967752"/>
            <a:ext cx="953315" cy="953315"/>
          </a:xfrm>
          <a:custGeom>
            <a:rect b="b" l="l" r="r" t="t"/>
            <a:pathLst>
              <a:path extrusionOk="0" h="953315" w="953315">
                <a:moveTo>
                  <a:pt x="0" y="0"/>
                </a:moveTo>
                <a:lnTo>
                  <a:pt x="953316" y="0"/>
                </a:lnTo>
                <a:lnTo>
                  <a:pt x="953316" y="953315"/>
                </a:lnTo>
                <a:lnTo>
                  <a:pt x="0" y="953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8"/>
          <p:cNvSpPr/>
          <p:nvPr/>
        </p:nvSpPr>
        <p:spPr>
          <a:xfrm>
            <a:off x="12315586" y="5490827"/>
            <a:ext cx="1057433" cy="1057433"/>
          </a:xfrm>
          <a:custGeom>
            <a:rect b="b" l="l" r="r" t="t"/>
            <a:pathLst>
              <a:path extrusionOk="0" h="1057433" w="1057433">
                <a:moveTo>
                  <a:pt x="0" y="0"/>
                </a:moveTo>
                <a:lnTo>
                  <a:pt x="1057434" y="0"/>
                </a:lnTo>
                <a:lnTo>
                  <a:pt x="1057434" y="1057433"/>
                </a:lnTo>
                <a:lnTo>
                  <a:pt x="0" y="10574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28"/>
          <p:cNvSpPr/>
          <p:nvPr/>
        </p:nvSpPr>
        <p:spPr>
          <a:xfrm>
            <a:off x="14387738" y="3985381"/>
            <a:ext cx="918057" cy="918057"/>
          </a:xfrm>
          <a:custGeom>
            <a:rect b="b" l="l" r="r" t="t"/>
            <a:pathLst>
              <a:path extrusionOk="0" h="918057" w="918057">
                <a:moveTo>
                  <a:pt x="0" y="0"/>
                </a:moveTo>
                <a:lnTo>
                  <a:pt x="918057" y="0"/>
                </a:lnTo>
                <a:lnTo>
                  <a:pt x="918057" y="918057"/>
                </a:lnTo>
                <a:lnTo>
                  <a:pt x="0" y="9180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8"/>
          <p:cNvSpPr/>
          <p:nvPr/>
        </p:nvSpPr>
        <p:spPr>
          <a:xfrm>
            <a:off x="12371953" y="2522421"/>
            <a:ext cx="944701" cy="944701"/>
          </a:xfrm>
          <a:custGeom>
            <a:rect b="b" l="l" r="r" t="t"/>
            <a:pathLst>
              <a:path extrusionOk="0" h="944701" w="944701">
                <a:moveTo>
                  <a:pt x="0" y="0"/>
                </a:moveTo>
                <a:lnTo>
                  <a:pt x="944700" y="0"/>
                </a:lnTo>
                <a:lnTo>
                  <a:pt x="944700" y="944701"/>
                </a:lnTo>
                <a:lnTo>
                  <a:pt x="0" y="9447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8"/>
          <p:cNvSpPr/>
          <p:nvPr/>
        </p:nvSpPr>
        <p:spPr>
          <a:xfrm>
            <a:off x="12348134" y="3948240"/>
            <a:ext cx="992338" cy="992338"/>
          </a:xfrm>
          <a:custGeom>
            <a:rect b="b" l="l" r="r" t="t"/>
            <a:pathLst>
              <a:path extrusionOk="0" h="992338" w="992338">
                <a:moveTo>
                  <a:pt x="0" y="0"/>
                </a:moveTo>
                <a:lnTo>
                  <a:pt x="992338" y="0"/>
                </a:lnTo>
                <a:lnTo>
                  <a:pt x="992338" y="992338"/>
                </a:lnTo>
                <a:lnTo>
                  <a:pt x="0" y="9923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28"/>
          <p:cNvSpPr/>
          <p:nvPr/>
        </p:nvSpPr>
        <p:spPr>
          <a:xfrm>
            <a:off x="14387738" y="2535743"/>
            <a:ext cx="918057" cy="918057"/>
          </a:xfrm>
          <a:custGeom>
            <a:rect b="b" l="l" r="r" t="t"/>
            <a:pathLst>
              <a:path extrusionOk="0" h="918057" w="918057">
                <a:moveTo>
                  <a:pt x="0" y="0"/>
                </a:moveTo>
                <a:lnTo>
                  <a:pt x="918057" y="0"/>
                </a:lnTo>
                <a:lnTo>
                  <a:pt x="918057" y="918057"/>
                </a:lnTo>
                <a:lnTo>
                  <a:pt x="0" y="9180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28"/>
          <p:cNvSpPr/>
          <p:nvPr/>
        </p:nvSpPr>
        <p:spPr>
          <a:xfrm>
            <a:off x="10494111" y="2516082"/>
            <a:ext cx="957379" cy="957379"/>
          </a:xfrm>
          <a:custGeom>
            <a:rect b="b" l="l" r="r" t="t"/>
            <a:pathLst>
              <a:path extrusionOk="0" h="957379" w="957379">
                <a:moveTo>
                  <a:pt x="0" y="0"/>
                </a:moveTo>
                <a:lnTo>
                  <a:pt x="957378" y="0"/>
                </a:lnTo>
                <a:lnTo>
                  <a:pt x="957378" y="957379"/>
                </a:lnTo>
                <a:lnTo>
                  <a:pt x="0" y="9573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8"/>
          <p:cNvSpPr/>
          <p:nvPr/>
        </p:nvSpPr>
        <p:spPr>
          <a:xfrm>
            <a:off x="8681050" y="2516082"/>
            <a:ext cx="957379" cy="957379"/>
          </a:xfrm>
          <a:custGeom>
            <a:rect b="b" l="l" r="r" t="t"/>
            <a:pathLst>
              <a:path extrusionOk="0" h="957379" w="957379">
                <a:moveTo>
                  <a:pt x="0" y="0"/>
                </a:moveTo>
                <a:lnTo>
                  <a:pt x="957379" y="0"/>
                </a:lnTo>
                <a:lnTo>
                  <a:pt x="957379" y="957379"/>
                </a:lnTo>
                <a:lnTo>
                  <a:pt x="0" y="9573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28"/>
          <p:cNvSpPr/>
          <p:nvPr/>
        </p:nvSpPr>
        <p:spPr>
          <a:xfrm>
            <a:off x="10493461" y="5520232"/>
            <a:ext cx="958678" cy="998623"/>
          </a:xfrm>
          <a:custGeom>
            <a:rect b="b" l="l" r="r" t="t"/>
            <a:pathLst>
              <a:path extrusionOk="0" h="998623" w="958678">
                <a:moveTo>
                  <a:pt x="0" y="0"/>
                </a:moveTo>
                <a:lnTo>
                  <a:pt x="958678" y="0"/>
                </a:lnTo>
                <a:lnTo>
                  <a:pt x="958678" y="998623"/>
                </a:lnTo>
                <a:lnTo>
                  <a:pt x="0" y="998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28"/>
          <p:cNvSpPr/>
          <p:nvPr/>
        </p:nvSpPr>
        <p:spPr>
          <a:xfrm>
            <a:off x="8634077" y="6955569"/>
            <a:ext cx="1051323" cy="1051323"/>
          </a:xfrm>
          <a:custGeom>
            <a:rect b="b" l="l" r="r" t="t"/>
            <a:pathLst>
              <a:path extrusionOk="0" h="1051323" w="1051323">
                <a:moveTo>
                  <a:pt x="0" y="0"/>
                </a:moveTo>
                <a:lnTo>
                  <a:pt x="1051324" y="0"/>
                </a:lnTo>
                <a:lnTo>
                  <a:pt x="1051324" y="1051323"/>
                </a:lnTo>
                <a:lnTo>
                  <a:pt x="0" y="10513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28"/>
          <p:cNvSpPr/>
          <p:nvPr/>
        </p:nvSpPr>
        <p:spPr>
          <a:xfrm>
            <a:off x="12321218" y="6958146"/>
            <a:ext cx="1046169" cy="1046169"/>
          </a:xfrm>
          <a:custGeom>
            <a:rect b="b" l="l" r="r" t="t"/>
            <a:pathLst>
              <a:path extrusionOk="0" h="1046169" w="1046169">
                <a:moveTo>
                  <a:pt x="0" y="0"/>
                </a:moveTo>
                <a:lnTo>
                  <a:pt x="1046169" y="0"/>
                </a:lnTo>
                <a:lnTo>
                  <a:pt x="1046169" y="1046169"/>
                </a:lnTo>
                <a:lnTo>
                  <a:pt x="0" y="10461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28"/>
          <p:cNvSpPr/>
          <p:nvPr/>
        </p:nvSpPr>
        <p:spPr>
          <a:xfrm>
            <a:off x="14168760" y="6803224"/>
            <a:ext cx="1356013" cy="1356013"/>
          </a:xfrm>
          <a:custGeom>
            <a:rect b="b" l="l" r="r" t="t"/>
            <a:pathLst>
              <a:path extrusionOk="0" h="1356013" w="1356013">
                <a:moveTo>
                  <a:pt x="0" y="0"/>
                </a:moveTo>
                <a:lnTo>
                  <a:pt x="1356013" y="0"/>
                </a:lnTo>
                <a:lnTo>
                  <a:pt x="1356013" y="1356013"/>
                </a:lnTo>
                <a:lnTo>
                  <a:pt x="0" y="13560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28"/>
          <p:cNvSpPr txBox="1"/>
          <p:nvPr/>
        </p:nvSpPr>
        <p:spPr>
          <a:xfrm>
            <a:off x="1028700" y="756226"/>
            <a:ext cx="9284019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C41C0B"/>
                </a:solidFill>
                <a:latin typeface="Roboto"/>
                <a:ea typeface="Roboto"/>
                <a:cs typeface="Roboto"/>
                <a:sym typeface="Roboto"/>
              </a:rPr>
              <a:t>Resource Page</a:t>
            </a:r>
            <a:endParaRPr/>
          </a:p>
        </p:txBody>
      </p:sp>
      <p:sp>
        <p:nvSpPr>
          <p:cNvPr id="728" name="Google Shape;728;p28"/>
          <p:cNvSpPr txBox="1"/>
          <p:nvPr/>
        </p:nvSpPr>
        <p:spPr>
          <a:xfrm>
            <a:off x="1147135" y="3672006"/>
            <a:ext cx="4676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presentation template uses the following free fonts:</a:t>
            </a:r>
            <a:endParaRPr/>
          </a:p>
        </p:txBody>
      </p:sp>
      <p:sp>
        <p:nvSpPr>
          <p:cNvPr id="729" name="Google Shape;729;p28"/>
          <p:cNvSpPr txBox="1"/>
          <p:nvPr/>
        </p:nvSpPr>
        <p:spPr>
          <a:xfrm>
            <a:off x="955951" y="4690999"/>
            <a:ext cx="50592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8284" lvl="1" marL="4965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oboto Condensed"/>
              <a:buAutoNum type="arabicPeriod"/>
            </a:pPr>
            <a:r>
              <a:rPr b="0" i="0" lang="en-US" sz="23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Titles: Roboto</a:t>
            </a:r>
            <a:endParaRPr/>
          </a:p>
          <a:p>
            <a:pPr indent="-248284" lvl="1" marL="4965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oboto Condensed"/>
              <a:buAutoNum type="arabicPeriod"/>
            </a:pPr>
            <a:r>
              <a:rPr b="0" i="0" lang="en-US" sz="23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Headers: Inter</a:t>
            </a:r>
            <a:endParaRPr/>
          </a:p>
          <a:p>
            <a:pPr indent="-248284" lvl="1" marL="4965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oboto Condensed"/>
              <a:buAutoNum type="arabicPeriod"/>
            </a:pPr>
            <a:r>
              <a:rPr b="0" i="0" lang="en-US" sz="23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Body Copy: Roboto Condensed</a:t>
            </a:r>
            <a:endParaRPr/>
          </a:p>
        </p:txBody>
      </p:sp>
      <p:sp>
        <p:nvSpPr>
          <p:cNvPr id="730" name="Google Shape;730;p28"/>
          <p:cNvSpPr/>
          <p:nvPr/>
        </p:nvSpPr>
        <p:spPr>
          <a:xfrm>
            <a:off x="8691680" y="5513271"/>
            <a:ext cx="990447" cy="937211"/>
          </a:xfrm>
          <a:custGeom>
            <a:rect b="b" l="l" r="r" t="t"/>
            <a:pathLst>
              <a:path extrusionOk="0" h="937211" w="990447">
                <a:moveTo>
                  <a:pt x="0" y="0"/>
                </a:moveTo>
                <a:lnTo>
                  <a:pt x="990448" y="0"/>
                </a:lnTo>
                <a:lnTo>
                  <a:pt x="990448" y="937211"/>
                </a:lnTo>
                <a:lnTo>
                  <a:pt x="0" y="937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28"/>
          <p:cNvSpPr/>
          <p:nvPr/>
        </p:nvSpPr>
        <p:spPr>
          <a:xfrm>
            <a:off x="10273224" y="7097990"/>
            <a:ext cx="1399153" cy="766480"/>
          </a:xfrm>
          <a:custGeom>
            <a:rect b="b" l="l" r="r" t="t"/>
            <a:pathLst>
              <a:path extrusionOk="0" h="766480" w="1399153">
                <a:moveTo>
                  <a:pt x="0" y="0"/>
                </a:moveTo>
                <a:lnTo>
                  <a:pt x="1399152" y="0"/>
                </a:lnTo>
                <a:lnTo>
                  <a:pt x="1399152" y="766480"/>
                </a:lnTo>
                <a:lnTo>
                  <a:pt x="0" y="766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9"/>
          <p:cNvSpPr/>
          <p:nvPr/>
        </p:nvSpPr>
        <p:spPr>
          <a:xfrm>
            <a:off x="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29"/>
          <p:cNvSpPr/>
          <p:nvPr/>
        </p:nvSpPr>
        <p:spPr>
          <a:xfrm>
            <a:off x="73152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29"/>
          <p:cNvSpPr/>
          <p:nvPr/>
        </p:nvSpPr>
        <p:spPr>
          <a:xfrm>
            <a:off x="146304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9" name="Google Shape;739;p29"/>
          <p:cNvGrpSpPr/>
          <p:nvPr/>
        </p:nvGrpSpPr>
        <p:grpSpPr>
          <a:xfrm>
            <a:off x="275287" y="22340"/>
            <a:ext cx="17737427" cy="10025329"/>
            <a:chOff x="0" y="-57150"/>
            <a:chExt cx="4671586" cy="2640416"/>
          </a:xfrm>
        </p:grpSpPr>
        <p:sp>
          <p:nvSpPr>
            <p:cNvPr id="740" name="Google Shape;740;p29"/>
            <p:cNvSpPr/>
            <p:nvPr/>
          </p:nvSpPr>
          <p:spPr>
            <a:xfrm>
              <a:off x="0" y="0"/>
              <a:ext cx="4671586" cy="2583266"/>
            </a:xfrm>
            <a:custGeom>
              <a:rect b="b" l="l" r="r" t="t"/>
              <a:pathLst>
                <a:path extrusionOk="0" h="2583266" w="4671586">
                  <a:moveTo>
                    <a:pt x="22260" y="0"/>
                  </a:moveTo>
                  <a:lnTo>
                    <a:pt x="4649326" y="0"/>
                  </a:lnTo>
                  <a:cubicBezTo>
                    <a:pt x="4655229" y="0"/>
                    <a:pt x="4660891" y="2345"/>
                    <a:pt x="4665066" y="6520"/>
                  </a:cubicBezTo>
                  <a:cubicBezTo>
                    <a:pt x="4669241" y="10694"/>
                    <a:pt x="4671586" y="16356"/>
                    <a:pt x="4671586" y="22260"/>
                  </a:cubicBezTo>
                  <a:lnTo>
                    <a:pt x="4671586" y="2561006"/>
                  </a:lnTo>
                  <a:cubicBezTo>
                    <a:pt x="4671586" y="2573300"/>
                    <a:pt x="4661620" y="2583266"/>
                    <a:pt x="4649326" y="2583266"/>
                  </a:cubicBezTo>
                  <a:lnTo>
                    <a:pt x="22260" y="2583266"/>
                  </a:lnTo>
                  <a:cubicBezTo>
                    <a:pt x="9966" y="2583266"/>
                    <a:pt x="0" y="2573300"/>
                    <a:pt x="0" y="2561006"/>
                  </a:cubicBezTo>
                  <a:lnTo>
                    <a:pt x="0" y="22260"/>
                  </a:lnTo>
                  <a:cubicBezTo>
                    <a:pt x="0" y="16356"/>
                    <a:pt x="2345" y="10694"/>
                    <a:pt x="6520" y="6520"/>
                  </a:cubicBezTo>
                  <a:cubicBezTo>
                    <a:pt x="10694" y="2345"/>
                    <a:pt x="16356" y="0"/>
                    <a:pt x="222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C41C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29"/>
            <p:cNvSpPr txBox="1"/>
            <p:nvPr/>
          </p:nvSpPr>
          <p:spPr>
            <a:xfrm>
              <a:off x="0" y="-57150"/>
              <a:ext cx="4671586" cy="2640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2" name="Google Shape;742;p29"/>
          <p:cNvSpPr txBox="1"/>
          <p:nvPr/>
        </p:nvSpPr>
        <p:spPr>
          <a:xfrm>
            <a:off x="5280936" y="1009650"/>
            <a:ext cx="7726128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C41C0B"/>
                </a:solidFill>
                <a:latin typeface="Roboto"/>
                <a:ea typeface="Roboto"/>
                <a:cs typeface="Roboto"/>
                <a:sym typeface="Roboto"/>
              </a:rPr>
              <a:t>Credits</a:t>
            </a:r>
            <a:endParaRPr/>
          </a:p>
        </p:txBody>
      </p:sp>
      <p:sp>
        <p:nvSpPr>
          <p:cNvPr id="743" name="Google Shape;743;p29"/>
          <p:cNvSpPr txBox="1"/>
          <p:nvPr/>
        </p:nvSpPr>
        <p:spPr>
          <a:xfrm>
            <a:off x="3143698" y="5102950"/>
            <a:ext cx="11810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744" name="Google Shape;744;p29"/>
          <p:cNvSpPr txBox="1"/>
          <p:nvPr/>
        </p:nvSpPr>
        <p:spPr>
          <a:xfrm>
            <a:off x="2818025" y="6652288"/>
            <a:ext cx="12651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SlidesCarnival for the presentation template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Pexels for the photos</a:t>
            </a:r>
            <a:endParaRPr/>
          </a:p>
        </p:txBody>
      </p:sp>
      <p:sp>
        <p:nvSpPr>
          <p:cNvPr id="745" name="Google Shape;745;p29"/>
          <p:cNvSpPr txBox="1"/>
          <p:nvPr/>
        </p:nvSpPr>
        <p:spPr>
          <a:xfrm>
            <a:off x="2818025" y="8081038"/>
            <a:ext cx="12651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C41C0B"/>
                </a:solidFill>
                <a:latin typeface="Inter"/>
                <a:ea typeface="Inter"/>
                <a:cs typeface="Inter"/>
                <a:sym typeface="Inter"/>
              </a:rPr>
              <a:t>Happy designing! </a:t>
            </a:r>
            <a:endParaRPr/>
          </a:p>
        </p:txBody>
      </p:sp>
      <p:sp>
        <p:nvSpPr>
          <p:cNvPr id="746" name="Google Shape;746;p29"/>
          <p:cNvSpPr/>
          <p:nvPr/>
        </p:nvSpPr>
        <p:spPr>
          <a:xfrm>
            <a:off x="6131256" y="2929828"/>
            <a:ext cx="6025487" cy="1506372"/>
          </a:xfrm>
          <a:custGeom>
            <a:rect b="b" l="l" r="r" t="t"/>
            <a:pathLst>
              <a:path extrusionOk="0" h="1506372" w="6025487">
                <a:moveTo>
                  <a:pt x="0" y="0"/>
                </a:moveTo>
                <a:lnTo>
                  <a:pt x="6025488" y="0"/>
                </a:lnTo>
                <a:lnTo>
                  <a:pt x="6025488" y="1506372"/>
                </a:lnTo>
                <a:lnTo>
                  <a:pt x="0" y="15063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9"/>
          <p:cNvSpPr/>
          <p:nvPr/>
        </p:nvSpPr>
        <p:spPr>
          <a:xfrm>
            <a:off x="17259300" y="1412471"/>
            <a:ext cx="1896631" cy="1975657"/>
          </a:xfrm>
          <a:custGeom>
            <a:rect b="b" l="l" r="r" t="t"/>
            <a:pathLst>
              <a:path extrusionOk="0" h="1975657" w="1896631">
                <a:moveTo>
                  <a:pt x="0" y="0"/>
                </a:moveTo>
                <a:lnTo>
                  <a:pt x="1896631" y="0"/>
                </a:lnTo>
                <a:lnTo>
                  <a:pt x="1896631" y="1975658"/>
                </a:lnTo>
                <a:lnTo>
                  <a:pt x="0" y="1975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9"/>
          <p:cNvSpPr/>
          <p:nvPr/>
        </p:nvSpPr>
        <p:spPr>
          <a:xfrm>
            <a:off x="-374862" y="4785047"/>
            <a:ext cx="1896631" cy="1975657"/>
          </a:xfrm>
          <a:custGeom>
            <a:rect b="b" l="l" r="r" t="t"/>
            <a:pathLst>
              <a:path extrusionOk="0" h="1975657" w="1896631">
                <a:moveTo>
                  <a:pt x="0" y="0"/>
                </a:moveTo>
                <a:lnTo>
                  <a:pt x="1896631" y="0"/>
                </a:lnTo>
                <a:lnTo>
                  <a:pt x="1896631" y="1975657"/>
                </a:lnTo>
                <a:lnTo>
                  <a:pt x="0" y="19756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9"/>
          <p:cNvSpPr/>
          <p:nvPr/>
        </p:nvSpPr>
        <p:spPr>
          <a:xfrm>
            <a:off x="817256" y="777289"/>
            <a:ext cx="990447" cy="937211"/>
          </a:xfrm>
          <a:custGeom>
            <a:rect b="b" l="l" r="r" t="t"/>
            <a:pathLst>
              <a:path extrusionOk="0" h="937211" w="990447">
                <a:moveTo>
                  <a:pt x="0" y="0"/>
                </a:moveTo>
                <a:lnTo>
                  <a:pt x="990447" y="0"/>
                </a:lnTo>
                <a:lnTo>
                  <a:pt x="990447" y="937211"/>
                </a:lnTo>
                <a:lnTo>
                  <a:pt x="0" y="937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9"/>
          <p:cNvSpPr/>
          <p:nvPr/>
        </p:nvSpPr>
        <p:spPr>
          <a:xfrm>
            <a:off x="1807703" y="1931695"/>
            <a:ext cx="990447" cy="937211"/>
          </a:xfrm>
          <a:custGeom>
            <a:rect b="b" l="l" r="r" t="t"/>
            <a:pathLst>
              <a:path extrusionOk="0" h="937211" w="990447">
                <a:moveTo>
                  <a:pt x="0" y="0"/>
                </a:moveTo>
                <a:lnTo>
                  <a:pt x="990448" y="0"/>
                </a:lnTo>
                <a:lnTo>
                  <a:pt x="990448" y="937210"/>
                </a:lnTo>
                <a:lnTo>
                  <a:pt x="0" y="9372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9"/>
          <p:cNvSpPr/>
          <p:nvPr/>
        </p:nvSpPr>
        <p:spPr>
          <a:xfrm>
            <a:off x="16765375" y="6354150"/>
            <a:ext cx="2019261" cy="1910725"/>
          </a:xfrm>
          <a:custGeom>
            <a:rect b="b" l="l" r="r" t="t"/>
            <a:pathLst>
              <a:path extrusionOk="0" h="1910725" w="2019261">
                <a:moveTo>
                  <a:pt x="0" y="0"/>
                </a:moveTo>
                <a:lnTo>
                  <a:pt x="2019260" y="0"/>
                </a:lnTo>
                <a:lnTo>
                  <a:pt x="2019260" y="1910725"/>
                </a:lnTo>
                <a:lnTo>
                  <a:pt x="0" y="1910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/>
          <p:nvPr/>
        </p:nvSpPr>
        <p:spPr>
          <a:xfrm>
            <a:off x="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2"/>
          <p:cNvSpPr/>
          <p:nvPr/>
        </p:nvSpPr>
        <p:spPr>
          <a:xfrm>
            <a:off x="73152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2"/>
          <p:cNvSpPr/>
          <p:nvPr/>
        </p:nvSpPr>
        <p:spPr>
          <a:xfrm>
            <a:off x="146304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12"/>
          <p:cNvGrpSpPr/>
          <p:nvPr/>
        </p:nvGrpSpPr>
        <p:grpSpPr>
          <a:xfrm>
            <a:off x="275287" y="22340"/>
            <a:ext cx="17737427" cy="10025329"/>
            <a:chOff x="0" y="-57150"/>
            <a:chExt cx="4671586" cy="2640416"/>
          </a:xfrm>
        </p:grpSpPr>
        <p:sp>
          <p:nvSpPr>
            <p:cNvPr id="116" name="Google Shape;116;p12"/>
            <p:cNvSpPr/>
            <p:nvPr/>
          </p:nvSpPr>
          <p:spPr>
            <a:xfrm>
              <a:off x="0" y="0"/>
              <a:ext cx="4671586" cy="2583266"/>
            </a:xfrm>
            <a:custGeom>
              <a:rect b="b" l="l" r="r" t="t"/>
              <a:pathLst>
                <a:path extrusionOk="0" h="2583266" w="4671586">
                  <a:moveTo>
                    <a:pt x="22260" y="0"/>
                  </a:moveTo>
                  <a:lnTo>
                    <a:pt x="4649326" y="0"/>
                  </a:lnTo>
                  <a:cubicBezTo>
                    <a:pt x="4655229" y="0"/>
                    <a:pt x="4660891" y="2345"/>
                    <a:pt x="4665066" y="6520"/>
                  </a:cubicBezTo>
                  <a:cubicBezTo>
                    <a:pt x="4669241" y="10694"/>
                    <a:pt x="4671586" y="16356"/>
                    <a:pt x="4671586" y="22260"/>
                  </a:cubicBezTo>
                  <a:lnTo>
                    <a:pt x="4671586" y="2561006"/>
                  </a:lnTo>
                  <a:cubicBezTo>
                    <a:pt x="4671586" y="2573300"/>
                    <a:pt x="4661620" y="2583266"/>
                    <a:pt x="4649326" y="2583266"/>
                  </a:cubicBezTo>
                  <a:lnTo>
                    <a:pt x="22260" y="2583266"/>
                  </a:lnTo>
                  <a:cubicBezTo>
                    <a:pt x="9966" y="2583266"/>
                    <a:pt x="0" y="2573300"/>
                    <a:pt x="0" y="2561006"/>
                  </a:cubicBezTo>
                  <a:lnTo>
                    <a:pt x="0" y="22260"/>
                  </a:lnTo>
                  <a:cubicBezTo>
                    <a:pt x="0" y="16356"/>
                    <a:pt x="2345" y="10694"/>
                    <a:pt x="6520" y="6520"/>
                  </a:cubicBezTo>
                  <a:cubicBezTo>
                    <a:pt x="10694" y="2345"/>
                    <a:pt x="16356" y="0"/>
                    <a:pt x="222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C41C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2"/>
            <p:cNvSpPr txBox="1"/>
            <p:nvPr/>
          </p:nvSpPr>
          <p:spPr>
            <a:xfrm>
              <a:off x="0" y="-57150"/>
              <a:ext cx="4671586" cy="2640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12"/>
          <p:cNvGrpSpPr/>
          <p:nvPr/>
        </p:nvGrpSpPr>
        <p:grpSpPr>
          <a:xfrm>
            <a:off x="1941179" y="3303648"/>
            <a:ext cx="3077255" cy="1565233"/>
            <a:chOff x="0" y="-57150"/>
            <a:chExt cx="1310834" cy="666750"/>
          </a:xfrm>
        </p:grpSpPr>
        <p:sp>
          <p:nvSpPr>
            <p:cNvPr id="119" name="Google Shape;119;p12"/>
            <p:cNvSpPr/>
            <p:nvPr/>
          </p:nvSpPr>
          <p:spPr>
            <a:xfrm>
              <a:off x="0" y="0"/>
              <a:ext cx="1310834" cy="609600"/>
            </a:xfrm>
            <a:custGeom>
              <a:rect b="b" l="l" r="r" t="t"/>
              <a:pathLst>
                <a:path extrusionOk="0" h="609600" w="1310834">
                  <a:moveTo>
                    <a:pt x="203200" y="0"/>
                  </a:moveTo>
                  <a:lnTo>
                    <a:pt x="1107634" y="0"/>
                  </a:lnTo>
                  <a:lnTo>
                    <a:pt x="131083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EF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2"/>
            <p:cNvSpPr txBox="1"/>
            <p:nvPr/>
          </p:nvSpPr>
          <p:spPr>
            <a:xfrm>
              <a:off x="127000" y="-57150"/>
              <a:ext cx="1056834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12"/>
          <p:cNvGrpSpPr/>
          <p:nvPr/>
        </p:nvGrpSpPr>
        <p:grpSpPr>
          <a:xfrm>
            <a:off x="1379853" y="4957575"/>
            <a:ext cx="4199908" cy="1565233"/>
            <a:chOff x="0" y="-57150"/>
            <a:chExt cx="1789056" cy="666750"/>
          </a:xfrm>
        </p:grpSpPr>
        <p:sp>
          <p:nvSpPr>
            <p:cNvPr id="122" name="Google Shape;122;p12"/>
            <p:cNvSpPr/>
            <p:nvPr/>
          </p:nvSpPr>
          <p:spPr>
            <a:xfrm>
              <a:off x="0" y="0"/>
              <a:ext cx="1789056" cy="609600"/>
            </a:xfrm>
            <a:custGeom>
              <a:rect b="b" l="l" r="r" t="t"/>
              <a:pathLst>
                <a:path extrusionOk="0" h="609600" w="1789056">
                  <a:moveTo>
                    <a:pt x="203200" y="0"/>
                  </a:moveTo>
                  <a:lnTo>
                    <a:pt x="1585856" y="0"/>
                  </a:lnTo>
                  <a:lnTo>
                    <a:pt x="1789056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EF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2"/>
            <p:cNvSpPr txBox="1"/>
            <p:nvPr/>
          </p:nvSpPr>
          <p:spPr>
            <a:xfrm>
              <a:off x="127000" y="-57150"/>
              <a:ext cx="1535056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2"/>
          <p:cNvGrpSpPr/>
          <p:nvPr/>
        </p:nvGrpSpPr>
        <p:grpSpPr>
          <a:xfrm>
            <a:off x="828599" y="6641005"/>
            <a:ext cx="5302415" cy="1565233"/>
            <a:chOff x="0" y="-57150"/>
            <a:chExt cx="2258696" cy="666750"/>
          </a:xfrm>
        </p:grpSpPr>
        <p:sp>
          <p:nvSpPr>
            <p:cNvPr id="125" name="Google Shape;125;p12"/>
            <p:cNvSpPr/>
            <p:nvPr/>
          </p:nvSpPr>
          <p:spPr>
            <a:xfrm>
              <a:off x="0" y="0"/>
              <a:ext cx="2258696" cy="609600"/>
            </a:xfrm>
            <a:custGeom>
              <a:rect b="b" l="l" r="r" t="t"/>
              <a:pathLst>
                <a:path extrusionOk="0" h="609600" w="2258696">
                  <a:moveTo>
                    <a:pt x="203200" y="0"/>
                  </a:moveTo>
                  <a:lnTo>
                    <a:pt x="2055496" y="0"/>
                  </a:lnTo>
                  <a:lnTo>
                    <a:pt x="2258696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EF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2"/>
            <p:cNvSpPr txBox="1"/>
            <p:nvPr/>
          </p:nvSpPr>
          <p:spPr>
            <a:xfrm>
              <a:off x="127000" y="-57150"/>
              <a:ext cx="2004696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12"/>
          <p:cNvSpPr/>
          <p:nvPr/>
        </p:nvSpPr>
        <p:spPr>
          <a:xfrm>
            <a:off x="-519688" y="1714500"/>
            <a:ext cx="2188626" cy="2279819"/>
          </a:xfrm>
          <a:custGeom>
            <a:rect b="b" l="l" r="r" t="t"/>
            <a:pathLst>
              <a:path extrusionOk="0" h="2279819" w="2188626">
                <a:moveTo>
                  <a:pt x="0" y="0"/>
                </a:moveTo>
                <a:lnTo>
                  <a:pt x="2188626" y="0"/>
                </a:lnTo>
                <a:lnTo>
                  <a:pt x="2188626" y="2279819"/>
                </a:lnTo>
                <a:lnTo>
                  <a:pt x="0" y="2279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" name="Google Shape;128;p12"/>
          <p:cNvGrpSpPr/>
          <p:nvPr/>
        </p:nvGrpSpPr>
        <p:grpSpPr>
          <a:xfrm>
            <a:off x="13269566" y="3303648"/>
            <a:ext cx="3077255" cy="1565233"/>
            <a:chOff x="0" y="-57150"/>
            <a:chExt cx="1310834" cy="666750"/>
          </a:xfrm>
        </p:grpSpPr>
        <p:sp>
          <p:nvSpPr>
            <p:cNvPr id="129" name="Google Shape;129;p12"/>
            <p:cNvSpPr/>
            <p:nvPr/>
          </p:nvSpPr>
          <p:spPr>
            <a:xfrm>
              <a:off x="0" y="0"/>
              <a:ext cx="1310834" cy="609600"/>
            </a:xfrm>
            <a:custGeom>
              <a:rect b="b" l="l" r="r" t="t"/>
              <a:pathLst>
                <a:path extrusionOk="0" h="609600" w="1310834">
                  <a:moveTo>
                    <a:pt x="203200" y="0"/>
                  </a:moveTo>
                  <a:lnTo>
                    <a:pt x="1107634" y="0"/>
                  </a:lnTo>
                  <a:lnTo>
                    <a:pt x="131083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5D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 txBox="1"/>
            <p:nvPr/>
          </p:nvSpPr>
          <p:spPr>
            <a:xfrm>
              <a:off x="127000" y="-57150"/>
              <a:ext cx="1056834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12"/>
          <p:cNvGrpSpPr/>
          <p:nvPr/>
        </p:nvGrpSpPr>
        <p:grpSpPr>
          <a:xfrm>
            <a:off x="12708239" y="4957575"/>
            <a:ext cx="4199908" cy="1565233"/>
            <a:chOff x="0" y="-57150"/>
            <a:chExt cx="1789056" cy="666750"/>
          </a:xfrm>
        </p:grpSpPr>
        <p:sp>
          <p:nvSpPr>
            <p:cNvPr id="132" name="Google Shape;132;p12"/>
            <p:cNvSpPr/>
            <p:nvPr/>
          </p:nvSpPr>
          <p:spPr>
            <a:xfrm>
              <a:off x="0" y="0"/>
              <a:ext cx="1789056" cy="609600"/>
            </a:xfrm>
            <a:custGeom>
              <a:rect b="b" l="l" r="r" t="t"/>
              <a:pathLst>
                <a:path extrusionOk="0" h="609600" w="1789056">
                  <a:moveTo>
                    <a:pt x="203200" y="0"/>
                  </a:moveTo>
                  <a:lnTo>
                    <a:pt x="1585856" y="0"/>
                  </a:lnTo>
                  <a:lnTo>
                    <a:pt x="1789056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5D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2"/>
            <p:cNvSpPr txBox="1"/>
            <p:nvPr/>
          </p:nvSpPr>
          <p:spPr>
            <a:xfrm>
              <a:off x="127000" y="-57150"/>
              <a:ext cx="1535056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12"/>
          <p:cNvGrpSpPr/>
          <p:nvPr/>
        </p:nvGrpSpPr>
        <p:grpSpPr>
          <a:xfrm>
            <a:off x="12156986" y="6641005"/>
            <a:ext cx="5302415" cy="1565233"/>
            <a:chOff x="0" y="-57150"/>
            <a:chExt cx="2258696" cy="666750"/>
          </a:xfrm>
        </p:grpSpPr>
        <p:sp>
          <p:nvSpPr>
            <p:cNvPr id="135" name="Google Shape;135;p12"/>
            <p:cNvSpPr/>
            <p:nvPr/>
          </p:nvSpPr>
          <p:spPr>
            <a:xfrm>
              <a:off x="0" y="0"/>
              <a:ext cx="2258696" cy="609600"/>
            </a:xfrm>
            <a:custGeom>
              <a:rect b="b" l="l" r="r" t="t"/>
              <a:pathLst>
                <a:path extrusionOk="0" h="609600" w="2258696">
                  <a:moveTo>
                    <a:pt x="203200" y="0"/>
                  </a:moveTo>
                  <a:lnTo>
                    <a:pt x="2055496" y="0"/>
                  </a:lnTo>
                  <a:lnTo>
                    <a:pt x="2258696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5D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2"/>
            <p:cNvSpPr txBox="1"/>
            <p:nvPr/>
          </p:nvSpPr>
          <p:spPr>
            <a:xfrm>
              <a:off x="127000" y="-57150"/>
              <a:ext cx="2004696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12"/>
          <p:cNvGrpSpPr/>
          <p:nvPr/>
        </p:nvGrpSpPr>
        <p:grpSpPr>
          <a:xfrm>
            <a:off x="7605201" y="3303648"/>
            <a:ext cx="3077255" cy="1565233"/>
            <a:chOff x="0" y="-57150"/>
            <a:chExt cx="1310834" cy="666750"/>
          </a:xfrm>
        </p:grpSpPr>
        <p:sp>
          <p:nvSpPr>
            <p:cNvPr id="138" name="Google Shape;138;p12"/>
            <p:cNvSpPr/>
            <p:nvPr/>
          </p:nvSpPr>
          <p:spPr>
            <a:xfrm>
              <a:off x="0" y="0"/>
              <a:ext cx="1310834" cy="609600"/>
            </a:xfrm>
            <a:custGeom>
              <a:rect b="b" l="l" r="r" t="t"/>
              <a:pathLst>
                <a:path extrusionOk="0" h="609600" w="1310834">
                  <a:moveTo>
                    <a:pt x="203200" y="0"/>
                  </a:moveTo>
                  <a:lnTo>
                    <a:pt x="1107634" y="0"/>
                  </a:lnTo>
                  <a:lnTo>
                    <a:pt x="131083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9F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2"/>
            <p:cNvSpPr txBox="1"/>
            <p:nvPr/>
          </p:nvSpPr>
          <p:spPr>
            <a:xfrm>
              <a:off x="127000" y="-57150"/>
              <a:ext cx="1056834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12"/>
          <p:cNvGrpSpPr/>
          <p:nvPr/>
        </p:nvGrpSpPr>
        <p:grpSpPr>
          <a:xfrm>
            <a:off x="7043874" y="4957575"/>
            <a:ext cx="4199908" cy="1565233"/>
            <a:chOff x="0" y="-57150"/>
            <a:chExt cx="1789056" cy="666750"/>
          </a:xfrm>
        </p:grpSpPr>
        <p:sp>
          <p:nvSpPr>
            <p:cNvPr id="141" name="Google Shape;141;p12"/>
            <p:cNvSpPr/>
            <p:nvPr/>
          </p:nvSpPr>
          <p:spPr>
            <a:xfrm>
              <a:off x="0" y="0"/>
              <a:ext cx="1789056" cy="609600"/>
            </a:xfrm>
            <a:custGeom>
              <a:rect b="b" l="l" r="r" t="t"/>
              <a:pathLst>
                <a:path extrusionOk="0" h="609600" w="1789056">
                  <a:moveTo>
                    <a:pt x="203200" y="0"/>
                  </a:moveTo>
                  <a:lnTo>
                    <a:pt x="1585856" y="0"/>
                  </a:lnTo>
                  <a:lnTo>
                    <a:pt x="1789056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9F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2"/>
            <p:cNvSpPr txBox="1"/>
            <p:nvPr/>
          </p:nvSpPr>
          <p:spPr>
            <a:xfrm>
              <a:off x="127000" y="-57150"/>
              <a:ext cx="1535056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12"/>
          <p:cNvGrpSpPr/>
          <p:nvPr/>
        </p:nvGrpSpPr>
        <p:grpSpPr>
          <a:xfrm>
            <a:off x="6492621" y="6641005"/>
            <a:ext cx="5302415" cy="1565233"/>
            <a:chOff x="0" y="-57150"/>
            <a:chExt cx="2258696" cy="666750"/>
          </a:xfrm>
        </p:grpSpPr>
        <p:sp>
          <p:nvSpPr>
            <p:cNvPr id="144" name="Google Shape;144;p12"/>
            <p:cNvSpPr/>
            <p:nvPr/>
          </p:nvSpPr>
          <p:spPr>
            <a:xfrm>
              <a:off x="0" y="0"/>
              <a:ext cx="2258696" cy="609600"/>
            </a:xfrm>
            <a:custGeom>
              <a:rect b="b" l="l" r="r" t="t"/>
              <a:pathLst>
                <a:path extrusionOk="0" h="609600" w="2258696">
                  <a:moveTo>
                    <a:pt x="203200" y="0"/>
                  </a:moveTo>
                  <a:lnTo>
                    <a:pt x="2055496" y="0"/>
                  </a:lnTo>
                  <a:lnTo>
                    <a:pt x="2258696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9F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2"/>
            <p:cNvSpPr txBox="1"/>
            <p:nvPr/>
          </p:nvSpPr>
          <p:spPr>
            <a:xfrm>
              <a:off x="127000" y="-57150"/>
              <a:ext cx="2004696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12"/>
          <p:cNvSpPr/>
          <p:nvPr/>
        </p:nvSpPr>
        <p:spPr>
          <a:xfrm>
            <a:off x="16346821" y="1510511"/>
            <a:ext cx="1197677" cy="1133302"/>
          </a:xfrm>
          <a:custGeom>
            <a:rect b="b" l="l" r="r" t="t"/>
            <a:pathLst>
              <a:path extrusionOk="0" h="1133302" w="1197677">
                <a:moveTo>
                  <a:pt x="0" y="0"/>
                </a:moveTo>
                <a:lnTo>
                  <a:pt x="1197677" y="0"/>
                </a:lnTo>
                <a:lnTo>
                  <a:pt x="1197677" y="1133302"/>
                </a:lnTo>
                <a:lnTo>
                  <a:pt x="0" y="1133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2"/>
          <p:cNvSpPr/>
          <p:nvPr/>
        </p:nvSpPr>
        <p:spPr>
          <a:xfrm>
            <a:off x="2282130" y="581198"/>
            <a:ext cx="1197677" cy="1133302"/>
          </a:xfrm>
          <a:custGeom>
            <a:rect b="b" l="l" r="r" t="t"/>
            <a:pathLst>
              <a:path extrusionOk="0" h="1133302" w="1197677">
                <a:moveTo>
                  <a:pt x="0" y="0"/>
                </a:moveTo>
                <a:lnTo>
                  <a:pt x="1197677" y="0"/>
                </a:lnTo>
                <a:lnTo>
                  <a:pt x="1197677" y="1133302"/>
                </a:lnTo>
                <a:lnTo>
                  <a:pt x="0" y="1133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2"/>
          <p:cNvSpPr/>
          <p:nvPr/>
        </p:nvSpPr>
        <p:spPr>
          <a:xfrm>
            <a:off x="828599" y="1510511"/>
            <a:ext cx="1197677" cy="1133302"/>
          </a:xfrm>
          <a:custGeom>
            <a:rect b="b" l="l" r="r" t="t"/>
            <a:pathLst>
              <a:path extrusionOk="0" h="1133302" w="1197677">
                <a:moveTo>
                  <a:pt x="0" y="0"/>
                </a:moveTo>
                <a:lnTo>
                  <a:pt x="1197677" y="0"/>
                </a:lnTo>
                <a:lnTo>
                  <a:pt x="1197677" y="1133302"/>
                </a:lnTo>
                <a:lnTo>
                  <a:pt x="0" y="1133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2"/>
          <p:cNvSpPr txBox="1"/>
          <p:nvPr/>
        </p:nvSpPr>
        <p:spPr>
          <a:xfrm>
            <a:off x="14423085" y="3724721"/>
            <a:ext cx="77021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03</a:t>
            </a:r>
            <a:endParaRPr/>
          </a:p>
        </p:txBody>
      </p:sp>
      <p:sp>
        <p:nvSpPr>
          <p:cNvPr id="150" name="Google Shape;150;p12"/>
          <p:cNvSpPr txBox="1"/>
          <p:nvPr/>
        </p:nvSpPr>
        <p:spPr>
          <a:xfrm>
            <a:off x="7490791" y="5545336"/>
            <a:ext cx="3306074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99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Our Projects</a:t>
            </a:r>
            <a:endParaRPr/>
          </a:p>
        </p:txBody>
      </p:sp>
      <p:sp>
        <p:nvSpPr>
          <p:cNvPr id="151" name="Google Shape;151;p12"/>
          <p:cNvSpPr txBox="1"/>
          <p:nvPr/>
        </p:nvSpPr>
        <p:spPr>
          <a:xfrm>
            <a:off x="7656331" y="7044933"/>
            <a:ext cx="2974994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sp>
        <p:nvSpPr>
          <p:cNvPr id="152" name="Google Shape;152;p12"/>
          <p:cNvSpPr txBox="1"/>
          <p:nvPr/>
        </p:nvSpPr>
        <p:spPr>
          <a:xfrm>
            <a:off x="1826770" y="5545336"/>
            <a:ext cx="3306074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99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Introduction</a:t>
            </a:r>
            <a:endParaRPr/>
          </a:p>
        </p:txBody>
      </p:sp>
      <p:sp>
        <p:nvSpPr>
          <p:cNvPr id="153" name="Google Shape;153;p12"/>
          <p:cNvSpPr txBox="1"/>
          <p:nvPr/>
        </p:nvSpPr>
        <p:spPr>
          <a:xfrm>
            <a:off x="1956837" y="7044933"/>
            <a:ext cx="3045940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sp>
        <p:nvSpPr>
          <p:cNvPr id="154" name="Google Shape;154;p12"/>
          <p:cNvSpPr txBox="1"/>
          <p:nvPr/>
        </p:nvSpPr>
        <p:spPr>
          <a:xfrm>
            <a:off x="12910954" y="5545336"/>
            <a:ext cx="379447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99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About Us</a:t>
            </a:r>
            <a:endParaRPr/>
          </a:p>
        </p:txBody>
      </p:sp>
      <p:sp>
        <p:nvSpPr>
          <p:cNvPr id="155" name="Google Shape;155;p12"/>
          <p:cNvSpPr txBox="1"/>
          <p:nvPr/>
        </p:nvSpPr>
        <p:spPr>
          <a:xfrm>
            <a:off x="13367993" y="7044933"/>
            <a:ext cx="2880400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sp>
        <p:nvSpPr>
          <p:cNvPr id="156" name="Google Shape;156;p12"/>
          <p:cNvSpPr txBox="1"/>
          <p:nvPr/>
        </p:nvSpPr>
        <p:spPr>
          <a:xfrm>
            <a:off x="2895600" y="3724721"/>
            <a:ext cx="916332" cy="7416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01</a:t>
            </a:r>
            <a:endParaRPr/>
          </a:p>
        </p:txBody>
      </p:sp>
      <p:sp>
        <p:nvSpPr>
          <p:cNvPr id="157" name="Google Shape;157;p12"/>
          <p:cNvSpPr txBox="1"/>
          <p:nvPr/>
        </p:nvSpPr>
        <p:spPr>
          <a:xfrm>
            <a:off x="8534400" y="3724721"/>
            <a:ext cx="986141" cy="7416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02</a:t>
            </a:r>
            <a:endParaRPr/>
          </a:p>
        </p:txBody>
      </p:sp>
      <p:sp>
        <p:nvSpPr>
          <p:cNvPr id="158" name="Google Shape;158;p12"/>
          <p:cNvSpPr txBox="1"/>
          <p:nvPr/>
        </p:nvSpPr>
        <p:spPr>
          <a:xfrm>
            <a:off x="3454150" y="1009650"/>
            <a:ext cx="113796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C41C0B"/>
                </a:solidFill>
                <a:latin typeface="Roboto"/>
                <a:ea typeface="Roboto"/>
                <a:cs typeface="Roboto"/>
                <a:sym typeface="Roboto"/>
              </a:rPr>
              <a:t>Table Of Contents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/>
          <p:nvPr/>
        </p:nvSpPr>
        <p:spPr>
          <a:xfrm>
            <a:off x="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3"/>
          <p:cNvSpPr/>
          <p:nvPr/>
        </p:nvSpPr>
        <p:spPr>
          <a:xfrm>
            <a:off x="73152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3"/>
          <p:cNvSpPr/>
          <p:nvPr/>
        </p:nvSpPr>
        <p:spPr>
          <a:xfrm>
            <a:off x="146304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" name="Google Shape;166;p13"/>
          <p:cNvGrpSpPr/>
          <p:nvPr/>
        </p:nvGrpSpPr>
        <p:grpSpPr>
          <a:xfrm>
            <a:off x="275287" y="22340"/>
            <a:ext cx="17737427" cy="10025329"/>
            <a:chOff x="0" y="-57150"/>
            <a:chExt cx="4671586" cy="2640416"/>
          </a:xfrm>
        </p:grpSpPr>
        <p:sp>
          <p:nvSpPr>
            <p:cNvPr id="167" name="Google Shape;167;p13"/>
            <p:cNvSpPr/>
            <p:nvPr/>
          </p:nvSpPr>
          <p:spPr>
            <a:xfrm>
              <a:off x="0" y="0"/>
              <a:ext cx="4671586" cy="2583266"/>
            </a:xfrm>
            <a:custGeom>
              <a:rect b="b" l="l" r="r" t="t"/>
              <a:pathLst>
                <a:path extrusionOk="0" h="2583266" w="4671586">
                  <a:moveTo>
                    <a:pt x="22260" y="0"/>
                  </a:moveTo>
                  <a:lnTo>
                    <a:pt x="4649326" y="0"/>
                  </a:lnTo>
                  <a:cubicBezTo>
                    <a:pt x="4655229" y="0"/>
                    <a:pt x="4660891" y="2345"/>
                    <a:pt x="4665066" y="6520"/>
                  </a:cubicBezTo>
                  <a:cubicBezTo>
                    <a:pt x="4669241" y="10694"/>
                    <a:pt x="4671586" y="16356"/>
                    <a:pt x="4671586" y="22260"/>
                  </a:cubicBezTo>
                  <a:lnTo>
                    <a:pt x="4671586" y="2561006"/>
                  </a:lnTo>
                  <a:cubicBezTo>
                    <a:pt x="4671586" y="2573300"/>
                    <a:pt x="4661620" y="2583266"/>
                    <a:pt x="4649326" y="2583266"/>
                  </a:cubicBezTo>
                  <a:lnTo>
                    <a:pt x="22260" y="2583266"/>
                  </a:lnTo>
                  <a:cubicBezTo>
                    <a:pt x="9966" y="2583266"/>
                    <a:pt x="0" y="2573300"/>
                    <a:pt x="0" y="2561006"/>
                  </a:cubicBezTo>
                  <a:lnTo>
                    <a:pt x="0" y="22260"/>
                  </a:lnTo>
                  <a:cubicBezTo>
                    <a:pt x="0" y="16356"/>
                    <a:pt x="2345" y="10694"/>
                    <a:pt x="6520" y="6520"/>
                  </a:cubicBezTo>
                  <a:cubicBezTo>
                    <a:pt x="10694" y="2345"/>
                    <a:pt x="16356" y="0"/>
                    <a:pt x="222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C41C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3"/>
            <p:cNvSpPr txBox="1"/>
            <p:nvPr/>
          </p:nvSpPr>
          <p:spPr>
            <a:xfrm>
              <a:off x="0" y="-57150"/>
              <a:ext cx="4671586" cy="2640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13"/>
          <p:cNvGrpSpPr/>
          <p:nvPr/>
        </p:nvGrpSpPr>
        <p:grpSpPr>
          <a:xfrm>
            <a:off x="7929877" y="488304"/>
            <a:ext cx="9329423" cy="8205768"/>
            <a:chOff x="0" y="-57150"/>
            <a:chExt cx="758051" cy="666750"/>
          </a:xfrm>
        </p:grpSpPr>
        <p:sp>
          <p:nvSpPr>
            <p:cNvPr id="170" name="Google Shape;170;p13"/>
            <p:cNvSpPr/>
            <p:nvPr/>
          </p:nvSpPr>
          <p:spPr>
            <a:xfrm>
              <a:off x="0" y="0"/>
              <a:ext cx="758051" cy="609600"/>
            </a:xfrm>
            <a:custGeom>
              <a:rect b="b" l="l" r="r" t="t"/>
              <a:pathLst>
                <a:path extrusionOk="0" h="609600" w="758051">
                  <a:moveTo>
                    <a:pt x="203200" y="0"/>
                  </a:moveTo>
                  <a:lnTo>
                    <a:pt x="758051" y="0"/>
                  </a:lnTo>
                  <a:lnTo>
                    <a:pt x="554851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C41C0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 txBox="1"/>
            <p:nvPr/>
          </p:nvSpPr>
          <p:spPr>
            <a:xfrm>
              <a:off x="101600" y="-57150"/>
              <a:ext cx="554851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13"/>
          <p:cNvSpPr txBox="1"/>
          <p:nvPr/>
        </p:nvSpPr>
        <p:spPr>
          <a:xfrm>
            <a:off x="1573644" y="4616215"/>
            <a:ext cx="7378075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C41C0B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  <a:endParaRPr/>
          </a:p>
        </p:txBody>
      </p:sp>
      <p:sp>
        <p:nvSpPr>
          <p:cNvPr id="173" name="Google Shape;173;p13"/>
          <p:cNvSpPr txBox="1"/>
          <p:nvPr/>
        </p:nvSpPr>
        <p:spPr>
          <a:xfrm>
            <a:off x="1573647" y="6006879"/>
            <a:ext cx="6878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sp>
        <p:nvSpPr>
          <p:cNvPr id="174" name="Google Shape;174;p13"/>
          <p:cNvSpPr/>
          <p:nvPr/>
        </p:nvSpPr>
        <p:spPr>
          <a:xfrm>
            <a:off x="8315972" y="1600069"/>
            <a:ext cx="8557233" cy="6685591"/>
          </a:xfrm>
          <a:custGeom>
            <a:rect b="b" l="l" r="r" t="t"/>
            <a:pathLst>
              <a:path extrusionOk="0" h="609600" w="780258">
                <a:moveTo>
                  <a:pt x="203200" y="0"/>
                </a:moveTo>
                <a:lnTo>
                  <a:pt x="780258" y="0"/>
                </a:lnTo>
                <a:lnTo>
                  <a:pt x="577058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8112" r="-878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3"/>
          <p:cNvSpPr txBox="1"/>
          <p:nvPr/>
        </p:nvSpPr>
        <p:spPr>
          <a:xfrm>
            <a:off x="4279641" y="2337420"/>
            <a:ext cx="1966079" cy="23147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491">
                <a:solidFill>
                  <a:srgbClr val="C41C0B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15070674" y="2560761"/>
            <a:ext cx="2188626" cy="2279819"/>
          </a:xfrm>
          <a:custGeom>
            <a:rect b="b" l="l" r="r" t="t"/>
            <a:pathLst>
              <a:path extrusionOk="0" h="2279819" w="2188626">
                <a:moveTo>
                  <a:pt x="0" y="0"/>
                </a:moveTo>
                <a:lnTo>
                  <a:pt x="2188626" y="0"/>
                </a:lnTo>
                <a:lnTo>
                  <a:pt x="2188626" y="2279819"/>
                </a:lnTo>
                <a:lnTo>
                  <a:pt x="0" y="2279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3"/>
          <p:cNvSpPr/>
          <p:nvPr/>
        </p:nvSpPr>
        <p:spPr>
          <a:xfrm>
            <a:off x="7504390" y="829504"/>
            <a:ext cx="1197677" cy="1133302"/>
          </a:xfrm>
          <a:custGeom>
            <a:rect b="b" l="l" r="r" t="t"/>
            <a:pathLst>
              <a:path extrusionOk="0" h="1133302" w="1197677">
                <a:moveTo>
                  <a:pt x="0" y="0"/>
                </a:moveTo>
                <a:lnTo>
                  <a:pt x="1197677" y="0"/>
                </a:lnTo>
                <a:lnTo>
                  <a:pt x="1197677" y="1133302"/>
                </a:lnTo>
                <a:lnTo>
                  <a:pt x="0" y="1133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3"/>
          <p:cNvSpPr/>
          <p:nvPr/>
        </p:nvSpPr>
        <p:spPr>
          <a:xfrm>
            <a:off x="0" y="6861370"/>
            <a:ext cx="1197677" cy="1133302"/>
          </a:xfrm>
          <a:custGeom>
            <a:rect b="b" l="l" r="r" t="t"/>
            <a:pathLst>
              <a:path extrusionOk="0" h="1133302" w="1197677">
                <a:moveTo>
                  <a:pt x="0" y="0"/>
                </a:moveTo>
                <a:lnTo>
                  <a:pt x="1197677" y="0"/>
                </a:lnTo>
                <a:lnTo>
                  <a:pt x="1197677" y="1133301"/>
                </a:lnTo>
                <a:lnTo>
                  <a:pt x="0" y="1133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3"/>
          <p:cNvSpPr/>
          <p:nvPr/>
        </p:nvSpPr>
        <p:spPr>
          <a:xfrm>
            <a:off x="1362390" y="6861370"/>
            <a:ext cx="1197677" cy="1133302"/>
          </a:xfrm>
          <a:custGeom>
            <a:rect b="b" l="l" r="r" t="t"/>
            <a:pathLst>
              <a:path extrusionOk="0" h="1133302" w="1197677">
                <a:moveTo>
                  <a:pt x="0" y="0"/>
                </a:moveTo>
                <a:lnTo>
                  <a:pt x="1197677" y="0"/>
                </a:lnTo>
                <a:lnTo>
                  <a:pt x="1197677" y="1133301"/>
                </a:lnTo>
                <a:lnTo>
                  <a:pt x="0" y="1133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3"/>
          <p:cNvSpPr/>
          <p:nvPr/>
        </p:nvSpPr>
        <p:spPr>
          <a:xfrm>
            <a:off x="14967310" y="5169302"/>
            <a:ext cx="1197677" cy="1133302"/>
          </a:xfrm>
          <a:custGeom>
            <a:rect b="b" l="l" r="r" t="t"/>
            <a:pathLst>
              <a:path extrusionOk="0" h="1133302" w="1197677">
                <a:moveTo>
                  <a:pt x="0" y="0"/>
                </a:moveTo>
                <a:lnTo>
                  <a:pt x="1197677" y="0"/>
                </a:lnTo>
                <a:lnTo>
                  <a:pt x="1197677" y="1133302"/>
                </a:lnTo>
                <a:lnTo>
                  <a:pt x="0" y="1133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/>
          <p:nvPr/>
        </p:nvSpPr>
        <p:spPr>
          <a:xfrm>
            <a:off x="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4"/>
          <p:cNvSpPr/>
          <p:nvPr/>
        </p:nvSpPr>
        <p:spPr>
          <a:xfrm>
            <a:off x="73152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>
            <a:off x="146304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" name="Google Shape;188;p14"/>
          <p:cNvGrpSpPr/>
          <p:nvPr/>
        </p:nvGrpSpPr>
        <p:grpSpPr>
          <a:xfrm>
            <a:off x="275287" y="22340"/>
            <a:ext cx="17737427" cy="10025329"/>
            <a:chOff x="0" y="-57150"/>
            <a:chExt cx="4671586" cy="2640416"/>
          </a:xfrm>
        </p:grpSpPr>
        <p:sp>
          <p:nvSpPr>
            <p:cNvPr id="189" name="Google Shape;189;p14"/>
            <p:cNvSpPr/>
            <p:nvPr/>
          </p:nvSpPr>
          <p:spPr>
            <a:xfrm>
              <a:off x="0" y="0"/>
              <a:ext cx="4671586" cy="2583266"/>
            </a:xfrm>
            <a:custGeom>
              <a:rect b="b" l="l" r="r" t="t"/>
              <a:pathLst>
                <a:path extrusionOk="0" h="2583266" w="4671586">
                  <a:moveTo>
                    <a:pt x="22260" y="0"/>
                  </a:moveTo>
                  <a:lnTo>
                    <a:pt x="4649326" y="0"/>
                  </a:lnTo>
                  <a:cubicBezTo>
                    <a:pt x="4655229" y="0"/>
                    <a:pt x="4660891" y="2345"/>
                    <a:pt x="4665066" y="6520"/>
                  </a:cubicBezTo>
                  <a:cubicBezTo>
                    <a:pt x="4669241" y="10694"/>
                    <a:pt x="4671586" y="16356"/>
                    <a:pt x="4671586" y="22260"/>
                  </a:cubicBezTo>
                  <a:lnTo>
                    <a:pt x="4671586" y="2561006"/>
                  </a:lnTo>
                  <a:cubicBezTo>
                    <a:pt x="4671586" y="2573300"/>
                    <a:pt x="4661620" y="2583266"/>
                    <a:pt x="4649326" y="2583266"/>
                  </a:cubicBezTo>
                  <a:lnTo>
                    <a:pt x="22260" y="2583266"/>
                  </a:lnTo>
                  <a:cubicBezTo>
                    <a:pt x="9966" y="2583266"/>
                    <a:pt x="0" y="2573300"/>
                    <a:pt x="0" y="2561006"/>
                  </a:cubicBezTo>
                  <a:lnTo>
                    <a:pt x="0" y="22260"/>
                  </a:lnTo>
                  <a:cubicBezTo>
                    <a:pt x="0" y="16356"/>
                    <a:pt x="2345" y="10694"/>
                    <a:pt x="6520" y="6520"/>
                  </a:cubicBezTo>
                  <a:cubicBezTo>
                    <a:pt x="10694" y="2345"/>
                    <a:pt x="16356" y="0"/>
                    <a:pt x="222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C41C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4"/>
            <p:cNvSpPr txBox="1"/>
            <p:nvPr/>
          </p:nvSpPr>
          <p:spPr>
            <a:xfrm>
              <a:off x="0" y="-57150"/>
              <a:ext cx="4671586" cy="2640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14"/>
          <p:cNvGrpSpPr/>
          <p:nvPr/>
        </p:nvGrpSpPr>
        <p:grpSpPr>
          <a:xfrm>
            <a:off x="2047565" y="2018404"/>
            <a:ext cx="14192870" cy="5681878"/>
            <a:chOff x="0" y="-57150"/>
            <a:chExt cx="1665487" cy="666750"/>
          </a:xfrm>
        </p:grpSpPr>
        <p:sp>
          <p:nvSpPr>
            <p:cNvPr id="192" name="Google Shape;192;p14"/>
            <p:cNvSpPr/>
            <p:nvPr/>
          </p:nvSpPr>
          <p:spPr>
            <a:xfrm>
              <a:off x="0" y="0"/>
              <a:ext cx="1665487" cy="609600"/>
            </a:xfrm>
            <a:custGeom>
              <a:rect b="b" l="l" r="r" t="t"/>
              <a:pathLst>
                <a:path extrusionOk="0" h="609600" w="1665487">
                  <a:moveTo>
                    <a:pt x="203200" y="0"/>
                  </a:moveTo>
                  <a:lnTo>
                    <a:pt x="1665487" y="0"/>
                  </a:lnTo>
                  <a:lnTo>
                    <a:pt x="146228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C41C0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4"/>
            <p:cNvSpPr txBox="1"/>
            <p:nvPr/>
          </p:nvSpPr>
          <p:spPr>
            <a:xfrm>
              <a:off x="101600" y="-57150"/>
              <a:ext cx="1462287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14"/>
          <p:cNvSpPr txBox="1"/>
          <p:nvPr/>
        </p:nvSpPr>
        <p:spPr>
          <a:xfrm>
            <a:off x="1293904" y="962977"/>
            <a:ext cx="15965396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C41C0B"/>
                </a:solidFill>
                <a:latin typeface="Roboto"/>
                <a:ea typeface="Roboto"/>
                <a:cs typeface="Roboto"/>
                <a:sym typeface="Roboto"/>
              </a:rPr>
              <a:t>Welcome To Presentation</a:t>
            </a:r>
            <a:endParaRPr/>
          </a:p>
        </p:txBody>
      </p:sp>
      <p:sp>
        <p:nvSpPr>
          <p:cNvPr id="195" name="Google Shape;195;p14"/>
          <p:cNvSpPr/>
          <p:nvPr/>
        </p:nvSpPr>
        <p:spPr>
          <a:xfrm>
            <a:off x="2650092" y="2802757"/>
            <a:ext cx="12987815" cy="4600189"/>
          </a:xfrm>
          <a:custGeom>
            <a:rect b="b" l="l" r="r" t="t"/>
            <a:pathLst>
              <a:path extrusionOk="0" h="609600" w="1721097">
                <a:moveTo>
                  <a:pt x="203200" y="0"/>
                </a:moveTo>
                <a:lnTo>
                  <a:pt x="1721097" y="0"/>
                </a:lnTo>
                <a:lnTo>
                  <a:pt x="1517897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3135" l="0" r="0" t="-4508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4"/>
          <p:cNvSpPr txBox="1"/>
          <p:nvPr/>
        </p:nvSpPr>
        <p:spPr>
          <a:xfrm>
            <a:off x="3365837" y="8124415"/>
            <a:ext cx="11556326" cy="370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I'm Rain, and I'll be sharing with you my beautiful ideas. Follow me at @reallygreatsite to learn more. </a:t>
            </a:r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-519688" y="1714500"/>
            <a:ext cx="2188626" cy="2279819"/>
          </a:xfrm>
          <a:custGeom>
            <a:rect b="b" l="l" r="r" t="t"/>
            <a:pathLst>
              <a:path extrusionOk="0" h="2279819" w="2188626">
                <a:moveTo>
                  <a:pt x="0" y="0"/>
                </a:moveTo>
                <a:lnTo>
                  <a:pt x="2188626" y="0"/>
                </a:lnTo>
                <a:lnTo>
                  <a:pt x="2188626" y="2279819"/>
                </a:lnTo>
                <a:lnTo>
                  <a:pt x="0" y="2279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>
            <a:off x="1668938" y="7019688"/>
            <a:ext cx="1197677" cy="1133302"/>
          </a:xfrm>
          <a:custGeom>
            <a:rect b="b" l="l" r="r" t="t"/>
            <a:pathLst>
              <a:path extrusionOk="0" h="1133302" w="1197677">
                <a:moveTo>
                  <a:pt x="0" y="0"/>
                </a:moveTo>
                <a:lnTo>
                  <a:pt x="1197677" y="0"/>
                </a:lnTo>
                <a:lnTo>
                  <a:pt x="1197677" y="1133302"/>
                </a:lnTo>
                <a:lnTo>
                  <a:pt x="0" y="1133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>
            <a:off x="695066" y="5687026"/>
            <a:ext cx="1197677" cy="1133302"/>
          </a:xfrm>
          <a:custGeom>
            <a:rect b="b" l="l" r="r" t="t"/>
            <a:pathLst>
              <a:path extrusionOk="0" h="1133302" w="1197677">
                <a:moveTo>
                  <a:pt x="0" y="0"/>
                </a:moveTo>
                <a:lnTo>
                  <a:pt x="1197677" y="0"/>
                </a:lnTo>
                <a:lnTo>
                  <a:pt x="1197677" y="1133302"/>
                </a:lnTo>
                <a:lnTo>
                  <a:pt x="0" y="1133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/>
          <p:nvPr/>
        </p:nvSpPr>
        <p:spPr>
          <a:xfrm>
            <a:off x="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5"/>
          <p:cNvSpPr/>
          <p:nvPr/>
        </p:nvSpPr>
        <p:spPr>
          <a:xfrm>
            <a:off x="73152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5"/>
          <p:cNvSpPr/>
          <p:nvPr/>
        </p:nvSpPr>
        <p:spPr>
          <a:xfrm>
            <a:off x="146304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" name="Google Shape;207;p15"/>
          <p:cNvGrpSpPr/>
          <p:nvPr/>
        </p:nvGrpSpPr>
        <p:grpSpPr>
          <a:xfrm>
            <a:off x="275287" y="22340"/>
            <a:ext cx="17737427" cy="10025329"/>
            <a:chOff x="0" y="-57150"/>
            <a:chExt cx="4671586" cy="2640416"/>
          </a:xfrm>
        </p:grpSpPr>
        <p:sp>
          <p:nvSpPr>
            <p:cNvPr id="208" name="Google Shape;208;p15"/>
            <p:cNvSpPr/>
            <p:nvPr/>
          </p:nvSpPr>
          <p:spPr>
            <a:xfrm>
              <a:off x="0" y="0"/>
              <a:ext cx="4671586" cy="2583266"/>
            </a:xfrm>
            <a:custGeom>
              <a:rect b="b" l="l" r="r" t="t"/>
              <a:pathLst>
                <a:path extrusionOk="0" h="2583266" w="4671586">
                  <a:moveTo>
                    <a:pt x="22260" y="0"/>
                  </a:moveTo>
                  <a:lnTo>
                    <a:pt x="4649326" y="0"/>
                  </a:lnTo>
                  <a:cubicBezTo>
                    <a:pt x="4655229" y="0"/>
                    <a:pt x="4660891" y="2345"/>
                    <a:pt x="4665066" y="6520"/>
                  </a:cubicBezTo>
                  <a:cubicBezTo>
                    <a:pt x="4669241" y="10694"/>
                    <a:pt x="4671586" y="16356"/>
                    <a:pt x="4671586" y="22260"/>
                  </a:cubicBezTo>
                  <a:lnTo>
                    <a:pt x="4671586" y="2561006"/>
                  </a:lnTo>
                  <a:cubicBezTo>
                    <a:pt x="4671586" y="2573300"/>
                    <a:pt x="4661620" y="2583266"/>
                    <a:pt x="4649326" y="2583266"/>
                  </a:cubicBezTo>
                  <a:lnTo>
                    <a:pt x="22260" y="2583266"/>
                  </a:lnTo>
                  <a:cubicBezTo>
                    <a:pt x="9966" y="2583266"/>
                    <a:pt x="0" y="2573300"/>
                    <a:pt x="0" y="2561006"/>
                  </a:cubicBezTo>
                  <a:lnTo>
                    <a:pt x="0" y="22260"/>
                  </a:lnTo>
                  <a:cubicBezTo>
                    <a:pt x="0" y="16356"/>
                    <a:pt x="2345" y="10694"/>
                    <a:pt x="6520" y="6520"/>
                  </a:cubicBezTo>
                  <a:cubicBezTo>
                    <a:pt x="10694" y="2345"/>
                    <a:pt x="16356" y="0"/>
                    <a:pt x="222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C41C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5"/>
            <p:cNvSpPr txBox="1"/>
            <p:nvPr/>
          </p:nvSpPr>
          <p:spPr>
            <a:xfrm>
              <a:off x="0" y="-57150"/>
              <a:ext cx="4671586" cy="2640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5"/>
          <p:cNvSpPr txBox="1"/>
          <p:nvPr/>
        </p:nvSpPr>
        <p:spPr>
          <a:xfrm>
            <a:off x="2653975" y="956621"/>
            <a:ext cx="12980050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C41C0B"/>
                </a:solidFill>
                <a:latin typeface="Roboto"/>
                <a:ea typeface="Roboto"/>
                <a:cs typeface="Roboto"/>
                <a:sym typeface="Roboto"/>
              </a:rPr>
              <a:t>Safety And Security </a:t>
            </a:r>
            <a:endParaRPr/>
          </a:p>
        </p:txBody>
      </p:sp>
      <p:pic>
        <p:nvPicPr>
          <p:cNvPr id="211" name="Google Shape;21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382" y="2319663"/>
            <a:ext cx="8676610" cy="69229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15"/>
          <p:cNvGrpSpPr/>
          <p:nvPr/>
        </p:nvGrpSpPr>
        <p:grpSpPr>
          <a:xfrm>
            <a:off x="9701264" y="3664004"/>
            <a:ext cx="464030" cy="375211"/>
            <a:chOff x="0" y="-47625"/>
            <a:chExt cx="812800" cy="657225"/>
          </a:xfrm>
        </p:grpSpPr>
        <p:sp>
          <p:nvSpPr>
            <p:cNvPr id="213" name="Google Shape;213;p15"/>
            <p:cNvSpPr/>
            <p:nvPr/>
          </p:nvSpPr>
          <p:spPr>
            <a:xfrm>
              <a:off x="0" y="0"/>
              <a:ext cx="812800" cy="609600"/>
            </a:xfrm>
            <a:custGeom>
              <a:rect b="b" l="l" r="r" t="t"/>
              <a:pathLst>
                <a:path extrusionOk="0" h="609600" w="8128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EF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5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15"/>
          <p:cNvSpPr txBox="1"/>
          <p:nvPr/>
        </p:nvSpPr>
        <p:spPr>
          <a:xfrm>
            <a:off x="10728785" y="3523892"/>
            <a:ext cx="2415147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Element A</a:t>
            </a:r>
            <a:endParaRPr/>
          </a:p>
        </p:txBody>
      </p:sp>
      <p:sp>
        <p:nvSpPr>
          <p:cNvPr id="216" name="Google Shape;216;p15"/>
          <p:cNvSpPr txBox="1"/>
          <p:nvPr/>
        </p:nvSpPr>
        <p:spPr>
          <a:xfrm>
            <a:off x="13707424" y="3437214"/>
            <a:ext cx="3078153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grpSp>
        <p:nvGrpSpPr>
          <p:cNvPr id="217" name="Google Shape;217;p15"/>
          <p:cNvGrpSpPr/>
          <p:nvPr/>
        </p:nvGrpSpPr>
        <p:grpSpPr>
          <a:xfrm>
            <a:off x="9701264" y="4877149"/>
            <a:ext cx="464030" cy="375211"/>
            <a:chOff x="0" y="-47625"/>
            <a:chExt cx="812800" cy="657225"/>
          </a:xfrm>
        </p:grpSpPr>
        <p:sp>
          <p:nvSpPr>
            <p:cNvPr id="218" name="Google Shape;218;p15"/>
            <p:cNvSpPr/>
            <p:nvPr/>
          </p:nvSpPr>
          <p:spPr>
            <a:xfrm>
              <a:off x="0" y="0"/>
              <a:ext cx="812800" cy="609600"/>
            </a:xfrm>
            <a:custGeom>
              <a:rect b="b" l="l" r="r" t="t"/>
              <a:pathLst>
                <a:path extrusionOk="0" h="609600" w="8128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9F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5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15"/>
          <p:cNvSpPr txBox="1"/>
          <p:nvPr/>
        </p:nvSpPr>
        <p:spPr>
          <a:xfrm>
            <a:off x="10728785" y="4737036"/>
            <a:ext cx="2415147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Element B</a:t>
            </a:r>
            <a:endParaRPr/>
          </a:p>
        </p:txBody>
      </p:sp>
      <p:sp>
        <p:nvSpPr>
          <p:cNvPr id="221" name="Google Shape;221;p15"/>
          <p:cNvSpPr txBox="1"/>
          <p:nvPr/>
        </p:nvSpPr>
        <p:spPr>
          <a:xfrm>
            <a:off x="13707424" y="4650359"/>
            <a:ext cx="3078153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grpSp>
        <p:nvGrpSpPr>
          <p:cNvPr id="222" name="Google Shape;222;p15"/>
          <p:cNvGrpSpPr/>
          <p:nvPr/>
        </p:nvGrpSpPr>
        <p:grpSpPr>
          <a:xfrm>
            <a:off x="9701264" y="6244939"/>
            <a:ext cx="464030" cy="375211"/>
            <a:chOff x="0" y="-47625"/>
            <a:chExt cx="812800" cy="657225"/>
          </a:xfrm>
        </p:grpSpPr>
        <p:sp>
          <p:nvSpPr>
            <p:cNvPr id="223" name="Google Shape;223;p15"/>
            <p:cNvSpPr/>
            <p:nvPr/>
          </p:nvSpPr>
          <p:spPr>
            <a:xfrm>
              <a:off x="0" y="0"/>
              <a:ext cx="812800" cy="609600"/>
            </a:xfrm>
            <a:custGeom>
              <a:rect b="b" l="l" r="r" t="t"/>
              <a:pathLst>
                <a:path extrusionOk="0" h="609600" w="8128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5D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5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15"/>
          <p:cNvSpPr txBox="1"/>
          <p:nvPr/>
        </p:nvSpPr>
        <p:spPr>
          <a:xfrm>
            <a:off x="10728785" y="6104826"/>
            <a:ext cx="2415147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Element C</a:t>
            </a:r>
            <a:endParaRPr/>
          </a:p>
        </p:txBody>
      </p:sp>
      <p:sp>
        <p:nvSpPr>
          <p:cNvPr id="226" name="Google Shape;226;p15"/>
          <p:cNvSpPr txBox="1"/>
          <p:nvPr/>
        </p:nvSpPr>
        <p:spPr>
          <a:xfrm>
            <a:off x="13707424" y="6018149"/>
            <a:ext cx="3078153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grpSp>
        <p:nvGrpSpPr>
          <p:cNvPr id="227" name="Google Shape;227;p15"/>
          <p:cNvGrpSpPr/>
          <p:nvPr/>
        </p:nvGrpSpPr>
        <p:grpSpPr>
          <a:xfrm>
            <a:off x="9701264" y="7460329"/>
            <a:ext cx="464030" cy="375211"/>
            <a:chOff x="0" y="-47625"/>
            <a:chExt cx="812800" cy="657225"/>
          </a:xfrm>
        </p:grpSpPr>
        <p:sp>
          <p:nvSpPr>
            <p:cNvPr id="228" name="Google Shape;228;p15"/>
            <p:cNvSpPr/>
            <p:nvPr/>
          </p:nvSpPr>
          <p:spPr>
            <a:xfrm>
              <a:off x="0" y="0"/>
              <a:ext cx="812800" cy="609600"/>
            </a:xfrm>
            <a:custGeom>
              <a:rect b="b" l="l" r="r" t="t"/>
              <a:pathLst>
                <a:path extrusionOk="0" h="609600" w="8128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41C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5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15"/>
          <p:cNvSpPr txBox="1"/>
          <p:nvPr/>
        </p:nvSpPr>
        <p:spPr>
          <a:xfrm>
            <a:off x="10728785" y="7320216"/>
            <a:ext cx="2415147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Element D</a:t>
            </a:r>
            <a:endParaRPr/>
          </a:p>
        </p:txBody>
      </p:sp>
      <p:sp>
        <p:nvSpPr>
          <p:cNvPr id="231" name="Google Shape;231;p15"/>
          <p:cNvSpPr txBox="1"/>
          <p:nvPr/>
        </p:nvSpPr>
        <p:spPr>
          <a:xfrm>
            <a:off x="13707424" y="7233539"/>
            <a:ext cx="3078153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sp>
        <p:nvSpPr>
          <p:cNvPr id="232" name="Google Shape;232;p15"/>
          <p:cNvSpPr/>
          <p:nvPr/>
        </p:nvSpPr>
        <p:spPr>
          <a:xfrm>
            <a:off x="15634025" y="975671"/>
            <a:ext cx="1449511" cy="1371600"/>
          </a:xfrm>
          <a:custGeom>
            <a:rect b="b" l="l" r="r" t="t"/>
            <a:pathLst>
              <a:path extrusionOk="0" h="1371600" w="1449511">
                <a:moveTo>
                  <a:pt x="0" y="0"/>
                </a:moveTo>
                <a:lnTo>
                  <a:pt x="1449511" y="0"/>
                </a:lnTo>
                <a:lnTo>
                  <a:pt x="1449511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/>
          <p:nvPr/>
        </p:nvSpPr>
        <p:spPr>
          <a:xfrm>
            <a:off x="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6"/>
          <p:cNvSpPr/>
          <p:nvPr/>
        </p:nvSpPr>
        <p:spPr>
          <a:xfrm>
            <a:off x="73152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6"/>
          <p:cNvSpPr/>
          <p:nvPr/>
        </p:nvSpPr>
        <p:spPr>
          <a:xfrm>
            <a:off x="146304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" name="Google Shape;240;p16"/>
          <p:cNvGrpSpPr/>
          <p:nvPr/>
        </p:nvGrpSpPr>
        <p:grpSpPr>
          <a:xfrm>
            <a:off x="275287" y="22340"/>
            <a:ext cx="17737427" cy="10025329"/>
            <a:chOff x="0" y="-57150"/>
            <a:chExt cx="4671586" cy="2640416"/>
          </a:xfrm>
        </p:grpSpPr>
        <p:sp>
          <p:nvSpPr>
            <p:cNvPr id="241" name="Google Shape;241;p16"/>
            <p:cNvSpPr/>
            <p:nvPr/>
          </p:nvSpPr>
          <p:spPr>
            <a:xfrm>
              <a:off x="0" y="0"/>
              <a:ext cx="4671586" cy="2583266"/>
            </a:xfrm>
            <a:custGeom>
              <a:rect b="b" l="l" r="r" t="t"/>
              <a:pathLst>
                <a:path extrusionOk="0" h="2583266" w="4671586">
                  <a:moveTo>
                    <a:pt x="22260" y="0"/>
                  </a:moveTo>
                  <a:lnTo>
                    <a:pt x="4649326" y="0"/>
                  </a:lnTo>
                  <a:cubicBezTo>
                    <a:pt x="4655229" y="0"/>
                    <a:pt x="4660891" y="2345"/>
                    <a:pt x="4665066" y="6520"/>
                  </a:cubicBezTo>
                  <a:cubicBezTo>
                    <a:pt x="4669241" y="10694"/>
                    <a:pt x="4671586" y="16356"/>
                    <a:pt x="4671586" y="22260"/>
                  </a:cubicBezTo>
                  <a:lnTo>
                    <a:pt x="4671586" y="2561006"/>
                  </a:lnTo>
                  <a:cubicBezTo>
                    <a:pt x="4671586" y="2573300"/>
                    <a:pt x="4661620" y="2583266"/>
                    <a:pt x="4649326" y="2583266"/>
                  </a:cubicBezTo>
                  <a:lnTo>
                    <a:pt x="22260" y="2583266"/>
                  </a:lnTo>
                  <a:cubicBezTo>
                    <a:pt x="9966" y="2583266"/>
                    <a:pt x="0" y="2573300"/>
                    <a:pt x="0" y="2561006"/>
                  </a:cubicBezTo>
                  <a:lnTo>
                    <a:pt x="0" y="22260"/>
                  </a:lnTo>
                  <a:cubicBezTo>
                    <a:pt x="0" y="16356"/>
                    <a:pt x="2345" y="10694"/>
                    <a:pt x="6520" y="6520"/>
                  </a:cubicBezTo>
                  <a:cubicBezTo>
                    <a:pt x="10694" y="2345"/>
                    <a:pt x="16356" y="0"/>
                    <a:pt x="222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C41C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6"/>
            <p:cNvSpPr txBox="1"/>
            <p:nvPr/>
          </p:nvSpPr>
          <p:spPr>
            <a:xfrm>
              <a:off x="0" y="-57150"/>
              <a:ext cx="4671586" cy="2640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3" name="Google Shape;24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81505" y="2627793"/>
            <a:ext cx="7176851" cy="66730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4" name="Google Shape;244;p16"/>
          <p:cNvGrpSpPr/>
          <p:nvPr/>
        </p:nvGrpSpPr>
        <p:grpSpPr>
          <a:xfrm>
            <a:off x="1876120" y="7053503"/>
            <a:ext cx="10673379" cy="1516167"/>
            <a:chOff x="0" y="-57150"/>
            <a:chExt cx="4693729" cy="666750"/>
          </a:xfrm>
        </p:grpSpPr>
        <p:sp>
          <p:nvSpPr>
            <p:cNvPr id="245" name="Google Shape;245;p16"/>
            <p:cNvSpPr/>
            <p:nvPr/>
          </p:nvSpPr>
          <p:spPr>
            <a:xfrm>
              <a:off x="0" y="0"/>
              <a:ext cx="4693729" cy="609600"/>
            </a:xfrm>
            <a:custGeom>
              <a:rect b="b" l="l" r="r" t="t"/>
              <a:pathLst>
                <a:path extrusionOk="0" h="609600" w="4693729">
                  <a:moveTo>
                    <a:pt x="203200" y="0"/>
                  </a:moveTo>
                  <a:lnTo>
                    <a:pt x="4693729" y="0"/>
                  </a:lnTo>
                  <a:lnTo>
                    <a:pt x="449052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D3A3A">
                <a:alpha val="14901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6"/>
            <p:cNvSpPr txBox="1"/>
            <p:nvPr/>
          </p:nvSpPr>
          <p:spPr>
            <a:xfrm>
              <a:off x="101600" y="-57150"/>
              <a:ext cx="4490529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16"/>
          <p:cNvGrpSpPr/>
          <p:nvPr/>
        </p:nvGrpSpPr>
        <p:grpSpPr>
          <a:xfrm>
            <a:off x="1723720" y="6901103"/>
            <a:ext cx="10673379" cy="1516167"/>
            <a:chOff x="0" y="-57150"/>
            <a:chExt cx="4693729" cy="666750"/>
          </a:xfrm>
        </p:grpSpPr>
        <p:sp>
          <p:nvSpPr>
            <p:cNvPr id="248" name="Google Shape;248;p16"/>
            <p:cNvSpPr/>
            <p:nvPr/>
          </p:nvSpPr>
          <p:spPr>
            <a:xfrm>
              <a:off x="0" y="0"/>
              <a:ext cx="4693729" cy="609600"/>
            </a:xfrm>
            <a:custGeom>
              <a:rect b="b" l="l" r="r" t="t"/>
              <a:pathLst>
                <a:path extrusionOk="0" h="609600" w="4693729">
                  <a:moveTo>
                    <a:pt x="203200" y="0"/>
                  </a:moveTo>
                  <a:lnTo>
                    <a:pt x="4693729" y="0"/>
                  </a:lnTo>
                  <a:lnTo>
                    <a:pt x="449052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5D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6"/>
            <p:cNvSpPr txBox="1"/>
            <p:nvPr/>
          </p:nvSpPr>
          <p:spPr>
            <a:xfrm>
              <a:off x="101600" y="-57150"/>
              <a:ext cx="4490529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16"/>
          <p:cNvGrpSpPr/>
          <p:nvPr/>
        </p:nvGrpSpPr>
        <p:grpSpPr>
          <a:xfrm>
            <a:off x="2520929" y="5260724"/>
            <a:ext cx="10673379" cy="1516167"/>
            <a:chOff x="0" y="-57150"/>
            <a:chExt cx="4693729" cy="666750"/>
          </a:xfrm>
        </p:grpSpPr>
        <p:sp>
          <p:nvSpPr>
            <p:cNvPr id="251" name="Google Shape;251;p16"/>
            <p:cNvSpPr/>
            <p:nvPr/>
          </p:nvSpPr>
          <p:spPr>
            <a:xfrm>
              <a:off x="0" y="0"/>
              <a:ext cx="4693729" cy="609600"/>
            </a:xfrm>
            <a:custGeom>
              <a:rect b="b" l="l" r="r" t="t"/>
              <a:pathLst>
                <a:path extrusionOk="0" h="609600" w="4693729">
                  <a:moveTo>
                    <a:pt x="203200" y="0"/>
                  </a:moveTo>
                  <a:lnTo>
                    <a:pt x="4693729" y="0"/>
                  </a:lnTo>
                  <a:lnTo>
                    <a:pt x="449052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D3A3A">
                <a:alpha val="14901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6"/>
            <p:cNvSpPr txBox="1"/>
            <p:nvPr/>
          </p:nvSpPr>
          <p:spPr>
            <a:xfrm>
              <a:off x="101600" y="-57150"/>
              <a:ext cx="4490529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16"/>
          <p:cNvGrpSpPr/>
          <p:nvPr/>
        </p:nvGrpSpPr>
        <p:grpSpPr>
          <a:xfrm>
            <a:off x="2368529" y="5108324"/>
            <a:ext cx="10673379" cy="1516167"/>
            <a:chOff x="0" y="-57150"/>
            <a:chExt cx="4693729" cy="666750"/>
          </a:xfrm>
        </p:grpSpPr>
        <p:sp>
          <p:nvSpPr>
            <p:cNvPr id="254" name="Google Shape;254;p16"/>
            <p:cNvSpPr/>
            <p:nvPr/>
          </p:nvSpPr>
          <p:spPr>
            <a:xfrm>
              <a:off x="0" y="0"/>
              <a:ext cx="4693729" cy="609600"/>
            </a:xfrm>
            <a:custGeom>
              <a:rect b="b" l="l" r="r" t="t"/>
              <a:pathLst>
                <a:path extrusionOk="0" h="609600" w="4693729">
                  <a:moveTo>
                    <a:pt x="203200" y="0"/>
                  </a:moveTo>
                  <a:lnTo>
                    <a:pt x="4693729" y="0"/>
                  </a:lnTo>
                  <a:lnTo>
                    <a:pt x="449052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6"/>
            <p:cNvSpPr txBox="1"/>
            <p:nvPr/>
          </p:nvSpPr>
          <p:spPr>
            <a:xfrm>
              <a:off x="101600" y="-57150"/>
              <a:ext cx="4490529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6"/>
          <p:cNvGrpSpPr/>
          <p:nvPr/>
        </p:nvGrpSpPr>
        <p:grpSpPr>
          <a:xfrm>
            <a:off x="3228779" y="3540697"/>
            <a:ext cx="10673379" cy="1516167"/>
            <a:chOff x="0" y="-57150"/>
            <a:chExt cx="4693729" cy="666750"/>
          </a:xfrm>
        </p:grpSpPr>
        <p:sp>
          <p:nvSpPr>
            <p:cNvPr id="257" name="Google Shape;257;p16"/>
            <p:cNvSpPr/>
            <p:nvPr/>
          </p:nvSpPr>
          <p:spPr>
            <a:xfrm>
              <a:off x="0" y="0"/>
              <a:ext cx="4693729" cy="609600"/>
            </a:xfrm>
            <a:custGeom>
              <a:rect b="b" l="l" r="r" t="t"/>
              <a:pathLst>
                <a:path extrusionOk="0" h="609600" w="4693729">
                  <a:moveTo>
                    <a:pt x="203200" y="0"/>
                  </a:moveTo>
                  <a:lnTo>
                    <a:pt x="4693729" y="0"/>
                  </a:lnTo>
                  <a:lnTo>
                    <a:pt x="449052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D3A3A">
                <a:alpha val="14901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6"/>
            <p:cNvSpPr txBox="1"/>
            <p:nvPr/>
          </p:nvSpPr>
          <p:spPr>
            <a:xfrm>
              <a:off x="101600" y="-57150"/>
              <a:ext cx="4490529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16"/>
          <p:cNvGrpSpPr/>
          <p:nvPr/>
        </p:nvGrpSpPr>
        <p:grpSpPr>
          <a:xfrm>
            <a:off x="3076379" y="3388297"/>
            <a:ext cx="10673379" cy="1516167"/>
            <a:chOff x="0" y="-57150"/>
            <a:chExt cx="4693729" cy="666750"/>
          </a:xfrm>
        </p:grpSpPr>
        <p:sp>
          <p:nvSpPr>
            <p:cNvPr id="260" name="Google Shape;260;p16"/>
            <p:cNvSpPr/>
            <p:nvPr/>
          </p:nvSpPr>
          <p:spPr>
            <a:xfrm>
              <a:off x="0" y="0"/>
              <a:ext cx="4693729" cy="609600"/>
            </a:xfrm>
            <a:custGeom>
              <a:rect b="b" l="l" r="r" t="t"/>
              <a:pathLst>
                <a:path extrusionOk="0" h="609600" w="4693729">
                  <a:moveTo>
                    <a:pt x="203200" y="0"/>
                  </a:moveTo>
                  <a:lnTo>
                    <a:pt x="4693729" y="0"/>
                  </a:lnTo>
                  <a:lnTo>
                    <a:pt x="449052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EF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6"/>
            <p:cNvSpPr txBox="1"/>
            <p:nvPr/>
          </p:nvSpPr>
          <p:spPr>
            <a:xfrm>
              <a:off x="101600" y="-57150"/>
              <a:ext cx="4490529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16"/>
          <p:cNvSpPr txBox="1"/>
          <p:nvPr/>
        </p:nvSpPr>
        <p:spPr>
          <a:xfrm>
            <a:off x="2653975" y="956621"/>
            <a:ext cx="12980050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C41C0B"/>
                </a:solidFill>
                <a:latin typeface="Roboto"/>
                <a:ea typeface="Roboto"/>
                <a:cs typeface="Roboto"/>
                <a:sym typeface="Roboto"/>
              </a:rPr>
              <a:t>Our Vision</a:t>
            </a:r>
            <a:endParaRPr/>
          </a:p>
        </p:txBody>
      </p:sp>
      <p:sp>
        <p:nvSpPr>
          <p:cNvPr id="263" name="Google Shape;263;p16"/>
          <p:cNvSpPr txBox="1"/>
          <p:nvPr/>
        </p:nvSpPr>
        <p:spPr>
          <a:xfrm>
            <a:off x="7541748" y="3983394"/>
            <a:ext cx="5023596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sp>
        <p:nvSpPr>
          <p:cNvPr id="264" name="Google Shape;264;p16"/>
          <p:cNvSpPr txBox="1"/>
          <p:nvPr/>
        </p:nvSpPr>
        <p:spPr>
          <a:xfrm>
            <a:off x="4248285" y="3870046"/>
            <a:ext cx="2350276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Element A</a:t>
            </a:r>
            <a:endParaRPr/>
          </a:p>
        </p:txBody>
      </p:sp>
      <p:sp>
        <p:nvSpPr>
          <p:cNvPr id="265" name="Google Shape;265;p16"/>
          <p:cNvSpPr txBox="1"/>
          <p:nvPr/>
        </p:nvSpPr>
        <p:spPr>
          <a:xfrm>
            <a:off x="3567857" y="5676116"/>
            <a:ext cx="2350276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Element B</a:t>
            </a:r>
            <a:endParaRPr/>
          </a:p>
        </p:txBody>
      </p:sp>
      <p:sp>
        <p:nvSpPr>
          <p:cNvPr id="266" name="Google Shape;266;p16"/>
          <p:cNvSpPr txBox="1"/>
          <p:nvPr/>
        </p:nvSpPr>
        <p:spPr>
          <a:xfrm>
            <a:off x="2653975" y="7382852"/>
            <a:ext cx="2350276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Element C</a:t>
            </a:r>
            <a:endParaRPr/>
          </a:p>
        </p:txBody>
      </p:sp>
      <p:sp>
        <p:nvSpPr>
          <p:cNvPr id="267" name="Google Shape;267;p16"/>
          <p:cNvSpPr txBox="1"/>
          <p:nvPr/>
        </p:nvSpPr>
        <p:spPr>
          <a:xfrm>
            <a:off x="7026822" y="5789463"/>
            <a:ext cx="5370276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sp>
        <p:nvSpPr>
          <p:cNvPr id="268" name="Google Shape;268;p16"/>
          <p:cNvSpPr txBox="1"/>
          <p:nvPr/>
        </p:nvSpPr>
        <p:spPr>
          <a:xfrm>
            <a:off x="5967808" y="7496200"/>
            <a:ext cx="6597536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sp>
        <p:nvSpPr>
          <p:cNvPr id="269" name="Google Shape;269;p16"/>
          <p:cNvSpPr/>
          <p:nvPr/>
        </p:nvSpPr>
        <p:spPr>
          <a:xfrm>
            <a:off x="-1029351" y="3864904"/>
            <a:ext cx="2454905" cy="2557193"/>
          </a:xfrm>
          <a:custGeom>
            <a:rect b="b" l="l" r="r" t="t"/>
            <a:pathLst>
              <a:path extrusionOk="0" h="2557193" w="2454905">
                <a:moveTo>
                  <a:pt x="0" y="0"/>
                </a:moveTo>
                <a:lnTo>
                  <a:pt x="2454905" y="0"/>
                </a:lnTo>
                <a:lnTo>
                  <a:pt x="2454905" y="2557192"/>
                </a:lnTo>
                <a:lnTo>
                  <a:pt x="0" y="2557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6"/>
          <p:cNvSpPr/>
          <p:nvPr/>
        </p:nvSpPr>
        <p:spPr>
          <a:xfrm>
            <a:off x="16922621" y="-232437"/>
            <a:ext cx="1365379" cy="1422270"/>
          </a:xfrm>
          <a:custGeom>
            <a:rect b="b" l="l" r="r" t="t"/>
            <a:pathLst>
              <a:path extrusionOk="0" h="1422270" w="1365379">
                <a:moveTo>
                  <a:pt x="0" y="0"/>
                </a:moveTo>
                <a:lnTo>
                  <a:pt x="1365379" y="0"/>
                </a:lnTo>
                <a:lnTo>
                  <a:pt x="1365379" y="1422270"/>
                </a:lnTo>
                <a:lnTo>
                  <a:pt x="0" y="1422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6"/>
          <p:cNvSpPr/>
          <p:nvPr/>
        </p:nvSpPr>
        <p:spPr>
          <a:xfrm>
            <a:off x="936128" y="1189833"/>
            <a:ext cx="939991" cy="889467"/>
          </a:xfrm>
          <a:custGeom>
            <a:rect b="b" l="l" r="r" t="t"/>
            <a:pathLst>
              <a:path extrusionOk="0" h="889467" w="939991">
                <a:moveTo>
                  <a:pt x="0" y="0"/>
                </a:moveTo>
                <a:lnTo>
                  <a:pt x="939992" y="0"/>
                </a:lnTo>
                <a:lnTo>
                  <a:pt x="939992" y="889467"/>
                </a:lnTo>
                <a:lnTo>
                  <a:pt x="0" y="889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6"/>
          <p:cNvSpPr/>
          <p:nvPr/>
        </p:nvSpPr>
        <p:spPr>
          <a:xfrm>
            <a:off x="1876120" y="2336397"/>
            <a:ext cx="939991" cy="889467"/>
          </a:xfrm>
          <a:custGeom>
            <a:rect b="b" l="l" r="r" t="t"/>
            <a:pathLst>
              <a:path extrusionOk="0" h="889467" w="939991">
                <a:moveTo>
                  <a:pt x="0" y="0"/>
                </a:moveTo>
                <a:lnTo>
                  <a:pt x="939991" y="0"/>
                </a:lnTo>
                <a:lnTo>
                  <a:pt x="939991" y="889467"/>
                </a:lnTo>
                <a:lnTo>
                  <a:pt x="0" y="889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6"/>
          <p:cNvSpPr/>
          <p:nvPr/>
        </p:nvSpPr>
        <p:spPr>
          <a:xfrm>
            <a:off x="16262861" y="583967"/>
            <a:ext cx="1337415" cy="1265529"/>
          </a:xfrm>
          <a:custGeom>
            <a:rect b="b" l="l" r="r" t="t"/>
            <a:pathLst>
              <a:path extrusionOk="0" h="1265529" w="1337415">
                <a:moveTo>
                  <a:pt x="0" y="0"/>
                </a:moveTo>
                <a:lnTo>
                  <a:pt x="1337416" y="0"/>
                </a:lnTo>
                <a:lnTo>
                  <a:pt x="1337416" y="1265529"/>
                </a:lnTo>
                <a:lnTo>
                  <a:pt x="0" y="1265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"/>
          <p:cNvSpPr/>
          <p:nvPr/>
        </p:nvSpPr>
        <p:spPr>
          <a:xfrm>
            <a:off x="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7"/>
          <p:cNvSpPr/>
          <p:nvPr/>
        </p:nvSpPr>
        <p:spPr>
          <a:xfrm>
            <a:off x="73152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7"/>
          <p:cNvSpPr/>
          <p:nvPr/>
        </p:nvSpPr>
        <p:spPr>
          <a:xfrm>
            <a:off x="146304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1" name="Google Shape;281;p17"/>
          <p:cNvGrpSpPr/>
          <p:nvPr/>
        </p:nvGrpSpPr>
        <p:grpSpPr>
          <a:xfrm>
            <a:off x="275287" y="22340"/>
            <a:ext cx="17737427" cy="10025329"/>
            <a:chOff x="0" y="-57150"/>
            <a:chExt cx="4671586" cy="2640416"/>
          </a:xfrm>
        </p:grpSpPr>
        <p:sp>
          <p:nvSpPr>
            <p:cNvPr id="282" name="Google Shape;282;p17"/>
            <p:cNvSpPr/>
            <p:nvPr/>
          </p:nvSpPr>
          <p:spPr>
            <a:xfrm>
              <a:off x="0" y="0"/>
              <a:ext cx="4671586" cy="2583266"/>
            </a:xfrm>
            <a:custGeom>
              <a:rect b="b" l="l" r="r" t="t"/>
              <a:pathLst>
                <a:path extrusionOk="0" h="2583266" w="4671586">
                  <a:moveTo>
                    <a:pt x="22260" y="0"/>
                  </a:moveTo>
                  <a:lnTo>
                    <a:pt x="4649326" y="0"/>
                  </a:lnTo>
                  <a:cubicBezTo>
                    <a:pt x="4655229" y="0"/>
                    <a:pt x="4660891" y="2345"/>
                    <a:pt x="4665066" y="6520"/>
                  </a:cubicBezTo>
                  <a:cubicBezTo>
                    <a:pt x="4669241" y="10694"/>
                    <a:pt x="4671586" y="16356"/>
                    <a:pt x="4671586" y="22260"/>
                  </a:cubicBezTo>
                  <a:lnTo>
                    <a:pt x="4671586" y="2561006"/>
                  </a:lnTo>
                  <a:cubicBezTo>
                    <a:pt x="4671586" y="2573300"/>
                    <a:pt x="4661620" y="2583266"/>
                    <a:pt x="4649326" y="2583266"/>
                  </a:cubicBezTo>
                  <a:lnTo>
                    <a:pt x="22260" y="2583266"/>
                  </a:lnTo>
                  <a:cubicBezTo>
                    <a:pt x="9966" y="2583266"/>
                    <a:pt x="0" y="2573300"/>
                    <a:pt x="0" y="2561006"/>
                  </a:cubicBezTo>
                  <a:lnTo>
                    <a:pt x="0" y="22260"/>
                  </a:lnTo>
                  <a:cubicBezTo>
                    <a:pt x="0" y="16356"/>
                    <a:pt x="2345" y="10694"/>
                    <a:pt x="6520" y="6520"/>
                  </a:cubicBezTo>
                  <a:cubicBezTo>
                    <a:pt x="10694" y="2345"/>
                    <a:pt x="16356" y="0"/>
                    <a:pt x="222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C41C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7"/>
            <p:cNvSpPr txBox="1"/>
            <p:nvPr/>
          </p:nvSpPr>
          <p:spPr>
            <a:xfrm>
              <a:off x="0" y="-57150"/>
              <a:ext cx="4671586" cy="2640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17"/>
          <p:cNvSpPr txBox="1"/>
          <p:nvPr/>
        </p:nvSpPr>
        <p:spPr>
          <a:xfrm>
            <a:off x="2653975" y="956621"/>
            <a:ext cx="12980050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C41C0B"/>
                </a:solidFill>
                <a:latin typeface="Roboto"/>
                <a:ea typeface="Roboto"/>
                <a:cs typeface="Roboto"/>
                <a:sym typeface="Roboto"/>
              </a:rPr>
              <a:t>Safety-Actualization </a:t>
            </a:r>
            <a:endParaRPr/>
          </a:p>
        </p:txBody>
      </p:sp>
      <p:grpSp>
        <p:nvGrpSpPr>
          <p:cNvPr id="285" name="Google Shape;285;p17"/>
          <p:cNvGrpSpPr/>
          <p:nvPr/>
        </p:nvGrpSpPr>
        <p:grpSpPr>
          <a:xfrm>
            <a:off x="1427889" y="6971775"/>
            <a:ext cx="3618185" cy="1183137"/>
            <a:chOff x="0" y="-57150"/>
            <a:chExt cx="2039008" cy="666750"/>
          </a:xfrm>
        </p:grpSpPr>
        <p:sp>
          <p:nvSpPr>
            <p:cNvPr id="286" name="Google Shape;286;p17"/>
            <p:cNvSpPr/>
            <p:nvPr/>
          </p:nvSpPr>
          <p:spPr>
            <a:xfrm>
              <a:off x="0" y="0"/>
              <a:ext cx="2039008" cy="609600"/>
            </a:xfrm>
            <a:custGeom>
              <a:rect b="b" l="l" r="r" t="t"/>
              <a:pathLst>
                <a:path extrusionOk="0" h="609600" w="2039008">
                  <a:moveTo>
                    <a:pt x="203200" y="0"/>
                  </a:moveTo>
                  <a:lnTo>
                    <a:pt x="2039008" y="0"/>
                  </a:lnTo>
                  <a:lnTo>
                    <a:pt x="1835808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5D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7"/>
            <p:cNvSpPr txBox="1"/>
            <p:nvPr/>
          </p:nvSpPr>
          <p:spPr>
            <a:xfrm>
              <a:off x="101600" y="-57150"/>
              <a:ext cx="1835808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17"/>
          <p:cNvGrpSpPr/>
          <p:nvPr/>
        </p:nvGrpSpPr>
        <p:grpSpPr>
          <a:xfrm>
            <a:off x="1427889" y="5168947"/>
            <a:ext cx="3618185" cy="1183137"/>
            <a:chOff x="0" y="-57150"/>
            <a:chExt cx="2039008" cy="666750"/>
          </a:xfrm>
        </p:grpSpPr>
        <p:sp>
          <p:nvSpPr>
            <p:cNvPr id="289" name="Google Shape;289;p17"/>
            <p:cNvSpPr/>
            <p:nvPr/>
          </p:nvSpPr>
          <p:spPr>
            <a:xfrm>
              <a:off x="0" y="0"/>
              <a:ext cx="2039008" cy="609600"/>
            </a:xfrm>
            <a:custGeom>
              <a:rect b="b" l="l" r="r" t="t"/>
              <a:pathLst>
                <a:path extrusionOk="0" h="609600" w="2039008">
                  <a:moveTo>
                    <a:pt x="203200" y="0"/>
                  </a:moveTo>
                  <a:lnTo>
                    <a:pt x="2039008" y="0"/>
                  </a:lnTo>
                  <a:lnTo>
                    <a:pt x="1835808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9F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7"/>
            <p:cNvSpPr txBox="1"/>
            <p:nvPr/>
          </p:nvSpPr>
          <p:spPr>
            <a:xfrm>
              <a:off x="101600" y="-57150"/>
              <a:ext cx="1835808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17"/>
          <p:cNvGrpSpPr/>
          <p:nvPr/>
        </p:nvGrpSpPr>
        <p:grpSpPr>
          <a:xfrm>
            <a:off x="1427889" y="3366120"/>
            <a:ext cx="3618185" cy="1183137"/>
            <a:chOff x="0" y="-57150"/>
            <a:chExt cx="2039008" cy="666750"/>
          </a:xfrm>
        </p:grpSpPr>
        <p:sp>
          <p:nvSpPr>
            <p:cNvPr id="292" name="Google Shape;292;p17"/>
            <p:cNvSpPr/>
            <p:nvPr/>
          </p:nvSpPr>
          <p:spPr>
            <a:xfrm>
              <a:off x="0" y="0"/>
              <a:ext cx="2039008" cy="609600"/>
            </a:xfrm>
            <a:custGeom>
              <a:rect b="b" l="l" r="r" t="t"/>
              <a:pathLst>
                <a:path extrusionOk="0" h="609600" w="2039008">
                  <a:moveTo>
                    <a:pt x="203200" y="0"/>
                  </a:moveTo>
                  <a:lnTo>
                    <a:pt x="2039008" y="0"/>
                  </a:lnTo>
                  <a:lnTo>
                    <a:pt x="1835808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EF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7"/>
            <p:cNvSpPr txBox="1"/>
            <p:nvPr/>
          </p:nvSpPr>
          <p:spPr>
            <a:xfrm>
              <a:off x="101600" y="-57150"/>
              <a:ext cx="1835808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4" name="Google Shape;294;p17"/>
          <p:cNvSpPr txBox="1"/>
          <p:nvPr/>
        </p:nvSpPr>
        <p:spPr>
          <a:xfrm>
            <a:off x="5488955" y="3580404"/>
            <a:ext cx="2904049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sp>
        <p:nvSpPr>
          <p:cNvPr id="295" name="Google Shape;295;p17"/>
          <p:cNvSpPr txBox="1"/>
          <p:nvPr/>
        </p:nvSpPr>
        <p:spPr>
          <a:xfrm>
            <a:off x="5488955" y="5383232"/>
            <a:ext cx="2904049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sp>
        <p:nvSpPr>
          <p:cNvPr id="296" name="Google Shape;296;p17"/>
          <p:cNvSpPr txBox="1"/>
          <p:nvPr/>
        </p:nvSpPr>
        <p:spPr>
          <a:xfrm>
            <a:off x="5488955" y="7186059"/>
            <a:ext cx="2904049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sp>
        <p:nvSpPr>
          <p:cNvPr id="297" name="Google Shape;297;p17"/>
          <p:cNvSpPr txBox="1"/>
          <p:nvPr/>
        </p:nvSpPr>
        <p:spPr>
          <a:xfrm>
            <a:off x="1983948" y="3667081"/>
            <a:ext cx="2367077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Element A</a:t>
            </a:r>
            <a:endParaRPr/>
          </a:p>
        </p:txBody>
      </p:sp>
      <p:sp>
        <p:nvSpPr>
          <p:cNvPr id="298" name="Google Shape;298;p17"/>
          <p:cNvSpPr txBox="1"/>
          <p:nvPr/>
        </p:nvSpPr>
        <p:spPr>
          <a:xfrm>
            <a:off x="1983948" y="5469909"/>
            <a:ext cx="2367077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Element B</a:t>
            </a:r>
            <a:endParaRPr/>
          </a:p>
        </p:txBody>
      </p:sp>
      <p:sp>
        <p:nvSpPr>
          <p:cNvPr id="299" name="Google Shape;299;p17"/>
          <p:cNvSpPr txBox="1"/>
          <p:nvPr/>
        </p:nvSpPr>
        <p:spPr>
          <a:xfrm>
            <a:off x="1983948" y="7272737"/>
            <a:ext cx="2367077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Element C</a:t>
            </a:r>
            <a:endParaRPr/>
          </a:p>
        </p:txBody>
      </p:sp>
      <p:pic>
        <p:nvPicPr>
          <p:cNvPr id="300" name="Google Shape;30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90437" y="2499613"/>
            <a:ext cx="8566679" cy="690464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7"/>
          <p:cNvSpPr/>
          <p:nvPr/>
        </p:nvSpPr>
        <p:spPr>
          <a:xfrm>
            <a:off x="1953004" y="2104914"/>
            <a:ext cx="1057509" cy="1000668"/>
          </a:xfrm>
          <a:custGeom>
            <a:rect b="b" l="l" r="r" t="t"/>
            <a:pathLst>
              <a:path extrusionOk="0" h="1000668" w="1057509">
                <a:moveTo>
                  <a:pt x="0" y="0"/>
                </a:moveTo>
                <a:lnTo>
                  <a:pt x="1057509" y="0"/>
                </a:lnTo>
                <a:lnTo>
                  <a:pt x="1057509" y="1000668"/>
                </a:lnTo>
                <a:lnTo>
                  <a:pt x="0" y="10006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7"/>
          <p:cNvSpPr/>
          <p:nvPr/>
        </p:nvSpPr>
        <p:spPr>
          <a:xfrm>
            <a:off x="957383" y="940660"/>
            <a:ext cx="1057509" cy="1000668"/>
          </a:xfrm>
          <a:custGeom>
            <a:rect b="b" l="l" r="r" t="t"/>
            <a:pathLst>
              <a:path extrusionOk="0" h="1000668" w="1057509">
                <a:moveTo>
                  <a:pt x="0" y="0"/>
                </a:moveTo>
                <a:lnTo>
                  <a:pt x="1057509" y="0"/>
                </a:lnTo>
                <a:lnTo>
                  <a:pt x="1057509" y="1000668"/>
                </a:lnTo>
                <a:lnTo>
                  <a:pt x="0" y="10006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7"/>
          <p:cNvSpPr/>
          <p:nvPr/>
        </p:nvSpPr>
        <p:spPr>
          <a:xfrm>
            <a:off x="16660462" y="595330"/>
            <a:ext cx="1197677" cy="1133302"/>
          </a:xfrm>
          <a:custGeom>
            <a:rect b="b" l="l" r="r" t="t"/>
            <a:pathLst>
              <a:path extrusionOk="0" h="1133302" w="1197677">
                <a:moveTo>
                  <a:pt x="0" y="0"/>
                </a:moveTo>
                <a:lnTo>
                  <a:pt x="1197676" y="0"/>
                </a:lnTo>
                <a:lnTo>
                  <a:pt x="1197676" y="1133302"/>
                </a:lnTo>
                <a:lnTo>
                  <a:pt x="0" y="1133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/>
          <p:nvPr/>
        </p:nvSpPr>
        <p:spPr>
          <a:xfrm>
            <a:off x="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8"/>
          <p:cNvSpPr/>
          <p:nvPr/>
        </p:nvSpPr>
        <p:spPr>
          <a:xfrm>
            <a:off x="73152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8"/>
          <p:cNvSpPr/>
          <p:nvPr/>
        </p:nvSpPr>
        <p:spPr>
          <a:xfrm>
            <a:off x="146304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1" name="Google Shape;311;p18"/>
          <p:cNvGrpSpPr/>
          <p:nvPr/>
        </p:nvGrpSpPr>
        <p:grpSpPr>
          <a:xfrm>
            <a:off x="275287" y="22340"/>
            <a:ext cx="17737427" cy="10025329"/>
            <a:chOff x="0" y="-57150"/>
            <a:chExt cx="4671586" cy="2640416"/>
          </a:xfrm>
        </p:grpSpPr>
        <p:sp>
          <p:nvSpPr>
            <p:cNvPr id="312" name="Google Shape;312;p18"/>
            <p:cNvSpPr/>
            <p:nvPr/>
          </p:nvSpPr>
          <p:spPr>
            <a:xfrm>
              <a:off x="0" y="0"/>
              <a:ext cx="4671586" cy="2583266"/>
            </a:xfrm>
            <a:custGeom>
              <a:rect b="b" l="l" r="r" t="t"/>
              <a:pathLst>
                <a:path extrusionOk="0" h="2583266" w="4671586">
                  <a:moveTo>
                    <a:pt x="22260" y="0"/>
                  </a:moveTo>
                  <a:lnTo>
                    <a:pt x="4649326" y="0"/>
                  </a:lnTo>
                  <a:cubicBezTo>
                    <a:pt x="4655229" y="0"/>
                    <a:pt x="4660891" y="2345"/>
                    <a:pt x="4665066" y="6520"/>
                  </a:cubicBezTo>
                  <a:cubicBezTo>
                    <a:pt x="4669241" y="10694"/>
                    <a:pt x="4671586" y="16356"/>
                    <a:pt x="4671586" y="22260"/>
                  </a:cubicBezTo>
                  <a:lnTo>
                    <a:pt x="4671586" y="2561006"/>
                  </a:lnTo>
                  <a:cubicBezTo>
                    <a:pt x="4671586" y="2573300"/>
                    <a:pt x="4661620" y="2583266"/>
                    <a:pt x="4649326" y="2583266"/>
                  </a:cubicBezTo>
                  <a:lnTo>
                    <a:pt x="22260" y="2583266"/>
                  </a:lnTo>
                  <a:cubicBezTo>
                    <a:pt x="9966" y="2583266"/>
                    <a:pt x="0" y="2573300"/>
                    <a:pt x="0" y="2561006"/>
                  </a:cubicBezTo>
                  <a:lnTo>
                    <a:pt x="0" y="22260"/>
                  </a:lnTo>
                  <a:cubicBezTo>
                    <a:pt x="0" y="16356"/>
                    <a:pt x="2345" y="10694"/>
                    <a:pt x="6520" y="6520"/>
                  </a:cubicBezTo>
                  <a:cubicBezTo>
                    <a:pt x="10694" y="2345"/>
                    <a:pt x="16356" y="0"/>
                    <a:pt x="222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C41C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8"/>
            <p:cNvSpPr txBox="1"/>
            <p:nvPr/>
          </p:nvSpPr>
          <p:spPr>
            <a:xfrm>
              <a:off x="0" y="-57150"/>
              <a:ext cx="4671586" cy="2640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" name="Google Shape;314;p18"/>
          <p:cNvSpPr txBox="1"/>
          <p:nvPr/>
        </p:nvSpPr>
        <p:spPr>
          <a:xfrm>
            <a:off x="2653975" y="956621"/>
            <a:ext cx="12980050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C41C0B"/>
                </a:solidFill>
                <a:latin typeface="Roboto"/>
                <a:ea typeface="Roboto"/>
                <a:cs typeface="Roboto"/>
                <a:sym typeface="Roboto"/>
              </a:rPr>
              <a:t>Our Data </a:t>
            </a:r>
            <a:endParaRPr/>
          </a:p>
        </p:txBody>
      </p:sp>
      <p:pic>
        <p:nvPicPr>
          <p:cNvPr id="315" name="Google Shape;31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7655" y="2760472"/>
            <a:ext cx="4821906" cy="572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8"/>
          <p:cNvSpPr txBox="1"/>
          <p:nvPr/>
        </p:nvSpPr>
        <p:spPr>
          <a:xfrm>
            <a:off x="4100233" y="3180695"/>
            <a:ext cx="2856752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sp>
        <p:nvSpPr>
          <p:cNvPr id="317" name="Google Shape;317;p18"/>
          <p:cNvSpPr txBox="1"/>
          <p:nvPr/>
        </p:nvSpPr>
        <p:spPr>
          <a:xfrm>
            <a:off x="4100233" y="4932897"/>
            <a:ext cx="2856752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sp>
        <p:nvSpPr>
          <p:cNvPr id="318" name="Google Shape;318;p18"/>
          <p:cNvSpPr txBox="1"/>
          <p:nvPr/>
        </p:nvSpPr>
        <p:spPr>
          <a:xfrm>
            <a:off x="4100233" y="6861760"/>
            <a:ext cx="2856752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sp>
        <p:nvSpPr>
          <p:cNvPr id="319" name="Google Shape;319;p18"/>
          <p:cNvSpPr txBox="1"/>
          <p:nvPr/>
        </p:nvSpPr>
        <p:spPr>
          <a:xfrm>
            <a:off x="1213393" y="3267372"/>
            <a:ext cx="2559357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Element A</a:t>
            </a:r>
            <a:endParaRPr/>
          </a:p>
        </p:txBody>
      </p:sp>
      <p:sp>
        <p:nvSpPr>
          <p:cNvPr id="320" name="Google Shape;320;p18"/>
          <p:cNvSpPr txBox="1"/>
          <p:nvPr/>
        </p:nvSpPr>
        <p:spPr>
          <a:xfrm>
            <a:off x="1213393" y="5019574"/>
            <a:ext cx="2559357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Element B</a:t>
            </a:r>
            <a:endParaRPr/>
          </a:p>
        </p:txBody>
      </p:sp>
      <p:sp>
        <p:nvSpPr>
          <p:cNvPr id="321" name="Google Shape;321;p18"/>
          <p:cNvSpPr txBox="1"/>
          <p:nvPr/>
        </p:nvSpPr>
        <p:spPr>
          <a:xfrm>
            <a:off x="1213393" y="6948437"/>
            <a:ext cx="2559357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D3A3A"/>
                </a:solidFill>
                <a:latin typeface="Inter"/>
                <a:ea typeface="Inter"/>
                <a:cs typeface="Inter"/>
                <a:sym typeface="Inter"/>
              </a:rPr>
              <a:t>Element C</a:t>
            </a:r>
            <a:endParaRPr/>
          </a:p>
        </p:txBody>
      </p:sp>
      <p:pic>
        <p:nvPicPr>
          <p:cNvPr id="322" name="Google Shape;32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28004" y="3459473"/>
            <a:ext cx="4812958" cy="4373907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8"/>
          <p:cNvSpPr/>
          <p:nvPr/>
        </p:nvSpPr>
        <p:spPr>
          <a:xfrm>
            <a:off x="15047565" y="445142"/>
            <a:ext cx="1172919" cy="1221791"/>
          </a:xfrm>
          <a:custGeom>
            <a:rect b="b" l="l" r="r" t="t"/>
            <a:pathLst>
              <a:path extrusionOk="0" h="1221791" w="1172919">
                <a:moveTo>
                  <a:pt x="0" y="0"/>
                </a:moveTo>
                <a:lnTo>
                  <a:pt x="1172920" y="0"/>
                </a:lnTo>
                <a:lnTo>
                  <a:pt x="1172920" y="1221791"/>
                </a:lnTo>
                <a:lnTo>
                  <a:pt x="0" y="12217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8"/>
          <p:cNvSpPr/>
          <p:nvPr/>
        </p:nvSpPr>
        <p:spPr>
          <a:xfrm>
            <a:off x="2981629" y="975671"/>
            <a:ext cx="870022" cy="823259"/>
          </a:xfrm>
          <a:custGeom>
            <a:rect b="b" l="l" r="r" t="t"/>
            <a:pathLst>
              <a:path extrusionOk="0" h="823259" w="870022">
                <a:moveTo>
                  <a:pt x="0" y="0"/>
                </a:moveTo>
                <a:lnTo>
                  <a:pt x="870023" y="0"/>
                </a:lnTo>
                <a:lnTo>
                  <a:pt x="870023" y="823259"/>
                </a:lnTo>
                <a:lnTo>
                  <a:pt x="0" y="8232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8"/>
          <p:cNvSpPr/>
          <p:nvPr/>
        </p:nvSpPr>
        <p:spPr>
          <a:xfrm>
            <a:off x="1890193" y="1301113"/>
            <a:ext cx="870022" cy="823259"/>
          </a:xfrm>
          <a:custGeom>
            <a:rect b="b" l="l" r="r" t="t"/>
            <a:pathLst>
              <a:path extrusionOk="0" h="823259" w="870022">
                <a:moveTo>
                  <a:pt x="0" y="0"/>
                </a:moveTo>
                <a:lnTo>
                  <a:pt x="870022" y="0"/>
                </a:lnTo>
                <a:lnTo>
                  <a:pt x="870022" y="823259"/>
                </a:lnTo>
                <a:lnTo>
                  <a:pt x="0" y="8232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8"/>
          <p:cNvSpPr/>
          <p:nvPr/>
        </p:nvSpPr>
        <p:spPr>
          <a:xfrm>
            <a:off x="15938825" y="1221911"/>
            <a:ext cx="940602" cy="890045"/>
          </a:xfrm>
          <a:custGeom>
            <a:rect b="b" l="l" r="r" t="t"/>
            <a:pathLst>
              <a:path extrusionOk="0" h="890045" w="940602">
                <a:moveTo>
                  <a:pt x="0" y="0"/>
                </a:moveTo>
                <a:lnTo>
                  <a:pt x="940602" y="0"/>
                </a:lnTo>
                <a:lnTo>
                  <a:pt x="940602" y="890045"/>
                </a:lnTo>
                <a:lnTo>
                  <a:pt x="0" y="8900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8"/>
          <p:cNvSpPr/>
          <p:nvPr/>
        </p:nvSpPr>
        <p:spPr>
          <a:xfrm>
            <a:off x="15716" y="5646427"/>
            <a:ext cx="1197677" cy="1133302"/>
          </a:xfrm>
          <a:custGeom>
            <a:rect b="b" l="l" r="r" t="t"/>
            <a:pathLst>
              <a:path extrusionOk="0" h="1133302" w="1197677">
                <a:moveTo>
                  <a:pt x="0" y="0"/>
                </a:moveTo>
                <a:lnTo>
                  <a:pt x="1197677" y="0"/>
                </a:lnTo>
                <a:lnTo>
                  <a:pt x="1197677" y="1133301"/>
                </a:lnTo>
                <a:lnTo>
                  <a:pt x="0" y="1133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"/>
          <p:cNvSpPr/>
          <p:nvPr/>
        </p:nvSpPr>
        <p:spPr>
          <a:xfrm>
            <a:off x="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73152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9"/>
          <p:cNvSpPr/>
          <p:nvPr/>
        </p:nvSpPr>
        <p:spPr>
          <a:xfrm>
            <a:off x="14630400" y="8849176"/>
            <a:ext cx="7315200" cy="4007391"/>
          </a:xfrm>
          <a:custGeom>
            <a:rect b="b" l="l" r="r" t="t"/>
            <a:pathLst>
              <a:path extrusionOk="0" h="4007391" w="7315200">
                <a:moveTo>
                  <a:pt x="0" y="0"/>
                </a:moveTo>
                <a:lnTo>
                  <a:pt x="7315200" y="0"/>
                </a:lnTo>
                <a:lnTo>
                  <a:pt x="7315200" y="4007391"/>
                </a:lnTo>
                <a:lnTo>
                  <a:pt x="0" y="40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5" name="Google Shape;335;p19"/>
          <p:cNvGrpSpPr/>
          <p:nvPr/>
        </p:nvGrpSpPr>
        <p:grpSpPr>
          <a:xfrm>
            <a:off x="275287" y="22340"/>
            <a:ext cx="17737427" cy="10025329"/>
            <a:chOff x="0" y="-57150"/>
            <a:chExt cx="4671586" cy="2640416"/>
          </a:xfrm>
        </p:grpSpPr>
        <p:sp>
          <p:nvSpPr>
            <p:cNvPr id="336" name="Google Shape;336;p19"/>
            <p:cNvSpPr/>
            <p:nvPr/>
          </p:nvSpPr>
          <p:spPr>
            <a:xfrm>
              <a:off x="0" y="0"/>
              <a:ext cx="4671586" cy="2583266"/>
            </a:xfrm>
            <a:custGeom>
              <a:rect b="b" l="l" r="r" t="t"/>
              <a:pathLst>
                <a:path extrusionOk="0" h="2583266" w="4671586">
                  <a:moveTo>
                    <a:pt x="22260" y="0"/>
                  </a:moveTo>
                  <a:lnTo>
                    <a:pt x="4649326" y="0"/>
                  </a:lnTo>
                  <a:cubicBezTo>
                    <a:pt x="4655229" y="0"/>
                    <a:pt x="4660891" y="2345"/>
                    <a:pt x="4665066" y="6520"/>
                  </a:cubicBezTo>
                  <a:cubicBezTo>
                    <a:pt x="4669241" y="10694"/>
                    <a:pt x="4671586" y="16356"/>
                    <a:pt x="4671586" y="22260"/>
                  </a:cubicBezTo>
                  <a:lnTo>
                    <a:pt x="4671586" y="2561006"/>
                  </a:lnTo>
                  <a:cubicBezTo>
                    <a:pt x="4671586" y="2573300"/>
                    <a:pt x="4661620" y="2583266"/>
                    <a:pt x="4649326" y="2583266"/>
                  </a:cubicBezTo>
                  <a:lnTo>
                    <a:pt x="22260" y="2583266"/>
                  </a:lnTo>
                  <a:cubicBezTo>
                    <a:pt x="9966" y="2583266"/>
                    <a:pt x="0" y="2573300"/>
                    <a:pt x="0" y="2561006"/>
                  </a:cubicBezTo>
                  <a:lnTo>
                    <a:pt x="0" y="22260"/>
                  </a:lnTo>
                  <a:cubicBezTo>
                    <a:pt x="0" y="16356"/>
                    <a:pt x="2345" y="10694"/>
                    <a:pt x="6520" y="6520"/>
                  </a:cubicBezTo>
                  <a:cubicBezTo>
                    <a:pt x="10694" y="2345"/>
                    <a:pt x="16356" y="0"/>
                    <a:pt x="222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C41C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9"/>
            <p:cNvSpPr txBox="1"/>
            <p:nvPr/>
          </p:nvSpPr>
          <p:spPr>
            <a:xfrm>
              <a:off x="0" y="-57150"/>
              <a:ext cx="4671586" cy="2640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8" name="Google Shape;338;p19"/>
          <p:cNvGrpSpPr/>
          <p:nvPr/>
        </p:nvGrpSpPr>
        <p:grpSpPr>
          <a:xfrm>
            <a:off x="8546094" y="761830"/>
            <a:ext cx="8944732" cy="7622276"/>
            <a:chOff x="0" y="-57150"/>
            <a:chExt cx="782430" cy="666750"/>
          </a:xfrm>
        </p:grpSpPr>
        <p:sp>
          <p:nvSpPr>
            <p:cNvPr id="339" name="Google Shape;339;p19"/>
            <p:cNvSpPr/>
            <p:nvPr/>
          </p:nvSpPr>
          <p:spPr>
            <a:xfrm>
              <a:off x="0" y="0"/>
              <a:ext cx="782430" cy="609600"/>
            </a:xfrm>
            <a:custGeom>
              <a:rect b="b" l="l" r="r" t="t"/>
              <a:pathLst>
                <a:path extrusionOk="0" h="609600" w="782430">
                  <a:moveTo>
                    <a:pt x="203200" y="0"/>
                  </a:moveTo>
                  <a:lnTo>
                    <a:pt x="782430" y="0"/>
                  </a:lnTo>
                  <a:lnTo>
                    <a:pt x="57923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C41C0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9"/>
            <p:cNvSpPr txBox="1"/>
            <p:nvPr/>
          </p:nvSpPr>
          <p:spPr>
            <a:xfrm>
              <a:off x="101600" y="-57150"/>
              <a:ext cx="579230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" name="Google Shape;341;p19"/>
          <p:cNvSpPr txBox="1"/>
          <p:nvPr/>
        </p:nvSpPr>
        <p:spPr>
          <a:xfrm>
            <a:off x="1492112" y="4942909"/>
            <a:ext cx="7378075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C41C0B"/>
                </a:solidFill>
                <a:latin typeface="Roboto"/>
                <a:ea typeface="Roboto"/>
                <a:cs typeface="Roboto"/>
                <a:sym typeface="Roboto"/>
              </a:rPr>
              <a:t>Our Projects</a:t>
            </a:r>
            <a:endParaRPr/>
          </a:p>
        </p:txBody>
      </p:sp>
      <p:sp>
        <p:nvSpPr>
          <p:cNvPr id="342" name="Google Shape;342;p19"/>
          <p:cNvSpPr txBox="1"/>
          <p:nvPr/>
        </p:nvSpPr>
        <p:spPr>
          <a:xfrm>
            <a:off x="1741764" y="6600491"/>
            <a:ext cx="6878770" cy="370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  <a:endParaRPr/>
          </a:p>
        </p:txBody>
      </p:sp>
      <p:sp>
        <p:nvSpPr>
          <p:cNvPr id="343" name="Google Shape;343;p19"/>
          <p:cNvSpPr txBox="1"/>
          <p:nvPr/>
        </p:nvSpPr>
        <p:spPr>
          <a:xfrm>
            <a:off x="3965627" y="2407257"/>
            <a:ext cx="2431044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0">
                <a:solidFill>
                  <a:srgbClr val="C41C0B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/>
          </a:p>
        </p:txBody>
      </p:sp>
      <p:sp>
        <p:nvSpPr>
          <p:cNvPr id="344" name="Google Shape;344;p19"/>
          <p:cNvSpPr/>
          <p:nvPr/>
        </p:nvSpPr>
        <p:spPr>
          <a:xfrm>
            <a:off x="9071292" y="1954488"/>
            <a:ext cx="7880525" cy="6156893"/>
          </a:xfrm>
          <a:custGeom>
            <a:rect b="b" l="l" r="r" t="t"/>
            <a:pathLst>
              <a:path extrusionOk="0" h="609600" w="780258">
                <a:moveTo>
                  <a:pt x="203200" y="0"/>
                </a:moveTo>
                <a:lnTo>
                  <a:pt x="780258" y="0"/>
                </a:lnTo>
                <a:lnTo>
                  <a:pt x="577058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2818" l="0" r="0" t="-256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14539914" y="6971331"/>
            <a:ext cx="1356264" cy="1412775"/>
          </a:xfrm>
          <a:custGeom>
            <a:rect b="b" l="l" r="r" t="t"/>
            <a:pathLst>
              <a:path extrusionOk="0" h="1412775" w="1356264">
                <a:moveTo>
                  <a:pt x="0" y="0"/>
                </a:moveTo>
                <a:lnTo>
                  <a:pt x="1356264" y="0"/>
                </a:lnTo>
                <a:lnTo>
                  <a:pt x="1356264" y="1412775"/>
                </a:lnTo>
                <a:lnTo>
                  <a:pt x="0" y="1412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/>
          <p:nvPr/>
        </p:nvSpPr>
        <p:spPr>
          <a:xfrm>
            <a:off x="9959035" y="1532109"/>
            <a:ext cx="1356264" cy="1412775"/>
          </a:xfrm>
          <a:custGeom>
            <a:rect b="b" l="l" r="r" t="t"/>
            <a:pathLst>
              <a:path extrusionOk="0" h="1412775" w="1356264">
                <a:moveTo>
                  <a:pt x="0" y="0"/>
                </a:moveTo>
                <a:lnTo>
                  <a:pt x="1356263" y="0"/>
                </a:lnTo>
                <a:lnTo>
                  <a:pt x="1356263" y="1412775"/>
                </a:lnTo>
                <a:lnTo>
                  <a:pt x="0" y="1412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9"/>
          <p:cNvSpPr/>
          <p:nvPr/>
        </p:nvSpPr>
        <p:spPr>
          <a:xfrm>
            <a:off x="1350383" y="848517"/>
            <a:ext cx="722422" cy="683592"/>
          </a:xfrm>
          <a:custGeom>
            <a:rect b="b" l="l" r="r" t="t"/>
            <a:pathLst>
              <a:path extrusionOk="0" h="683592" w="722422">
                <a:moveTo>
                  <a:pt x="0" y="0"/>
                </a:moveTo>
                <a:lnTo>
                  <a:pt x="722422" y="0"/>
                </a:lnTo>
                <a:lnTo>
                  <a:pt x="722422" y="683592"/>
                </a:lnTo>
                <a:lnTo>
                  <a:pt x="0" y="6835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9"/>
          <p:cNvSpPr/>
          <p:nvPr/>
        </p:nvSpPr>
        <p:spPr>
          <a:xfrm>
            <a:off x="1072519" y="6223209"/>
            <a:ext cx="939991" cy="889467"/>
          </a:xfrm>
          <a:custGeom>
            <a:rect b="b" l="l" r="r" t="t"/>
            <a:pathLst>
              <a:path extrusionOk="0" h="889467" w="939991">
                <a:moveTo>
                  <a:pt x="0" y="0"/>
                </a:moveTo>
                <a:lnTo>
                  <a:pt x="939992" y="0"/>
                </a:lnTo>
                <a:lnTo>
                  <a:pt x="939992" y="889467"/>
                </a:lnTo>
                <a:lnTo>
                  <a:pt x="0" y="889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9"/>
          <p:cNvSpPr/>
          <p:nvPr/>
        </p:nvSpPr>
        <p:spPr>
          <a:xfrm>
            <a:off x="2133099" y="7063063"/>
            <a:ext cx="939991" cy="889467"/>
          </a:xfrm>
          <a:custGeom>
            <a:rect b="b" l="l" r="r" t="t"/>
            <a:pathLst>
              <a:path extrusionOk="0" h="889467" w="939991">
                <a:moveTo>
                  <a:pt x="0" y="0"/>
                </a:moveTo>
                <a:lnTo>
                  <a:pt x="939992" y="0"/>
                </a:lnTo>
                <a:lnTo>
                  <a:pt x="939992" y="889467"/>
                </a:lnTo>
                <a:lnTo>
                  <a:pt x="0" y="889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einrich Safety Pyramid Theory Infographic Slides">
  <a:themeElements>
    <a:clrScheme name="Office">
      <a:dk1>
        <a:srgbClr val="000000"/>
      </a:dk1>
      <a:lt1>
        <a:srgbClr val="FFFFFF"/>
      </a:lt1>
      <a:dk2>
        <a:srgbClr val="C41C0B"/>
      </a:dk2>
      <a:lt2>
        <a:srgbClr val="E2E2E2"/>
      </a:lt2>
      <a:accent1>
        <a:srgbClr val="F85D4D"/>
      </a:accent1>
      <a:accent2>
        <a:srgbClr val="FFEF64"/>
      </a:accent2>
      <a:accent3>
        <a:srgbClr val="9EC3FF"/>
      </a:accent3>
      <a:accent4>
        <a:srgbClr val="888888"/>
      </a:accent4>
      <a:accent5>
        <a:srgbClr val="F4F4F4"/>
      </a:accent5>
      <a:accent6>
        <a:srgbClr val="ED7843"/>
      </a:accent6>
      <a:hlink>
        <a:srgbClr val="E2E2E2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