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10287000" cx="18288000"/>
  <p:notesSz cx="6858000" cy="9144000"/>
  <p:embeddedFontLst>
    <p:embeddedFont>
      <p:font typeface="Anton"/>
      <p:regular r:id="rId26"/>
    </p:embeddedFont>
    <p:embeddedFont>
      <p:font typeface="Arimo"/>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Anton-regular.fntdata"/><Relationship Id="rId25" Type="http://schemas.openxmlformats.org/officeDocument/2006/relationships/slide" Target="slides/slide20.xml"/><Relationship Id="rId28" Type="http://schemas.openxmlformats.org/officeDocument/2006/relationships/font" Target="fonts/Arimo-bold.fntdata"/><Relationship Id="rId27" Type="http://schemas.openxmlformats.org/officeDocument/2006/relationships/font" Target="fonts/Arimo-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Arimo-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Arimo-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 name="Shape 45"/>
        <p:cNvGrpSpPr/>
        <p:nvPr/>
      </p:nvGrpSpPr>
      <p:grpSpPr>
        <a:xfrm>
          <a:off x="0" y="0"/>
          <a:ext cx="0" cy="0"/>
          <a:chOff x="0" y="0"/>
          <a:chExt cx="0" cy="0"/>
        </a:xfrm>
      </p:grpSpPr>
      <p:sp>
        <p:nvSpPr>
          <p:cNvPr id="46" name="Google Shape;46;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 name="Shape 10"/>
        <p:cNvGrpSpPr/>
        <p:nvPr/>
      </p:nvGrpSpPr>
      <p:grpSpPr>
        <a:xfrm>
          <a:off x="0" y="0"/>
          <a:ext cx="0" cy="0"/>
          <a:chOff x="0" y="0"/>
          <a:chExt cx="0" cy="0"/>
        </a:xfrm>
      </p:grpSpPr>
      <p:sp>
        <p:nvSpPr>
          <p:cNvPr id="11" name="Google Shape;11;p2"/>
          <p:cNvSpPr/>
          <p:nvPr/>
        </p:nvSpPr>
        <p:spPr>
          <a:xfrm rot="-5400000">
            <a:off x="4000500" y="-4000500"/>
            <a:ext cx="10287000" cy="18288000"/>
          </a:xfrm>
          <a:custGeom>
            <a:rect b="b" l="l" r="r" t="t"/>
            <a:pathLst>
              <a:path extrusionOk="0" h="18288000" w="10287000">
                <a:moveTo>
                  <a:pt x="10287000" y="0"/>
                </a:moveTo>
                <a:lnTo>
                  <a:pt x="10287000" y="18288000"/>
                </a:lnTo>
                <a:lnTo>
                  <a:pt x="0" y="18288000"/>
                </a:lnTo>
                <a:lnTo>
                  <a:pt x="0" y="0"/>
                </a:lnTo>
                <a:lnTo>
                  <a:pt x="10287000" y="0"/>
                </a:lnTo>
                <a:close/>
              </a:path>
            </a:pathLst>
          </a:custGeom>
          <a:blipFill rotWithShape="1">
            <a:blip r:embed="rId2">
              <a:alphaModFix/>
            </a:blip>
            <a:stretch>
              <a:fillRect b="0" l="-9259" r="-9259"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 name="Shape 12"/>
        <p:cNvGrpSpPr/>
        <p:nvPr/>
      </p:nvGrpSpPr>
      <p:grpSpPr>
        <a:xfrm>
          <a:off x="0" y="0"/>
          <a:ext cx="0" cy="0"/>
          <a:chOff x="0" y="0"/>
          <a:chExt cx="0" cy="0"/>
        </a:xfrm>
      </p:grpSpPr>
      <p:sp>
        <p:nvSpPr>
          <p:cNvPr id="13" name="Google Shape;13;p3"/>
          <p:cNvSpPr txBox="1"/>
          <p:nvPr>
            <p:ph type="ctrTitle"/>
          </p:nvPr>
        </p:nvSpPr>
        <p:spPr>
          <a:xfrm>
            <a:off x="834575" y="922125"/>
            <a:ext cx="13254600" cy="1470000"/>
          </a:xfrm>
          <a:prstGeom prst="rect">
            <a:avLst/>
          </a:prstGeom>
          <a:noFill/>
          <a:ln>
            <a:noFill/>
          </a:ln>
        </p:spPr>
        <p:txBody>
          <a:bodyPr anchorCtr="0" anchor="ctr" bIns="45700" lIns="91425" spcFirstLastPara="1" rIns="91425" wrap="square" tIns="45700">
            <a:normAutofit/>
          </a:bodyPr>
          <a:lstStyle>
            <a:lvl1pPr lvl="0">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 name="Google Shape;14;p3"/>
          <p:cNvSpPr txBox="1"/>
          <p:nvPr>
            <p:ph idx="1" type="subTitle"/>
          </p:nvPr>
        </p:nvSpPr>
        <p:spPr>
          <a:xfrm>
            <a:off x="899900" y="2202550"/>
            <a:ext cx="6400800" cy="1752600"/>
          </a:xfrm>
          <a:prstGeom prst="rect">
            <a:avLst/>
          </a:prstGeom>
          <a:noFill/>
          <a:ln>
            <a:noFill/>
          </a:ln>
        </p:spPr>
        <p:txBody>
          <a:bodyPr anchorCtr="0" anchor="t" bIns="45700" lIns="91425" spcFirstLastPara="1" rIns="91425" wrap="square" tIns="45700">
            <a:normAutofit/>
          </a:bodyPr>
          <a:lstStyle>
            <a:lvl1pPr lvl="0">
              <a:spcBef>
                <a:spcPts val="640"/>
              </a:spcBef>
              <a:spcAft>
                <a:spcPts val="0"/>
              </a:spcAft>
              <a:buSzPts val="3200"/>
              <a:buNone/>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5" name="Google Shape;15;p3"/>
          <p:cNvSpPr/>
          <p:nvPr/>
        </p:nvSpPr>
        <p:spPr>
          <a:xfrm rot="10800000">
            <a:off x="-516606" y="440965"/>
            <a:ext cx="1033211" cy="1546930"/>
          </a:xfrm>
          <a:custGeom>
            <a:rect b="b" l="l" r="r" t="t"/>
            <a:pathLst>
              <a:path extrusionOk="0" h="1546930" w="1033211">
                <a:moveTo>
                  <a:pt x="0" y="0"/>
                </a:moveTo>
                <a:lnTo>
                  <a:pt x="1033212" y="0"/>
                </a:lnTo>
                <a:lnTo>
                  <a:pt x="1033212" y="1546930"/>
                </a:lnTo>
                <a:lnTo>
                  <a:pt x="0" y="1546930"/>
                </a:lnTo>
                <a:lnTo>
                  <a:pt x="0" y="0"/>
                </a:lnTo>
                <a:close/>
              </a:path>
            </a:pathLst>
          </a:custGeom>
          <a:blipFill rotWithShape="1">
            <a:blip r:embed="rId2">
              <a:alphaModFix/>
            </a:blip>
            <a:stretch>
              <a:fillRect b="-34459" l="0" r="-111295"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6" name="Shape 16"/>
        <p:cNvGrpSpPr/>
        <p:nvPr/>
      </p:nvGrpSpPr>
      <p:grpSpPr>
        <a:xfrm>
          <a:off x="0" y="0"/>
          <a:ext cx="0" cy="0"/>
          <a:chOff x="0" y="0"/>
          <a:chExt cx="0" cy="0"/>
        </a:xfrm>
      </p:grpSpPr>
      <p:sp>
        <p:nvSpPr>
          <p:cNvPr id="17" name="Google Shape;17;p4"/>
          <p:cNvSpPr txBox="1"/>
          <p:nvPr>
            <p:ph idx="1" type="body"/>
          </p:nvPr>
        </p:nvSpPr>
        <p:spPr>
          <a:xfrm>
            <a:off x="793900" y="2590238"/>
            <a:ext cx="8229600" cy="45261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8" name="Google Shape;18;p4"/>
          <p:cNvSpPr txBox="1"/>
          <p:nvPr>
            <p:ph type="ctrTitle"/>
          </p:nvPr>
        </p:nvSpPr>
        <p:spPr>
          <a:xfrm>
            <a:off x="834575" y="922125"/>
            <a:ext cx="13254600" cy="1470000"/>
          </a:xfrm>
          <a:prstGeom prst="rect">
            <a:avLst/>
          </a:prstGeom>
          <a:noFill/>
          <a:ln>
            <a:noFill/>
          </a:ln>
        </p:spPr>
        <p:txBody>
          <a:bodyPr anchorCtr="0" anchor="ctr" bIns="45700" lIns="91425" spcFirstLastPara="1" rIns="91425" wrap="square" tIns="45700">
            <a:normAutofit/>
          </a:bodyPr>
          <a:lstStyle>
            <a:lvl1pPr lvl="0"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9" name="Google Shape;19;p4"/>
          <p:cNvSpPr/>
          <p:nvPr/>
        </p:nvSpPr>
        <p:spPr>
          <a:xfrm rot="10800000">
            <a:off x="-516606" y="440965"/>
            <a:ext cx="1033211" cy="1546930"/>
          </a:xfrm>
          <a:custGeom>
            <a:rect b="b" l="l" r="r" t="t"/>
            <a:pathLst>
              <a:path extrusionOk="0" h="1546930" w="1033211">
                <a:moveTo>
                  <a:pt x="0" y="0"/>
                </a:moveTo>
                <a:lnTo>
                  <a:pt x="1033212" y="0"/>
                </a:lnTo>
                <a:lnTo>
                  <a:pt x="1033212" y="1546930"/>
                </a:lnTo>
                <a:lnTo>
                  <a:pt x="0" y="1546930"/>
                </a:lnTo>
                <a:lnTo>
                  <a:pt x="0" y="0"/>
                </a:lnTo>
                <a:close/>
              </a:path>
            </a:pathLst>
          </a:custGeom>
          <a:blipFill rotWithShape="1">
            <a:blip r:embed="rId2">
              <a:alphaModFix/>
            </a:blip>
            <a:stretch>
              <a:fillRect b="-34459" l="0" r="-111295"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0" name="Shape 20"/>
        <p:cNvGrpSpPr/>
        <p:nvPr/>
      </p:nvGrpSpPr>
      <p:grpSpPr>
        <a:xfrm>
          <a:off x="0" y="0"/>
          <a:ext cx="0" cy="0"/>
          <a:chOff x="0" y="0"/>
          <a:chExt cx="0" cy="0"/>
        </a:xfrm>
      </p:grpSpPr>
      <p:sp>
        <p:nvSpPr>
          <p:cNvPr id="21" name="Google Shape;21;p5"/>
          <p:cNvSpPr/>
          <p:nvPr/>
        </p:nvSpPr>
        <p:spPr>
          <a:xfrm rot="10800000">
            <a:off x="-516606" y="440965"/>
            <a:ext cx="1033211" cy="1546930"/>
          </a:xfrm>
          <a:custGeom>
            <a:rect b="b" l="l" r="r" t="t"/>
            <a:pathLst>
              <a:path extrusionOk="0" h="1546930" w="1033211">
                <a:moveTo>
                  <a:pt x="0" y="0"/>
                </a:moveTo>
                <a:lnTo>
                  <a:pt x="1033212" y="0"/>
                </a:lnTo>
                <a:lnTo>
                  <a:pt x="1033212" y="1546930"/>
                </a:lnTo>
                <a:lnTo>
                  <a:pt x="0" y="1546930"/>
                </a:lnTo>
                <a:lnTo>
                  <a:pt x="0" y="0"/>
                </a:lnTo>
                <a:close/>
              </a:path>
            </a:pathLst>
          </a:custGeom>
          <a:blipFill rotWithShape="1">
            <a:blip r:embed="rId2">
              <a:alphaModFix/>
            </a:blip>
            <a:stretch>
              <a:fillRect b="-34459" l="0" r="-111295"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 name="Google Shape;22;p5"/>
          <p:cNvSpPr txBox="1"/>
          <p:nvPr>
            <p:ph idx="1" type="body"/>
          </p:nvPr>
        </p:nvSpPr>
        <p:spPr>
          <a:xfrm>
            <a:off x="793900" y="2590238"/>
            <a:ext cx="8229600" cy="4526100"/>
          </a:xfrm>
          <a:prstGeom prst="rect">
            <a:avLst/>
          </a:prstGeom>
          <a:noFill/>
          <a:ln>
            <a:noFill/>
          </a:ln>
        </p:spPr>
        <p:txBody>
          <a:bodyPr anchorCtr="0" anchor="t" bIns="45700" lIns="91425" spcFirstLastPara="1" rIns="91425" wrap="square" tIns="45700">
            <a:normAutofit/>
          </a:bodyPr>
          <a:lstStyle>
            <a:lvl1pPr indent="-342900" lvl="0" marL="457200" rtl="0" algn="l">
              <a:spcBef>
                <a:spcPts val="360"/>
              </a:spcBef>
              <a:spcAft>
                <a:spcPts val="0"/>
              </a:spcAft>
              <a:buSzPts val="1800"/>
              <a:buChar char="•"/>
              <a:defRPr/>
            </a:lvl1pPr>
            <a:lvl2pPr indent="-342900" lvl="1" marL="914400" rtl="0" algn="l">
              <a:spcBef>
                <a:spcPts val="360"/>
              </a:spcBef>
              <a:spcAft>
                <a:spcPts val="0"/>
              </a:spcAft>
              <a:buSzPts val="1800"/>
              <a:buChar char="–"/>
              <a:defRPr/>
            </a:lvl2pPr>
            <a:lvl3pPr indent="-342900" lvl="2" marL="1371600" rtl="0" algn="l">
              <a:spcBef>
                <a:spcPts val="360"/>
              </a:spcBef>
              <a:spcAft>
                <a:spcPts val="0"/>
              </a:spcAft>
              <a:buSzPts val="1800"/>
              <a:buChar char="•"/>
              <a:defRPr/>
            </a:lvl3pPr>
            <a:lvl4pPr indent="-342900" lvl="3" marL="1828800" rtl="0" algn="l">
              <a:spcBef>
                <a:spcPts val="360"/>
              </a:spcBef>
              <a:spcAft>
                <a:spcPts val="0"/>
              </a:spcAft>
              <a:buSzPts val="1800"/>
              <a:buChar char="–"/>
              <a:defRPr/>
            </a:lvl4pPr>
            <a:lvl5pPr indent="-342900" lvl="4" marL="2286000" rtl="0" algn="l">
              <a:spcBef>
                <a:spcPts val="360"/>
              </a:spcBef>
              <a:spcAft>
                <a:spcPts val="0"/>
              </a:spcAft>
              <a:buSzPts val="1800"/>
              <a:buChar char="»"/>
              <a:defRPr/>
            </a:lvl5pPr>
            <a:lvl6pPr indent="-342900" lvl="5" marL="2743200" rtl="0" algn="l">
              <a:spcBef>
                <a:spcPts val="360"/>
              </a:spcBef>
              <a:spcAft>
                <a:spcPts val="0"/>
              </a:spcAft>
              <a:buSzPts val="1800"/>
              <a:buChar char="•"/>
              <a:defRPr/>
            </a:lvl6pPr>
            <a:lvl7pPr indent="-342900" lvl="6" marL="3200400" rtl="0" algn="l">
              <a:spcBef>
                <a:spcPts val="360"/>
              </a:spcBef>
              <a:spcAft>
                <a:spcPts val="0"/>
              </a:spcAft>
              <a:buSzPts val="1800"/>
              <a:buChar char="•"/>
              <a:defRPr/>
            </a:lvl7pPr>
            <a:lvl8pPr indent="-342900" lvl="7" marL="3657600" rtl="0" algn="l">
              <a:spcBef>
                <a:spcPts val="360"/>
              </a:spcBef>
              <a:spcAft>
                <a:spcPts val="0"/>
              </a:spcAft>
              <a:buSzPts val="1800"/>
              <a:buChar char="•"/>
              <a:defRPr/>
            </a:lvl8pPr>
            <a:lvl9pPr indent="-342900" lvl="8" marL="4114800" rtl="0" algn="l">
              <a:spcBef>
                <a:spcPts val="360"/>
              </a:spcBef>
              <a:spcAft>
                <a:spcPts val="0"/>
              </a:spcAft>
              <a:buSzPts val="1800"/>
              <a:buChar char="•"/>
              <a:defRPr/>
            </a:lvl9pPr>
          </a:lstStyle>
          <a:p/>
        </p:txBody>
      </p:sp>
      <p:sp>
        <p:nvSpPr>
          <p:cNvPr id="23" name="Google Shape;23;p5"/>
          <p:cNvSpPr txBox="1"/>
          <p:nvPr>
            <p:ph type="ctrTitle"/>
          </p:nvPr>
        </p:nvSpPr>
        <p:spPr>
          <a:xfrm>
            <a:off x="834575" y="922125"/>
            <a:ext cx="13254600" cy="1470000"/>
          </a:xfrm>
          <a:prstGeom prst="rect">
            <a:avLst/>
          </a:prstGeom>
          <a:noFill/>
          <a:ln>
            <a:noFill/>
          </a:ln>
        </p:spPr>
        <p:txBody>
          <a:bodyPr anchorCtr="0" anchor="ctr" bIns="45700" lIns="91425" spcFirstLastPara="1" rIns="91425" wrap="square" tIns="45700">
            <a:normAutofit/>
          </a:bodyPr>
          <a:lstStyle>
            <a:lvl1pPr lvl="0"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4" name="Shape 24"/>
        <p:cNvGrpSpPr/>
        <p:nvPr/>
      </p:nvGrpSpPr>
      <p:grpSpPr>
        <a:xfrm>
          <a:off x="0" y="0"/>
          <a:ext cx="0" cy="0"/>
          <a:chOff x="0" y="0"/>
          <a:chExt cx="0" cy="0"/>
        </a:xfrm>
      </p:grpSpPr>
      <p:sp>
        <p:nvSpPr>
          <p:cNvPr id="25" name="Google Shape;25;p6"/>
          <p:cNvSpPr txBox="1"/>
          <p:nvPr>
            <p:ph type="ctrTitle"/>
          </p:nvPr>
        </p:nvSpPr>
        <p:spPr>
          <a:xfrm>
            <a:off x="834575" y="922125"/>
            <a:ext cx="13254600" cy="1470000"/>
          </a:xfrm>
          <a:prstGeom prst="rect">
            <a:avLst/>
          </a:prstGeom>
          <a:noFill/>
          <a:ln>
            <a:noFill/>
          </a:ln>
        </p:spPr>
        <p:txBody>
          <a:bodyPr anchorCtr="0" anchor="ctr" bIns="45700" lIns="91425" spcFirstLastPara="1" rIns="91425" wrap="square" tIns="45700">
            <a:normAutofit/>
          </a:bodyPr>
          <a:lstStyle>
            <a:lvl1pPr lvl="0"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6" name="Google Shape;26;p6"/>
          <p:cNvSpPr/>
          <p:nvPr/>
        </p:nvSpPr>
        <p:spPr>
          <a:xfrm rot="10800000">
            <a:off x="-516606" y="440965"/>
            <a:ext cx="1033211" cy="1546930"/>
          </a:xfrm>
          <a:custGeom>
            <a:rect b="b" l="l" r="r" t="t"/>
            <a:pathLst>
              <a:path extrusionOk="0" h="1546930" w="1033211">
                <a:moveTo>
                  <a:pt x="0" y="0"/>
                </a:moveTo>
                <a:lnTo>
                  <a:pt x="1033212" y="0"/>
                </a:lnTo>
                <a:lnTo>
                  <a:pt x="1033212" y="1546930"/>
                </a:lnTo>
                <a:lnTo>
                  <a:pt x="0" y="1546930"/>
                </a:lnTo>
                <a:lnTo>
                  <a:pt x="0" y="0"/>
                </a:lnTo>
                <a:close/>
              </a:path>
            </a:pathLst>
          </a:custGeom>
          <a:blipFill rotWithShape="1">
            <a:blip r:embed="rId2">
              <a:alphaModFix/>
            </a:blip>
            <a:stretch>
              <a:fillRect b="-34459" l="0" r="-111295"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7" name="Shape 27"/>
        <p:cNvGrpSpPr/>
        <p:nvPr/>
      </p:nvGrpSpPr>
      <p:grpSpPr>
        <a:xfrm>
          <a:off x="0" y="0"/>
          <a:ext cx="0" cy="0"/>
          <a:chOff x="0" y="0"/>
          <a:chExt cx="0" cy="0"/>
        </a:xfrm>
      </p:grpSpPr>
      <p:sp>
        <p:nvSpPr>
          <p:cNvPr id="28" name="Google Shape;28;p7"/>
          <p:cNvSpPr txBox="1"/>
          <p:nvPr>
            <p:ph type="ctrTitle"/>
          </p:nvPr>
        </p:nvSpPr>
        <p:spPr>
          <a:xfrm>
            <a:off x="834575" y="922125"/>
            <a:ext cx="13254600" cy="1470000"/>
          </a:xfrm>
          <a:prstGeom prst="rect">
            <a:avLst/>
          </a:prstGeom>
          <a:noFill/>
          <a:ln>
            <a:noFill/>
          </a:ln>
        </p:spPr>
        <p:txBody>
          <a:bodyPr anchorCtr="0" anchor="ctr" bIns="45700" lIns="91425" spcFirstLastPara="1" rIns="91425" wrap="square" tIns="45700">
            <a:normAutofit/>
          </a:bodyPr>
          <a:lstStyle>
            <a:lvl1pPr lvl="0"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9" name="Google Shape;29;p7"/>
          <p:cNvSpPr/>
          <p:nvPr/>
        </p:nvSpPr>
        <p:spPr>
          <a:xfrm rot="10800000">
            <a:off x="-516606" y="440965"/>
            <a:ext cx="1033211" cy="1546930"/>
          </a:xfrm>
          <a:custGeom>
            <a:rect b="b" l="l" r="r" t="t"/>
            <a:pathLst>
              <a:path extrusionOk="0" h="1546930" w="1033211">
                <a:moveTo>
                  <a:pt x="0" y="0"/>
                </a:moveTo>
                <a:lnTo>
                  <a:pt x="1033212" y="0"/>
                </a:lnTo>
                <a:lnTo>
                  <a:pt x="1033212" y="1546930"/>
                </a:lnTo>
                <a:lnTo>
                  <a:pt x="0" y="1546930"/>
                </a:lnTo>
                <a:lnTo>
                  <a:pt x="0" y="0"/>
                </a:lnTo>
                <a:close/>
              </a:path>
            </a:pathLst>
          </a:custGeom>
          <a:blipFill rotWithShape="1">
            <a:blip r:embed="rId2">
              <a:alphaModFix/>
            </a:blip>
            <a:stretch>
              <a:fillRect b="-34459" l="0" r="-111295"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 name="Google Shape;30;p7"/>
          <p:cNvSpPr txBox="1"/>
          <p:nvPr>
            <p:ph idx="1" type="body"/>
          </p:nvPr>
        </p:nvSpPr>
        <p:spPr>
          <a:xfrm>
            <a:off x="793900" y="2590238"/>
            <a:ext cx="8229600" cy="4526100"/>
          </a:xfrm>
          <a:prstGeom prst="rect">
            <a:avLst/>
          </a:prstGeom>
          <a:noFill/>
          <a:ln>
            <a:noFill/>
          </a:ln>
        </p:spPr>
        <p:txBody>
          <a:bodyPr anchorCtr="0" anchor="t" bIns="45700" lIns="91425" spcFirstLastPara="1" rIns="91425" wrap="square" tIns="45700">
            <a:normAutofit/>
          </a:bodyPr>
          <a:lstStyle>
            <a:lvl1pPr indent="-342900" lvl="0" marL="457200" rtl="0" algn="l">
              <a:spcBef>
                <a:spcPts val="360"/>
              </a:spcBef>
              <a:spcAft>
                <a:spcPts val="0"/>
              </a:spcAft>
              <a:buSzPts val="1800"/>
              <a:buChar char="•"/>
              <a:defRPr/>
            </a:lvl1pPr>
            <a:lvl2pPr indent="-342900" lvl="1" marL="914400" rtl="0" algn="l">
              <a:spcBef>
                <a:spcPts val="360"/>
              </a:spcBef>
              <a:spcAft>
                <a:spcPts val="0"/>
              </a:spcAft>
              <a:buSzPts val="1800"/>
              <a:buChar char="–"/>
              <a:defRPr/>
            </a:lvl2pPr>
            <a:lvl3pPr indent="-342900" lvl="2" marL="1371600" rtl="0" algn="l">
              <a:spcBef>
                <a:spcPts val="360"/>
              </a:spcBef>
              <a:spcAft>
                <a:spcPts val="0"/>
              </a:spcAft>
              <a:buSzPts val="1800"/>
              <a:buChar char="•"/>
              <a:defRPr/>
            </a:lvl3pPr>
            <a:lvl4pPr indent="-342900" lvl="3" marL="1828800" rtl="0" algn="l">
              <a:spcBef>
                <a:spcPts val="360"/>
              </a:spcBef>
              <a:spcAft>
                <a:spcPts val="0"/>
              </a:spcAft>
              <a:buSzPts val="1800"/>
              <a:buChar char="–"/>
              <a:defRPr/>
            </a:lvl4pPr>
            <a:lvl5pPr indent="-342900" lvl="4" marL="2286000" rtl="0" algn="l">
              <a:spcBef>
                <a:spcPts val="360"/>
              </a:spcBef>
              <a:spcAft>
                <a:spcPts val="0"/>
              </a:spcAft>
              <a:buSzPts val="1800"/>
              <a:buChar char="»"/>
              <a:defRPr/>
            </a:lvl5pPr>
            <a:lvl6pPr indent="-342900" lvl="5" marL="2743200" rtl="0" algn="l">
              <a:spcBef>
                <a:spcPts val="360"/>
              </a:spcBef>
              <a:spcAft>
                <a:spcPts val="0"/>
              </a:spcAft>
              <a:buSzPts val="1800"/>
              <a:buChar char="•"/>
              <a:defRPr/>
            </a:lvl6pPr>
            <a:lvl7pPr indent="-342900" lvl="6" marL="3200400" rtl="0" algn="l">
              <a:spcBef>
                <a:spcPts val="360"/>
              </a:spcBef>
              <a:spcAft>
                <a:spcPts val="0"/>
              </a:spcAft>
              <a:buSzPts val="1800"/>
              <a:buChar char="•"/>
              <a:defRPr/>
            </a:lvl7pPr>
            <a:lvl8pPr indent="-342900" lvl="7" marL="3657600" rtl="0" algn="l">
              <a:spcBef>
                <a:spcPts val="360"/>
              </a:spcBef>
              <a:spcAft>
                <a:spcPts val="0"/>
              </a:spcAft>
              <a:buSzPts val="1800"/>
              <a:buChar char="•"/>
              <a:defRPr/>
            </a:lvl8pPr>
            <a:lvl9pPr indent="-342900" lvl="8" marL="4114800" rtl="0" algn="l">
              <a:spcBef>
                <a:spcPts val="360"/>
              </a:spcBef>
              <a:spcAft>
                <a:spcPts val="0"/>
              </a:spcAft>
              <a:buSzPts val="1800"/>
              <a:buChar char="•"/>
              <a:defRPr/>
            </a:lvl9pPr>
          </a:lstStyle>
          <a:p/>
        </p:txBody>
      </p:sp>
      <p:sp>
        <p:nvSpPr>
          <p:cNvPr id="31" name="Google Shape;31;p7"/>
          <p:cNvSpPr txBox="1"/>
          <p:nvPr>
            <p:ph idx="2" type="body"/>
          </p:nvPr>
        </p:nvSpPr>
        <p:spPr>
          <a:xfrm>
            <a:off x="5859575" y="2590238"/>
            <a:ext cx="8229600" cy="4526100"/>
          </a:xfrm>
          <a:prstGeom prst="rect">
            <a:avLst/>
          </a:prstGeom>
          <a:noFill/>
          <a:ln>
            <a:noFill/>
          </a:ln>
        </p:spPr>
        <p:txBody>
          <a:bodyPr anchorCtr="0" anchor="t" bIns="45700" lIns="91425" spcFirstLastPara="1" rIns="91425" wrap="square" tIns="45700">
            <a:normAutofit/>
          </a:bodyPr>
          <a:lstStyle>
            <a:lvl1pPr indent="-342900" lvl="0" marL="457200" rtl="0" algn="l">
              <a:spcBef>
                <a:spcPts val="360"/>
              </a:spcBef>
              <a:spcAft>
                <a:spcPts val="0"/>
              </a:spcAft>
              <a:buSzPts val="1800"/>
              <a:buChar char="•"/>
              <a:defRPr/>
            </a:lvl1pPr>
            <a:lvl2pPr indent="-342900" lvl="1" marL="914400" rtl="0" algn="l">
              <a:spcBef>
                <a:spcPts val="360"/>
              </a:spcBef>
              <a:spcAft>
                <a:spcPts val="0"/>
              </a:spcAft>
              <a:buSzPts val="1800"/>
              <a:buChar char="–"/>
              <a:defRPr/>
            </a:lvl2pPr>
            <a:lvl3pPr indent="-342900" lvl="2" marL="1371600" rtl="0" algn="l">
              <a:spcBef>
                <a:spcPts val="360"/>
              </a:spcBef>
              <a:spcAft>
                <a:spcPts val="0"/>
              </a:spcAft>
              <a:buSzPts val="1800"/>
              <a:buChar char="•"/>
              <a:defRPr/>
            </a:lvl3pPr>
            <a:lvl4pPr indent="-342900" lvl="3" marL="1828800" rtl="0" algn="l">
              <a:spcBef>
                <a:spcPts val="360"/>
              </a:spcBef>
              <a:spcAft>
                <a:spcPts val="0"/>
              </a:spcAft>
              <a:buSzPts val="1800"/>
              <a:buChar char="–"/>
              <a:defRPr/>
            </a:lvl4pPr>
            <a:lvl5pPr indent="-342900" lvl="4" marL="2286000" rtl="0" algn="l">
              <a:spcBef>
                <a:spcPts val="360"/>
              </a:spcBef>
              <a:spcAft>
                <a:spcPts val="0"/>
              </a:spcAft>
              <a:buSzPts val="1800"/>
              <a:buChar char="»"/>
              <a:defRPr/>
            </a:lvl5pPr>
            <a:lvl6pPr indent="-342900" lvl="5" marL="2743200" rtl="0" algn="l">
              <a:spcBef>
                <a:spcPts val="360"/>
              </a:spcBef>
              <a:spcAft>
                <a:spcPts val="0"/>
              </a:spcAft>
              <a:buSzPts val="1800"/>
              <a:buChar char="•"/>
              <a:defRPr/>
            </a:lvl6pPr>
            <a:lvl7pPr indent="-342900" lvl="6" marL="3200400" rtl="0" algn="l">
              <a:spcBef>
                <a:spcPts val="360"/>
              </a:spcBef>
              <a:spcAft>
                <a:spcPts val="0"/>
              </a:spcAft>
              <a:buSzPts val="1800"/>
              <a:buChar char="•"/>
              <a:defRPr/>
            </a:lvl7pPr>
            <a:lvl8pPr indent="-342900" lvl="7" marL="3657600" rtl="0" algn="l">
              <a:spcBef>
                <a:spcPts val="360"/>
              </a:spcBef>
              <a:spcAft>
                <a:spcPts val="0"/>
              </a:spcAft>
              <a:buSzPts val="1800"/>
              <a:buChar char="•"/>
              <a:defRPr/>
            </a:lvl8pPr>
            <a:lvl9pPr indent="-342900" lvl="8" marL="4114800" rtl="0" algn="l">
              <a:spcBef>
                <a:spcPts val="360"/>
              </a:spcBef>
              <a:spcAft>
                <a:spcPts val="0"/>
              </a:spcAft>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8"/>
          <p:cNvSpPr txBox="1"/>
          <p:nvPr>
            <p:ph idx="1" type="body"/>
          </p:nvPr>
        </p:nvSpPr>
        <p:spPr>
          <a:xfrm>
            <a:off x="793900" y="2590238"/>
            <a:ext cx="8229600" cy="4526100"/>
          </a:xfrm>
          <a:prstGeom prst="rect">
            <a:avLst/>
          </a:prstGeom>
          <a:noFill/>
          <a:ln>
            <a:noFill/>
          </a:ln>
        </p:spPr>
        <p:txBody>
          <a:bodyPr anchorCtr="0" anchor="t" bIns="45700" lIns="91425" spcFirstLastPara="1" rIns="91425" wrap="square" tIns="45700">
            <a:normAutofit/>
          </a:bodyPr>
          <a:lstStyle>
            <a:lvl1pPr indent="-342900" lvl="0" marL="457200" rtl="0" algn="l">
              <a:spcBef>
                <a:spcPts val="360"/>
              </a:spcBef>
              <a:spcAft>
                <a:spcPts val="0"/>
              </a:spcAft>
              <a:buSzPts val="1800"/>
              <a:buChar char="•"/>
              <a:defRPr/>
            </a:lvl1pPr>
            <a:lvl2pPr indent="-342900" lvl="1" marL="914400" rtl="0" algn="l">
              <a:spcBef>
                <a:spcPts val="360"/>
              </a:spcBef>
              <a:spcAft>
                <a:spcPts val="0"/>
              </a:spcAft>
              <a:buSzPts val="1800"/>
              <a:buChar char="–"/>
              <a:defRPr/>
            </a:lvl2pPr>
            <a:lvl3pPr indent="-342900" lvl="2" marL="1371600" rtl="0" algn="l">
              <a:spcBef>
                <a:spcPts val="360"/>
              </a:spcBef>
              <a:spcAft>
                <a:spcPts val="0"/>
              </a:spcAft>
              <a:buSzPts val="1800"/>
              <a:buChar char="•"/>
              <a:defRPr/>
            </a:lvl3pPr>
            <a:lvl4pPr indent="-342900" lvl="3" marL="1828800" rtl="0" algn="l">
              <a:spcBef>
                <a:spcPts val="360"/>
              </a:spcBef>
              <a:spcAft>
                <a:spcPts val="0"/>
              </a:spcAft>
              <a:buSzPts val="1800"/>
              <a:buChar char="–"/>
              <a:defRPr/>
            </a:lvl4pPr>
            <a:lvl5pPr indent="-342900" lvl="4" marL="2286000" rtl="0" algn="l">
              <a:spcBef>
                <a:spcPts val="360"/>
              </a:spcBef>
              <a:spcAft>
                <a:spcPts val="0"/>
              </a:spcAft>
              <a:buSzPts val="1800"/>
              <a:buChar char="»"/>
              <a:defRPr/>
            </a:lvl5pPr>
            <a:lvl6pPr indent="-342900" lvl="5" marL="2743200" rtl="0" algn="l">
              <a:spcBef>
                <a:spcPts val="360"/>
              </a:spcBef>
              <a:spcAft>
                <a:spcPts val="0"/>
              </a:spcAft>
              <a:buSzPts val="1800"/>
              <a:buChar char="•"/>
              <a:defRPr/>
            </a:lvl6pPr>
            <a:lvl7pPr indent="-342900" lvl="6" marL="3200400" rtl="0" algn="l">
              <a:spcBef>
                <a:spcPts val="360"/>
              </a:spcBef>
              <a:spcAft>
                <a:spcPts val="0"/>
              </a:spcAft>
              <a:buSzPts val="1800"/>
              <a:buChar char="•"/>
              <a:defRPr/>
            </a:lvl7pPr>
            <a:lvl8pPr indent="-342900" lvl="7" marL="3657600" rtl="0" algn="l">
              <a:spcBef>
                <a:spcPts val="360"/>
              </a:spcBef>
              <a:spcAft>
                <a:spcPts val="0"/>
              </a:spcAft>
              <a:buSzPts val="1800"/>
              <a:buChar char="•"/>
              <a:defRPr/>
            </a:lvl8pPr>
            <a:lvl9pPr indent="-342900" lvl="8" marL="4114800" rtl="0" algn="l">
              <a:spcBef>
                <a:spcPts val="360"/>
              </a:spcBef>
              <a:spcAft>
                <a:spcPts val="0"/>
              </a:spcAft>
              <a:buSzPts val="1800"/>
              <a:buChar char="•"/>
              <a:defRPr/>
            </a:lvl9pPr>
          </a:lstStyle>
          <a:p/>
        </p:txBody>
      </p:sp>
      <p:sp>
        <p:nvSpPr>
          <p:cNvPr id="34" name="Google Shape;34;p8"/>
          <p:cNvSpPr txBox="1"/>
          <p:nvPr>
            <p:ph type="ctrTitle"/>
          </p:nvPr>
        </p:nvSpPr>
        <p:spPr>
          <a:xfrm>
            <a:off x="834575" y="922125"/>
            <a:ext cx="13254600" cy="1470000"/>
          </a:xfrm>
          <a:prstGeom prst="rect">
            <a:avLst/>
          </a:prstGeom>
          <a:noFill/>
          <a:ln>
            <a:noFill/>
          </a:ln>
        </p:spPr>
        <p:txBody>
          <a:bodyPr anchorCtr="0" anchor="ctr" bIns="45700" lIns="91425" spcFirstLastPara="1" rIns="91425" wrap="square" tIns="45700">
            <a:normAutofit/>
          </a:bodyPr>
          <a:lstStyle>
            <a:lvl1pPr lvl="0"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5" name="Google Shape;35;p8"/>
          <p:cNvSpPr/>
          <p:nvPr/>
        </p:nvSpPr>
        <p:spPr>
          <a:xfrm rot="10800000">
            <a:off x="-516606" y="440965"/>
            <a:ext cx="1033211" cy="1546930"/>
          </a:xfrm>
          <a:custGeom>
            <a:rect b="b" l="l" r="r" t="t"/>
            <a:pathLst>
              <a:path extrusionOk="0" h="1546930" w="1033211">
                <a:moveTo>
                  <a:pt x="0" y="0"/>
                </a:moveTo>
                <a:lnTo>
                  <a:pt x="1033212" y="0"/>
                </a:lnTo>
                <a:lnTo>
                  <a:pt x="1033212" y="1546930"/>
                </a:lnTo>
                <a:lnTo>
                  <a:pt x="0" y="1546930"/>
                </a:lnTo>
                <a:lnTo>
                  <a:pt x="0" y="0"/>
                </a:lnTo>
                <a:close/>
              </a:path>
            </a:pathLst>
          </a:custGeom>
          <a:blipFill rotWithShape="1">
            <a:blip r:embed="rId2">
              <a:alphaModFix/>
            </a:blip>
            <a:stretch>
              <a:fillRect b="-34459" l="0" r="-111295"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6" name="Shape 36"/>
        <p:cNvGrpSpPr/>
        <p:nvPr/>
      </p:nvGrpSpPr>
      <p:grpSpPr>
        <a:xfrm>
          <a:off x="0" y="0"/>
          <a:ext cx="0" cy="0"/>
          <a:chOff x="0" y="0"/>
          <a:chExt cx="0" cy="0"/>
        </a:xfrm>
      </p:grpSpPr>
      <p:sp>
        <p:nvSpPr>
          <p:cNvPr id="37" name="Google Shape;37;p9"/>
          <p:cNvSpPr txBox="1"/>
          <p:nvPr>
            <p:ph idx="1" type="body"/>
          </p:nvPr>
        </p:nvSpPr>
        <p:spPr>
          <a:xfrm>
            <a:off x="793900" y="2590238"/>
            <a:ext cx="8229600" cy="4526100"/>
          </a:xfrm>
          <a:prstGeom prst="rect">
            <a:avLst/>
          </a:prstGeom>
          <a:noFill/>
          <a:ln>
            <a:noFill/>
          </a:ln>
        </p:spPr>
        <p:txBody>
          <a:bodyPr anchorCtr="0" anchor="t" bIns="45700" lIns="91425" spcFirstLastPara="1" rIns="91425" wrap="square" tIns="45700">
            <a:normAutofit/>
          </a:bodyPr>
          <a:lstStyle>
            <a:lvl1pPr indent="-342900" lvl="0" marL="457200" rtl="0" algn="l">
              <a:spcBef>
                <a:spcPts val="360"/>
              </a:spcBef>
              <a:spcAft>
                <a:spcPts val="0"/>
              </a:spcAft>
              <a:buSzPts val="1800"/>
              <a:buChar char="•"/>
              <a:defRPr/>
            </a:lvl1pPr>
            <a:lvl2pPr indent="-342900" lvl="1" marL="914400" rtl="0" algn="l">
              <a:spcBef>
                <a:spcPts val="360"/>
              </a:spcBef>
              <a:spcAft>
                <a:spcPts val="0"/>
              </a:spcAft>
              <a:buSzPts val="1800"/>
              <a:buChar char="–"/>
              <a:defRPr/>
            </a:lvl2pPr>
            <a:lvl3pPr indent="-342900" lvl="2" marL="1371600" rtl="0" algn="l">
              <a:spcBef>
                <a:spcPts val="360"/>
              </a:spcBef>
              <a:spcAft>
                <a:spcPts val="0"/>
              </a:spcAft>
              <a:buSzPts val="1800"/>
              <a:buChar char="•"/>
              <a:defRPr/>
            </a:lvl3pPr>
            <a:lvl4pPr indent="-342900" lvl="3" marL="1828800" rtl="0" algn="l">
              <a:spcBef>
                <a:spcPts val="360"/>
              </a:spcBef>
              <a:spcAft>
                <a:spcPts val="0"/>
              </a:spcAft>
              <a:buSzPts val="1800"/>
              <a:buChar char="–"/>
              <a:defRPr/>
            </a:lvl4pPr>
            <a:lvl5pPr indent="-342900" lvl="4" marL="2286000" rtl="0" algn="l">
              <a:spcBef>
                <a:spcPts val="360"/>
              </a:spcBef>
              <a:spcAft>
                <a:spcPts val="0"/>
              </a:spcAft>
              <a:buSzPts val="1800"/>
              <a:buChar char="»"/>
              <a:defRPr/>
            </a:lvl5pPr>
            <a:lvl6pPr indent="-342900" lvl="5" marL="2743200" rtl="0" algn="l">
              <a:spcBef>
                <a:spcPts val="360"/>
              </a:spcBef>
              <a:spcAft>
                <a:spcPts val="0"/>
              </a:spcAft>
              <a:buSzPts val="1800"/>
              <a:buChar char="•"/>
              <a:defRPr/>
            </a:lvl6pPr>
            <a:lvl7pPr indent="-342900" lvl="6" marL="3200400" rtl="0" algn="l">
              <a:spcBef>
                <a:spcPts val="360"/>
              </a:spcBef>
              <a:spcAft>
                <a:spcPts val="0"/>
              </a:spcAft>
              <a:buSzPts val="1800"/>
              <a:buChar char="•"/>
              <a:defRPr/>
            </a:lvl7pPr>
            <a:lvl8pPr indent="-342900" lvl="7" marL="3657600" rtl="0" algn="l">
              <a:spcBef>
                <a:spcPts val="360"/>
              </a:spcBef>
              <a:spcAft>
                <a:spcPts val="0"/>
              </a:spcAft>
              <a:buSzPts val="1800"/>
              <a:buChar char="•"/>
              <a:defRPr/>
            </a:lvl8pPr>
            <a:lvl9pPr indent="-342900" lvl="8" marL="4114800" rtl="0" algn="l">
              <a:spcBef>
                <a:spcPts val="360"/>
              </a:spcBef>
              <a:spcAft>
                <a:spcPts val="0"/>
              </a:spcAft>
              <a:buSzPts val="1800"/>
              <a:buChar char="•"/>
              <a:defRPr/>
            </a:lvl9pPr>
          </a:lstStyle>
          <a:p/>
        </p:txBody>
      </p:sp>
      <p:sp>
        <p:nvSpPr>
          <p:cNvPr id="38" name="Google Shape;38;p9"/>
          <p:cNvSpPr txBox="1"/>
          <p:nvPr>
            <p:ph type="ctrTitle"/>
          </p:nvPr>
        </p:nvSpPr>
        <p:spPr>
          <a:xfrm>
            <a:off x="834575" y="922125"/>
            <a:ext cx="13254600" cy="1470000"/>
          </a:xfrm>
          <a:prstGeom prst="rect">
            <a:avLst/>
          </a:prstGeom>
          <a:noFill/>
          <a:ln>
            <a:noFill/>
          </a:ln>
        </p:spPr>
        <p:txBody>
          <a:bodyPr anchorCtr="0" anchor="ctr" bIns="45700" lIns="91425" spcFirstLastPara="1" rIns="91425" wrap="square" tIns="45700">
            <a:normAutofit/>
          </a:bodyPr>
          <a:lstStyle>
            <a:lvl1pPr lvl="0"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9" name="Google Shape;39;p9"/>
          <p:cNvSpPr/>
          <p:nvPr/>
        </p:nvSpPr>
        <p:spPr>
          <a:xfrm rot="10800000">
            <a:off x="-516606" y="440965"/>
            <a:ext cx="1033211" cy="1546930"/>
          </a:xfrm>
          <a:custGeom>
            <a:rect b="b" l="l" r="r" t="t"/>
            <a:pathLst>
              <a:path extrusionOk="0" h="1546930" w="1033211">
                <a:moveTo>
                  <a:pt x="0" y="0"/>
                </a:moveTo>
                <a:lnTo>
                  <a:pt x="1033212" y="0"/>
                </a:lnTo>
                <a:lnTo>
                  <a:pt x="1033212" y="1546930"/>
                </a:lnTo>
                <a:lnTo>
                  <a:pt x="0" y="1546930"/>
                </a:lnTo>
                <a:lnTo>
                  <a:pt x="0" y="0"/>
                </a:lnTo>
                <a:close/>
              </a:path>
            </a:pathLst>
          </a:custGeom>
          <a:blipFill rotWithShape="1">
            <a:blip r:embed="rId2">
              <a:alphaModFix/>
            </a:blip>
            <a:stretch>
              <a:fillRect b="-34459" l="0" r="-111295"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0" name="Shape 40"/>
        <p:cNvGrpSpPr/>
        <p:nvPr/>
      </p:nvGrpSpPr>
      <p:grpSpPr>
        <a:xfrm>
          <a:off x="0" y="0"/>
          <a:ext cx="0" cy="0"/>
          <a:chOff x="0" y="0"/>
          <a:chExt cx="0" cy="0"/>
        </a:xfrm>
      </p:grpSpPr>
      <p:sp>
        <p:nvSpPr>
          <p:cNvPr id="41" name="Google Shape;41;p10"/>
          <p:cNvSpPr/>
          <p:nvPr>
            <p:ph idx="2" type="pic"/>
          </p:nvPr>
        </p:nvSpPr>
        <p:spPr>
          <a:xfrm>
            <a:off x="11288038" y="2816600"/>
            <a:ext cx="5486400" cy="4114800"/>
          </a:xfrm>
          <a:prstGeom prst="rect">
            <a:avLst/>
          </a:prstGeom>
          <a:noFill/>
          <a:ln>
            <a:noFill/>
          </a:ln>
        </p:spPr>
      </p:sp>
      <p:sp>
        <p:nvSpPr>
          <p:cNvPr id="42" name="Google Shape;42;p10"/>
          <p:cNvSpPr txBox="1"/>
          <p:nvPr>
            <p:ph idx="1" type="body"/>
          </p:nvPr>
        </p:nvSpPr>
        <p:spPr>
          <a:xfrm>
            <a:off x="793900" y="2590238"/>
            <a:ext cx="8229600" cy="4526100"/>
          </a:xfrm>
          <a:prstGeom prst="rect">
            <a:avLst/>
          </a:prstGeom>
          <a:noFill/>
          <a:ln>
            <a:noFill/>
          </a:ln>
        </p:spPr>
        <p:txBody>
          <a:bodyPr anchorCtr="0" anchor="t" bIns="45700" lIns="91425" spcFirstLastPara="1" rIns="91425" wrap="square" tIns="45700">
            <a:normAutofit/>
          </a:bodyPr>
          <a:lstStyle>
            <a:lvl1pPr indent="-342900" lvl="0" marL="457200" rtl="0" algn="l">
              <a:spcBef>
                <a:spcPts val="360"/>
              </a:spcBef>
              <a:spcAft>
                <a:spcPts val="0"/>
              </a:spcAft>
              <a:buSzPts val="1800"/>
              <a:buChar char="•"/>
              <a:defRPr/>
            </a:lvl1pPr>
            <a:lvl2pPr indent="-342900" lvl="1" marL="914400" rtl="0" algn="l">
              <a:spcBef>
                <a:spcPts val="360"/>
              </a:spcBef>
              <a:spcAft>
                <a:spcPts val="0"/>
              </a:spcAft>
              <a:buSzPts val="1800"/>
              <a:buChar char="–"/>
              <a:defRPr/>
            </a:lvl2pPr>
            <a:lvl3pPr indent="-342900" lvl="2" marL="1371600" rtl="0" algn="l">
              <a:spcBef>
                <a:spcPts val="360"/>
              </a:spcBef>
              <a:spcAft>
                <a:spcPts val="0"/>
              </a:spcAft>
              <a:buSzPts val="1800"/>
              <a:buChar char="•"/>
              <a:defRPr/>
            </a:lvl3pPr>
            <a:lvl4pPr indent="-342900" lvl="3" marL="1828800" rtl="0" algn="l">
              <a:spcBef>
                <a:spcPts val="360"/>
              </a:spcBef>
              <a:spcAft>
                <a:spcPts val="0"/>
              </a:spcAft>
              <a:buSzPts val="1800"/>
              <a:buChar char="–"/>
              <a:defRPr/>
            </a:lvl4pPr>
            <a:lvl5pPr indent="-342900" lvl="4" marL="2286000" rtl="0" algn="l">
              <a:spcBef>
                <a:spcPts val="360"/>
              </a:spcBef>
              <a:spcAft>
                <a:spcPts val="0"/>
              </a:spcAft>
              <a:buSzPts val="1800"/>
              <a:buChar char="»"/>
              <a:defRPr/>
            </a:lvl5pPr>
            <a:lvl6pPr indent="-342900" lvl="5" marL="2743200" rtl="0" algn="l">
              <a:spcBef>
                <a:spcPts val="360"/>
              </a:spcBef>
              <a:spcAft>
                <a:spcPts val="0"/>
              </a:spcAft>
              <a:buSzPts val="1800"/>
              <a:buChar char="•"/>
              <a:defRPr/>
            </a:lvl6pPr>
            <a:lvl7pPr indent="-342900" lvl="6" marL="3200400" rtl="0" algn="l">
              <a:spcBef>
                <a:spcPts val="360"/>
              </a:spcBef>
              <a:spcAft>
                <a:spcPts val="0"/>
              </a:spcAft>
              <a:buSzPts val="1800"/>
              <a:buChar char="•"/>
              <a:defRPr/>
            </a:lvl7pPr>
            <a:lvl8pPr indent="-342900" lvl="7" marL="3657600" rtl="0" algn="l">
              <a:spcBef>
                <a:spcPts val="360"/>
              </a:spcBef>
              <a:spcAft>
                <a:spcPts val="0"/>
              </a:spcAft>
              <a:buSzPts val="1800"/>
              <a:buChar char="•"/>
              <a:defRPr/>
            </a:lvl8pPr>
            <a:lvl9pPr indent="-342900" lvl="8" marL="4114800" rtl="0" algn="l">
              <a:spcBef>
                <a:spcPts val="360"/>
              </a:spcBef>
              <a:spcAft>
                <a:spcPts val="0"/>
              </a:spcAft>
              <a:buSzPts val="1800"/>
              <a:buChar char="•"/>
              <a:defRPr/>
            </a:lvl9pPr>
          </a:lstStyle>
          <a:p/>
        </p:txBody>
      </p:sp>
      <p:sp>
        <p:nvSpPr>
          <p:cNvPr id="43" name="Google Shape;43;p10"/>
          <p:cNvSpPr txBox="1"/>
          <p:nvPr>
            <p:ph type="ctrTitle"/>
          </p:nvPr>
        </p:nvSpPr>
        <p:spPr>
          <a:xfrm>
            <a:off x="834575" y="922125"/>
            <a:ext cx="13254600" cy="1470000"/>
          </a:xfrm>
          <a:prstGeom prst="rect">
            <a:avLst/>
          </a:prstGeom>
          <a:noFill/>
          <a:ln>
            <a:noFill/>
          </a:ln>
        </p:spPr>
        <p:txBody>
          <a:bodyPr anchorCtr="0" anchor="ctr" bIns="45700" lIns="91425" spcFirstLastPara="1" rIns="91425" wrap="square" tIns="45700">
            <a:normAutofit/>
          </a:bodyPr>
          <a:lstStyle>
            <a:lvl1pPr lvl="0"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4" name="Google Shape;44;p10"/>
          <p:cNvSpPr/>
          <p:nvPr/>
        </p:nvSpPr>
        <p:spPr>
          <a:xfrm rot="10800000">
            <a:off x="-516606" y="440965"/>
            <a:ext cx="1033211" cy="1546930"/>
          </a:xfrm>
          <a:custGeom>
            <a:rect b="b" l="l" r="r" t="t"/>
            <a:pathLst>
              <a:path extrusionOk="0" h="1546930" w="1033211">
                <a:moveTo>
                  <a:pt x="0" y="0"/>
                </a:moveTo>
                <a:lnTo>
                  <a:pt x="1033212" y="0"/>
                </a:lnTo>
                <a:lnTo>
                  <a:pt x="1033212" y="1546930"/>
                </a:lnTo>
                <a:lnTo>
                  <a:pt x="0" y="1546930"/>
                </a:lnTo>
                <a:lnTo>
                  <a:pt x="0" y="0"/>
                </a:lnTo>
                <a:close/>
              </a:path>
            </a:pathLst>
          </a:custGeom>
          <a:blipFill rotWithShape="1">
            <a:blip r:embed="rId2">
              <a:alphaModFix/>
            </a:blip>
            <a:stretch>
              <a:fillRect b="-34459" l="0" r="-111295"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0.jpg"/><Relationship Id="rId2" Type="http://schemas.openxmlformats.org/officeDocument/2006/relationships/image" Target="../media/image4.png"/><Relationship Id="rId3" Type="http://schemas.openxmlformats.org/officeDocument/2006/relationships/slideLayout" Target="../slideLayouts/slideLayout1.xml"/><Relationship Id="rId4" Type="http://schemas.openxmlformats.org/officeDocument/2006/relationships/slideLayout" Target="../slideLayouts/slideLayout2.xml"/><Relationship Id="rId11" Type="http://schemas.openxmlformats.org/officeDocument/2006/relationships/slideLayout" Target="../slideLayouts/slideLayout9.xml"/><Relationship Id="rId10" Type="http://schemas.openxmlformats.org/officeDocument/2006/relationships/slideLayout" Target="../slideLayouts/slideLayout8.xml"/><Relationship Id="rId12" Type="http://schemas.openxmlformats.org/officeDocument/2006/relationships/theme" Target="../theme/theme1.xml"/><Relationship Id="rId9" Type="http://schemas.openxmlformats.org/officeDocument/2006/relationships/slideLayout" Target="../slideLayouts/slideLayout7.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5" name="Shape 5"/>
        <p:cNvGrpSpPr/>
        <p:nvPr/>
      </p:nvGrpSpPr>
      <p:grpSpPr>
        <a:xfrm>
          <a:off x="0" y="0"/>
          <a:ext cx="0" cy="0"/>
          <a:chOff x="0" y="0"/>
          <a:chExt cx="0" cy="0"/>
        </a:xfrm>
      </p:grpSpPr>
      <p:sp>
        <p:nvSpPr>
          <p:cNvPr id="6" name="Google Shape;6;p1"/>
          <p:cNvSpPr/>
          <p:nvPr/>
        </p:nvSpPr>
        <p:spPr>
          <a:xfrm rot="-5400000">
            <a:off x="4000500" y="-4000500"/>
            <a:ext cx="10287000" cy="18288000"/>
          </a:xfrm>
          <a:custGeom>
            <a:rect b="b" l="l" r="r" t="t"/>
            <a:pathLst>
              <a:path extrusionOk="0" h="18288000" w="10287000">
                <a:moveTo>
                  <a:pt x="10287000" y="0"/>
                </a:moveTo>
                <a:lnTo>
                  <a:pt x="10287000" y="18288000"/>
                </a:lnTo>
                <a:lnTo>
                  <a:pt x="0" y="18288000"/>
                </a:lnTo>
                <a:lnTo>
                  <a:pt x="0" y="0"/>
                </a:lnTo>
                <a:lnTo>
                  <a:pt x="10287000" y="0"/>
                </a:lnTo>
                <a:close/>
              </a:path>
            </a:pathLst>
          </a:custGeom>
          <a:blipFill rotWithShape="1">
            <a:blip r:embed="rId1">
              <a:alphaModFix/>
            </a:blip>
            <a:stretch>
              <a:fillRect b="0" l="-9259" r="-9259"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 name="Google Shape;7;p1"/>
          <p:cNvSpPr txBox="1"/>
          <p:nvPr>
            <p:ph type="title"/>
          </p:nvPr>
        </p:nvSpPr>
        <p:spPr>
          <a:xfrm>
            <a:off x="1258375" y="1137775"/>
            <a:ext cx="14862300" cy="1143000"/>
          </a:xfrm>
          <a:prstGeom prst="rect">
            <a:avLst/>
          </a:prstGeom>
          <a:noFill/>
          <a:ln>
            <a:noFill/>
          </a:ln>
        </p:spPr>
        <p:txBody>
          <a:bodyPr anchorCtr="0" anchor="ctr" bIns="45700" lIns="91425" spcFirstLastPara="1" rIns="91425" wrap="square" tIns="45700">
            <a:normAutofit/>
          </a:bodyPr>
          <a:lstStyle>
            <a:lvl1pPr lvl="0" marR="0" rtl="0">
              <a:spcBef>
                <a:spcPts val="0"/>
              </a:spcBef>
              <a:spcAft>
                <a:spcPts val="0"/>
              </a:spcAft>
              <a:buClr>
                <a:schemeClr val="accent3"/>
              </a:buClr>
              <a:buSzPts val="8000"/>
              <a:buFont typeface="Anton"/>
              <a:buNone/>
              <a:defRPr i="0" sz="8000" u="none" cap="none" strike="noStrike">
                <a:solidFill>
                  <a:schemeClr val="accent3"/>
                </a:solidFill>
                <a:latin typeface="Anton"/>
                <a:ea typeface="Anton"/>
                <a:cs typeface="Anton"/>
                <a:sym typeface="Anto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 name="Google Shape;8;p1"/>
          <p:cNvSpPr txBox="1"/>
          <p:nvPr>
            <p:ph idx="1" type="body"/>
          </p:nvPr>
        </p:nvSpPr>
        <p:spPr>
          <a:xfrm>
            <a:off x="1258375" y="2880513"/>
            <a:ext cx="8229600" cy="4526100"/>
          </a:xfrm>
          <a:prstGeom prst="rect">
            <a:avLst/>
          </a:prstGeom>
          <a:noFill/>
          <a:ln>
            <a:noFill/>
          </a:ln>
        </p:spPr>
        <p:txBody>
          <a:bodyPr anchorCtr="0" anchor="t" bIns="45700" lIns="91425" spcFirstLastPara="1" rIns="91425" wrap="square" tIns="45700">
            <a:normAutofit/>
          </a:bodyPr>
          <a:lstStyle>
            <a:lvl1pPr indent="-361950" lvl="0" marL="457200" marR="0" rtl="0" algn="l">
              <a:spcBef>
                <a:spcPts val="640"/>
              </a:spcBef>
              <a:spcAft>
                <a:spcPts val="0"/>
              </a:spcAft>
              <a:buClr>
                <a:schemeClr val="lt1"/>
              </a:buClr>
              <a:buSzPts val="2100"/>
              <a:buFont typeface="Arimo"/>
              <a:buChar char="•"/>
              <a:defRPr i="0" sz="2100" u="none" cap="none" strike="noStrike">
                <a:solidFill>
                  <a:schemeClr val="lt1"/>
                </a:solidFill>
                <a:latin typeface="Arimo"/>
                <a:ea typeface="Arimo"/>
                <a:cs typeface="Arimo"/>
                <a:sym typeface="Arimo"/>
              </a:defRPr>
            </a:lvl1pPr>
            <a:lvl2pPr indent="-361950" lvl="1" marL="914400" marR="0" rtl="0" algn="l">
              <a:spcBef>
                <a:spcPts val="560"/>
              </a:spcBef>
              <a:spcAft>
                <a:spcPts val="0"/>
              </a:spcAft>
              <a:buClr>
                <a:schemeClr val="lt1"/>
              </a:buClr>
              <a:buSzPts val="2100"/>
              <a:buFont typeface="Arimo"/>
              <a:buChar char="–"/>
              <a:defRPr i="0" sz="2100" u="none" cap="none" strike="noStrike">
                <a:solidFill>
                  <a:schemeClr val="lt1"/>
                </a:solidFill>
                <a:latin typeface="Arimo"/>
                <a:ea typeface="Arimo"/>
                <a:cs typeface="Arimo"/>
                <a:sym typeface="Arimo"/>
              </a:defRPr>
            </a:lvl2pPr>
            <a:lvl3pPr indent="-361950" lvl="2" marL="1371600" marR="0" rtl="0" algn="l">
              <a:spcBef>
                <a:spcPts val="480"/>
              </a:spcBef>
              <a:spcAft>
                <a:spcPts val="0"/>
              </a:spcAft>
              <a:buClr>
                <a:schemeClr val="lt1"/>
              </a:buClr>
              <a:buSzPts val="2100"/>
              <a:buFont typeface="Arimo"/>
              <a:buChar char="•"/>
              <a:defRPr i="0" sz="2100" u="none" cap="none" strike="noStrike">
                <a:solidFill>
                  <a:schemeClr val="lt1"/>
                </a:solidFill>
                <a:latin typeface="Arimo"/>
                <a:ea typeface="Arimo"/>
                <a:cs typeface="Arimo"/>
                <a:sym typeface="Arimo"/>
              </a:defRPr>
            </a:lvl3pPr>
            <a:lvl4pPr indent="-361950" lvl="3" marL="1828800" marR="0" rtl="0" algn="l">
              <a:spcBef>
                <a:spcPts val="400"/>
              </a:spcBef>
              <a:spcAft>
                <a:spcPts val="0"/>
              </a:spcAft>
              <a:buClr>
                <a:schemeClr val="lt1"/>
              </a:buClr>
              <a:buSzPts val="2100"/>
              <a:buFont typeface="Arimo"/>
              <a:buChar char="–"/>
              <a:defRPr i="0" sz="2100" u="none" cap="none" strike="noStrike">
                <a:solidFill>
                  <a:schemeClr val="lt1"/>
                </a:solidFill>
                <a:latin typeface="Arimo"/>
                <a:ea typeface="Arimo"/>
                <a:cs typeface="Arimo"/>
                <a:sym typeface="Arimo"/>
              </a:defRPr>
            </a:lvl4pPr>
            <a:lvl5pPr indent="-361950" lvl="4" marL="2286000" marR="0" rtl="0" algn="l">
              <a:spcBef>
                <a:spcPts val="400"/>
              </a:spcBef>
              <a:spcAft>
                <a:spcPts val="0"/>
              </a:spcAft>
              <a:buClr>
                <a:schemeClr val="lt1"/>
              </a:buClr>
              <a:buSzPts val="2100"/>
              <a:buFont typeface="Arimo"/>
              <a:buChar char="»"/>
              <a:defRPr i="0" sz="2100" u="none" cap="none" strike="noStrike">
                <a:solidFill>
                  <a:schemeClr val="lt1"/>
                </a:solidFill>
                <a:latin typeface="Arimo"/>
                <a:ea typeface="Arimo"/>
                <a:cs typeface="Arimo"/>
                <a:sym typeface="Arimo"/>
              </a:defRPr>
            </a:lvl5pPr>
            <a:lvl6pPr indent="-361950" lvl="5" marL="2743200" marR="0" rtl="0" algn="l">
              <a:spcBef>
                <a:spcPts val="400"/>
              </a:spcBef>
              <a:spcAft>
                <a:spcPts val="0"/>
              </a:spcAft>
              <a:buClr>
                <a:schemeClr val="lt1"/>
              </a:buClr>
              <a:buSzPts val="2100"/>
              <a:buFont typeface="Arimo"/>
              <a:buChar char="•"/>
              <a:defRPr i="0" sz="2100" u="none" cap="none" strike="noStrike">
                <a:solidFill>
                  <a:schemeClr val="lt1"/>
                </a:solidFill>
                <a:latin typeface="Arimo"/>
                <a:ea typeface="Arimo"/>
                <a:cs typeface="Arimo"/>
                <a:sym typeface="Arimo"/>
              </a:defRPr>
            </a:lvl6pPr>
            <a:lvl7pPr indent="-361950" lvl="6" marL="3200400" marR="0" rtl="0" algn="l">
              <a:spcBef>
                <a:spcPts val="400"/>
              </a:spcBef>
              <a:spcAft>
                <a:spcPts val="0"/>
              </a:spcAft>
              <a:buClr>
                <a:schemeClr val="lt1"/>
              </a:buClr>
              <a:buSzPts val="2100"/>
              <a:buFont typeface="Arimo"/>
              <a:buChar char="•"/>
              <a:defRPr i="0" sz="2100" u="none" cap="none" strike="noStrike">
                <a:solidFill>
                  <a:schemeClr val="lt1"/>
                </a:solidFill>
                <a:latin typeface="Arimo"/>
                <a:ea typeface="Arimo"/>
                <a:cs typeface="Arimo"/>
                <a:sym typeface="Arimo"/>
              </a:defRPr>
            </a:lvl7pPr>
            <a:lvl8pPr indent="-361950" lvl="7" marL="3657600" marR="0" rtl="0" algn="l">
              <a:spcBef>
                <a:spcPts val="400"/>
              </a:spcBef>
              <a:spcAft>
                <a:spcPts val="0"/>
              </a:spcAft>
              <a:buClr>
                <a:schemeClr val="lt1"/>
              </a:buClr>
              <a:buSzPts val="2100"/>
              <a:buFont typeface="Arimo"/>
              <a:buChar char="•"/>
              <a:defRPr i="0" sz="2100" u="none" cap="none" strike="noStrike">
                <a:solidFill>
                  <a:schemeClr val="lt1"/>
                </a:solidFill>
                <a:latin typeface="Arimo"/>
                <a:ea typeface="Arimo"/>
                <a:cs typeface="Arimo"/>
                <a:sym typeface="Arimo"/>
              </a:defRPr>
            </a:lvl8pPr>
            <a:lvl9pPr indent="-361950" lvl="8" marL="4114800" marR="0" rtl="0" algn="l">
              <a:spcBef>
                <a:spcPts val="400"/>
              </a:spcBef>
              <a:spcAft>
                <a:spcPts val="0"/>
              </a:spcAft>
              <a:buClr>
                <a:schemeClr val="lt1"/>
              </a:buClr>
              <a:buSzPts val="2100"/>
              <a:buFont typeface="Arimo"/>
              <a:buChar char="•"/>
              <a:defRPr i="0" sz="2100" u="none" cap="none" strike="noStrike">
                <a:solidFill>
                  <a:schemeClr val="lt1"/>
                </a:solidFill>
                <a:latin typeface="Arimo"/>
                <a:ea typeface="Arimo"/>
                <a:cs typeface="Arimo"/>
                <a:sym typeface="Arimo"/>
              </a:defRPr>
            </a:lvl9pPr>
          </a:lstStyle>
          <a:p/>
        </p:txBody>
      </p:sp>
      <p:sp>
        <p:nvSpPr>
          <p:cNvPr id="9" name="Google Shape;9;p1"/>
          <p:cNvSpPr/>
          <p:nvPr/>
        </p:nvSpPr>
        <p:spPr>
          <a:xfrm>
            <a:off x="15814850" y="8873373"/>
            <a:ext cx="1452555" cy="769854"/>
          </a:xfrm>
          <a:custGeom>
            <a:rect b="b" l="l" r="r" t="t"/>
            <a:pathLst>
              <a:path extrusionOk="0" h="769854" w="1452555">
                <a:moveTo>
                  <a:pt x="0" y="0"/>
                </a:moveTo>
                <a:lnTo>
                  <a:pt x="1452555" y="0"/>
                </a:lnTo>
                <a:lnTo>
                  <a:pt x="1452555" y="769854"/>
                </a:lnTo>
                <a:lnTo>
                  <a:pt x="0" y="769854"/>
                </a:lnTo>
                <a:lnTo>
                  <a:pt x="0" y="0"/>
                </a:lnTo>
                <a:close/>
              </a:path>
            </a:pathLst>
          </a:custGeom>
          <a:blipFill rotWithShape="1">
            <a:blip r:embed="rId2">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g"/><Relationship Id="rId4" Type="http://schemas.openxmlformats.org/officeDocument/2006/relationships/image" Target="../media/image19.jpg"/><Relationship Id="rId9" Type="http://schemas.openxmlformats.org/officeDocument/2006/relationships/image" Target="../media/image9.png"/><Relationship Id="rId5" Type="http://schemas.openxmlformats.org/officeDocument/2006/relationships/image" Target="../media/image6.png"/><Relationship Id="rId6" Type="http://schemas.openxmlformats.org/officeDocument/2006/relationships/image" Target="../media/image8.png"/><Relationship Id="rId7" Type="http://schemas.openxmlformats.org/officeDocument/2006/relationships/image" Target="../media/image1.png"/><Relationship Id="rId8"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g"/><Relationship Id="rId4" Type="http://schemas.openxmlformats.org/officeDocument/2006/relationships/image" Target="../media/image4.png"/><Relationship Id="rId10" Type="http://schemas.openxmlformats.org/officeDocument/2006/relationships/image" Target="../media/image8.png"/><Relationship Id="rId9" Type="http://schemas.openxmlformats.org/officeDocument/2006/relationships/image" Target="../media/image6.png"/><Relationship Id="rId5" Type="http://schemas.openxmlformats.org/officeDocument/2006/relationships/image" Target="../media/image1.png"/><Relationship Id="rId6" Type="http://schemas.openxmlformats.org/officeDocument/2006/relationships/image" Target="../media/image36.png"/><Relationship Id="rId7" Type="http://schemas.openxmlformats.org/officeDocument/2006/relationships/image" Target="../media/image30.png"/><Relationship Id="rId8" Type="http://schemas.openxmlformats.org/officeDocument/2006/relationships/image" Target="../media/image3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6.jpg"/><Relationship Id="rId4" Type="http://schemas.openxmlformats.org/officeDocument/2006/relationships/image" Target="../media/image4.png"/><Relationship Id="rId5" Type="http://schemas.openxmlformats.org/officeDocument/2006/relationships/image" Target="../media/image21.png"/><Relationship Id="rId6" Type="http://schemas.openxmlformats.org/officeDocument/2006/relationships/image" Target="../media/image8.png"/><Relationship Id="rId7" Type="http://schemas.openxmlformats.org/officeDocument/2006/relationships/image" Target="../media/image33.png"/><Relationship Id="rId8"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0.jpg"/><Relationship Id="rId4" Type="http://schemas.openxmlformats.org/officeDocument/2006/relationships/image" Target="../media/image1.png"/><Relationship Id="rId10" Type="http://schemas.openxmlformats.org/officeDocument/2006/relationships/image" Target="../media/image4.png"/><Relationship Id="rId9" Type="http://schemas.openxmlformats.org/officeDocument/2006/relationships/image" Target="../media/image33.png"/><Relationship Id="rId5" Type="http://schemas.openxmlformats.org/officeDocument/2006/relationships/image" Target="../media/image42.jpg"/><Relationship Id="rId6" Type="http://schemas.openxmlformats.org/officeDocument/2006/relationships/image" Target="../media/image53.jpg"/><Relationship Id="rId7" Type="http://schemas.openxmlformats.org/officeDocument/2006/relationships/image" Target="../media/image48.jpg"/><Relationship Id="rId8"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0.jpg"/><Relationship Id="rId4" Type="http://schemas.openxmlformats.org/officeDocument/2006/relationships/image" Target="../media/image71.jpg"/><Relationship Id="rId5" Type="http://schemas.openxmlformats.org/officeDocument/2006/relationships/image" Target="../media/image1.png"/><Relationship Id="rId6" Type="http://schemas.openxmlformats.org/officeDocument/2006/relationships/image" Target="../media/image4.png"/><Relationship Id="rId7" Type="http://schemas.openxmlformats.org/officeDocument/2006/relationships/image" Target="../media/image8.png"/><Relationship Id="rId8"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0.jpg"/><Relationship Id="rId4" Type="http://schemas.openxmlformats.org/officeDocument/2006/relationships/image" Target="../media/image4.png"/><Relationship Id="rId5" Type="http://schemas.openxmlformats.org/officeDocument/2006/relationships/image" Target="../media/image65.png"/><Relationship Id="rId6" Type="http://schemas.openxmlformats.org/officeDocument/2006/relationships/image" Target="../media/image1.png"/><Relationship Id="rId7" Type="http://schemas.openxmlformats.org/officeDocument/2006/relationships/image" Target="../media/image6.png"/><Relationship Id="rId8"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0.jpg"/><Relationship Id="rId4" Type="http://schemas.openxmlformats.org/officeDocument/2006/relationships/image" Target="../media/image4.png"/><Relationship Id="rId10" Type="http://schemas.openxmlformats.org/officeDocument/2006/relationships/image" Target="../media/image41.png"/><Relationship Id="rId9" Type="http://schemas.openxmlformats.org/officeDocument/2006/relationships/image" Target="../media/image54.png"/><Relationship Id="rId5" Type="http://schemas.openxmlformats.org/officeDocument/2006/relationships/image" Target="../media/image1.png"/><Relationship Id="rId6" Type="http://schemas.openxmlformats.org/officeDocument/2006/relationships/image" Target="../media/image8.png"/><Relationship Id="rId7" Type="http://schemas.openxmlformats.org/officeDocument/2006/relationships/image" Target="../media/image6.png"/><Relationship Id="rId8" Type="http://schemas.openxmlformats.org/officeDocument/2006/relationships/image" Target="../media/image4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png"/><Relationship Id="rId4" Type="http://schemas.openxmlformats.org/officeDocument/2006/relationships/image" Target="../media/image4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png"/><Relationship Id="rId4" Type="http://schemas.openxmlformats.org/officeDocument/2006/relationships/image" Target="../media/image16.jpg"/><Relationship Id="rId5" Type="http://schemas.openxmlformats.org/officeDocument/2006/relationships/image" Target="../media/image8.png"/><Relationship Id="rId6" Type="http://schemas.openxmlformats.org/officeDocument/2006/relationships/image" Target="../media/image21.png"/><Relationship Id="rId7" Type="http://schemas.openxmlformats.org/officeDocument/2006/relationships/image" Target="../media/image33.png"/><Relationship Id="rId8" Type="http://schemas.openxmlformats.org/officeDocument/2006/relationships/image" Target="../media/image24.png"/></Relationships>
</file>

<file path=ppt/slides/_rels/slide18.xml.rels><?xml version="1.0" encoding="UTF-8" standalone="yes"?><Relationships xmlns="http://schemas.openxmlformats.org/package/2006/relationships"><Relationship Id="rId11" Type="http://schemas.openxmlformats.org/officeDocument/2006/relationships/image" Target="../media/image70.jpg"/><Relationship Id="rId10" Type="http://schemas.openxmlformats.org/officeDocument/2006/relationships/image" Target="../media/image4.png"/><Relationship Id="rId13" Type="http://schemas.openxmlformats.org/officeDocument/2006/relationships/image" Target="../media/image8.png"/><Relationship Id="rId12"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0.jpg"/><Relationship Id="rId4" Type="http://schemas.openxmlformats.org/officeDocument/2006/relationships/image" Target="../media/image57.png"/><Relationship Id="rId9" Type="http://schemas.openxmlformats.org/officeDocument/2006/relationships/image" Target="../media/image1.png"/><Relationship Id="rId14" Type="http://schemas.openxmlformats.org/officeDocument/2006/relationships/image" Target="../media/image33.png"/><Relationship Id="rId5" Type="http://schemas.openxmlformats.org/officeDocument/2006/relationships/image" Target="../media/image61.png"/><Relationship Id="rId6" Type="http://schemas.openxmlformats.org/officeDocument/2006/relationships/image" Target="../media/image52.png"/><Relationship Id="rId7" Type="http://schemas.openxmlformats.org/officeDocument/2006/relationships/image" Target="../media/image67.png"/><Relationship Id="rId8" Type="http://schemas.openxmlformats.org/officeDocument/2006/relationships/image" Target="../media/image66.png"/></Relationships>
</file>

<file path=ppt/slides/_rels/slide19.xml.rels><?xml version="1.0" encoding="UTF-8" standalone="yes"?><Relationships xmlns="http://schemas.openxmlformats.org/package/2006/relationships"><Relationship Id="rId11" Type="http://schemas.openxmlformats.org/officeDocument/2006/relationships/image" Target="../media/image15.png"/><Relationship Id="rId10" Type="http://schemas.openxmlformats.org/officeDocument/2006/relationships/image" Target="../media/image13.png"/><Relationship Id="rId13" Type="http://schemas.openxmlformats.org/officeDocument/2006/relationships/image" Target="../media/image32.png"/><Relationship Id="rId12" Type="http://schemas.openxmlformats.org/officeDocument/2006/relationships/image" Target="../media/image34.png"/><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0.jpg"/><Relationship Id="rId4" Type="http://schemas.openxmlformats.org/officeDocument/2006/relationships/image" Target="../media/image8.png"/><Relationship Id="rId9" Type="http://schemas.openxmlformats.org/officeDocument/2006/relationships/image" Target="../media/image12.png"/><Relationship Id="rId15" Type="http://schemas.openxmlformats.org/officeDocument/2006/relationships/image" Target="../media/image28.png"/><Relationship Id="rId14" Type="http://schemas.openxmlformats.org/officeDocument/2006/relationships/image" Target="../media/image40.png"/><Relationship Id="rId17" Type="http://schemas.openxmlformats.org/officeDocument/2006/relationships/image" Target="../media/image54.png"/><Relationship Id="rId16" Type="http://schemas.openxmlformats.org/officeDocument/2006/relationships/image" Target="../media/image43.png"/><Relationship Id="rId5" Type="http://schemas.openxmlformats.org/officeDocument/2006/relationships/image" Target="../media/image1.png"/><Relationship Id="rId19" Type="http://schemas.openxmlformats.org/officeDocument/2006/relationships/image" Target="../media/image64.png"/><Relationship Id="rId6" Type="http://schemas.openxmlformats.org/officeDocument/2006/relationships/image" Target="../media/image4.png"/><Relationship Id="rId18" Type="http://schemas.openxmlformats.org/officeDocument/2006/relationships/image" Target="../media/image41.png"/><Relationship Id="rId7" Type="http://schemas.openxmlformats.org/officeDocument/2006/relationships/image" Target="../media/image9.png"/><Relationship Id="rId8"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jpg"/><Relationship Id="rId4" Type="http://schemas.openxmlformats.org/officeDocument/2006/relationships/image" Target="../media/image6.png"/><Relationship Id="rId5" Type="http://schemas.openxmlformats.org/officeDocument/2006/relationships/image" Target="../media/image4.png"/><Relationship Id="rId6" Type="http://schemas.openxmlformats.org/officeDocument/2006/relationships/image" Target="../media/image8.png"/><Relationship Id="rId7"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0.jpg"/><Relationship Id="rId4" Type="http://schemas.openxmlformats.org/officeDocument/2006/relationships/image" Target="../media/image68.png"/><Relationship Id="rId5" Type="http://schemas.openxmlformats.org/officeDocument/2006/relationships/image" Target="../media/image6.png"/><Relationship Id="rId6" Type="http://schemas.openxmlformats.org/officeDocument/2006/relationships/image" Target="../media/image1.png"/><Relationship Id="rId7"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0.jpg"/><Relationship Id="rId4" Type="http://schemas.openxmlformats.org/officeDocument/2006/relationships/image" Target="../media/image6.png"/><Relationship Id="rId5" Type="http://schemas.openxmlformats.org/officeDocument/2006/relationships/image" Target="../media/image14.jpg"/><Relationship Id="rId6" Type="http://schemas.openxmlformats.org/officeDocument/2006/relationships/image" Target="../media/image4.png"/><Relationship Id="rId7" Type="http://schemas.openxmlformats.org/officeDocument/2006/relationships/image" Target="../media/image8.png"/><Relationship Id="rId8"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0.jpg"/><Relationship Id="rId4" Type="http://schemas.openxmlformats.org/officeDocument/2006/relationships/image" Target="../media/image4.png"/><Relationship Id="rId5" Type="http://schemas.openxmlformats.org/officeDocument/2006/relationships/image" Target="../media/image56.jpg"/><Relationship Id="rId6" Type="http://schemas.openxmlformats.org/officeDocument/2006/relationships/image" Target="../media/image6.png"/><Relationship Id="rId7"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0.jpg"/><Relationship Id="rId4" Type="http://schemas.openxmlformats.org/officeDocument/2006/relationships/image" Target="../media/image27.jpg"/><Relationship Id="rId9" Type="http://schemas.openxmlformats.org/officeDocument/2006/relationships/image" Target="../media/image12.png"/><Relationship Id="rId5" Type="http://schemas.openxmlformats.org/officeDocument/2006/relationships/image" Target="../media/image6.png"/><Relationship Id="rId6" Type="http://schemas.openxmlformats.org/officeDocument/2006/relationships/image" Target="../media/image1.png"/><Relationship Id="rId7" Type="http://schemas.openxmlformats.org/officeDocument/2006/relationships/image" Target="../media/image4.png"/><Relationship Id="rId8"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6.jpg"/><Relationship Id="rId4" Type="http://schemas.openxmlformats.org/officeDocument/2006/relationships/image" Target="../media/image13.png"/><Relationship Id="rId10" Type="http://schemas.openxmlformats.org/officeDocument/2006/relationships/image" Target="../media/image24.png"/><Relationship Id="rId9" Type="http://schemas.openxmlformats.org/officeDocument/2006/relationships/image" Target="../media/image33.png"/><Relationship Id="rId5" Type="http://schemas.openxmlformats.org/officeDocument/2006/relationships/image" Target="../media/image15.png"/><Relationship Id="rId6" Type="http://schemas.openxmlformats.org/officeDocument/2006/relationships/image" Target="../media/image22.png"/><Relationship Id="rId7" Type="http://schemas.openxmlformats.org/officeDocument/2006/relationships/image" Target="../media/image8.png"/><Relationship Id="rId8"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0.jpg"/><Relationship Id="rId4" Type="http://schemas.openxmlformats.org/officeDocument/2006/relationships/image" Target="../media/image35.jpg"/><Relationship Id="rId5" Type="http://schemas.openxmlformats.org/officeDocument/2006/relationships/image" Target="../media/image4.png"/><Relationship Id="rId6" Type="http://schemas.openxmlformats.org/officeDocument/2006/relationships/image" Target="../media/image1.png"/><Relationship Id="rId7" Type="http://schemas.openxmlformats.org/officeDocument/2006/relationships/image" Target="../media/image6.png"/><Relationship Id="rId8"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0.jpg"/><Relationship Id="rId4" Type="http://schemas.openxmlformats.org/officeDocument/2006/relationships/image" Target="../media/image4.png"/><Relationship Id="rId11" Type="http://schemas.openxmlformats.org/officeDocument/2006/relationships/image" Target="../media/image28.png"/><Relationship Id="rId10" Type="http://schemas.openxmlformats.org/officeDocument/2006/relationships/image" Target="../media/image40.png"/><Relationship Id="rId9" Type="http://schemas.openxmlformats.org/officeDocument/2006/relationships/image" Target="../media/image32.png"/><Relationship Id="rId5" Type="http://schemas.openxmlformats.org/officeDocument/2006/relationships/image" Target="../media/image6.png"/><Relationship Id="rId6" Type="http://schemas.openxmlformats.org/officeDocument/2006/relationships/image" Target="../media/image8.png"/><Relationship Id="rId7" Type="http://schemas.openxmlformats.org/officeDocument/2006/relationships/image" Target="../media/image1.png"/><Relationship Id="rId8" Type="http://schemas.openxmlformats.org/officeDocument/2006/relationships/image" Target="../media/image3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0.jpg"/><Relationship Id="rId4" Type="http://schemas.openxmlformats.org/officeDocument/2006/relationships/image" Target="../media/image39.jpg"/><Relationship Id="rId10" Type="http://schemas.openxmlformats.org/officeDocument/2006/relationships/image" Target="../media/image8.png"/><Relationship Id="rId9" Type="http://schemas.openxmlformats.org/officeDocument/2006/relationships/image" Target="../media/image1.png"/><Relationship Id="rId5" Type="http://schemas.openxmlformats.org/officeDocument/2006/relationships/image" Target="../media/image45.jpg"/><Relationship Id="rId6" Type="http://schemas.openxmlformats.org/officeDocument/2006/relationships/image" Target="../media/image31.jpg"/><Relationship Id="rId7" Type="http://schemas.openxmlformats.org/officeDocument/2006/relationships/image" Target="../media/image4.png"/><Relationship Id="rId8"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 name="Shape 48"/>
        <p:cNvGrpSpPr/>
        <p:nvPr/>
      </p:nvGrpSpPr>
      <p:grpSpPr>
        <a:xfrm>
          <a:off x="0" y="0"/>
          <a:ext cx="0" cy="0"/>
          <a:chOff x="0" y="0"/>
          <a:chExt cx="0" cy="0"/>
        </a:xfrm>
      </p:grpSpPr>
      <p:sp>
        <p:nvSpPr>
          <p:cNvPr id="49" name="Google Shape;49;p11"/>
          <p:cNvSpPr/>
          <p:nvPr/>
        </p:nvSpPr>
        <p:spPr>
          <a:xfrm rot="-5400000">
            <a:off x="4000500" y="-4000500"/>
            <a:ext cx="10287000" cy="18288000"/>
          </a:xfrm>
          <a:custGeom>
            <a:rect b="b" l="l" r="r" t="t"/>
            <a:pathLst>
              <a:path extrusionOk="0" h="18288000" w="10287000">
                <a:moveTo>
                  <a:pt x="10287000" y="0"/>
                </a:moveTo>
                <a:lnTo>
                  <a:pt x="10287000" y="18288000"/>
                </a:lnTo>
                <a:lnTo>
                  <a:pt x="0" y="18288000"/>
                </a:lnTo>
                <a:lnTo>
                  <a:pt x="0" y="0"/>
                </a:lnTo>
                <a:lnTo>
                  <a:pt x="10287000" y="0"/>
                </a:lnTo>
                <a:close/>
              </a:path>
            </a:pathLst>
          </a:custGeom>
          <a:blipFill rotWithShape="1">
            <a:blip r:embed="rId3">
              <a:alphaModFix/>
            </a:blip>
            <a:stretch>
              <a:fillRect b="0" l="-9258" r="-9257"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 name="Google Shape;50;p11"/>
          <p:cNvSpPr/>
          <p:nvPr/>
        </p:nvSpPr>
        <p:spPr>
          <a:xfrm>
            <a:off x="9149685" y="0"/>
            <a:ext cx="9816557" cy="10294717"/>
          </a:xfrm>
          <a:custGeom>
            <a:rect b="b" l="l" r="r" t="t"/>
            <a:pathLst>
              <a:path extrusionOk="0" h="3388360" w="3230980">
                <a:moveTo>
                  <a:pt x="5612" y="317500"/>
                </a:moveTo>
                <a:cubicBezTo>
                  <a:pt x="20579" y="425450"/>
                  <a:pt x="24321" y="533400"/>
                  <a:pt x="26191" y="642620"/>
                </a:cubicBezTo>
                <a:cubicBezTo>
                  <a:pt x="35545" y="1036320"/>
                  <a:pt x="31804" y="1430020"/>
                  <a:pt x="26191" y="1823720"/>
                </a:cubicBezTo>
                <a:cubicBezTo>
                  <a:pt x="20579" y="2218690"/>
                  <a:pt x="13096" y="2613660"/>
                  <a:pt x="13096" y="3009900"/>
                </a:cubicBezTo>
                <a:cubicBezTo>
                  <a:pt x="13096" y="3013710"/>
                  <a:pt x="13096" y="3017520"/>
                  <a:pt x="11225" y="3021330"/>
                </a:cubicBezTo>
                <a:cubicBezTo>
                  <a:pt x="16837" y="3022600"/>
                  <a:pt x="22450" y="3025140"/>
                  <a:pt x="28062" y="3027680"/>
                </a:cubicBezTo>
                <a:cubicBezTo>
                  <a:pt x="35545" y="3031490"/>
                  <a:pt x="41158" y="3037840"/>
                  <a:pt x="48641" y="3044190"/>
                </a:cubicBezTo>
                <a:cubicBezTo>
                  <a:pt x="65479" y="3058160"/>
                  <a:pt x="82316" y="3072130"/>
                  <a:pt x="97283" y="3086100"/>
                </a:cubicBezTo>
                <a:cubicBezTo>
                  <a:pt x="114120" y="3102610"/>
                  <a:pt x="130957" y="3117850"/>
                  <a:pt x="147795" y="3134360"/>
                </a:cubicBezTo>
                <a:cubicBezTo>
                  <a:pt x="155278" y="3141980"/>
                  <a:pt x="162761" y="3149600"/>
                  <a:pt x="170245" y="3155950"/>
                </a:cubicBezTo>
                <a:cubicBezTo>
                  <a:pt x="175857" y="3161030"/>
                  <a:pt x="185211" y="3163570"/>
                  <a:pt x="190824" y="3167380"/>
                </a:cubicBezTo>
                <a:cubicBezTo>
                  <a:pt x="209532" y="3177540"/>
                  <a:pt x="230111" y="3187700"/>
                  <a:pt x="248819" y="3197860"/>
                </a:cubicBezTo>
                <a:cubicBezTo>
                  <a:pt x="267528" y="3208020"/>
                  <a:pt x="286236" y="3216910"/>
                  <a:pt x="308686" y="3223260"/>
                </a:cubicBezTo>
                <a:cubicBezTo>
                  <a:pt x="359198" y="3238500"/>
                  <a:pt x="407839" y="3255010"/>
                  <a:pt x="458352" y="3270250"/>
                </a:cubicBezTo>
                <a:cubicBezTo>
                  <a:pt x="486414" y="3279140"/>
                  <a:pt x="514476" y="3286760"/>
                  <a:pt x="544409" y="3295650"/>
                </a:cubicBezTo>
                <a:cubicBezTo>
                  <a:pt x="546280" y="3296920"/>
                  <a:pt x="551893" y="3295650"/>
                  <a:pt x="553764" y="3295650"/>
                </a:cubicBezTo>
                <a:lnTo>
                  <a:pt x="564988" y="3295650"/>
                </a:lnTo>
                <a:lnTo>
                  <a:pt x="566859" y="3296920"/>
                </a:lnTo>
                <a:cubicBezTo>
                  <a:pt x="570601" y="3290570"/>
                  <a:pt x="574343" y="3285490"/>
                  <a:pt x="579955" y="3279140"/>
                </a:cubicBezTo>
                <a:cubicBezTo>
                  <a:pt x="585568" y="3274060"/>
                  <a:pt x="589309" y="3265170"/>
                  <a:pt x="602405" y="3265170"/>
                </a:cubicBezTo>
                <a:cubicBezTo>
                  <a:pt x="602405" y="3265170"/>
                  <a:pt x="604276" y="3265170"/>
                  <a:pt x="604276" y="3263900"/>
                </a:cubicBezTo>
                <a:cubicBezTo>
                  <a:pt x="609888" y="3257550"/>
                  <a:pt x="619242" y="3256280"/>
                  <a:pt x="630467" y="3255010"/>
                </a:cubicBezTo>
                <a:cubicBezTo>
                  <a:pt x="641692" y="3253740"/>
                  <a:pt x="651046" y="3249930"/>
                  <a:pt x="660401" y="3247390"/>
                </a:cubicBezTo>
                <a:cubicBezTo>
                  <a:pt x="662271" y="3247390"/>
                  <a:pt x="662271" y="3246120"/>
                  <a:pt x="664142" y="3246120"/>
                </a:cubicBezTo>
                <a:cubicBezTo>
                  <a:pt x="677238" y="3248660"/>
                  <a:pt x="686592" y="3242310"/>
                  <a:pt x="697817" y="3239770"/>
                </a:cubicBezTo>
                <a:lnTo>
                  <a:pt x="699688" y="3239770"/>
                </a:lnTo>
                <a:cubicBezTo>
                  <a:pt x="710913" y="3239770"/>
                  <a:pt x="720267" y="3235960"/>
                  <a:pt x="731492" y="3234690"/>
                </a:cubicBezTo>
                <a:cubicBezTo>
                  <a:pt x="740846" y="3233420"/>
                  <a:pt x="750200" y="3233420"/>
                  <a:pt x="759554" y="3229610"/>
                </a:cubicBezTo>
                <a:cubicBezTo>
                  <a:pt x="768908" y="3225800"/>
                  <a:pt x="780133" y="3223260"/>
                  <a:pt x="789487" y="3220720"/>
                </a:cubicBezTo>
                <a:cubicBezTo>
                  <a:pt x="798841" y="3218180"/>
                  <a:pt x="808196" y="3216910"/>
                  <a:pt x="817550" y="3214370"/>
                </a:cubicBezTo>
                <a:lnTo>
                  <a:pt x="826904" y="3214370"/>
                </a:lnTo>
                <a:cubicBezTo>
                  <a:pt x="836258" y="3214370"/>
                  <a:pt x="843741" y="3214370"/>
                  <a:pt x="851225" y="3210560"/>
                </a:cubicBezTo>
                <a:lnTo>
                  <a:pt x="854966" y="3210560"/>
                </a:lnTo>
                <a:cubicBezTo>
                  <a:pt x="864320" y="3210560"/>
                  <a:pt x="875545" y="3211830"/>
                  <a:pt x="884899" y="3211830"/>
                </a:cubicBezTo>
                <a:lnTo>
                  <a:pt x="892383" y="3211830"/>
                </a:lnTo>
                <a:cubicBezTo>
                  <a:pt x="901737" y="3210560"/>
                  <a:pt x="905478" y="3215640"/>
                  <a:pt x="911091" y="3218180"/>
                </a:cubicBezTo>
                <a:cubicBezTo>
                  <a:pt x="920445" y="3225800"/>
                  <a:pt x="931670" y="3227070"/>
                  <a:pt x="946637" y="3225800"/>
                </a:cubicBezTo>
                <a:cubicBezTo>
                  <a:pt x="959732" y="3224530"/>
                  <a:pt x="970957" y="3223260"/>
                  <a:pt x="984053" y="3223260"/>
                </a:cubicBezTo>
                <a:cubicBezTo>
                  <a:pt x="989665" y="3223260"/>
                  <a:pt x="997149" y="3224530"/>
                  <a:pt x="1002761" y="3225800"/>
                </a:cubicBezTo>
                <a:cubicBezTo>
                  <a:pt x="1008374" y="3227070"/>
                  <a:pt x="1012115" y="3228340"/>
                  <a:pt x="1017728" y="3229610"/>
                </a:cubicBezTo>
                <a:lnTo>
                  <a:pt x="1023340" y="3233420"/>
                </a:lnTo>
                <a:cubicBezTo>
                  <a:pt x="1023340" y="3233420"/>
                  <a:pt x="1025211" y="3237230"/>
                  <a:pt x="1027082" y="3238500"/>
                </a:cubicBezTo>
                <a:cubicBezTo>
                  <a:pt x="1030824" y="3239770"/>
                  <a:pt x="1034565" y="3239770"/>
                  <a:pt x="1036436" y="3241040"/>
                </a:cubicBezTo>
                <a:lnTo>
                  <a:pt x="1038307" y="3242310"/>
                </a:lnTo>
                <a:cubicBezTo>
                  <a:pt x="1047661" y="3238500"/>
                  <a:pt x="1051403" y="3244850"/>
                  <a:pt x="1057015" y="3246120"/>
                </a:cubicBezTo>
                <a:cubicBezTo>
                  <a:pt x="1064498" y="3248660"/>
                  <a:pt x="1070111" y="3251200"/>
                  <a:pt x="1077594" y="3255010"/>
                </a:cubicBezTo>
                <a:cubicBezTo>
                  <a:pt x="1077594" y="3253740"/>
                  <a:pt x="1077594" y="3252470"/>
                  <a:pt x="1079465" y="3251200"/>
                </a:cubicBezTo>
                <a:cubicBezTo>
                  <a:pt x="1090690" y="3252470"/>
                  <a:pt x="1103786" y="3252470"/>
                  <a:pt x="1115011" y="3257550"/>
                </a:cubicBezTo>
                <a:cubicBezTo>
                  <a:pt x="1116881" y="3255010"/>
                  <a:pt x="1120623" y="3252470"/>
                  <a:pt x="1124365" y="3249930"/>
                </a:cubicBezTo>
                <a:cubicBezTo>
                  <a:pt x="1124365" y="3249930"/>
                  <a:pt x="1124365" y="3248660"/>
                  <a:pt x="1126236" y="3248660"/>
                </a:cubicBezTo>
                <a:cubicBezTo>
                  <a:pt x="1135590" y="3247390"/>
                  <a:pt x="1141202" y="3243580"/>
                  <a:pt x="1143073" y="3237230"/>
                </a:cubicBezTo>
                <a:cubicBezTo>
                  <a:pt x="1144944" y="3234690"/>
                  <a:pt x="1144944" y="3232150"/>
                  <a:pt x="1144944" y="3230880"/>
                </a:cubicBezTo>
                <a:cubicBezTo>
                  <a:pt x="1152427" y="3228340"/>
                  <a:pt x="1158040" y="3225800"/>
                  <a:pt x="1165523" y="3223260"/>
                </a:cubicBezTo>
                <a:lnTo>
                  <a:pt x="1165523" y="3220720"/>
                </a:lnTo>
                <a:cubicBezTo>
                  <a:pt x="1159910" y="3214370"/>
                  <a:pt x="1159910" y="3213100"/>
                  <a:pt x="1169264" y="3210560"/>
                </a:cubicBezTo>
                <a:cubicBezTo>
                  <a:pt x="1171135" y="3209290"/>
                  <a:pt x="1171135" y="3208020"/>
                  <a:pt x="1173006" y="3208020"/>
                </a:cubicBezTo>
                <a:cubicBezTo>
                  <a:pt x="1176748" y="3206750"/>
                  <a:pt x="1180489" y="3205480"/>
                  <a:pt x="1182360" y="3204210"/>
                </a:cubicBezTo>
                <a:cubicBezTo>
                  <a:pt x="1182360" y="3204210"/>
                  <a:pt x="1182360" y="3205480"/>
                  <a:pt x="1184231" y="3205480"/>
                </a:cubicBezTo>
                <a:lnTo>
                  <a:pt x="1184231" y="3202940"/>
                </a:lnTo>
                <a:cubicBezTo>
                  <a:pt x="1195456" y="3200400"/>
                  <a:pt x="1206681" y="3197860"/>
                  <a:pt x="1217906" y="3194050"/>
                </a:cubicBezTo>
                <a:cubicBezTo>
                  <a:pt x="1223518" y="3191510"/>
                  <a:pt x="1229131" y="3190240"/>
                  <a:pt x="1236614" y="3192780"/>
                </a:cubicBezTo>
                <a:cubicBezTo>
                  <a:pt x="1240356" y="3194050"/>
                  <a:pt x="1244097" y="3192780"/>
                  <a:pt x="1247839" y="3191510"/>
                </a:cubicBezTo>
                <a:cubicBezTo>
                  <a:pt x="1257193" y="3188970"/>
                  <a:pt x="1266547" y="3187700"/>
                  <a:pt x="1275901" y="3185160"/>
                </a:cubicBezTo>
                <a:cubicBezTo>
                  <a:pt x="1283385" y="3183890"/>
                  <a:pt x="1288997" y="3181350"/>
                  <a:pt x="1296481" y="3178810"/>
                </a:cubicBezTo>
                <a:cubicBezTo>
                  <a:pt x="1296481" y="3178810"/>
                  <a:pt x="1298351" y="3176270"/>
                  <a:pt x="1296481" y="3175000"/>
                </a:cubicBezTo>
                <a:cubicBezTo>
                  <a:pt x="1296481" y="3173730"/>
                  <a:pt x="1294610" y="3171190"/>
                  <a:pt x="1294610" y="3169920"/>
                </a:cubicBezTo>
                <a:cubicBezTo>
                  <a:pt x="1300222" y="3167380"/>
                  <a:pt x="1303964" y="3164840"/>
                  <a:pt x="1307705" y="3164840"/>
                </a:cubicBezTo>
                <a:cubicBezTo>
                  <a:pt x="1313318" y="3163570"/>
                  <a:pt x="1320801" y="3163570"/>
                  <a:pt x="1328284" y="3162300"/>
                </a:cubicBezTo>
                <a:cubicBezTo>
                  <a:pt x="1333897" y="3150870"/>
                  <a:pt x="1345122" y="3148330"/>
                  <a:pt x="1358218" y="3152140"/>
                </a:cubicBezTo>
                <a:lnTo>
                  <a:pt x="1361959" y="3149600"/>
                </a:lnTo>
                <a:cubicBezTo>
                  <a:pt x="1363830" y="3150870"/>
                  <a:pt x="1363830" y="3150870"/>
                  <a:pt x="1363830" y="3152140"/>
                </a:cubicBezTo>
                <a:cubicBezTo>
                  <a:pt x="1369443" y="3149600"/>
                  <a:pt x="1375055" y="3147060"/>
                  <a:pt x="1380668" y="3145790"/>
                </a:cubicBezTo>
                <a:cubicBezTo>
                  <a:pt x="1386280" y="3143250"/>
                  <a:pt x="1391892" y="3140710"/>
                  <a:pt x="1399376" y="3143250"/>
                </a:cubicBezTo>
                <a:cubicBezTo>
                  <a:pt x="1399376" y="3136900"/>
                  <a:pt x="1404988" y="3136900"/>
                  <a:pt x="1410601" y="3138170"/>
                </a:cubicBezTo>
                <a:cubicBezTo>
                  <a:pt x="1414342" y="3138170"/>
                  <a:pt x="1419955" y="3136900"/>
                  <a:pt x="1423696" y="3135630"/>
                </a:cubicBezTo>
                <a:cubicBezTo>
                  <a:pt x="1425567" y="3135630"/>
                  <a:pt x="1429309" y="3134360"/>
                  <a:pt x="1431180" y="3135630"/>
                </a:cubicBezTo>
                <a:cubicBezTo>
                  <a:pt x="1438663" y="3139440"/>
                  <a:pt x="1449888" y="3140710"/>
                  <a:pt x="1457371" y="3147060"/>
                </a:cubicBezTo>
                <a:cubicBezTo>
                  <a:pt x="1462984" y="3152140"/>
                  <a:pt x="1472338" y="3154680"/>
                  <a:pt x="1476080" y="3162300"/>
                </a:cubicBezTo>
                <a:cubicBezTo>
                  <a:pt x="1477950" y="3164840"/>
                  <a:pt x="1485434" y="3167380"/>
                  <a:pt x="1489175" y="3168650"/>
                </a:cubicBezTo>
                <a:cubicBezTo>
                  <a:pt x="1489175" y="3168650"/>
                  <a:pt x="1491046" y="3168650"/>
                  <a:pt x="1492917" y="3169920"/>
                </a:cubicBezTo>
                <a:cubicBezTo>
                  <a:pt x="1494788" y="3173730"/>
                  <a:pt x="1500400" y="3172460"/>
                  <a:pt x="1504142" y="3171190"/>
                </a:cubicBezTo>
                <a:cubicBezTo>
                  <a:pt x="1507883" y="3171190"/>
                  <a:pt x="1511625" y="3169920"/>
                  <a:pt x="1513496" y="3173730"/>
                </a:cubicBezTo>
                <a:cubicBezTo>
                  <a:pt x="1513496" y="3175000"/>
                  <a:pt x="1519109" y="3176270"/>
                  <a:pt x="1520979" y="3177540"/>
                </a:cubicBezTo>
                <a:cubicBezTo>
                  <a:pt x="1526592" y="3180080"/>
                  <a:pt x="1532204" y="3182620"/>
                  <a:pt x="1535946" y="3185160"/>
                </a:cubicBezTo>
                <a:cubicBezTo>
                  <a:pt x="1537817" y="3186430"/>
                  <a:pt x="1539688" y="3187700"/>
                  <a:pt x="1539688" y="3188970"/>
                </a:cubicBezTo>
                <a:cubicBezTo>
                  <a:pt x="1539688" y="3192780"/>
                  <a:pt x="1545300" y="3195320"/>
                  <a:pt x="1550913" y="3195320"/>
                </a:cubicBezTo>
                <a:cubicBezTo>
                  <a:pt x="1558396" y="3196590"/>
                  <a:pt x="1564008" y="3196590"/>
                  <a:pt x="1571491" y="3197860"/>
                </a:cubicBezTo>
                <a:cubicBezTo>
                  <a:pt x="1573362" y="3197860"/>
                  <a:pt x="1573362" y="3200400"/>
                  <a:pt x="1575233" y="3200400"/>
                </a:cubicBezTo>
                <a:cubicBezTo>
                  <a:pt x="1577104" y="3202940"/>
                  <a:pt x="1578975" y="3206750"/>
                  <a:pt x="1586458" y="3204210"/>
                </a:cubicBezTo>
                <a:cubicBezTo>
                  <a:pt x="1590200" y="3202940"/>
                  <a:pt x="1601425" y="3205480"/>
                  <a:pt x="1603296" y="3208020"/>
                </a:cubicBezTo>
                <a:cubicBezTo>
                  <a:pt x="1607037" y="3216910"/>
                  <a:pt x="1620133" y="3216910"/>
                  <a:pt x="1629487" y="3219450"/>
                </a:cubicBezTo>
                <a:cubicBezTo>
                  <a:pt x="1631358" y="3219450"/>
                  <a:pt x="1633229" y="3219450"/>
                  <a:pt x="1633229" y="3220720"/>
                </a:cubicBezTo>
                <a:cubicBezTo>
                  <a:pt x="1638841" y="3225800"/>
                  <a:pt x="1646325" y="3227070"/>
                  <a:pt x="1653808" y="3229610"/>
                </a:cubicBezTo>
                <a:cubicBezTo>
                  <a:pt x="1661291" y="3232150"/>
                  <a:pt x="1668775" y="3237230"/>
                  <a:pt x="1676258" y="3242310"/>
                </a:cubicBezTo>
                <a:lnTo>
                  <a:pt x="1685612" y="3248660"/>
                </a:lnTo>
                <a:cubicBezTo>
                  <a:pt x="1687483" y="3249930"/>
                  <a:pt x="1689353" y="3249930"/>
                  <a:pt x="1691224" y="3249930"/>
                </a:cubicBezTo>
                <a:cubicBezTo>
                  <a:pt x="1696837" y="3249930"/>
                  <a:pt x="1702449" y="3248660"/>
                  <a:pt x="1706191" y="3252470"/>
                </a:cubicBezTo>
                <a:cubicBezTo>
                  <a:pt x="1706191" y="3252470"/>
                  <a:pt x="1708062" y="3253740"/>
                  <a:pt x="1709932" y="3253740"/>
                </a:cubicBezTo>
                <a:cubicBezTo>
                  <a:pt x="1724899" y="3252470"/>
                  <a:pt x="1734253" y="3258820"/>
                  <a:pt x="1743607" y="3265170"/>
                </a:cubicBezTo>
                <a:cubicBezTo>
                  <a:pt x="1747349" y="3267710"/>
                  <a:pt x="1754832" y="3268980"/>
                  <a:pt x="1758574" y="3268980"/>
                </a:cubicBezTo>
                <a:cubicBezTo>
                  <a:pt x="1769799" y="3271520"/>
                  <a:pt x="1782895" y="3272790"/>
                  <a:pt x="1792249" y="3277870"/>
                </a:cubicBezTo>
                <a:cubicBezTo>
                  <a:pt x="1797861" y="3280410"/>
                  <a:pt x="1805344" y="3284220"/>
                  <a:pt x="1810957" y="3284220"/>
                </a:cubicBezTo>
                <a:cubicBezTo>
                  <a:pt x="1820311" y="3284220"/>
                  <a:pt x="1824053" y="3289300"/>
                  <a:pt x="1827794" y="3293110"/>
                </a:cubicBezTo>
                <a:cubicBezTo>
                  <a:pt x="1839019" y="3294380"/>
                  <a:pt x="1850244" y="3294380"/>
                  <a:pt x="1855857" y="3302000"/>
                </a:cubicBezTo>
                <a:cubicBezTo>
                  <a:pt x="1855857" y="3303270"/>
                  <a:pt x="1857728" y="3303270"/>
                  <a:pt x="1859598" y="3303270"/>
                </a:cubicBezTo>
                <a:cubicBezTo>
                  <a:pt x="1867082" y="3304540"/>
                  <a:pt x="1874565" y="3305810"/>
                  <a:pt x="1882048" y="3308350"/>
                </a:cubicBezTo>
                <a:cubicBezTo>
                  <a:pt x="1885790" y="3309620"/>
                  <a:pt x="1889532" y="3312160"/>
                  <a:pt x="1895144" y="3314700"/>
                </a:cubicBezTo>
                <a:cubicBezTo>
                  <a:pt x="1897015" y="3314700"/>
                  <a:pt x="1897015" y="3315970"/>
                  <a:pt x="1898886" y="3315970"/>
                </a:cubicBezTo>
                <a:cubicBezTo>
                  <a:pt x="1911982" y="3315970"/>
                  <a:pt x="1915723" y="3322320"/>
                  <a:pt x="1923206" y="3327400"/>
                </a:cubicBezTo>
                <a:cubicBezTo>
                  <a:pt x="1934431" y="3333750"/>
                  <a:pt x="1947527" y="3340100"/>
                  <a:pt x="1956881" y="3347720"/>
                </a:cubicBezTo>
                <a:cubicBezTo>
                  <a:pt x="1962494" y="3352800"/>
                  <a:pt x="1971848" y="3355340"/>
                  <a:pt x="1977460" y="3357880"/>
                </a:cubicBezTo>
                <a:lnTo>
                  <a:pt x="1988685" y="3361690"/>
                </a:lnTo>
                <a:cubicBezTo>
                  <a:pt x="1992427" y="3364230"/>
                  <a:pt x="1996168" y="3366770"/>
                  <a:pt x="2001781" y="3369310"/>
                </a:cubicBezTo>
                <a:cubicBezTo>
                  <a:pt x="2007393" y="3370580"/>
                  <a:pt x="2009264" y="3375660"/>
                  <a:pt x="2016748" y="3374390"/>
                </a:cubicBezTo>
                <a:cubicBezTo>
                  <a:pt x="2020489" y="3374390"/>
                  <a:pt x="2024231" y="3375660"/>
                  <a:pt x="2027973" y="3376930"/>
                </a:cubicBezTo>
                <a:cubicBezTo>
                  <a:pt x="2033585" y="3379470"/>
                  <a:pt x="2035456" y="3382010"/>
                  <a:pt x="2042939" y="3382010"/>
                </a:cubicBezTo>
                <a:cubicBezTo>
                  <a:pt x="2046681" y="3382010"/>
                  <a:pt x="2050423" y="3384550"/>
                  <a:pt x="2052293" y="3385820"/>
                </a:cubicBezTo>
                <a:cubicBezTo>
                  <a:pt x="2061647" y="3388360"/>
                  <a:pt x="2071002" y="3388360"/>
                  <a:pt x="2076614" y="3380740"/>
                </a:cubicBezTo>
                <a:lnTo>
                  <a:pt x="2078485" y="3379470"/>
                </a:lnTo>
                <a:cubicBezTo>
                  <a:pt x="2085968" y="3382010"/>
                  <a:pt x="2085968" y="3376930"/>
                  <a:pt x="2087839" y="3374390"/>
                </a:cubicBezTo>
                <a:cubicBezTo>
                  <a:pt x="2089710" y="3373120"/>
                  <a:pt x="2093451" y="3371850"/>
                  <a:pt x="2095322" y="3370580"/>
                </a:cubicBezTo>
                <a:cubicBezTo>
                  <a:pt x="2099064" y="3368040"/>
                  <a:pt x="2102805" y="3366770"/>
                  <a:pt x="2108418" y="3364230"/>
                </a:cubicBezTo>
                <a:cubicBezTo>
                  <a:pt x="2110289" y="3362960"/>
                  <a:pt x="2114030" y="3361690"/>
                  <a:pt x="2115901" y="3361690"/>
                </a:cubicBezTo>
                <a:cubicBezTo>
                  <a:pt x="2125255" y="3361690"/>
                  <a:pt x="2130868" y="3359150"/>
                  <a:pt x="2138351" y="3354070"/>
                </a:cubicBezTo>
                <a:cubicBezTo>
                  <a:pt x="2143964" y="3350260"/>
                  <a:pt x="2153318" y="3347720"/>
                  <a:pt x="2160801" y="3345180"/>
                </a:cubicBezTo>
                <a:cubicBezTo>
                  <a:pt x="2168284" y="3342640"/>
                  <a:pt x="2175768" y="3340100"/>
                  <a:pt x="2185122" y="3338830"/>
                </a:cubicBezTo>
                <a:cubicBezTo>
                  <a:pt x="2190734" y="3337560"/>
                  <a:pt x="2196347" y="3337560"/>
                  <a:pt x="2201959" y="3337560"/>
                </a:cubicBezTo>
                <a:lnTo>
                  <a:pt x="2205701" y="3337560"/>
                </a:lnTo>
                <a:cubicBezTo>
                  <a:pt x="2213184" y="3335020"/>
                  <a:pt x="2220667" y="3331210"/>
                  <a:pt x="2230021" y="3328670"/>
                </a:cubicBezTo>
                <a:lnTo>
                  <a:pt x="2235634" y="3328670"/>
                </a:lnTo>
                <a:cubicBezTo>
                  <a:pt x="2244988" y="3331210"/>
                  <a:pt x="2254342" y="3331210"/>
                  <a:pt x="2263696" y="3326130"/>
                </a:cubicBezTo>
                <a:cubicBezTo>
                  <a:pt x="2265567" y="3324860"/>
                  <a:pt x="2269309" y="3323590"/>
                  <a:pt x="2271180" y="3322320"/>
                </a:cubicBezTo>
                <a:cubicBezTo>
                  <a:pt x="2280534" y="3324860"/>
                  <a:pt x="2289888" y="3329940"/>
                  <a:pt x="2301113" y="3329940"/>
                </a:cubicBezTo>
                <a:cubicBezTo>
                  <a:pt x="2304854" y="3329940"/>
                  <a:pt x="2310467" y="3328670"/>
                  <a:pt x="2314209" y="3327400"/>
                </a:cubicBezTo>
                <a:cubicBezTo>
                  <a:pt x="2321692" y="3327400"/>
                  <a:pt x="2329175" y="3327400"/>
                  <a:pt x="2334788" y="3326130"/>
                </a:cubicBezTo>
                <a:cubicBezTo>
                  <a:pt x="2342271" y="3324860"/>
                  <a:pt x="2351625" y="3326130"/>
                  <a:pt x="2359108" y="3323590"/>
                </a:cubicBezTo>
                <a:cubicBezTo>
                  <a:pt x="2362850" y="3317240"/>
                  <a:pt x="2364721" y="3317240"/>
                  <a:pt x="2374075" y="3318510"/>
                </a:cubicBezTo>
                <a:cubicBezTo>
                  <a:pt x="2385300" y="3319780"/>
                  <a:pt x="2392783" y="3318510"/>
                  <a:pt x="2400266" y="3312160"/>
                </a:cubicBezTo>
                <a:cubicBezTo>
                  <a:pt x="2404008" y="3308350"/>
                  <a:pt x="2413362" y="3308350"/>
                  <a:pt x="2418974" y="3305810"/>
                </a:cubicBezTo>
                <a:cubicBezTo>
                  <a:pt x="2420845" y="3305810"/>
                  <a:pt x="2422716" y="3304540"/>
                  <a:pt x="2424587" y="3304540"/>
                </a:cubicBezTo>
                <a:cubicBezTo>
                  <a:pt x="2428329" y="3303270"/>
                  <a:pt x="2430200" y="3303270"/>
                  <a:pt x="2433941" y="3302000"/>
                </a:cubicBezTo>
                <a:cubicBezTo>
                  <a:pt x="2443295" y="3299460"/>
                  <a:pt x="2452649" y="3298190"/>
                  <a:pt x="2462003" y="3294380"/>
                </a:cubicBezTo>
                <a:cubicBezTo>
                  <a:pt x="2471357" y="3290570"/>
                  <a:pt x="2478841" y="3288030"/>
                  <a:pt x="2488195" y="3293110"/>
                </a:cubicBezTo>
                <a:lnTo>
                  <a:pt x="2491937" y="3293110"/>
                </a:lnTo>
                <a:cubicBezTo>
                  <a:pt x="2495678" y="3291840"/>
                  <a:pt x="2497549" y="3291840"/>
                  <a:pt x="2501291" y="3290570"/>
                </a:cubicBezTo>
                <a:cubicBezTo>
                  <a:pt x="2501291" y="3286760"/>
                  <a:pt x="2501291" y="3281680"/>
                  <a:pt x="2508774" y="3277870"/>
                </a:cubicBezTo>
                <a:cubicBezTo>
                  <a:pt x="2510645" y="3276600"/>
                  <a:pt x="2510645" y="3274060"/>
                  <a:pt x="2514387" y="3272790"/>
                </a:cubicBezTo>
                <a:cubicBezTo>
                  <a:pt x="2518128" y="3270250"/>
                  <a:pt x="2523741" y="3270250"/>
                  <a:pt x="2527482" y="3271520"/>
                </a:cubicBezTo>
                <a:cubicBezTo>
                  <a:pt x="2529353" y="3272790"/>
                  <a:pt x="2533095" y="3271520"/>
                  <a:pt x="2534966" y="3271520"/>
                </a:cubicBezTo>
                <a:cubicBezTo>
                  <a:pt x="2546191" y="3270250"/>
                  <a:pt x="2559286" y="3270250"/>
                  <a:pt x="2570511" y="3268980"/>
                </a:cubicBezTo>
                <a:cubicBezTo>
                  <a:pt x="2581736" y="3267710"/>
                  <a:pt x="2592961" y="3266440"/>
                  <a:pt x="2604186" y="3263900"/>
                </a:cubicBezTo>
                <a:cubicBezTo>
                  <a:pt x="2611669" y="3261360"/>
                  <a:pt x="2619153" y="3262630"/>
                  <a:pt x="2626636" y="3262630"/>
                </a:cubicBezTo>
                <a:cubicBezTo>
                  <a:pt x="2641603" y="3263900"/>
                  <a:pt x="2654698" y="3263900"/>
                  <a:pt x="2667794" y="3258820"/>
                </a:cubicBezTo>
                <a:lnTo>
                  <a:pt x="2664053" y="3256280"/>
                </a:lnTo>
                <a:cubicBezTo>
                  <a:pt x="2667794" y="3255010"/>
                  <a:pt x="2671536" y="3255010"/>
                  <a:pt x="2677148" y="3255010"/>
                </a:cubicBezTo>
                <a:cubicBezTo>
                  <a:pt x="2680890" y="3258820"/>
                  <a:pt x="2686502" y="3256280"/>
                  <a:pt x="2690244" y="3253740"/>
                </a:cubicBezTo>
                <a:cubicBezTo>
                  <a:pt x="2695856" y="3249930"/>
                  <a:pt x="2701469" y="3251200"/>
                  <a:pt x="2708952" y="3251200"/>
                </a:cubicBezTo>
                <a:cubicBezTo>
                  <a:pt x="2716436" y="3252470"/>
                  <a:pt x="2725790" y="3249930"/>
                  <a:pt x="2735144" y="3248660"/>
                </a:cubicBezTo>
                <a:cubicBezTo>
                  <a:pt x="2737015" y="3248660"/>
                  <a:pt x="2738885" y="3246120"/>
                  <a:pt x="2738885" y="3244850"/>
                </a:cubicBezTo>
                <a:cubicBezTo>
                  <a:pt x="2742627" y="3244850"/>
                  <a:pt x="2746369" y="3243580"/>
                  <a:pt x="2751981" y="3243580"/>
                </a:cubicBezTo>
                <a:lnTo>
                  <a:pt x="2759465" y="3243580"/>
                </a:lnTo>
                <a:cubicBezTo>
                  <a:pt x="2766948" y="3246120"/>
                  <a:pt x="2774431" y="3246120"/>
                  <a:pt x="2781914" y="3243580"/>
                </a:cubicBezTo>
                <a:cubicBezTo>
                  <a:pt x="2783785" y="3242310"/>
                  <a:pt x="2787527" y="3242310"/>
                  <a:pt x="2789398" y="3242310"/>
                </a:cubicBezTo>
                <a:cubicBezTo>
                  <a:pt x="2795010" y="3241040"/>
                  <a:pt x="2800623" y="3242310"/>
                  <a:pt x="2804364" y="3238500"/>
                </a:cubicBezTo>
                <a:cubicBezTo>
                  <a:pt x="2806235" y="3237230"/>
                  <a:pt x="2809977" y="3238500"/>
                  <a:pt x="2813718" y="3237230"/>
                </a:cubicBezTo>
                <a:lnTo>
                  <a:pt x="2867972" y="3237230"/>
                </a:lnTo>
                <a:cubicBezTo>
                  <a:pt x="2875455" y="3237230"/>
                  <a:pt x="2884809" y="3238500"/>
                  <a:pt x="2892293" y="3239770"/>
                </a:cubicBezTo>
                <a:cubicBezTo>
                  <a:pt x="2901647" y="3241040"/>
                  <a:pt x="2909130" y="3239770"/>
                  <a:pt x="2916614" y="3238500"/>
                </a:cubicBezTo>
                <a:lnTo>
                  <a:pt x="2929709" y="3238500"/>
                </a:lnTo>
                <a:cubicBezTo>
                  <a:pt x="2935322" y="3238500"/>
                  <a:pt x="2940934" y="3239770"/>
                  <a:pt x="2946547" y="3238500"/>
                </a:cubicBezTo>
                <a:cubicBezTo>
                  <a:pt x="2950288" y="3238500"/>
                  <a:pt x="2952159" y="3235960"/>
                  <a:pt x="2954030" y="3233420"/>
                </a:cubicBezTo>
                <a:cubicBezTo>
                  <a:pt x="2957772" y="3229610"/>
                  <a:pt x="2963384" y="3228340"/>
                  <a:pt x="2970867" y="3228340"/>
                </a:cubicBezTo>
                <a:cubicBezTo>
                  <a:pt x="2976480" y="3228340"/>
                  <a:pt x="2982092" y="3227070"/>
                  <a:pt x="2987705" y="3225800"/>
                </a:cubicBezTo>
                <a:lnTo>
                  <a:pt x="2991446" y="3225800"/>
                </a:lnTo>
                <a:cubicBezTo>
                  <a:pt x="2998930" y="3233420"/>
                  <a:pt x="3010155" y="3228340"/>
                  <a:pt x="3019509" y="3229610"/>
                </a:cubicBezTo>
                <a:lnTo>
                  <a:pt x="3023251" y="3229610"/>
                </a:lnTo>
                <a:cubicBezTo>
                  <a:pt x="3030734" y="3232150"/>
                  <a:pt x="3040088" y="3234690"/>
                  <a:pt x="3047571" y="3235960"/>
                </a:cubicBezTo>
                <a:cubicBezTo>
                  <a:pt x="3056925" y="3237230"/>
                  <a:pt x="3064409" y="3243580"/>
                  <a:pt x="3071892" y="3243580"/>
                </a:cubicBezTo>
                <a:cubicBezTo>
                  <a:pt x="3084988" y="3243580"/>
                  <a:pt x="3096213" y="3249930"/>
                  <a:pt x="3107438" y="3251200"/>
                </a:cubicBezTo>
                <a:cubicBezTo>
                  <a:pt x="3116792" y="3252470"/>
                  <a:pt x="3126146" y="3255010"/>
                  <a:pt x="3135500" y="3257550"/>
                </a:cubicBezTo>
                <a:cubicBezTo>
                  <a:pt x="3139242" y="3258820"/>
                  <a:pt x="3144854" y="3257550"/>
                  <a:pt x="3148596" y="3257550"/>
                </a:cubicBezTo>
                <a:cubicBezTo>
                  <a:pt x="3159821" y="3258820"/>
                  <a:pt x="3171045" y="3258820"/>
                  <a:pt x="3182270" y="3260090"/>
                </a:cubicBezTo>
                <a:lnTo>
                  <a:pt x="3184141" y="3260090"/>
                </a:lnTo>
                <a:cubicBezTo>
                  <a:pt x="3197237" y="3258820"/>
                  <a:pt x="3210333" y="3261360"/>
                  <a:pt x="3223429" y="3261360"/>
                </a:cubicBezTo>
                <a:cubicBezTo>
                  <a:pt x="3225299" y="3035300"/>
                  <a:pt x="3215945" y="2809240"/>
                  <a:pt x="3204720" y="2583180"/>
                </a:cubicBezTo>
                <a:cubicBezTo>
                  <a:pt x="3193495" y="2368550"/>
                  <a:pt x="3182270" y="2153920"/>
                  <a:pt x="3180399" y="1939290"/>
                </a:cubicBezTo>
                <a:cubicBezTo>
                  <a:pt x="3180399" y="1831340"/>
                  <a:pt x="3182270" y="1724660"/>
                  <a:pt x="3186012" y="1616710"/>
                </a:cubicBezTo>
                <a:cubicBezTo>
                  <a:pt x="3191625" y="1508760"/>
                  <a:pt x="3202849" y="1400810"/>
                  <a:pt x="3210333" y="1292860"/>
                </a:cubicBezTo>
                <a:cubicBezTo>
                  <a:pt x="3230980" y="951230"/>
                  <a:pt x="3219687" y="608330"/>
                  <a:pt x="3212204" y="266700"/>
                </a:cubicBezTo>
                <a:cubicBezTo>
                  <a:pt x="3206591" y="265430"/>
                  <a:pt x="3202849" y="264160"/>
                  <a:pt x="3199108" y="262890"/>
                </a:cubicBezTo>
                <a:cubicBezTo>
                  <a:pt x="3193495" y="260350"/>
                  <a:pt x="3187883" y="259080"/>
                  <a:pt x="3180399" y="260350"/>
                </a:cubicBezTo>
                <a:lnTo>
                  <a:pt x="3169175" y="260350"/>
                </a:lnTo>
                <a:cubicBezTo>
                  <a:pt x="3163562" y="260350"/>
                  <a:pt x="3156079" y="260350"/>
                  <a:pt x="3152337" y="265430"/>
                </a:cubicBezTo>
                <a:cubicBezTo>
                  <a:pt x="3152337" y="265430"/>
                  <a:pt x="3150467" y="266700"/>
                  <a:pt x="3148596" y="266700"/>
                </a:cubicBezTo>
                <a:lnTo>
                  <a:pt x="3141112" y="266700"/>
                </a:lnTo>
                <a:cubicBezTo>
                  <a:pt x="3139242" y="264160"/>
                  <a:pt x="3142983" y="259080"/>
                  <a:pt x="3133629" y="260350"/>
                </a:cubicBezTo>
                <a:cubicBezTo>
                  <a:pt x="3129887" y="260350"/>
                  <a:pt x="3124275" y="261620"/>
                  <a:pt x="3120533" y="261620"/>
                </a:cubicBezTo>
                <a:lnTo>
                  <a:pt x="3092471" y="261620"/>
                </a:lnTo>
                <a:cubicBezTo>
                  <a:pt x="3090600" y="259080"/>
                  <a:pt x="3088729" y="256540"/>
                  <a:pt x="3084988" y="252730"/>
                </a:cubicBezTo>
                <a:cubicBezTo>
                  <a:pt x="3083117" y="250190"/>
                  <a:pt x="3081246" y="248920"/>
                  <a:pt x="3075634" y="251460"/>
                </a:cubicBezTo>
                <a:cubicBezTo>
                  <a:pt x="3071892" y="252730"/>
                  <a:pt x="3070021" y="252730"/>
                  <a:pt x="3068150" y="250190"/>
                </a:cubicBezTo>
                <a:cubicBezTo>
                  <a:pt x="3062538" y="243840"/>
                  <a:pt x="3056925" y="238760"/>
                  <a:pt x="3045700" y="237490"/>
                </a:cubicBezTo>
                <a:cubicBezTo>
                  <a:pt x="3043829" y="237490"/>
                  <a:pt x="3041959" y="234950"/>
                  <a:pt x="3040088" y="233680"/>
                </a:cubicBezTo>
                <a:cubicBezTo>
                  <a:pt x="3036346" y="231140"/>
                  <a:pt x="3034475" y="228600"/>
                  <a:pt x="3028863" y="228600"/>
                </a:cubicBezTo>
                <a:cubicBezTo>
                  <a:pt x="3026992" y="228600"/>
                  <a:pt x="3023251" y="226060"/>
                  <a:pt x="3023251" y="224790"/>
                </a:cubicBezTo>
                <a:cubicBezTo>
                  <a:pt x="3021380" y="219710"/>
                  <a:pt x="3021380" y="215900"/>
                  <a:pt x="3021380" y="210820"/>
                </a:cubicBezTo>
                <a:cubicBezTo>
                  <a:pt x="3019509" y="205740"/>
                  <a:pt x="3015767" y="200660"/>
                  <a:pt x="3010155" y="198120"/>
                </a:cubicBezTo>
                <a:cubicBezTo>
                  <a:pt x="3000801" y="194310"/>
                  <a:pt x="2993317" y="189230"/>
                  <a:pt x="2983963" y="185420"/>
                </a:cubicBezTo>
                <a:cubicBezTo>
                  <a:pt x="2982092" y="184150"/>
                  <a:pt x="2978351" y="182880"/>
                  <a:pt x="2974609" y="182880"/>
                </a:cubicBezTo>
                <a:cubicBezTo>
                  <a:pt x="2968996" y="181610"/>
                  <a:pt x="2963384" y="180340"/>
                  <a:pt x="2957772" y="180340"/>
                </a:cubicBezTo>
                <a:cubicBezTo>
                  <a:pt x="2952159" y="180340"/>
                  <a:pt x="2944676" y="180340"/>
                  <a:pt x="2939063" y="182880"/>
                </a:cubicBezTo>
                <a:cubicBezTo>
                  <a:pt x="2927838" y="186690"/>
                  <a:pt x="2918484" y="181610"/>
                  <a:pt x="2909130" y="181610"/>
                </a:cubicBezTo>
                <a:cubicBezTo>
                  <a:pt x="2899776" y="180340"/>
                  <a:pt x="2890422" y="177800"/>
                  <a:pt x="2882939" y="176530"/>
                </a:cubicBezTo>
                <a:lnTo>
                  <a:pt x="2858618" y="176530"/>
                </a:lnTo>
                <a:cubicBezTo>
                  <a:pt x="2838039" y="179070"/>
                  <a:pt x="2821201" y="171450"/>
                  <a:pt x="2800622" y="170180"/>
                </a:cubicBezTo>
                <a:cubicBezTo>
                  <a:pt x="2795010" y="170180"/>
                  <a:pt x="2789398" y="166370"/>
                  <a:pt x="2783785" y="163830"/>
                </a:cubicBezTo>
                <a:cubicBezTo>
                  <a:pt x="2780043" y="161290"/>
                  <a:pt x="2776302" y="161290"/>
                  <a:pt x="2770689" y="162560"/>
                </a:cubicBezTo>
                <a:cubicBezTo>
                  <a:pt x="2763206" y="163830"/>
                  <a:pt x="2755723" y="162560"/>
                  <a:pt x="2748239" y="163830"/>
                </a:cubicBezTo>
                <a:cubicBezTo>
                  <a:pt x="2737015" y="166370"/>
                  <a:pt x="2727660" y="160020"/>
                  <a:pt x="2716435" y="160020"/>
                </a:cubicBezTo>
                <a:cubicBezTo>
                  <a:pt x="2707081" y="161290"/>
                  <a:pt x="2697727" y="161290"/>
                  <a:pt x="2688373" y="162560"/>
                </a:cubicBezTo>
                <a:lnTo>
                  <a:pt x="2665923" y="166370"/>
                </a:lnTo>
                <a:cubicBezTo>
                  <a:pt x="2650956" y="171450"/>
                  <a:pt x="2639732" y="165100"/>
                  <a:pt x="2626636" y="162560"/>
                </a:cubicBezTo>
                <a:cubicBezTo>
                  <a:pt x="2617282" y="161290"/>
                  <a:pt x="2611669" y="158750"/>
                  <a:pt x="2604186" y="154940"/>
                </a:cubicBezTo>
                <a:cubicBezTo>
                  <a:pt x="2596703" y="151130"/>
                  <a:pt x="2589219" y="154940"/>
                  <a:pt x="2583607" y="154940"/>
                </a:cubicBezTo>
                <a:cubicBezTo>
                  <a:pt x="2577994" y="154940"/>
                  <a:pt x="2574253" y="158750"/>
                  <a:pt x="2570511" y="160020"/>
                </a:cubicBezTo>
                <a:cubicBezTo>
                  <a:pt x="2564899" y="161290"/>
                  <a:pt x="2559286" y="161290"/>
                  <a:pt x="2553674" y="161290"/>
                </a:cubicBezTo>
                <a:cubicBezTo>
                  <a:pt x="2548061" y="161290"/>
                  <a:pt x="2540578" y="160020"/>
                  <a:pt x="2534965" y="161290"/>
                </a:cubicBezTo>
                <a:cubicBezTo>
                  <a:pt x="2525611" y="163830"/>
                  <a:pt x="2518128" y="167640"/>
                  <a:pt x="2510645" y="170180"/>
                </a:cubicBezTo>
                <a:cubicBezTo>
                  <a:pt x="2508774" y="171450"/>
                  <a:pt x="2506903" y="172720"/>
                  <a:pt x="2505032" y="172720"/>
                </a:cubicBezTo>
                <a:cubicBezTo>
                  <a:pt x="2491936" y="177800"/>
                  <a:pt x="2476970" y="179070"/>
                  <a:pt x="2460133" y="179070"/>
                </a:cubicBezTo>
                <a:cubicBezTo>
                  <a:pt x="2450778" y="179070"/>
                  <a:pt x="2441424" y="179070"/>
                  <a:pt x="2432070" y="177800"/>
                </a:cubicBezTo>
                <a:cubicBezTo>
                  <a:pt x="2426458" y="177800"/>
                  <a:pt x="2422716" y="173990"/>
                  <a:pt x="2418974" y="173990"/>
                </a:cubicBezTo>
                <a:cubicBezTo>
                  <a:pt x="2405879" y="172720"/>
                  <a:pt x="2394654" y="172720"/>
                  <a:pt x="2381558" y="172720"/>
                </a:cubicBezTo>
                <a:cubicBezTo>
                  <a:pt x="2379687" y="172720"/>
                  <a:pt x="2377816" y="173990"/>
                  <a:pt x="2375945" y="173990"/>
                </a:cubicBezTo>
                <a:cubicBezTo>
                  <a:pt x="2368462" y="176530"/>
                  <a:pt x="2360979" y="180340"/>
                  <a:pt x="2353496" y="182880"/>
                </a:cubicBezTo>
                <a:cubicBezTo>
                  <a:pt x="2340400" y="185420"/>
                  <a:pt x="2327304" y="187960"/>
                  <a:pt x="2314208" y="189230"/>
                </a:cubicBezTo>
                <a:lnTo>
                  <a:pt x="2308596" y="189230"/>
                </a:lnTo>
                <a:cubicBezTo>
                  <a:pt x="2297371" y="185420"/>
                  <a:pt x="2288017" y="189230"/>
                  <a:pt x="2276792" y="190500"/>
                </a:cubicBezTo>
                <a:cubicBezTo>
                  <a:pt x="2265567" y="193040"/>
                  <a:pt x="2254342" y="196850"/>
                  <a:pt x="2243117" y="199390"/>
                </a:cubicBezTo>
                <a:cubicBezTo>
                  <a:pt x="2239376" y="200660"/>
                  <a:pt x="2235634" y="199390"/>
                  <a:pt x="2231892" y="198120"/>
                </a:cubicBezTo>
                <a:cubicBezTo>
                  <a:pt x="2226280" y="196850"/>
                  <a:pt x="2222538" y="196850"/>
                  <a:pt x="2218796" y="199390"/>
                </a:cubicBezTo>
                <a:cubicBezTo>
                  <a:pt x="2216926" y="200660"/>
                  <a:pt x="2215055" y="200660"/>
                  <a:pt x="2213184" y="200660"/>
                </a:cubicBezTo>
                <a:cubicBezTo>
                  <a:pt x="2207571" y="201930"/>
                  <a:pt x="2201959" y="201930"/>
                  <a:pt x="2198217" y="203200"/>
                </a:cubicBezTo>
                <a:cubicBezTo>
                  <a:pt x="2190734" y="207010"/>
                  <a:pt x="2183251" y="205740"/>
                  <a:pt x="2175767" y="208280"/>
                </a:cubicBezTo>
                <a:cubicBezTo>
                  <a:pt x="2168284" y="210820"/>
                  <a:pt x="2160801" y="210820"/>
                  <a:pt x="2155188" y="214630"/>
                </a:cubicBezTo>
                <a:cubicBezTo>
                  <a:pt x="2153318" y="215900"/>
                  <a:pt x="2149576" y="215900"/>
                  <a:pt x="2145834" y="215900"/>
                </a:cubicBezTo>
                <a:cubicBezTo>
                  <a:pt x="2136480" y="217170"/>
                  <a:pt x="2128997" y="220980"/>
                  <a:pt x="2123384" y="226060"/>
                </a:cubicBezTo>
                <a:cubicBezTo>
                  <a:pt x="2115901" y="231140"/>
                  <a:pt x="2108418" y="234950"/>
                  <a:pt x="2100935" y="238760"/>
                </a:cubicBezTo>
                <a:cubicBezTo>
                  <a:pt x="2099064" y="240030"/>
                  <a:pt x="2093451" y="240030"/>
                  <a:pt x="2091580" y="240030"/>
                </a:cubicBezTo>
                <a:cubicBezTo>
                  <a:pt x="2084097" y="240030"/>
                  <a:pt x="2076614" y="238760"/>
                  <a:pt x="2071001" y="237490"/>
                </a:cubicBezTo>
                <a:cubicBezTo>
                  <a:pt x="2067260" y="237490"/>
                  <a:pt x="2065389" y="236220"/>
                  <a:pt x="2061647" y="236220"/>
                </a:cubicBezTo>
                <a:cubicBezTo>
                  <a:pt x="2050422" y="240030"/>
                  <a:pt x="2037326" y="237490"/>
                  <a:pt x="2026102" y="237490"/>
                </a:cubicBezTo>
                <a:cubicBezTo>
                  <a:pt x="2024231" y="237490"/>
                  <a:pt x="2020489" y="236220"/>
                  <a:pt x="2018618" y="234950"/>
                </a:cubicBezTo>
                <a:cubicBezTo>
                  <a:pt x="2011135" y="231140"/>
                  <a:pt x="2003652" y="231140"/>
                  <a:pt x="1996168" y="233680"/>
                </a:cubicBezTo>
                <a:cubicBezTo>
                  <a:pt x="1990556" y="234950"/>
                  <a:pt x="1984943" y="234950"/>
                  <a:pt x="1981202" y="232410"/>
                </a:cubicBezTo>
                <a:cubicBezTo>
                  <a:pt x="1973718" y="228600"/>
                  <a:pt x="1964364" y="226060"/>
                  <a:pt x="1955010" y="224790"/>
                </a:cubicBezTo>
                <a:cubicBezTo>
                  <a:pt x="1947527" y="223520"/>
                  <a:pt x="1940044" y="220980"/>
                  <a:pt x="1932560" y="218440"/>
                </a:cubicBezTo>
                <a:cubicBezTo>
                  <a:pt x="1928819" y="217170"/>
                  <a:pt x="1925077" y="218440"/>
                  <a:pt x="1921335" y="218440"/>
                </a:cubicBezTo>
                <a:cubicBezTo>
                  <a:pt x="1917594" y="218440"/>
                  <a:pt x="1915723" y="219710"/>
                  <a:pt x="1911981" y="219710"/>
                </a:cubicBezTo>
                <a:cubicBezTo>
                  <a:pt x="1900756" y="220980"/>
                  <a:pt x="1889531" y="223520"/>
                  <a:pt x="1880177" y="222250"/>
                </a:cubicBezTo>
                <a:cubicBezTo>
                  <a:pt x="1867082" y="219710"/>
                  <a:pt x="1853986" y="220980"/>
                  <a:pt x="1842761" y="215900"/>
                </a:cubicBezTo>
                <a:cubicBezTo>
                  <a:pt x="1837148" y="213360"/>
                  <a:pt x="1835278" y="215900"/>
                  <a:pt x="1831536" y="215900"/>
                </a:cubicBezTo>
                <a:cubicBezTo>
                  <a:pt x="1829665" y="215900"/>
                  <a:pt x="1827794" y="215900"/>
                  <a:pt x="1824053" y="217170"/>
                </a:cubicBezTo>
                <a:cubicBezTo>
                  <a:pt x="1822182" y="220980"/>
                  <a:pt x="1814698" y="223520"/>
                  <a:pt x="1805344" y="220980"/>
                </a:cubicBezTo>
                <a:cubicBezTo>
                  <a:pt x="1799732" y="219710"/>
                  <a:pt x="1795990" y="219710"/>
                  <a:pt x="1790378" y="220980"/>
                </a:cubicBezTo>
                <a:cubicBezTo>
                  <a:pt x="1784765" y="222250"/>
                  <a:pt x="1779153" y="222250"/>
                  <a:pt x="1771670" y="223520"/>
                </a:cubicBezTo>
                <a:lnTo>
                  <a:pt x="1769799" y="223520"/>
                </a:lnTo>
                <a:cubicBezTo>
                  <a:pt x="1754832" y="229870"/>
                  <a:pt x="1739866" y="224790"/>
                  <a:pt x="1723028" y="224790"/>
                </a:cubicBezTo>
                <a:lnTo>
                  <a:pt x="1713674" y="224790"/>
                </a:lnTo>
                <a:cubicBezTo>
                  <a:pt x="1702449" y="226060"/>
                  <a:pt x="1696837" y="219710"/>
                  <a:pt x="1689353" y="215900"/>
                </a:cubicBezTo>
                <a:cubicBezTo>
                  <a:pt x="1681870" y="212090"/>
                  <a:pt x="1674387" y="207010"/>
                  <a:pt x="1666903" y="204470"/>
                </a:cubicBezTo>
                <a:cubicBezTo>
                  <a:pt x="1665032" y="203200"/>
                  <a:pt x="1659420" y="204470"/>
                  <a:pt x="1655678" y="204470"/>
                </a:cubicBezTo>
                <a:lnTo>
                  <a:pt x="1638841" y="204470"/>
                </a:lnTo>
                <a:lnTo>
                  <a:pt x="1636970" y="203200"/>
                </a:lnTo>
                <a:cubicBezTo>
                  <a:pt x="1623875" y="205740"/>
                  <a:pt x="1616391" y="200660"/>
                  <a:pt x="1607037" y="195580"/>
                </a:cubicBezTo>
                <a:cubicBezTo>
                  <a:pt x="1601425" y="193040"/>
                  <a:pt x="1593941" y="190500"/>
                  <a:pt x="1588329" y="189230"/>
                </a:cubicBezTo>
                <a:cubicBezTo>
                  <a:pt x="1580845" y="186690"/>
                  <a:pt x="1571491" y="185420"/>
                  <a:pt x="1567750" y="179070"/>
                </a:cubicBezTo>
                <a:cubicBezTo>
                  <a:pt x="1565879" y="176530"/>
                  <a:pt x="1562137" y="176530"/>
                  <a:pt x="1560266" y="173990"/>
                </a:cubicBezTo>
                <a:cubicBezTo>
                  <a:pt x="1558396" y="171450"/>
                  <a:pt x="1556525" y="168910"/>
                  <a:pt x="1556525" y="167640"/>
                </a:cubicBezTo>
                <a:cubicBezTo>
                  <a:pt x="1556525" y="165100"/>
                  <a:pt x="1558396" y="162560"/>
                  <a:pt x="1560266" y="160020"/>
                </a:cubicBezTo>
                <a:cubicBezTo>
                  <a:pt x="1562137" y="156210"/>
                  <a:pt x="1558396" y="152400"/>
                  <a:pt x="1552783" y="149860"/>
                </a:cubicBezTo>
                <a:cubicBezTo>
                  <a:pt x="1550912" y="148590"/>
                  <a:pt x="1547171" y="148590"/>
                  <a:pt x="1547171" y="147320"/>
                </a:cubicBezTo>
                <a:cubicBezTo>
                  <a:pt x="1543429" y="139700"/>
                  <a:pt x="1534075" y="137160"/>
                  <a:pt x="1526592" y="130810"/>
                </a:cubicBezTo>
                <a:cubicBezTo>
                  <a:pt x="1520979" y="127000"/>
                  <a:pt x="1517237" y="121920"/>
                  <a:pt x="1513496" y="116840"/>
                </a:cubicBezTo>
                <a:cubicBezTo>
                  <a:pt x="1509754" y="114300"/>
                  <a:pt x="1507883" y="111760"/>
                  <a:pt x="1502271" y="109220"/>
                </a:cubicBezTo>
                <a:cubicBezTo>
                  <a:pt x="1489175" y="105410"/>
                  <a:pt x="1476079" y="101600"/>
                  <a:pt x="1462984" y="96520"/>
                </a:cubicBezTo>
                <a:cubicBezTo>
                  <a:pt x="1462984" y="106680"/>
                  <a:pt x="1459242" y="104140"/>
                  <a:pt x="1457371" y="101600"/>
                </a:cubicBezTo>
                <a:cubicBezTo>
                  <a:pt x="1457371" y="97790"/>
                  <a:pt x="1453630" y="96520"/>
                  <a:pt x="1448017" y="96520"/>
                </a:cubicBezTo>
                <a:cubicBezTo>
                  <a:pt x="1448017" y="96520"/>
                  <a:pt x="1446146" y="96520"/>
                  <a:pt x="1446146" y="95250"/>
                </a:cubicBezTo>
                <a:cubicBezTo>
                  <a:pt x="1444275" y="87630"/>
                  <a:pt x="1434921" y="90170"/>
                  <a:pt x="1429309" y="88900"/>
                </a:cubicBezTo>
                <a:cubicBezTo>
                  <a:pt x="1425567" y="87630"/>
                  <a:pt x="1421826" y="86360"/>
                  <a:pt x="1418084" y="87630"/>
                </a:cubicBezTo>
                <a:cubicBezTo>
                  <a:pt x="1410601" y="88900"/>
                  <a:pt x="1404988" y="85090"/>
                  <a:pt x="1397505" y="83820"/>
                </a:cubicBezTo>
                <a:cubicBezTo>
                  <a:pt x="1395634" y="83820"/>
                  <a:pt x="1393763" y="83820"/>
                  <a:pt x="1391892" y="85090"/>
                </a:cubicBezTo>
                <a:cubicBezTo>
                  <a:pt x="1388151" y="87630"/>
                  <a:pt x="1384409" y="87630"/>
                  <a:pt x="1378797" y="85090"/>
                </a:cubicBezTo>
                <a:cubicBezTo>
                  <a:pt x="1371313" y="81280"/>
                  <a:pt x="1363830" y="81280"/>
                  <a:pt x="1354476" y="83820"/>
                </a:cubicBezTo>
                <a:cubicBezTo>
                  <a:pt x="1350734" y="85090"/>
                  <a:pt x="1346993" y="85090"/>
                  <a:pt x="1343251" y="83820"/>
                </a:cubicBezTo>
                <a:cubicBezTo>
                  <a:pt x="1335768" y="81280"/>
                  <a:pt x="1328284" y="77470"/>
                  <a:pt x="1318930" y="74930"/>
                </a:cubicBezTo>
                <a:cubicBezTo>
                  <a:pt x="1317059" y="74930"/>
                  <a:pt x="1315189" y="73660"/>
                  <a:pt x="1313318" y="73660"/>
                </a:cubicBezTo>
                <a:cubicBezTo>
                  <a:pt x="1302093" y="74930"/>
                  <a:pt x="1292739" y="72390"/>
                  <a:pt x="1281514" y="74930"/>
                </a:cubicBezTo>
                <a:cubicBezTo>
                  <a:pt x="1275901" y="76200"/>
                  <a:pt x="1268418" y="76200"/>
                  <a:pt x="1264676" y="81280"/>
                </a:cubicBezTo>
                <a:cubicBezTo>
                  <a:pt x="1262805" y="82550"/>
                  <a:pt x="1257193" y="82550"/>
                  <a:pt x="1253451" y="83820"/>
                </a:cubicBezTo>
                <a:cubicBezTo>
                  <a:pt x="1244097" y="85090"/>
                  <a:pt x="1234743" y="86360"/>
                  <a:pt x="1225389" y="83820"/>
                </a:cubicBezTo>
                <a:cubicBezTo>
                  <a:pt x="1217906" y="81280"/>
                  <a:pt x="1208552" y="82550"/>
                  <a:pt x="1201068" y="81280"/>
                </a:cubicBezTo>
                <a:cubicBezTo>
                  <a:pt x="1195456" y="80010"/>
                  <a:pt x="1191714" y="77470"/>
                  <a:pt x="1187973" y="76200"/>
                </a:cubicBezTo>
                <a:cubicBezTo>
                  <a:pt x="1186102" y="74930"/>
                  <a:pt x="1184231" y="73660"/>
                  <a:pt x="1182360" y="73660"/>
                </a:cubicBezTo>
                <a:cubicBezTo>
                  <a:pt x="1171135" y="71120"/>
                  <a:pt x="1161781" y="66040"/>
                  <a:pt x="1156169" y="59690"/>
                </a:cubicBezTo>
                <a:cubicBezTo>
                  <a:pt x="1152427" y="55880"/>
                  <a:pt x="1146815" y="52070"/>
                  <a:pt x="1143073" y="48260"/>
                </a:cubicBezTo>
                <a:cubicBezTo>
                  <a:pt x="1129977" y="45720"/>
                  <a:pt x="1131848" y="35560"/>
                  <a:pt x="1124365" y="30480"/>
                </a:cubicBezTo>
                <a:cubicBezTo>
                  <a:pt x="1118752" y="25400"/>
                  <a:pt x="1113140" y="22860"/>
                  <a:pt x="1103786" y="21590"/>
                </a:cubicBezTo>
                <a:lnTo>
                  <a:pt x="1101915" y="21590"/>
                </a:lnTo>
                <a:cubicBezTo>
                  <a:pt x="1092561" y="16510"/>
                  <a:pt x="1083207" y="20320"/>
                  <a:pt x="1071982" y="20320"/>
                </a:cubicBezTo>
                <a:cubicBezTo>
                  <a:pt x="1068240" y="20320"/>
                  <a:pt x="1062628" y="17780"/>
                  <a:pt x="1058886" y="16510"/>
                </a:cubicBezTo>
                <a:cubicBezTo>
                  <a:pt x="1057015" y="13970"/>
                  <a:pt x="1055144" y="12700"/>
                  <a:pt x="1053274" y="12700"/>
                </a:cubicBezTo>
                <a:cubicBezTo>
                  <a:pt x="1042049" y="11430"/>
                  <a:pt x="1032694" y="6350"/>
                  <a:pt x="1023340" y="0"/>
                </a:cubicBezTo>
                <a:cubicBezTo>
                  <a:pt x="1019599" y="1270"/>
                  <a:pt x="1015857" y="2540"/>
                  <a:pt x="1012115" y="2540"/>
                </a:cubicBezTo>
                <a:cubicBezTo>
                  <a:pt x="1008374" y="3810"/>
                  <a:pt x="1002761" y="3810"/>
                  <a:pt x="997149" y="3810"/>
                </a:cubicBezTo>
                <a:cubicBezTo>
                  <a:pt x="989665" y="2540"/>
                  <a:pt x="982182" y="3810"/>
                  <a:pt x="974699" y="7620"/>
                </a:cubicBezTo>
                <a:cubicBezTo>
                  <a:pt x="970957" y="8890"/>
                  <a:pt x="969086" y="10160"/>
                  <a:pt x="965345" y="11430"/>
                </a:cubicBezTo>
                <a:cubicBezTo>
                  <a:pt x="961603" y="12700"/>
                  <a:pt x="959732" y="15240"/>
                  <a:pt x="955991" y="16510"/>
                </a:cubicBezTo>
                <a:cubicBezTo>
                  <a:pt x="954120" y="17780"/>
                  <a:pt x="950378" y="17780"/>
                  <a:pt x="948507" y="19050"/>
                </a:cubicBezTo>
                <a:lnTo>
                  <a:pt x="937282" y="22860"/>
                </a:lnTo>
                <a:cubicBezTo>
                  <a:pt x="937282" y="22860"/>
                  <a:pt x="935412" y="24130"/>
                  <a:pt x="935412" y="22860"/>
                </a:cubicBezTo>
                <a:cubicBezTo>
                  <a:pt x="927928" y="20320"/>
                  <a:pt x="922316" y="25400"/>
                  <a:pt x="916703" y="27940"/>
                </a:cubicBezTo>
                <a:cubicBezTo>
                  <a:pt x="911091" y="30480"/>
                  <a:pt x="903608" y="30480"/>
                  <a:pt x="897995" y="33020"/>
                </a:cubicBezTo>
                <a:lnTo>
                  <a:pt x="896124" y="33020"/>
                </a:lnTo>
                <a:cubicBezTo>
                  <a:pt x="886770" y="34290"/>
                  <a:pt x="877416" y="36830"/>
                  <a:pt x="868062" y="38100"/>
                </a:cubicBezTo>
                <a:cubicBezTo>
                  <a:pt x="864320" y="38100"/>
                  <a:pt x="862449" y="39370"/>
                  <a:pt x="858708" y="40640"/>
                </a:cubicBezTo>
                <a:cubicBezTo>
                  <a:pt x="853095" y="41910"/>
                  <a:pt x="847483" y="44450"/>
                  <a:pt x="841870" y="45720"/>
                </a:cubicBezTo>
                <a:cubicBezTo>
                  <a:pt x="838129" y="46990"/>
                  <a:pt x="832516" y="48260"/>
                  <a:pt x="828775" y="49530"/>
                </a:cubicBezTo>
                <a:lnTo>
                  <a:pt x="823162" y="49530"/>
                </a:lnTo>
                <a:cubicBezTo>
                  <a:pt x="823162" y="49530"/>
                  <a:pt x="819421" y="49530"/>
                  <a:pt x="817550" y="52070"/>
                </a:cubicBezTo>
                <a:cubicBezTo>
                  <a:pt x="810066" y="49530"/>
                  <a:pt x="800712" y="48260"/>
                  <a:pt x="793229" y="45720"/>
                </a:cubicBezTo>
                <a:cubicBezTo>
                  <a:pt x="787617" y="44450"/>
                  <a:pt x="774521" y="46990"/>
                  <a:pt x="770779" y="50800"/>
                </a:cubicBezTo>
                <a:cubicBezTo>
                  <a:pt x="768908" y="52070"/>
                  <a:pt x="767037" y="53340"/>
                  <a:pt x="765167" y="53340"/>
                </a:cubicBezTo>
                <a:cubicBezTo>
                  <a:pt x="763296" y="53340"/>
                  <a:pt x="759554" y="52070"/>
                  <a:pt x="757683" y="52070"/>
                </a:cubicBezTo>
                <a:cubicBezTo>
                  <a:pt x="755812" y="52070"/>
                  <a:pt x="753942" y="53340"/>
                  <a:pt x="750200" y="53340"/>
                </a:cubicBezTo>
                <a:cubicBezTo>
                  <a:pt x="750200" y="54610"/>
                  <a:pt x="752071" y="55880"/>
                  <a:pt x="752071" y="57150"/>
                </a:cubicBezTo>
                <a:cubicBezTo>
                  <a:pt x="746458" y="58420"/>
                  <a:pt x="737104" y="68580"/>
                  <a:pt x="737104" y="73660"/>
                </a:cubicBezTo>
                <a:cubicBezTo>
                  <a:pt x="727750" y="76200"/>
                  <a:pt x="716525" y="77470"/>
                  <a:pt x="712784" y="85090"/>
                </a:cubicBezTo>
                <a:cubicBezTo>
                  <a:pt x="712784" y="86360"/>
                  <a:pt x="710913" y="86360"/>
                  <a:pt x="710913" y="87630"/>
                </a:cubicBezTo>
                <a:cubicBezTo>
                  <a:pt x="699688" y="88900"/>
                  <a:pt x="697817" y="96520"/>
                  <a:pt x="692204" y="102870"/>
                </a:cubicBezTo>
                <a:lnTo>
                  <a:pt x="692204" y="105410"/>
                </a:lnTo>
                <a:cubicBezTo>
                  <a:pt x="690334" y="105410"/>
                  <a:pt x="688463" y="106680"/>
                  <a:pt x="686592" y="106680"/>
                </a:cubicBezTo>
                <a:cubicBezTo>
                  <a:pt x="679109" y="109220"/>
                  <a:pt x="675367" y="113030"/>
                  <a:pt x="673496" y="119380"/>
                </a:cubicBezTo>
                <a:cubicBezTo>
                  <a:pt x="671625" y="125730"/>
                  <a:pt x="671625" y="130810"/>
                  <a:pt x="669755" y="137160"/>
                </a:cubicBezTo>
                <a:cubicBezTo>
                  <a:pt x="666013" y="135890"/>
                  <a:pt x="660401" y="138430"/>
                  <a:pt x="658530" y="134620"/>
                </a:cubicBezTo>
                <a:lnTo>
                  <a:pt x="654788" y="134620"/>
                </a:lnTo>
                <a:cubicBezTo>
                  <a:pt x="649176" y="139700"/>
                  <a:pt x="643563" y="144780"/>
                  <a:pt x="637951" y="148590"/>
                </a:cubicBezTo>
                <a:cubicBezTo>
                  <a:pt x="632338" y="151130"/>
                  <a:pt x="626726" y="152400"/>
                  <a:pt x="619242" y="154940"/>
                </a:cubicBezTo>
                <a:lnTo>
                  <a:pt x="619242" y="157480"/>
                </a:lnTo>
                <a:cubicBezTo>
                  <a:pt x="611759" y="156210"/>
                  <a:pt x="606147" y="154940"/>
                  <a:pt x="600534" y="152400"/>
                </a:cubicBezTo>
                <a:cubicBezTo>
                  <a:pt x="598663" y="152400"/>
                  <a:pt x="596793" y="151130"/>
                  <a:pt x="596793" y="151130"/>
                </a:cubicBezTo>
                <a:cubicBezTo>
                  <a:pt x="594922" y="151130"/>
                  <a:pt x="594922" y="149860"/>
                  <a:pt x="594922" y="149860"/>
                </a:cubicBezTo>
                <a:cubicBezTo>
                  <a:pt x="593051" y="149860"/>
                  <a:pt x="593051" y="151130"/>
                  <a:pt x="593051" y="152400"/>
                </a:cubicBezTo>
                <a:cubicBezTo>
                  <a:pt x="593051" y="157480"/>
                  <a:pt x="589309" y="156210"/>
                  <a:pt x="585568" y="154940"/>
                </a:cubicBezTo>
                <a:cubicBezTo>
                  <a:pt x="581826" y="153670"/>
                  <a:pt x="578084" y="153670"/>
                  <a:pt x="576213" y="157480"/>
                </a:cubicBezTo>
                <a:cubicBezTo>
                  <a:pt x="576213" y="158750"/>
                  <a:pt x="574343" y="160020"/>
                  <a:pt x="572472" y="160020"/>
                </a:cubicBezTo>
                <a:cubicBezTo>
                  <a:pt x="566859" y="161290"/>
                  <a:pt x="561247" y="162560"/>
                  <a:pt x="559376" y="166370"/>
                </a:cubicBezTo>
                <a:cubicBezTo>
                  <a:pt x="557505" y="168910"/>
                  <a:pt x="555634" y="170180"/>
                  <a:pt x="551893" y="172720"/>
                </a:cubicBezTo>
                <a:lnTo>
                  <a:pt x="523830" y="172720"/>
                </a:lnTo>
                <a:cubicBezTo>
                  <a:pt x="520089" y="172720"/>
                  <a:pt x="516347" y="172720"/>
                  <a:pt x="512605" y="173990"/>
                </a:cubicBezTo>
                <a:cubicBezTo>
                  <a:pt x="508864" y="173990"/>
                  <a:pt x="505122" y="175260"/>
                  <a:pt x="499510" y="176530"/>
                </a:cubicBezTo>
                <a:cubicBezTo>
                  <a:pt x="495768" y="177800"/>
                  <a:pt x="490156" y="180340"/>
                  <a:pt x="486414" y="181610"/>
                </a:cubicBezTo>
                <a:cubicBezTo>
                  <a:pt x="484543" y="182880"/>
                  <a:pt x="482672" y="182880"/>
                  <a:pt x="480801" y="182880"/>
                </a:cubicBezTo>
                <a:cubicBezTo>
                  <a:pt x="471447" y="182880"/>
                  <a:pt x="465835" y="186690"/>
                  <a:pt x="460222" y="190500"/>
                </a:cubicBezTo>
                <a:cubicBezTo>
                  <a:pt x="454610" y="193040"/>
                  <a:pt x="450868" y="196850"/>
                  <a:pt x="445256" y="199390"/>
                </a:cubicBezTo>
                <a:cubicBezTo>
                  <a:pt x="441514" y="200660"/>
                  <a:pt x="437773" y="201930"/>
                  <a:pt x="435902" y="203200"/>
                </a:cubicBezTo>
                <a:cubicBezTo>
                  <a:pt x="432160" y="204470"/>
                  <a:pt x="430289" y="207010"/>
                  <a:pt x="426548" y="207010"/>
                </a:cubicBezTo>
                <a:cubicBezTo>
                  <a:pt x="422806" y="208280"/>
                  <a:pt x="417193" y="208280"/>
                  <a:pt x="413452" y="207010"/>
                </a:cubicBezTo>
                <a:cubicBezTo>
                  <a:pt x="407839" y="204470"/>
                  <a:pt x="402227" y="207010"/>
                  <a:pt x="398485" y="208280"/>
                </a:cubicBezTo>
                <a:cubicBezTo>
                  <a:pt x="392873" y="209550"/>
                  <a:pt x="389131" y="212090"/>
                  <a:pt x="385389" y="213360"/>
                </a:cubicBezTo>
                <a:cubicBezTo>
                  <a:pt x="387260" y="214630"/>
                  <a:pt x="387260" y="215900"/>
                  <a:pt x="389131" y="217170"/>
                </a:cubicBezTo>
                <a:lnTo>
                  <a:pt x="383519" y="217170"/>
                </a:lnTo>
                <a:cubicBezTo>
                  <a:pt x="383519" y="218440"/>
                  <a:pt x="381648" y="219710"/>
                  <a:pt x="381648" y="220980"/>
                </a:cubicBezTo>
                <a:cubicBezTo>
                  <a:pt x="379777" y="220980"/>
                  <a:pt x="377906" y="219710"/>
                  <a:pt x="377906" y="219710"/>
                </a:cubicBezTo>
                <a:cubicBezTo>
                  <a:pt x="372294" y="222250"/>
                  <a:pt x="366681" y="224790"/>
                  <a:pt x="361069" y="226060"/>
                </a:cubicBezTo>
                <a:cubicBezTo>
                  <a:pt x="359198" y="226060"/>
                  <a:pt x="357327" y="227330"/>
                  <a:pt x="357327" y="227330"/>
                </a:cubicBezTo>
                <a:cubicBezTo>
                  <a:pt x="349844" y="226060"/>
                  <a:pt x="340490" y="227330"/>
                  <a:pt x="334877" y="223520"/>
                </a:cubicBezTo>
                <a:cubicBezTo>
                  <a:pt x="331136" y="220980"/>
                  <a:pt x="325523" y="219710"/>
                  <a:pt x="321781" y="217170"/>
                </a:cubicBezTo>
                <a:cubicBezTo>
                  <a:pt x="316169" y="214630"/>
                  <a:pt x="308686" y="215900"/>
                  <a:pt x="303073" y="222250"/>
                </a:cubicBezTo>
                <a:lnTo>
                  <a:pt x="276882" y="204470"/>
                </a:lnTo>
                <a:cubicBezTo>
                  <a:pt x="275011" y="205740"/>
                  <a:pt x="271269" y="207010"/>
                  <a:pt x="269398" y="208280"/>
                </a:cubicBezTo>
                <a:cubicBezTo>
                  <a:pt x="267528" y="208280"/>
                  <a:pt x="267528" y="209550"/>
                  <a:pt x="265657" y="209550"/>
                </a:cubicBezTo>
                <a:cubicBezTo>
                  <a:pt x="258173" y="210820"/>
                  <a:pt x="250690" y="212090"/>
                  <a:pt x="241336" y="213360"/>
                </a:cubicBezTo>
                <a:cubicBezTo>
                  <a:pt x="235724" y="214630"/>
                  <a:pt x="231982" y="215900"/>
                  <a:pt x="231982" y="220980"/>
                </a:cubicBezTo>
                <a:cubicBezTo>
                  <a:pt x="224499" y="223520"/>
                  <a:pt x="217015" y="222250"/>
                  <a:pt x="211403" y="227330"/>
                </a:cubicBezTo>
                <a:lnTo>
                  <a:pt x="205790" y="227330"/>
                </a:lnTo>
                <a:cubicBezTo>
                  <a:pt x="194565" y="223520"/>
                  <a:pt x="185211" y="224790"/>
                  <a:pt x="177728" y="231140"/>
                </a:cubicBezTo>
                <a:cubicBezTo>
                  <a:pt x="175857" y="232410"/>
                  <a:pt x="173986" y="232410"/>
                  <a:pt x="170245" y="232410"/>
                </a:cubicBezTo>
                <a:cubicBezTo>
                  <a:pt x="160891" y="231140"/>
                  <a:pt x="153407" y="234950"/>
                  <a:pt x="145924" y="238760"/>
                </a:cubicBezTo>
                <a:cubicBezTo>
                  <a:pt x="142182" y="241300"/>
                  <a:pt x="138441" y="242570"/>
                  <a:pt x="132828" y="242570"/>
                </a:cubicBezTo>
                <a:cubicBezTo>
                  <a:pt x="123474" y="243840"/>
                  <a:pt x="115991" y="243840"/>
                  <a:pt x="106637" y="243840"/>
                </a:cubicBezTo>
                <a:cubicBezTo>
                  <a:pt x="106637" y="243840"/>
                  <a:pt x="104766" y="243840"/>
                  <a:pt x="104766" y="245110"/>
                </a:cubicBezTo>
                <a:cubicBezTo>
                  <a:pt x="97283" y="251460"/>
                  <a:pt x="87929" y="251460"/>
                  <a:pt x="76704" y="251460"/>
                </a:cubicBezTo>
                <a:cubicBezTo>
                  <a:pt x="65479" y="251460"/>
                  <a:pt x="54254" y="252730"/>
                  <a:pt x="44900" y="259080"/>
                </a:cubicBezTo>
                <a:cubicBezTo>
                  <a:pt x="39287" y="262890"/>
                  <a:pt x="31804" y="265430"/>
                  <a:pt x="24321" y="269240"/>
                </a:cubicBezTo>
                <a:cubicBezTo>
                  <a:pt x="22450" y="269240"/>
                  <a:pt x="20579" y="270510"/>
                  <a:pt x="20579" y="270510"/>
                </a:cubicBezTo>
                <a:cubicBezTo>
                  <a:pt x="14966" y="270510"/>
                  <a:pt x="7483" y="269240"/>
                  <a:pt x="1871" y="269240"/>
                </a:cubicBezTo>
                <a:cubicBezTo>
                  <a:pt x="0" y="284480"/>
                  <a:pt x="3741" y="300990"/>
                  <a:pt x="5612" y="317500"/>
                </a:cubicBezTo>
                <a:close/>
              </a:path>
            </a:pathLst>
          </a:custGeom>
          <a:blipFill rotWithShape="1">
            <a:blip r:embed="rId4">
              <a:alphaModFix/>
            </a:blip>
            <a:stretch>
              <a:fillRect b="0" l="-27375" r="-3059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 name="Google Shape;51;p11"/>
          <p:cNvSpPr/>
          <p:nvPr/>
        </p:nvSpPr>
        <p:spPr>
          <a:xfrm rot="-5400000">
            <a:off x="14021892" y="-161492"/>
            <a:ext cx="7479455" cy="2868929"/>
          </a:xfrm>
          <a:custGeom>
            <a:rect b="b" l="l" r="r" t="t"/>
            <a:pathLst>
              <a:path extrusionOk="0" h="2868929" w="7479455">
                <a:moveTo>
                  <a:pt x="0" y="0"/>
                </a:moveTo>
                <a:lnTo>
                  <a:pt x="7479456" y="0"/>
                </a:lnTo>
                <a:lnTo>
                  <a:pt x="7479456" y="2868929"/>
                </a:lnTo>
                <a:lnTo>
                  <a:pt x="0" y="2868929"/>
                </a:lnTo>
                <a:lnTo>
                  <a:pt x="0" y="0"/>
                </a:lnTo>
                <a:close/>
              </a:path>
            </a:pathLst>
          </a:custGeom>
          <a:blipFill rotWithShape="1">
            <a:blip r:embed="rId5">
              <a:alphaModFix/>
            </a:blip>
            <a:stretch>
              <a:fillRect b="-15760" l="-99996" r="0" t="-269967"/>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 name="Google Shape;52;p11"/>
          <p:cNvSpPr/>
          <p:nvPr/>
        </p:nvSpPr>
        <p:spPr>
          <a:xfrm flipH="1" rot="-5400000">
            <a:off x="-1443808" y="9910903"/>
            <a:ext cx="5448347" cy="2018753"/>
          </a:xfrm>
          <a:custGeom>
            <a:rect b="b" l="l" r="r" t="t"/>
            <a:pathLst>
              <a:path extrusionOk="0" h="2018753" w="5448347">
                <a:moveTo>
                  <a:pt x="0" y="2018753"/>
                </a:moveTo>
                <a:lnTo>
                  <a:pt x="5448347" y="2018753"/>
                </a:lnTo>
                <a:lnTo>
                  <a:pt x="5448347" y="0"/>
                </a:lnTo>
                <a:lnTo>
                  <a:pt x="0" y="0"/>
                </a:lnTo>
                <a:lnTo>
                  <a:pt x="0" y="2018753"/>
                </a:lnTo>
                <a:close/>
              </a:path>
            </a:pathLst>
          </a:custGeom>
          <a:blipFill rotWithShape="1">
            <a:blip r:embed="rId5">
              <a:alphaModFix/>
            </a:blip>
            <a:stretch>
              <a:fillRect b="-16311" l="-100000" r="0" t="-283001"/>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 name="Google Shape;53;p11"/>
          <p:cNvSpPr/>
          <p:nvPr/>
        </p:nvSpPr>
        <p:spPr>
          <a:xfrm>
            <a:off x="3794755" y="8643295"/>
            <a:ext cx="1908850" cy="1230011"/>
          </a:xfrm>
          <a:custGeom>
            <a:rect b="b" l="l" r="r" t="t"/>
            <a:pathLst>
              <a:path extrusionOk="0" h="1230011" w="1908850">
                <a:moveTo>
                  <a:pt x="0" y="0"/>
                </a:moveTo>
                <a:lnTo>
                  <a:pt x="1908850" y="0"/>
                </a:lnTo>
                <a:lnTo>
                  <a:pt x="1908850" y="1230010"/>
                </a:lnTo>
                <a:lnTo>
                  <a:pt x="0" y="1230010"/>
                </a:lnTo>
                <a:lnTo>
                  <a:pt x="0" y="0"/>
                </a:lnTo>
                <a:close/>
              </a:path>
            </a:pathLst>
          </a:custGeom>
          <a:blipFill rotWithShape="1">
            <a:blip r:embed="rId6">
              <a:alphaModFix/>
            </a:blip>
            <a:stretch>
              <a:fillRect b="-79914" l="0" r="-22517"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 name="Google Shape;54;p11"/>
          <p:cNvSpPr/>
          <p:nvPr/>
        </p:nvSpPr>
        <p:spPr>
          <a:xfrm>
            <a:off x="8469660" y="1028700"/>
            <a:ext cx="1033211" cy="1546930"/>
          </a:xfrm>
          <a:custGeom>
            <a:rect b="b" l="l" r="r" t="t"/>
            <a:pathLst>
              <a:path extrusionOk="0" h="1546930" w="1033211">
                <a:moveTo>
                  <a:pt x="0" y="0"/>
                </a:moveTo>
                <a:lnTo>
                  <a:pt x="1033211" y="0"/>
                </a:lnTo>
                <a:lnTo>
                  <a:pt x="1033211" y="1546930"/>
                </a:lnTo>
                <a:lnTo>
                  <a:pt x="0" y="1546930"/>
                </a:lnTo>
                <a:lnTo>
                  <a:pt x="0" y="0"/>
                </a:lnTo>
                <a:close/>
              </a:path>
            </a:pathLst>
          </a:custGeom>
          <a:blipFill rotWithShape="1">
            <a:blip r:embed="rId7">
              <a:alphaModFix/>
            </a:blip>
            <a:stretch>
              <a:fillRect b="-34461" l="0" r="-11130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 name="Google Shape;55;p11"/>
          <p:cNvSpPr/>
          <p:nvPr/>
        </p:nvSpPr>
        <p:spPr>
          <a:xfrm rot="-5400000">
            <a:off x="6653617" y="7884145"/>
            <a:ext cx="1177213" cy="623923"/>
          </a:xfrm>
          <a:custGeom>
            <a:rect b="b" l="l" r="r" t="t"/>
            <a:pathLst>
              <a:path extrusionOk="0" h="623923" w="1177213">
                <a:moveTo>
                  <a:pt x="0" y="0"/>
                </a:moveTo>
                <a:lnTo>
                  <a:pt x="1177214" y="0"/>
                </a:lnTo>
                <a:lnTo>
                  <a:pt x="1177214" y="623923"/>
                </a:lnTo>
                <a:lnTo>
                  <a:pt x="0" y="623923"/>
                </a:lnTo>
                <a:lnTo>
                  <a:pt x="0" y="0"/>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56" name="Google Shape;56;p11"/>
          <p:cNvCxnSpPr/>
          <p:nvPr/>
        </p:nvCxnSpPr>
        <p:spPr>
          <a:xfrm rot="10800000">
            <a:off x="1076325" y="4950551"/>
            <a:ext cx="0" cy="1313071"/>
          </a:xfrm>
          <a:prstGeom prst="straightConnector1">
            <a:avLst/>
          </a:prstGeom>
          <a:noFill/>
          <a:ln cap="flat" cmpd="sng" w="95250">
            <a:solidFill>
              <a:srgbClr val="D0BA07"/>
            </a:solidFill>
            <a:prstDash val="solid"/>
            <a:round/>
            <a:headEnd len="sm" w="sm" type="none"/>
            <a:tailEnd len="sm" w="sm" type="none"/>
          </a:ln>
        </p:spPr>
      </p:cxnSp>
      <p:grpSp>
        <p:nvGrpSpPr>
          <p:cNvPr id="57" name="Google Shape;57;p11"/>
          <p:cNvGrpSpPr/>
          <p:nvPr/>
        </p:nvGrpSpPr>
        <p:grpSpPr>
          <a:xfrm>
            <a:off x="1028700" y="6719776"/>
            <a:ext cx="2973561" cy="875519"/>
            <a:chOff x="0" y="-38100"/>
            <a:chExt cx="1206117" cy="230594"/>
          </a:xfrm>
        </p:grpSpPr>
        <p:sp>
          <p:nvSpPr>
            <p:cNvPr id="58" name="Google Shape;58;p11"/>
            <p:cNvSpPr/>
            <p:nvPr/>
          </p:nvSpPr>
          <p:spPr>
            <a:xfrm>
              <a:off x="0" y="0"/>
              <a:ext cx="1206117" cy="192494"/>
            </a:xfrm>
            <a:custGeom>
              <a:rect b="b" l="l" r="r" t="t"/>
              <a:pathLst>
                <a:path extrusionOk="0" h="192494" w="1206117">
                  <a:moveTo>
                    <a:pt x="0" y="0"/>
                  </a:moveTo>
                  <a:lnTo>
                    <a:pt x="1206117" y="0"/>
                  </a:lnTo>
                  <a:lnTo>
                    <a:pt x="1206117" y="192494"/>
                  </a:lnTo>
                  <a:lnTo>
                    <a:pt x="0" y="192494"/>
                  </a:lnTo>
                  <a:close/>
                </a:path>
              </a:pathLst>
            </a:custGeom>
            <a:solidFill>
              <a:srgbClr val="000000">
                <a:alpha val="0"/>
              </a:srgbClr>
            </a:solidFill>
            <a:ln cap="sq" cmpd="sng" w="47625">
              <a:solidFill>
                <a:srgbClr val="D0BA07"/>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 name="Google Shape;59;p11"/>
            <p:cNvSpPr txBox="1"/>
            <p:nvPr/>
          </p:nvSpPr>
          <p:spPr>
            <a:xfrm>
              <a:off x="0" y="-38100"/>
              <a:ext cx="1206117" cy="23059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60" name="Google Shape;60;p11"/>
          <p:cNvSpPr/>
          <p:nvPr/>
        </p:nvSpPr>
        <p:spPr>
          <a:xfrm>
            <a:off x="1028700" y="634265"/>
            <a:ext cx="602609" cy="394435"/>
          </a:xfrm>
          <a:custGeom>
            <a:rect b="b" l="l" r="r" t="t"/>
            <a:pathLst>
              <a:path extrusionOk="0" h="394435" w="602609">
                <a:moveTo>
                  <a:pt x="0" y="0"/>
                </a:moveTo>
                <a:lnTo>
                  <a:pt x="602609" y="0"/>
                </a:lnTo>
                <a:lnTo>
                  <a:pt x="602609" y="394435"/>
                </a:lnTo>
                <a:lnTo>
                  <a:pt x="0" y="394435"/>
                </a:lnTo>
                <a:lnTo>
                  <a:pt x="0" y="0"/>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 name="Google Shape;61;p11"/>
          <p:cNvSpPr txBox="1"/>
          <p:nvPr/>
        </p:nvSpPr>
        <p:spPr>
          <a:xfrm>
            <a:off x="1028699" y="2220298"/>
            <a:ext cx="8121000" cy="2494200"/>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None/>
            </a:pPr>
            <a:r>
              <a:rPr lang="en-US" sz="8101">
                <a:solidFill>
                  <a:srgbClr val="FFFFFF"/>
                </a:solidFill>
                <a:latin typeface="Anton"/>
                <a:ea typeface="Anton"/>
                <a:cs typeface="Anton"/>
                <a:sym typeface="Anton"/>
              </a:rPr>
              <a:t>OCCUPATIONAL </a:t>
            </a:r>
            <a:endParaRPr/>
          </a:p>
          <a:p>
            <a:pPr indent="0" lvl="0" marL="0" marR="0" rtl="0" algn="just">
              <a:lnSpc>
                <a:spcPct val="100000"/>
              </a:lnSpc>
              <a:spcBef>
                <a:spcPts val="0"/>
              </a:spcBef>
              <a:spcAft>
                <a:spcPts val="0"/>
              </a:spcAft>
              <a:buNone/>
            </a:pPr>
            <a:r>
              <a:rPr lang="en-US" sz="8101">
                <a:solidFill>
                  <a:srgbClr val="D3BA05"/>
                </a:solidFill>
                <a:latin typeface="Anton"/>
                <a:ea typeface="Anton"/>
                <a:cs typeface="Anton"/>
                <a:sym typeface="Anton"/>
              </a:rPr>
              <a:t>SAFETY AND HEALTH</a:t>
            </a:r>
            <a:endParaRPr/>
          </a:p>
        </p:txBody>
      </p:sp>
      <p:sp>
        <p:nvSpPr>
          <p:cNvPr id="62" name="Google Shape;62;p11"/>
          <p:cNvSpPr txBox="1"/>
          <p:nvPr/>
        </p:nvSpPr>
        <p:spPr>
          <a:xfrm>
            <a:off x="1432992" y="5040349"/>
            <a:ext cx="5645100" cy="1098600"/>
          </a:xfrm>
          <a:prstGeom prst="rect">
            <a:avLst/>
          </a:prstGeom>
          <a:noFill/>
          <a:ln>
            <a:noFill/>
          </a:ln>
        </p:spPr>
        <p:txBody>
          <a:bodyPr anchorCtr="0" anchor="t" bIns="0" lIns="0" spcFirstLastPara="1" rIns="0" wrap="square" tIns="0">
            <a:spAutoFit/>
          </a:bodyPr>
          <a:lstStyle/>
          <a:p>
            <a:pPr indent="0" lvl="0" marL="0" marR="0" rtl="0" algn="l">
              <a:lnSpc>
                <a:spcPct val="120009"/>
              </a:lnSpc>
              <a:spcBef>
                <a:spcPts val="0"/>
              </a:spcBef>
              <a:spcAft>
                <a:spcPts val="0"/>
              </a:spcAft>
              <a:buNone/>
            </a:pPr>
            <a:r>
              <a:rPr lang="en-US" sz="2099">
                <a:solidFill>
                  <a:srgbClr val="FFFFFF"/>
                </a:solidFill>
                <a:latin typeface="Arimo"/>
                <a:ea typeface="Arimo"/>
                <a:cs typeface="Arimo"/>
                <a:sym typeface="Arimo"/>
              </a:rPr>
              <a:t>Ensuring a safe and healthy work environment: comprehensive strategies and best practices for occupational safety and health.</a:t>
            </a:r>
            <a:endParaRPr/>
          </a:p>
        </p:txBody>
      </p:sp>
      <p:sp>
        <p:nvSpPr>
          <p:cNvPr id="63" name="Google Shape;63;p11"/>
          <p:cNvSpPr txBox="1"/>
          <p:nvPr/>
        </p:nvSpPr>
        <p:spPr>
          <a:xfrm>
            <a:off x="1240150" y="6991739"/>
            <a:ext cx="2263500" cy="461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US" sz="3000">
                <a:solidFill>
                  <a:srgbClr val="FFFFFF"/>
                </a:solidFill>
                <a:latin typeface="Anton"/>
                <a:ea typeface="Anton"/>
                <a:cs typeface="Anton"/>
                <a:sym typeface="Anton"/>
              </a:rPr>
              <a:t>PRESENTATION</a:t>
            </a:r>
            <a:endParaRPr/>
          </a:p>
        </p:txBody>
      </p:sp>
      <p:sp>
        <p:nvSpPr>
          <p:cNvPr id="64" name="Google Shape;64;p11"/>
          <p:cNvSpPr txBox="1"/>
          <p:nvPr/>
        </p:nvSpPr>
        <p:spPr>
          <a:xfrm>
            <a:off x="1793566" y="745750"/>
            <a:ext cx="2018700" cy="2310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lang="en-US" sz="1500" u="none" strike="noStrike">
                <a:solidFill>
                  <a:srgbClr val="FFFFFF"/>
                </a:solidFill>
                <a:latin typeface="Arimo"/>
                <a:ea typeface="Arimo"/>
                <a:cs typeface="Arimo"/>
                <a:sym typeface="Arimo"/>
              </a:rPr>
              <a:t>YOUR LOGO</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20"/>
          <p:cNvSpPr/>
          <p:nvPr/>
        </p:nvSpPr>
        <p:spPr>
          <a:xfrm rot="-5400000">
            <a:off x="4000500" y="-4000500"/>
            <a:ext cx="10287000" cy="18288000"/>
          </a:xfrm>
          <a:custGeom>
            <a:rect b="b" l="l" r="r" t="t"/>
            <a:pathLst>
              <a:path extrusionOk="0" h="18288000" w="10287000">
                <a:moveTo>
                  <a:pt x="10287000" y="0"/>
                </a:moveTo>
                <a:lnTo>
                  <a:pt x="10287000" y="18288000"/>
                </a:lnTo>
                <a:lnTo>
                  <a:pt x="0" y="18288000"/>
                </a:lnTo>
                <a:lnTo>
                  <a:pt x="0" y="0"/>
                </a:lnTo>
                <a:lnTo>
                  <a:pt x="10287000" y="0"/>
                </a:lnTo>
                <a:close/>
              </a:path>
            </a:pathLst>
          </a:custGeom>
          <a:blipFill rotWithShape="1">
            <a:blip r:embed="rId3">
              <a:alphaModFix/>
            </a:blip>
            <a:stretch>
              <a:fillRect b="0" l="-9258" r="-9257"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7" name="Google Shape;237;p20"/>
          <p:cNvSpPr/>
          <p:nvPr/>
        </p:nvSpPr>
        <p:spPr>
          <a:xfrm>
            <a:off x="15814850" y="8873373"/>
            <a:ext cx="1452555" cy="769854"/>
          </a:xfrm>
          <a:custGeom>
            <a:rect b="b" l="l" r="r" t="t"/>
            <a:pathLst>
              <a:path extrusionOk="0" h="769854" w="1452555">
                <a:moveTo>
                  <a:pt x="0" y="0"/>
                </a:moveTo>
                <a:lnTo>
                  <a:pt x="1452555" y="0"/>
                </a:lnTo>
                <a:lnTo>
                  <a:pt x="1452555" y="769854"/>
                </a:lnTo>
                <a:lnTo>
                  <a:pt x="0" y="769854"/>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8" name="Google Shape;238;p20"/>
          <p:cNvSpPr/>
          <p:nvPr/>
        </p:nvSpPr>
        <p:spPr>
          <a:xfrm rot="10800000">
            <a:off x="-516606" y="440965"/>
            <a:ext cx="1033211" cy="1546930"/>
          </a:xfrm>
          <a:custGeom>
            <a:rect b="b" l="l" r="r" t="t"/>
            <a:pathLst>
              <a:path extrusionOk="0" h="1546930" w="1033211">
                <a:moveTo>
                  <a:pt x="0" y="0"/>
                </a:moveTo>
                <a:lnTo>
                  <a:pt x="1033212" y="0"/>
                </a:lnTo>
                <a:lnTo>
                  <a:pt x="1033212" y="1546930"/>
                </a:lnTo>
                <a:lnTo>
                  <a:pt x="0" y="1546930"/>
                </a:lnTo>
                <a:lnTo>
                  <a:pt x="0" y="0"/>
                </a:lnTo>
                <a:close/>
              </a:path>
            </a:pathLst>
          </a:custGeom>
          <a:blipFill rotWithShape="1">
            <a:blip r:embed="rId5">
              <a:alphaModFix/>
            </a:blip>
            <a:stretch>
              <a:fillRect b="-34461" l="0" r="-11130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239" name="Google Shape;239;p20"/>
          <p:cNvPicPr preferRelativeResize="0"/>
          <p:nvPr/>
        </p:nvPicPr>
        <p:blipFill rotWithShape="1">
          <a:blip r:embed="rId6">
            <a:alphaModFix/>
          </a:blip>
          <a:srcRect b="0" l="0" r="0" t="0"/>
          <a:stretch/>
        </p:blipFill>
        <p:spPr>
          <a:xfrm>
            <a:off x="707894" y="3467312"/>
            <a:ext cx="3849673" cy="3849673"/>
          </a:xfrm>
          <a:prstGeom prst="rect">
            <a:avLst/>
          </a:prstGeom>
          <a:noFill/>
          <a:ln>
            <a:noFill/>
          </a:ln>
        </p:spPr>
      </p:pic>
      <p:sp>
        <p:nvSpPr>
          <p:cNvPr id="240" name="Google Shape;240;p20"/>
          <p:cNvSpPr txBox="1"/>
          <p:nvPr/>
        </p:nvSpPr>
        <p:spPr>
          <a:xfrm>
            <a:off x="1397209" y="7768590"/>
            <a:ext cx="2457600" cy="738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US" sz="2400" u="none" strike="noStrike">
                <a:solidFill>
                  <a:srgbClr val="FFFFFF"/>
                </a:solidFill>
                <a:latin typeface="Arimo"/>
                <a:ea typeface="Arimo"/>
                <a:cs typeface="Arimo"/>
                <a:sym typeface="Arimo"/>
              </a:rPr>
              <a:t>Elaborate on the featured statistic.</a:t>
            </a:r>
            <a:endParaRPr/>
          </a:p>
        </p:txBody>
      </p:sp>
      <p:sp>
        <p:nvSpPr>
          <p:cNvPr id="241" name="Google Shape;241;p20"/>
          <p:cNvSpPr txBox="1"/>
          <p:nvPr/>
        </p:nvSpPr>
        <p:spPr>
          <a:xfrm>
            <a:off x="12980980" y="7768590"/>
            <a:ext cx="2454900" cy="738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US" sz="2400" u="none" strike="noStrike">
                <a:solidFill>
                  <a:srgbClr val="FFFFFF"/>
                </a:solidFill>
                <a:latin typeface="Arimo"/>
                <a:ea typeface="Arimo"/>
                <a:cs typeface="Arimo"/>
                <a:sym typeface="Arimo"/>
              </a:rPr>
              <a:t>Elaborate on the featured statistic.</a:t>
            </a:r>
            <a:endParaRPr/>
          </a:p>
        </p:txBody>
      </p:sp>
      <p:sp>
        <p:nvSpPr>
          <p:cNvPr id="242" name="Google Shape;242;p20"/>
          <p:cNvSpPr txBox="1"/>
          <p:nvPr/>
        </p:nvSpPr>
        <p:spPr>
          <a:xfrm>
            <a:off x="7183540" y="7768590"/>
            <a:ext cx="2839500" cy="738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US" sz="2400" u="none" strike="noStrike">
                <a:solidFill>
                  <a:srgbClr val="FFFFFF"/>
                </a:solidFill>
                <a:latin typeface="Arimo"/>
                <a:ea typeface="Arimo"/>
                <a:cs typeface="Arimo"/>
                <a:sym typeface="Arimo"/>
              </a:rPr>
              <a:t>Elaborate on the featured statistic.</a:t>
            </a:r>
            <a:endParaRPr/>
          </a:p>
        </p:txBody>
      </p:sp>
      <p:pic>
        <p:nvPicPr>
          <p:cNvPr id="243" name="Google Shape;243;p20"/>
          <p:cNvPicPr preferRelativeResize="0"/>
          <p:nvPr/>
        </p:nvPicPr>
        <p:blipFill rotWithShape="1">
          <a:blip r:embed="rId7">
            <a:alphaModFix/>
          </a:blip>
          <a:srcRect b="0" l="0" r="0" t="0"/>
          <a:stretch/>
        </p:blipFill>
        <p:spPr>
          <a:xfrm>
            <a:off x="6494225" y="3467312"/>
            <a:ext cx="3849673" cy="3849673"/>
          </a:xfrm>
          <a:prstGeom prst="rect">
            <a:avLst/>
          </a:prstGeom>
          <a:noFill/>
          <a:ln>
            <a:noFill/>
          </a:ln>
        </p:spPr>
      </p:pic>
      <p:pic>
        <p:nvPicPr>
          <p:cNvPr id="244" name="Google Shape;244;p20"/>
          <p:cNvPicPr preferRelativeResize="0"/>
          <p:nvPr/>
        </p:nvPicPr>
        <p:blipFill rotWithShape="1">
          <a:blip r:embed="rId8">
            <a:alphaModFix/>
          </a:blip>
          <a:srcRect b="0" l="0" r="0" t="0"/>
          <a:stretch/>
        </p:blipFill>
        <p:spPr>
          <a:xfrm>
            <a:off x="12283560" y="3467312"/>
            <a:ext cx="3849673" cy="3849673"/>
          </a:xfrm>
          <a:prstGeom prst="rect">
            <a:avLst/>
          </a:prstGeom>
          <a:noFill/>
          <a:ln>
            <a:noFill/>
          </a:ln>
        </p:spPr>
      </p:pic>
      <p:sp>
        <p:nvSpPr>
          <p:cNvPr id="245" name="Google Shape;245;p20"/>
          <p:cNvSpPr txBox="1"/>
          <p:nvPr/>
        </p:nvSpPr>
        <p:spPr>
          <a:xfrm>
            <a:off x="1028700" y="1009481"/>
            <a:ext cx="13944632" cy="1381125"/>
          </a:xfrm>
          <a:prstGeom prst="rect">
            <a:avLst/>
          </a:prstGeom>
          <a:noFill/>
          <a:ln>
            <a:noFill/>
          </a:ln>
        </p:spPr>
        <p:txBody>
          <a:bodyPr anchorCtr="0" anchor="t" bIns="0" lIns="0" spcFirstLastPara="1" rIns="0" wrap="square" tIns="0">
            <a:spAutoFit/>
          </a:bodyPr>
          <a:lstStyle/>
          <a:p>
            <a:pPr indent="0" lvl="0" marL="0" marR="0" rtl="0" algn="l">
              <a:lnSpc>
                <a:spcPct val="120006"/>
              </a:lnSpc>
              <a:spcBef>
                <a:spcPts val="0"/>
              </a:spcBef>
              <a:spcAft>
                <a:spcPts val="0"/>
              </a:spcAft>
              <a:buNone/>
            </a:pPr>
            <a:r>
              <a:rPr lang="en-US" sz="9002" u="none" strike="noStrike">
                <a:solidFill>
                  <a:srgbClr val="FFFFFF"/>
                </a:solidFill>
                <a:latin typeface="Anton"/>
                <a:ea typeface="Anton"/>
                <a:cs typeface="Anton"/>
                <a:sym typeface="Anton"/>
              </a:rPr>
              <a:t>MARKET </a:t>
            </a:r>
            <a:r>
              <a:rPr lang="en-US" sz="9002" u="none" strike="noStrike">
                <a:solidFill>
                  <a:srgbClr val="D0BA07"/>
                </a:solidFill>
                <a:latin typeface="Anton"/>
                <a:ea typeface="Anton"/>
                <a:cs typeface="Anton"/>
                <a:sym typeface="Anton"/>
              </a:rPr>
              <a:t>RESEARCH</a:t>
            </a:r>
            <a:endParaRPr/>
          </a:p>
        </p:txBody>
      </p:sp>
      <p:sp>
        <p:nvSpPr>
          <p:cNvPr id="246" name="Google Shape;246;p20"/>
          <p:cNvSpPr txBox="1"/>
          <p:nvPr/>
        </p:nvSpPr>
        <p:spPr>
          <a:xfrm>
            <a:off x="1029519" y="2543266"/>
            <a:ext cx="12322393" cy="41529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lang="en-US" sz="2400" u="none" strike="noStrike">
                <a:solidFill>
                  <a:srgbClr val="FFFFFF"/>
                </a:solidFill>
                <a:latin typeface="Arimo"/>
                <a:ea typeface="Arimo"/>
                <a:cs typeface="Arimo"/>
                <a:sym typeface="Arimo"/>
              </a:rPr>
              <a:t>Elaborate on the featured statistic.</a:t>
            </a:r>
            <a:endParaRPr/>
          </a:p>
        </p:txBody>
      </p:sp>
      <p:sp>
        <p:nvSpPr>
          <p:cNvPr id="247" name="Google Shape;247;p20"/>
          <p:cNvSpPr/>
          <p:nvPr/>
        </p:nvSpPr>
        <p:spPr>
          <a:xfrm flipH="1">
            <a:off x="13662555" y="179510"/>
            <a:ext cx="8291743" cy="3616771"/>
          </a:xfrm>
          <a:custGeom>
            <a:rect b="b" l="l" r="r" t="t"/>
            <a:pathLst>
              <a:path extrusionOk="0" h="3616771" w="8291743">
                <a:moveTo>
                  <a:pt x="0" y="3616770"/>
                </a:moveTo>
                <a:lnTo>
                  <a:pt x="8291743" y="3616770"/>
                </a:lnTo>
                <a:lnTo>
                  <a:pt x="8291743" y="0"/>
                </a:lnTo>
                <a:lnTo>
                  <a:pt x="0" y="0"/>
                </a:lnTo>
                <a:lnTo>
                  <a:pt x="0" y="3616770"/>
                </a:lnTo>
                <a:close/>
              </a:path>
            </a:pathLst>
          </a:custGeom>
          <a:blipFill rotWithShape="1">
            <a:blip r:embed="rId9">
              <a:alphaModFix/>
            </a:blip>
            <a:stretch>
              <a:fillRect b="0" l="-101797" r="-599" t="-243312"/>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8" name="Google Shape;248;p20"/>
          <p:cNvSpPr/>
          <p:nvPr/>
        </p:nvSpPr>
        <p:spPr>
          <a:xfrm>
            <a:off x="14390837" y="1725408"/>
            <a:ext cx="1908850" cy="1230011"/>
          </a:xfrm>
          <a:custGeom>
            <a:rect b="b" l="l" r="r" t="t"/>
            <a:pathLst>
              <a:path extrusionOk="0" h="1230011" w="1908850">
                <a:moveTo>
                  <a:pt x="0" y="0"/>
                </a:moveTo>
                <a:lnTo>
                  <a:pt x="1908849" y="0"/>
                </a:lnTo>
                <a:lnTo>
                  <a:pt x="1908849" y="1230010"/>
                </a:lnTo>
                <a:lnTo>
                  <a:pt x="0" y="1230010"/>
                </a:lnTo>
                <a:lnTo>
                  <a:pt x="0" y="0"/>
                </a:lnTo>
                <a:close/>
              </a:path>
            </a:pathLst>
          </a:custGeom>
          <a:blipFill rotWithShape="1">
            <a:blip r:embed="rId10">
              <a:alphaModFix/>
            </a:blip>
            <a:stretch>
              <a:fillRect b="-79914" l="0" r="-22517"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21"/>
          <p:cNvSpPr/>
          <p:nvPr/>
        </p:nvSpPr>
        <p:spPr>
          <a:xfrm rot="-5400000">
            <a:off x="4000500" y="-4000500"/>
            <a:ext cx="10287000" cy="18288000"/>
          </a:xfrm>
          <a:custGeom>
            <a:rect b="b" l="l" r="r" t="t"/>
            <a:pathLst>
              <a:path extrusionOk="0" h="18288000" w="10287000">
                <a:moveTo>
                  <a:pt x="10287000" y="0"/>
                </a:moveTo>
                <a:lnTo>
                  <a:pt x="10287000" y="18288000"/>
                </a:lnTo>
                <a:lnTo>
                  <a:pt x="0" y="18288000"/>
                </a:lnTo>
                <a:lnTo>
                  <a:pt x="0" y="0"/>
                </a:lnTo>
                <a:lnTo>
                  <a:pt x="10287000" y="0"/>
                </a:lnTo>
                <a:close/>
              </a:path>
            </a:pathLst>
          </a:custGeom>
          <a:blipFill rotWithShape="1">
            <a:blip r:embed="rId3">
              <a:alphaModFix/>
            </a:blip>
            <a:stretch>
              <a:fillRect b="0" l="-9258" r="-9257"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4" name="Google Shape;254;p21"/>
          <p:cNvSpPr/>
          <p:nvPr/>
        </p:nvSpPr>
        <p:spPr>
          <a:xfrm>
            <a:off x="15814850" y="8873373"/>
            <a:ext cx="1452555" cy="769854"/>
          </a:xfrm>
          <a:custGeom>
            <a:rect b="b" l="l" r="r" t="t"/>
            <a:pathLst>
              <a:path extrusionOk="0" h="769854" w="1452555">
                <a:moveTo>
                  <a:pt x="0" y="0"/>
                </a:moveTo>
                <a:lnTo>
                  <a:pt x="1452555" y="0"/>
                </a:lnTo>
                <a:lnTo>
                  <a:pt x="1452555" y="769854"/>
                </a:lnTo>
                <a:lnTo>
                  <a:pt x="0" y="769854"/>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5" name="Google Shape;255;p21"/>
          <p:cNvSpPr/>
          <p:nvPr/>
        </p:nvSpPr>
        <p:spPr>
          <a:xfrm rot="10800000">
            <a:off x="14586219" y="0"/>
            <a:ext cx="13375877" cy="2363072"/>
          </a:xfrm>
          <a:custGeom>
            <a:rect b="b" l="l" r="r" t="t"/>
            <a:pathLst>
              <a:path extrusionOk="0" h="2363072" w="13375877">
                <a:moveTo>
                  <a:pt x="0" y="0"/>
                </a:moveTo>
                <a:lnTo>
                  <a:pt x="13375877" y="0"/>
                </a:lnTo>
                <a:lnTo>
                  <a:pt x="13375877" y="2363072"/>
                </a:lnTo>
                <a:lnTo>
                  <a:pt x="0" y="2363072"/>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6" name="Google Shape;256;p21"/>
          <p:cNvSpPr/>
          <p:nvPr/>
        </p:nvSpPr>
        <p:spPr>
          <a:xfrm flipH="1">
            <a:off x="-10902845" y="7923928"/>
            <a:ext cx="13375877" cy="2363072"/>
          </a:xfrm>
          <a:custGeom>
            <a:rect b="b" l="l" r="r" t="t"/>
            <a:pathLst>
              <a:path extrusionOk="0" h="2363072" w="13375877">
                <a:moveTo>
                  <a:pt x="0" y="2363072"/>
                </a:moveTo>
                <a:lnTo>
                  <a:pt x="13375876" y="2363072"/>
                </a:lnTo>
                <a:lnTo>
                  <a:pt x="13375876" y="0"/>
                </a:lnTo>
                <a:lnTo>
                  <a:pt x="0" y="0"/>
                </a:lnTo>
                <a:lnTo>
                  <a:pt x="0" y="2363072"/>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7" name="Google Shape;257;p21"/>
          <p:cNvSpPr/>
          <p:nvPr/>
        </p:nvSpPr>
        <p:spPr>
          <a:xfrm>
            <a:off x="16541128" y="1422115"/>
            <a:ext cx="2178832" cy="1403980"/>
          </a:xfrm>
          <a:custGeom>
            <a:rect b="b" l="l" r="r" t="t"/>
            <a:pathLst>
              <a:path extrusionOk="0" h="1403980" w="2178832">
                <a:moveTo>
                  <a:pt x="0" y="0"/>
                </a:moveTo>
                <a:lnTo>
                  <a:pt x="2178832" y="0"/>
                </a:lnTo>
                <a:lnTo>
                  <a:pt x="2178832" y="1403980"/>
                </a:lnTo>
                <a:lnTo>
                  <a:pt x="0" y="1403980"/>
                </a:lnTo>
                <a:lnTo>
                  <a:pt x="0" y="0"/>
                </a:lnTo>
                <a:close/>
              </a:path>
            </a:pathLst>
          </a:custGeom>
          <a:blipFill rotWithShape="1">
            <a:blip r:embed="rId6">
              <a:alphaModFix/>
            </a:blip>
            <a:stretch>
              <a:fillRect b="-79914" l="0" r="-22517"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8" name="Google Shape;258;p21"/>
          <p:cNvSpPr/>
          <p:nvPr/>
        </p:nvSpPr>
        <p:spPr>
          <a:xfrm rot="-5400000">
            <a:off x="722169" y="8716926"/>
            <a:ext cx="1033211" cy="1546930"/>
          </a:xfrm>
          <a:custGeom>
            <a:rect b="b" l="l" r="r" t="t"/>
            <a:pathLst>
              <a:path extrusionOk="0" h="1546930" w="1033211">
                <a:moveTo>
                  <a:pt x="0" y="0"/>
                </a:moveTo>
                <a:lnTo>
                  <a:pt x="1033211" y="0"/>
                </a:lnTo>
                <a:lnTo>
                  <a:pt x="1033211" y="1546930"/>
                </a:lnTo>
                <a:lnTo>
                  <a:pt x="0" y="1546930"/>
                </a:lnTo>
                <a:lnTo>
                  <a:pt x="0" y="0"/>
                </a:lnTo>
                <a:close/>
              </a:path>
            </a:pathLst>
          </a:custGeom>
          <a:blipFill rotWithShape="1">
            <a:blip r:embed="rId7">
              <a:alphaModFix/>
            </a:blip>
            <a:stretch>
              <a:fillRect b="-34461" l="0" r="-11130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9" name="Google Shape;259;p21"/>
          <p:cNvSpPr/>
          <p:nvPr/>
        </p:nvSpPr>
        <p:spPr>
          <a:xfrm rot="10800000">
            <a:off x="-516606" y="440965"/>
            <a:ext cx="1033211" cy="1546930"/>
          </a:xfrm>
          <a:custGeom>
            <a:rect b="b" l="l" r="r" t="t"/>
            <a:pathLst>
              <a:path extrusionOk="0" h="1546930" w="1033211">
                <a:moveTo>
                  <a:pt x="0" y="0"/>
                </a:moveTo>
                <a:lnTo>
                  <a:pt x="1033212" y="0"/>
                </a:lnTo>
                <a:lnTo>
                  <a:pt x="1033212" y="1546930"/>
                </a:lnTo>
                <a:lnTo>
                  <a:pt x="0" y="1546930"/>
                </a:lnTo>
                <a:lnTo>
                  <a:pt x="0" y="0"/>
                </a:lnTo>
                <a:close/>
              </a:path>
            </a:pathLst>
          </a:custGeom>
          <a:blipFill rotWithShape="1">
            <a:blip r:embed="rId8">
              <a:alphaModFix/>
            </a:blip>
            <a:stretch>
              <a:fillRect b="-34461" l="0" r="-11130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60" name="Google Shape;260;p21"/>
          <p:cNvGrpSpPr/>
          <p:nvPr/>
        </p:nvGrpSpPr>
        <p:grpSpPr>
          <a:xfrm>
            <a:off x="6261675" y="3275168"/>
            <a:ext cx="2963266" cy="3253414"/>
            <a:chOff x="0" y="-57150"/>
            <a:chExt cx="422209" cy="463550"/>
          </a:xfrm>
        </p:grpSpPr>
        <p:sp>
          <p:nvSpPr>
            <p:cNvPr id="261" name="Google Shape;261;p21"/>
            <p:cNvSpPr/>
            <p:nvPr/>
          </p:nvSpPr>
          <p:spPr>
            <a:xfrm>
              <a:off x="0" y="0"/>
              <a:ext cx="422209" cy="406400"/>
            </a:xfrm>
            <a:custGeom>
              <a:rect b="b" l="l" r="r" t="t"/>
              <a:pathLst>
                <a:path extrusionOk="0" h="406400" w="422209">
                  <a:moveTo>
                    <a:pt x="219009" y="0"/>
                  </a:moveTo>
                  <a:lnTo>
                    <a:pt x="0" y="0"/>
                  </a:lnTo>
                  <a:lnTo>
                    <a:pt x="0" y="406400"/>
                  </a:lnTo>
                  <a:lnTo>
                    <a:pt x="219009" y="406400"/>
                  </a:lnTo>
                  <a:lnTo>
                    <a:pt x="422209" y="203200"/>
                  </a:lnTo>
                  <a:lnTo>
                    <a:pt x="219009" y="0"/>
                  </a:lnTo>
                  <a:close/>
                </a:path>
              </a:pathLst>
            </a:custGeom>
            <a:solidFill>
              <a:srgbClr val="1F285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2" name="Google Shape;262;p21"/>
            <p:cNvSpPr txBox="1"/>
            <p:nvPr/>
          </p:nvSpPr>
          <p:spPr>
            <a:xfrm>
              <a:off x="0" y="-57150"/>
              <a:ext cx="307909"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63" name="Google Shape;263;p21"/>
          <p:cNvGrpSpPr/>
          <p:nvPr/>
        </p:nvGrpSpPr>
        <p:grpSpPr>
          <a:xfrm rot="10800000">
            <a:off x="9224941" y="3676274"/>
            <a:ext cx="2963266" cy="3253414"/>
            <a:chOff x="0" y="-57150"/>
            <a:chExt cx="422209" cy="463550"/>
          </a:xfrm>
        </p:grpSpPr>
        <p:sp>
          <p:nvSpPr>
            <p:cNvPr id="264" name="Google Shape;264;p21"/>
            <p:cNvSpPr/>
            <p:nvPr/>
          </p:nvSpPr>
          <p:spPr>
            <a:xfrm>
              <a:off x="0" y="0"/>
              <a:ext cx="422209" cy="406400"/>
            </a:xfrm>
            <a:custGeom>
              <a:rect b="b" l="l" r="r" t="t"/>
              <a:pathLst>
                <a:path extrusionOk="0" h="406400" w="422209">
                  <a:moveTo>
                    <a:pt x="219009" y="0"/>
                  </a:moveTo>
                  <a:lnTo>
                    <a:pt x="0" y="0"/>
                  </a:lnTo>
                  <a:lnTo>
                    <a:pt x="0" y="406400"/>
                  </a:lnTo>
                  <a:lnTo>
                    <a:pt x="219009" y="406400"/>
                  </a:lnTo>
                  <a:lnTo>
                    <a:pt x="422209" y="203200"/>
                  </a:lnTo>
                  <a:lnTo>
                    <a:pt x="219009" y="0"/>
                  </a:lnTo>
                  <a:close/>
                </a:path>
              </a:pathLst>
            </a:custGeom>
            <a:solidFill>
              <a:srgbClr val="1F285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5" name="Google Shape;265;p21"/>
            <p:cNvSpPr txBox="1"/>
            <p:nvPr/>
          </p:nvSpPr>
          <p:spPr>
            <a:xfrm>
              <a:off x="0" y="-57150"/>
              <a:ext cx="307909"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66" name="Google Shape;266;p21"/>
          <p:cNvGrpSpPr/>
          <p:nvPr/>
        </p:nvGrpSpPr>
        <p:grpSpPr>
          <a:xfrm rot="5400000">
            <a:off x="7943861" y="1801263"/>
            <a:ext cx="2963266" cy="3253414"/>
            <a:chOff x="0" y="-57150"/>
            <a:chExt cx="422209" cy="463550"/>
          </a:xfrm>
        </p:grpSpPr>
        <p:sp>
          <p:nvSpPr>
            <p:cNvPr id="267" name="Google Shape;267;p21"/>
            <p:cNvSpPr/>
            <p:nvPr/>
          </p:nvSpPr>
          <p:spPr>
            <a:xfrm>
              <a:off x="0" y="0"/>
              <a:ext cx="422209" cy="406400"/>
            </a:xfrm>
            <a:custGeom>
              <a:rect b="b" l="l" r="r" t="t"/>
              <a:pathLst>
                <a:path extrusionOk="0" h="406400" w="422209">
                  <a:moveTo>
                    <a:pt x="219009" y="0"/>
                  </a:moveTo>
                  <a:lnTo>
                    <a:pt x="0" y="0"/>
                  </a:lnTo>
                  <a:lnTo>
                    <a:pt x="0" y="406400"/>
                  </a:lnTo>
                  <a:lnTo>
                    <a:pt x="219009" y="406400"/>
                  </a:lnTo>
                  <a:lnTo>
                    <a:pt x="422209" y="203200"/>
                  </a:lnTo>
                  <a:lnTo>
                    <a:pt x="219009" y="0"/>
                  </a:lnTo>
                  <a:close/>
                </a:path>
              </a:pathLst>
            </a:custGeom>
            <a:solidFill>
              <a:srgbClr val="1F285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8" name="Google Shape;268;p21"/>
            <p:cNvSpPr txBox="1"/>
            <p:nvPr/>
          </p:nvSpPr>
          <p:spPr>
            <a:xfrm>
              <a:off x="0" y="-57150"/>
              <a:ext cx="307909"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69" name="Google Shape;269;p21"/>
          <p:cNvGrpSpPr/>
          <p:nvPr/>
        </p:nvGrpSpPr>
        <p:grpSpPr>
          <a:xfrm rot="-5400000">
            <a:off x="7542755" y="5143226"/>
            <a:ext cx="2963266" cy="3253414"/>
            <a:chOff x="0" y="-57150"/>
            <a:chExt cx="422209" cy="463550"/>
          </a:xfrm>
        </p:grpSpPr>
        <p:sp>
          <p:nvSpPr>
            <p:cNvPr id="270" name="Google Shape;270;p21"/>
            <p:cNvSpPr/>
            <p:nvPr/>
          </p:nvSpPr>
          <p:spPr>
            <a:xfrm>
              <a:off x="0" y="0"/>
              <a:ext cx="422209" cy="406400"/>
            </a:xfrm>
            <a:custGeom>
              <a:rect b="b" l="l" r="r" t="t"/>
              <a:pathLst>
                <a:path extrusionOk="0" h="406400" w="422209">
                  <a:moveTo>
                    <a:pt x="219009" y="0"/>
                  </a:moveTo>
                  <a:lnTo>
                    <a:pt x="0" y="0"/>
                  </a:lnTo>
                  <a:lnTo>
                    <a:pt x="0" y="406400"/>
                  </a:lnTo>
                  <a:lnTo>
                    <a:pt x="219009" y="406400"/>
                  </a:lnTo>
                  <a:lnTo>
                    <a:pt x="422209" y="203200"/>
                  </a:lnTo>
                  <a:lnTo>
                    <a:pt x="219009" y="0"/>
                  </a:lnTo>
                  <a:close/>
                </a:path>
              </a:pathLst>
            </a:custGeom>
            <a:solidFill>
              <a:srgbClr val="1F285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1" name="Google Shape;271;p21"/>
            <p:cNvSpPr txBox="1"/>
            <p:nvPr/>
          </p:nvSpPr>
          <p:spPr>
            <a:xfrm>
              <a:off x="0" y="-57150"/>
              <a:ext cx="307909"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72" name="Google Shape;272;p21"/>
          <p:cNvGrpSpPr/>
          <p:nvPr/>
        </p:nvGrpSpPr>
        <p:grpSpPr>
          <a:xfrm>
            <a:off x="4792148" y="3862947"/>
            <a:ext cx="2478961" cy="2478961"/>
            <a:chOff x="0" y="0"/>
            <a:chExt cx="812800" cy="812800"/>
          </a:xfrm>
        </p:grpSpPr>
        <p:sp>
          <p:nvSpPr>
            <p:cNvPr id="273" name="Google Shape;273;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F285F"/>
            </a:solidFill>
            <a:ln cap="sq" cmpd="sng" w="142875">
              <a:solidFill>
                <a:srgbClr val="D3BA05"/>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4" name="Google Shape;274;p21"/>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75" name="Google Shape;275;p21"/>
          <p:cNvGrpSpPr/>
          <p:nvPr/>
        </p:nvGrpSpPr>
        <p:grpSpPr>
          <a:xfrm>
            <a:off x="7985460" y="949009"/>
            <a:ext cx="2478961" cy="2478961"/>
            <a:chOff x="0" y="0"/>
            <a:chExt cx="812800" cy="812800"/>
          </a:xfrm>
        </p:grpSpPr>
        <p:sp>
          <p:nvSpPr>
            <p:cNvPr id="276" name="Google Shape;276;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F285F"/>
            </a:solidFill>
            <a:ln cap="sq" cmpd="sng" w="142875">
              <a:solidFill>
                <a:srgbClr val="D3BA05"/>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7" name="Google Shape;277;p21"/>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78" name="Google Shape;278;p21"/>
          <p:cNvGrpSpPr/>
          <p:nvPr/>
        </p:nvGrpSpPr>
        <p:grpSpPr>
          <a:xfrm>
            <a:off x="11179022" y="3862947"/>
            <a:ext cx="2478961" cy="2478961"/>
            <a:chOff x="0" y="0"/>
            <a:chExt cx="812800" cy="812800"/>
          </a:xfrm>
        </p:grpSpPr>
        <p:sp>
          <p:nvSpPr>
            <p:cNvPr id="279" name="Google Shape;279;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F285F"/>
            </a:solidFill>
            <a:ln cap="sq" cmpd="sng" w="142875">
              <a:solidFill>
                <a:srgbClr val="D3BA05"/>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0" name="Google Shape;280;p21"/>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81" name="Google Shape;281;p21"/>
          <p:cNvGrpSpPr/>
          <p:nvPr/>
        </p:nvGrpSpPr>
        <p:grpSpPr>
          <a:xfrm>
            <a:off x="7985460" y="6859030"/>
            <a:ext cx="2478961" cy="2478961"/>
            <a:chOff x="0" y="0"/>
            <a:chExt cx="812800" cy="812800"/>
          </a:xfrm>
        </p:grpSpPr>
        <p:sp>
          <p:nvSpPr>
            <p:cNvPr id="282" name="Google Shape;282;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F285F"/>
            </a:solidFill>
            <a:ln cap="sq" cmpd="sng" w="142875">
              <a:solidFill>
                <a:srgbClr val="D3BA05"/>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3" name="Google Shape;283;p21"/>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84" name="Google Shape;284;p21"/>
          <p:cNvSpPr txBox="1"/>
          <p:nvPr/>
        </p:nvSpPr>
        <p:spPr>
          <a:xfrm>
            <a:off x="8756718" y="1460209"/>
            <a:ext cx="602637" cy="1546062"/>
          </a:xfrm>
          <a:prstGeom prst="rect">
            <a:avLst/>
          </a:prstGeom>
          <a:noFill/>
          <a:ln>
            <a:noFill/>
          </a:ln>
        </p:spPr>
        <p:txBody>
          <a:bodyPr anchorCtr="0" anchor="t" bIns="0" lIns="0" spcFirstLastPara="1" rIns="0" wrap="square" tIns="0">
            <a:spAutoFit/>
          </a:bodyPr>
          <a:lstStyle/>
          <a:p>
            <a:pPr indent="0" lvl="0" marL="0" marR="0" rtl="0" algn="l">
              <a:lnSpc>
                <a:spcPct val="120001"/>
              </a:lnSpc>
              <a:spcBef>
                <a:spcPts val="0"/>
              </a:spcBef>
              <a:spcAft>
                <a:spcPts val="0"/>
              </a:spcAft>
              <a:buNone/>
            </a:pPr>
            <a:r>
              <a:rPr lang="en-US" sz="10144">
                <a:solidFill>
                  <a:srgbClr val="FFFFFF"/>
                </a:solidFill>
                <a:latin typeface="Anton"/>
                <a:ea typeface="Anton"/>
                <a:cs typeface="Anton"/>
                <a:sym typeface="Anton"/>
              </a:rPr>
              <a:t>W</a:t>
            </a:r>
            <a:endParaRPr/>
          </a:p>
        </p:txBody>
      </p:sp>
      <p:sp>
        <p:nvSpPr>
          <p:cNvPr id="285" name="Google Shape;285;p21"/>
          <p:cNvSpPr txBox="1"/>
          <p:nvPr/>
        </p:nvSpPr>
        <p:spPr>
          <a:xfrm>
            <a:off x="5730310" y="4329397"/>
            <a:ext cx="602637" cy="1546062"/>
          </a:xfrm>
          <a:prstGeom prst="rect">
            <a:avLst/>
          </a:prstGeom>
          <a:noFill/>
          <a:ln>
            <a:noFill/>
          </a:ln>
        </p:spPr>
        <p:txBody>
          <a:bodyPr anchorCtr="0" anchor="t" bIns="0" lIns="0" spcFirstLastPara="1" rIns="0" wrap="square" tIns="0">
            <a:spAutoFit/>
          </a:bodyPr>
          <a:lstStyle/>
          <a:p>
            <a:pPr indent="0" lvl="0" marL="0" marR="0" rtl="0" algn="l">
              <a:lnSpc>
                <a:spcPct val="120001"/>
              </a:lnSpc>
              <a:spcBef>
                <a:spcPts val="0"/>
              </a:spcBef>
              <a:spcAft>
                <a:spcPts val="0"/>
              </a:spcAft>
              <a:buNone/>
            </a:pPr>
            <a:r>
              <a:rPr lang="en-US" sz="10144">
                <a:solidFill>
                  <a:srgbClr val="FFFFFF"/>
                </a:solidFill>
                <a:latin typeface="Anton"/>
                <a:ea typeface="Anton"/>
                <a:cs typeface="Anton"/>
                <a:sym typeface="Anton"/>
              </a:rPr>
              <a:t>S</a:t>
            </a:r>
            <a:endParaRPr/>
          </a:p>
        </p:txBody>
      </p:sp>
      <p:sp>
        <p:nvSpPr>
          <p:cNvPr id="286" name="Google Shape;286;p21"/>
          <p:cNvSpPr txBox="1"/>
          <p:nvPr/>
        </p:nvSpPr>
        <p:spPr>
          <a:xfrm>
            <a:off x="12090831" y="4329397"/>
            <a:ext cx="602637" cy="1546062"/>
          </a:xfrm>
          <a:prstGeom prst="rect">
            <a:avLst/>
          </a:prstGeom>
          <a:noFill/>
          <a:ln>
            <a:noFill/>
          </a:ln>
        </p:spPr>
        <p:txBody>
          <a:bodyPr anchorCtr="0" anchor="t" bIns="0" lIns="0" spcFirstLastPara="1" rIns="0" wrap="square" tIns="0">
            <a:spAutoFit/>
          </a:bodyPr>
          <a:lstStyle/>
          <a:p>
            <a:pPr indent="0" lvl="0" marL="0" marR="0" rtl="0" algn="l">
              <a:lnSpc>
                <a:spcPct val="120001"/>
              </a:lnSpc>
              <a:spcBef>
                <a:spcPts val="0"/>
              </a:spcBef>
              <a:spcAft>
                <a:spcPts val="0"/>
              </a:spcAft>
              <a:buNone/>
            </a:pPr>
            <a:r>
              <a:rPr lang="en-US" sz="10144">
                <a:solidFill>
                  <a:srgbClr val="FFFFFF"/>
                </a:solidFill>
                <a:latin typeface="Anton"/>
                <a:ea typeface="Anton"/>
                <a:cs typeface="Anton"/>
                <a:sym typeface="Anton"/>
              </a:rPr>
              <a:t>O</a:t>
            </a:r>
            <a:endParaRPr/>
          </a:p>
        </p:txBody>
      </p:sp>
      <p:sp>
        <p:nvSpPr>
          <p:cNvPr id="287" name="Google Shape;287;p21"/>
          <p:cNvSpPr txBox="1"/>
          <p:nvPr/>
        </p:nvSpPr>
        <p:spPr>
          <a:xfrm>
            <a:off x="8932407" y="7392317"/>
            <a:ext cx="602637" cy="1546062"/>
          </a:xfrm>
          <a:prstGeom prst="rect">
            <a:avLst/>
          </a:prstGeom>
          <a:noFill/>
          <a:ln>
            <a:noFill/>
          </a:ln>
        </p:spPr>
        <p:txBody>
          <a:bodyPr anchorCtr="0" anchor="t" bIns="0" lIns="0" spcFirstLastPara="1" rIns="0" wrap="square" tIns="0">
            <a:spAutoFit/>
          </a:bodyPr>
          <a:lstStyle/>
          <a:p>
            <a:pPr indent="0" lvl="0" marL="0" marR="0" rtl="0" algn="l">
              <a:lnSpc>
                <a:spcPct val="120001"/>
              </a:lnSpc>
              <a:spcBef>
                <a:spcPts val="0"/>
              </a:spcBef>
              <a:spcAft>
                <a:spcPts val="0"/>
              </a:spcAft>
              <a:buNone/>
            </a:pPr>
            <a:r>
              <a:rPr lang="en-US" sz="10144">
                <a:solidFill>
                  <a:srgbClr val="FFFFFF"/>
                </a:solidFill>
                <a:latin typeface="Anton"/>
                <a:ea typeface="Anton"/>
                <a:cs typeface="Anton"/>
                <a:sym typeface="Anton"/>
              </a:rPr>
              <a:t>T</a:t>
            </a:r>
            <a:endParaRPr/>
          </a:p>
        </p:txBody>
      </p:sp>
      <p:sp>
        <p:nvSpPr>
          <p:cNvPr id="288" name="Google Shape;288;p21"/>
          <p:cNvSpPr txBox="1"/>
          <p:nvPr/>
        </p:nvSpPr>
        <p:spPr>
          <a:xfrm>
            <a:off x="465310" y="4423699"/>
            <a:ext cx="4047931" cy="478128"/>
          </a:xfrm>
          <a:prstGeom prst="rect">
            <a:avLst/>
          </a:prstGeom>
          <a:noFill/>
          <a:ln>
            <a:noFill/>
          </a:ln>
        </p:spPr>
        <p:txBody>
          <a:bodyPr anchorCtr="0" anchor="t" bIns="0" lIns="0" spcFirstLastPara="1" rIns="0" wrap="square" tIns="0">
            <a:spAutoFit/>
          </a:bodyPr>
          <a:lstStyle/>
          <a:p>
            <a:pPr indent="0" lvl="0" marL="0" marR="0" rtl="0" algn="r">
              <a:lnSpc>
                <a:spcPct val="119987"/>
              </a:lnSpc>
              <a:spcBef>
                <a:spcPts val="0"/>
              </a:spcBef>
              <a:spcAft>
                <a:spcPts val="0"/>
              </a:spcAft>
              <a:buNone/>
            </a:pPr>
            <a:r>
              <a:rPr lang="en-US" sz="3137" u="none" strike="noStrike">
                <a:solidFill>
                  <a:srgbClr val="1F285F"/>
                </a:solidFill>
                <a:latin typeface="Anton"/>
                <a:ea typeface="Anton"/>
                <a:cs typeface="Anton"/>
                <a:sym typeface="Anton"/>
              </a:rPr>
              <a:t>STRENGTHS</a:t>
            </a:r>
            <a:endParaRPr/>
          </a:p>
        </p:txBody>
      </p:sp>
      <p:sp>
        <p:nvSpPr>
          <p:cNvPr id="289" name="Google Shape;289;p21"/>
          <p:cNvSpPr txBox="1"/>
          <p:nvPr/>
        </p:nvSpPr>
        <p:spPr>
          <a:xfrm>
            <a:off x="13938478" y="4280978"/>
            <a:ext cx="4047931" cy="478128"/>
          </a:xfrm>
          <a:prstGeom prst="rect">
            <a:avLst/>
          </a:prstGeom>
          <a:noFill/>
          <a:ln>
            <a:noFill/>
          </a:ln>
        </p:spPr>
        <p:txBody>
          <a:bodyPr anchorCtr="0" anchor="t" bIns="0" lIns="0" spcFirstLastPara="1" rIns="0" wrap="square" tIns="0">
            <a:spAutoFit/>
          </a:bodyPr>
          <a:lstStyle/>
          <a:p>
            <a:pPr indent="0" lvl="0" marL="0" marR="0" rtl="0" algn="l">
              <a:lnSpc>
                <a:spcPct val="119987"/>
              </a:lnSpc>
              <a:spcBef>
                <a:spcPts val="0"/>
              </a:spcBef>
              <a:spcAft>
                <a:spcPts val="0"/>
              </a:spcAft>
              <a:buNone/>
            </a:pPr>
            <a:r>
              <a:rPr lang="en-US" sz="3137" u="none" strike="noStrike">
                <a:solidFill>
                  <a:srgbClr val="1F285F"/>
                </a:solidFill>
                <a:latin typeface="Anton"/>
                <a:ea typeface="Anton"/>
                <a:cs typeface="Anton"/>
                <a:sym typeface="Anton"/>
              </a:rPr>
              <a:t>OPPORTUNITIES</a:t>
            </a:r>
            <a:endParaRPr/>
          </a:p>
        </p:txBody>
      </p:sp>
      <p:sp>
        <p:nvSpPr>
          <p:cNvPr id="290" name="Google Shape;290;p21"/>
          <p:cNvSpPr txBox="1"/>
          <p:nvPr/>
        </p:nvSpPr>
        <p:spPr>
          <a:xfrm>
            <a:off x="10993114" y="1792279"/>
            <a:ext cx="4047931" cy="478128"/>
          </a:xfrm>
          <a:prstGeom prst="rect">
            <a:avLst/>
          </a:prstGeom>
          <a:noFill/>
          <a:ln>
            <a:noFill/>
          </a:ln>
        </p:spPr>
        <p:txBody>
          <a:bodyPr anchorCtr="0" anchor="t" bIns="0" lIns="0" spcFirstLastPara="1" rIns="0" wrap="square" tIns="0">
            <a:spAutoFit/>
          </a:bodyPr>
          <a:lstStyle/>
          <a:p>
            <a:pPr indent="0" lvl="0" marL="0" marR="0" rtl="0" algn="l">
              <a:lnSpc>
                <a:spcPct val="119987"/>
              </a:lnSpc>
              <a:spcBef>
                <a:spcPts val="0"/>
              </a:spcBef>
              <a:spcAft>
                <a:spcPts val="0"/>
              </a:spcAft>
              <a:buNone/>
            </a:pPr>
            <a:r>
              <a:rPr lang="en-US" sz="3137">
                <a:solidFill>
                  <a:srgbClr val="1F285F"/>
                </a:solidFill>
                <a:latin typeface="Anton"/>
                <a:ea typeface="Anton"/>
                <a:cs typeface="Anton"/>
                <a:sym typeface="Anton"/>
              </a:rPr>
              <a:t>WEAKNESSES</a:t>
            </a:r>
            <a:endParaRPr/>
          </a:p>
        </p:txBody>
      </p:sp>
      <p:sp>
        <p:nvSpPr>
          <p:cNvPr id="291" name="Google Shape;291;p21"/>
          <p:cNvSpPr txBox="1"/>
          <p:nvPr/>
        </p:nvSpPr>
        <p:spPr>
          <a:xfrm>
            <a:off x="3409361" y="6769933"/>
            <a:ext cx="4047931" cy="478128"/>
          </a:xfrm>
          <a:prstGeom prst="rect">
            <a:avLst/>
          </a:prstGeom>
          <a:noFill/>
          <a:ln>
            <a:noFill/>
          </a:ln>
        </p:spPr>
        <p:txBody>
          <a:bodyPr anchorCtr="0" anchor="t" bIns="0" lIns="0" spcFirstLastPara="1" rIns="0" wrap="square" tIns="0">
            <a:spAutoFit/>
          </a:bodyPr>
          <a:lstStyle/>
          <a:p>
            <a:pPr indent="0" lvl="0" marL="0" marR="0" rtl="0" algn="r">
              <a:lnSpc>
                <a:spcPct val="119987"/>
              </a:lnSpc>
              <a:spcBef>
                <a:spcPts val="0"/>
              </a:spcBef>
              <a:spcAft>
                <a:spcPts val="0"/>
              </a:spcAft>
              <a:buNone/>
            </a:pPr>
            <a:r>
              <a:rPr lang="en-US" sz="3137">
                <a:solidFill>
                  <a:srgbClr val="1F285F"/>
                </a:solidFill>
                <a:latin typeface="Anton"/>
                <a:ea typeface="Anton"/>
                <a:cs typeface="Anton"/>
                <a:sym typeface="Anton"/>
              </a:rPr>
              <a:t>THREATS</a:t>
            </a:r>
            <a:endParaRPr/>
          </a:p>
        </p:txBody>
      </p:sp>
      <p:sp>
        <p:nvSpPr>
          <p:cNvPr id="292" name="Google Shape;292;p21"/>
          <p:cNvSpPr txBox="1"/>
          <p:nvPr/>
        </p:nvSpPr>
        <p:spPr>
          <a:xfrm>
            <a:off x="1429077" y="5036926"/>
            <a:ext cx="3084300" cy="12228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None/>
            </a:pPr>
            <a:r>
              <a:rPr lang="en-US" sz="1986" u="none" strike="noStrike">
                <a:solidFill>
                  <a:srgbClr val="FFFFFF"/>
                </a:solidFill>
                <a:latin typeface="Arimo"/>
                <a:ea typeface="Arimo"/>
                <a:cs typeface="Arimo"/>
                <a:sym typeface="Arimo"/>
              </a:rPr>
              <a:t>What are you doing well? What sets you apart? What are your good qualities?</a:t>
            </a:r>
            <a:endParaRPr/>
          </a:p>
          <a:p>
            <a:pPr indent="0" lvl="0" marL="0" marR="0" rtl="0" algn="r">
              <a:lnSpc>
                <a:spcPct val="100000"/>
              </a:lnSpc>
              <a:spcBef>
                <a:spcPts val="0"/>
              </a:spcBef>
              <a:spcAft>
                <a:spcPts val="0"/>
              </a:spcAft>
              <a:buNone/>
            </a:pPr>
            <a:r>
              <a:t/>
            </a:r>
            <a:endParaRPr sz="1986" u="none" strike="noStrike">
              <a:solidFill>
                <a:srgbClr val="FFFFFF"/>
              </a:solidFill>
              <a:latin typeface="Arimo"/>
              <a:ea typeface="Arimo"/>
              <a:cs typeface="Arimo"/>
              <a:sym typeface="Arimo"/>
            </a:endParaRPr>
          </a:p>
        </p:txBody>
      </p:sp>
      <p:sp>
        <p:nvSpPr>
          <p:cNvPr id="293" name="Google Shape;293;p21"/>
          <p:cNvSpPr txBox="1"/>
          <p:nvPr/>
        </p:nvSpPr>
        <p:spPr>
          <a:xfrm>
            <a:off x="13938478" y="4880817"/>
            <a:ext cx="3084300" cy="917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US" sz="1986">
                <a:solidFill>
                  <a:srgbClr val="FFFFFF"/>
                </a:solidFill>
                <a:latin typeface="Arimo"/>
                <a:ea typeface="Arimo"/>
                <a:cs typeface="Arimo"/>
                <a:sym typeface="Arimo"/>
              </a:rPr>
              <a:t>What </a:t>
            </a:r>
            <a:r>
              <a:rPr lang="en-US" sz="1986" u="none" strike="noStrike">
                <a:solidFill>
                  <a:srgbClr val="FFFFFF"/>
                </a:solidFill>
                <a:latin typeface="Arimo"/>
                <a:ea typeface="Arimo"/>
                <a:cs typeface="Arimo"/>
                <a:sym typeface="Arimo"/>
              </a:rPr>
              <a:t>are your goals? </a:t>
            </a:r>
            <a:endParaRPr/>
          </a:p>
          <a:p>
            <a:pPr indent="0" lvl="0" marL="0" marR="0" rtl="0" algn="l">
              <a:lnSpc>
                <a:spcPct val="100000"/>
              </a:lnSpc>
              <a:spcBef>
                <a:spcPts val="0"/>
              </a:spcBef>
              <a:spcAft>
                <a:spcPts val="0"/>
              </a:spcAft>
              <a:buNone/>
            </a:pPr>
            <a:r>
              <a:rPr lang="en-US" sz="1986" u="none" strike="noStrike">
                <a:solidFill>
                  <a:srgbClr val="FFFFFF"/>
                </a:solidFill>
                <a:latin typeface="Arimo"/>
                <a:ea typeface="Arimo"/>
                <a:cs typeface="Arimo"/>
                <a:sym typeface="Arimo"/>
              </a:rPr>
              <a:t>Are demands shifting? How can it be improved?</a:t>
            </a:r>
            <a:endParaRPr/>
          </a:p>
        </p:txBody>
      </p:sp>
      <p:sp>
        <p:nvSpPr>
          <p:cNvPr id="294" name="Google Shape;294;p21"/>
          <p:cNvSpPr txBox="1"/>
          <p:nvPr/>
        </p:nvSpPr>
        <p:spPr>
          <a:xfrm>
            <a:off x="10993123" y="2391150"/>
            <a:ext cx="4127100" cy="917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US" sz="1986">
                <a:solidFill>
                  <a:srgbClr val="FFFFFF"/>
                </a:solidFill>
                <a:latin typeface="Arimo"/>
                <a:ea typeface="Arimo"/>
                <a:cs typeface="Arimo"/>
                <a:sym typeface="Arimo"/>
              </a:rPr>
              <a:t>Whe</a:t>
            </a:r>
            <a:r>
              <a:rPr lang="en-US" sz="1986" u="none" strike="noStrike">
                <a:solidFill>
                  <a:srgbClr val="FFFFFF"/>
                </a:solidFill>
                <a:latin typeface="Arimo"/>
                <a:ea typeface="Arimo"/>
                <a:cs typeface="Arimo"/>
                <a:sym typeface="Arimo"/>
              </a:rPr>
              <a:t>re do you need to improve? </a:t>
            </a:r>
            <a:endParaRPr/>
          </a:p>
          <a:p>
            <a:pPr indent="0" lvl="0" marL="0" marR="0" rtl="0" algn="l">
              <a:lnSpc>
                <a:spcPct val="100000"/>
              </a:lnSpc>
              <a:spcBef>
                <a:spcPts val="0"/>
              </a:spcBef>
              <a:spcAft>
                <a:spcPts val="0"/>
              </a:spcAft>
              <a:buNone/>
            </a:pPr>
            <a:r>
              <a:rPr lang="en-US" sz="1986" u="none" strike="noStrike">
                <a:solidFill>
                  <a:srgbClr val="FFFFFF"/>
                </a:solidFill>
                <a:latin typeface="Arimo"/>
                <a:ea typeface="Arimo"/>
                <a:cs typeface="Arimo"/>
                <a:sym typeface="Arimo"/>
              </a:rPr>
              <a:t>Are resources adequate? What do others do better than you?</a:t>
            </a:r>
            <a:endParaRPr/>
          </a:p>
        </p:txBody>
      </p:sp>
      <p:sp>
        <p:nvSpPr>
          <p:cNvPr id="295" name="Google Shape;295;p21"/>
          <p:cNvSpPr txBox="1"/>
          <p:nvPr/>
        </p:nvSpPr>
        <p:spPr>
          <a:xfrm>
            <a:off x="4918248" y="7310425"/>
            <a:ext cx="2624400" cy="15285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None/>
            </a:pPr>
            <a:r>
              <a:rPr lang="en-US" sz="1986">
                <a:solidFill>
                  <a:srgbClr val="FFFFFF"/>
                </a:solidFill>
                <a:latin typeface="Arimo"/>
                <a:ea typeface="Arimo"/>
                <a:cs typeface="Arimo"/>
                <a:sym typeface="Arimo"/>
              </a:rPr>
              <a:t>What a</a:t>
            </a:r>
            <a:r>
              <a:rPr lang="en-US" sz="1986" u="none" strike="noStrike">
                <a:solidFill>
                  <a:srgbClr val="FFFFFF"/>
                </a:solidFill>
                <a:latin typeface="Arimo"/>
                <a:ea typeface="Arimo"/>
                <a:cs typeface="Arimo"/>
                <a:sym typeface="Arimo"/>
              </a:rPr>
              <a:t>re the blockers you're facing? </a:t>
            </a:r>
            <a:endParaRPr/>
          </a:p>
          <a:p>
            <a:pPr indent="0" lvl="0" marL="0" marR="0" rtl="0" algn="r">
              <a:lnSpc>
                <a:spcPct val="100000"/>
              </a:lnSpc>
              <a:spcBef>
                <a:spcPts val="0"/>
              </a:spcBef>
              <a:spcAft>
                <a:spcPts val="0"/>
              </a:spcAft>
              <a:buNone/>
            </a:pPr>
            <a:r>
              <a:rPr lang="en-US" sz="1986" u="none" strike="noStrike">
                <a:solidFill>
                  <a:srgbClr val="FFFFFF"/>
                </a:solidFill>
                <a:latin typeface="Arimo"/>
                <a:ea typeface="Arimo"/>
                <a:cs typeface="Arimo"/>
                <a:sym typeface="Arimo"/>
              </a:rPr>
              <a:t>What are factors outside of your control?</a:t>
            </a:r>
            <a:endParaRPr/>
          </a:p>
          <a:p>
            <a:pPr indent="0" lvl="0" marL="0" marR="0" rtl="0" algn="r">
              <a:lnSpc>
                <a:spcPct val="100000"/>
              </a:lnSpc>
              <a:spcBef>
                <a:spcPts val="0"/>
              </a:spcBef>
              <a:spcAft>
                <a:spcPts val="0"/>
              </a:spcAft>
              <a:buNone/>
            </a:pPr>
            <a:r>
              <a:t/>
            </a:r>
            <a:endParaRPr sz="1986" u="none" strike="noStrike">
              <a:solidFill>
                <a:srgbClr val="FFFFFF"/>
              </a:solidFill>
              <a:latin typeface="Arimo"/>
              <a:ea typeface="Arimo"/>
              <a:cs typeface="Arimo"/>
              <a:sym typeface="Arim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22"/>
          <p:cNvSpPr/>
          <p:nvPr/>
        </p:nvSpPr>
        <p:spPr>
          <a:xfrm rot="-5400000">
            <a:off x="4000500" y="-4000500"/>
            <a:ext cx="10287000" cy="18288000"/>
          </a:xfrm>
          <a:custGeom>
            <a:rect b="b" l="l" r="r" t="t"/>
            <a:pathLst>
              <a:path extrusionOk="0" h="18288000" w="10287000">
                <a:moveTo>
                  <a:pt x="10287000" y="0"/>
                </a:moveTo>
                <a:lnTo>
                  <a:pt x="10287000" y="18288000"/>
                </a:lnTo>
                <a:lnTo>
                  <a:pt x="0" y="18288000"/>
                </a:lnTo>
                <a:lnTo>
                  <a:pt x="0" y="0"/>
                </a:lnTo>
                <a:lnTo>
                  <a:pt x="10287000" y="0"/>
                </a:lnTo>
                <a:close/>
              </a:path>
            </a:pathLst>
          </a:custGeom>
          <a:blipFill rotWithShape="1">
            <a:blip r:embed="rId3">
              <a:alphaModFix/>
            </a:blip>
            <a:stretch>
              <a:fillRect b="0" l="-9258" r="-9257"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1" name="Google Shape;301;p22"/>
          <p:cNvSpPr/>
          <p:nvPr/>
        </p:nvSpPr>
        <p:spPr>
          <a:xfrm rot="10800000">
            <a:off x="-516606" y="440965"/>
            <a:ext cx="1033211" cy="1546930"/>
          </a:xfrm>
          <a:custGeom>
            <a:rect b="b" l="l" r="r" t="t"/>
            <a:pathLst>
              <a:path extrusionOk="0" h="1546930" w="1033211">
                <a:moveTo>
                  <a:pt x="0" y="0"/>
                </a:moveTo>
                <a:lnTo>
                  <a:pt x="1033212" y="0"/>
                </a:lnTo>
                <a:lnTo>
                  <a:pt x="1033212" y="1546930"/>
                </a:lnTo>
                <a:lnTo>
                  <a:pt x="0" y="1546930"/>
                </a:lnTo>
                <a:lnTo>
                  <a:pt x="0" y="0"/>
                </a:lnTo>
                <a:close/>
              </a:path>
            </a:pathLst>
          </a:custGeom>
          <a:blipFill rotWithShape="1">
            <a:blip r:embed="rId4">
              <a:alphaModFix/>
            </a:blip>
            <a:stretch>
              <a:fillRect b="-34461" l="0" r="-11130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2" name="Google Shape;302;p22"/>
          <p:cNvSpPr/>
          <p:nvPr/>
        </p:nvSpPr>
        <p:spPr>
          <a:xfrm>
            <a:off x="1028700" y="3322424"/>
            <a:ext cx="3037021" cy="3953171"/>
          </a:xfrm>
          <a:custGeom>
            <a:rect b="b" l="l" r="r" t="t"/>
            <a:pathLst>
              <a:path extrusionOk="0" h="765886" w="588392">
                <a:moveTo>
                  <a:pt x="0" y="0"/>
                </a:moveTo>
                <a:lnTo>
                  <a:pt x="588392" y="0"/>
                </a:lnTo>
                <a:lnTo>
                  <a:pt x="588392" y="765886"/>
                </a:lnTo>
                <a:lnTo>
                  <a:pt x="0" y="765886"/>
                </a:lnTo>
                <a:close/>
              </a:path>
            </a:pathLst>
          </a:custGeom>
          <a:blipFill rotWithShape="1">
            <a:blip r:embed="rId5">
              <a:alphaModFix/>
            </a:blip>
            <a:stretch>
              <a:fillRect b="0" l="-47801" r="-47801"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3" name="Google Shape;303;p22"/>
          <p:cNvSpPr/>
          <p:nvPr/>
        </p:nvSpPr>
        <p:spPr>
          <a:xfrm>
            <a:off x="6347979" y="3322424"/>
            <a:ext cx="3037021" cy="3953171"/>
          </a:xfrm>
          <a:custGeom>
            <a:rect b="b" l="l" r="r" t="t"/>
            <a:pathLst>
              <a:path extrusionOk="0" h="765886" w="588392">
                <a:moveTo>
                  <a:pt x="0" y="0"/>
                </a:moveTo>
                <a:lnTo>
                  <a:pt x="588392" y="0"/>
                </a:lnTo>
                <a:lnTo>
                  <a:pt x="588392" y="765886"/>
                </a:lnTo>
                <a:lnTo>
                  <a:pt x="0" y="765886"/>
                </a:lnTo>
                <a:close/>
              </a:path>
            </a:pathLst>
          </a:custGeom>
          <a:blipFill rotWithShape="1">
            <a:blip r:embed="rId6">
              <a:alphaModFix/>
            </a:blip>
            <a:stretch>
              <a:fillRect b="-148098" l="-219175" r="-201604" t="-18155"/>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4" name="Google Shape;304;p22"/>
          <p:cNvSpPr/>
          <p:nvPr/>
        </p:nvSpPr>
        <p:spPr>
          <a:xfrm>
            <a:off x="11940053" y="3322424"/>
            <a:ext cx="3037021" cy="3953171"/>
          </a:xfrm>
          <a:custGeom>
            <a:rect b="b" l="l" r="r" t="t"/>
            <a:pathLst>
              <a:path extrusionOk="0" h="765886" w="588392">
                <a:moveTo>
                  <a:pt x="0" y="0"/>
                </a:moveTo>
                <a:lnTo>
                  <a:pt x="588392" y="0"/>
                </a:lnTo>
                <a:lnTo>
                  <a:pt x="588392" y="765886"/>
                </a:lnTo>
                <a:lnTo>
                  <a:pt x="0" y="765886"/>
                </a:lnTo>
                <a:close/>
              </a:path>
            </a:pathLst>
          </a:custGeom>
          <a:blipFill rotWithShape="1">
            <a:blip r:embed="rId7">
              <a:alphaModFix/>
            </a:blip>
            <a:stretch>
              <a:fillRect b="0" l="-47801" r="-47801"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5" name="Google Shape;305;p22"/>
          <p:cNvSpPr txBox="1"/>
          <p:nvPr/>
        </p:nvSpPr>
        <p:spPr>
          <a:xfrm>
            <a:off x="1028700" y="1292570"/>
            <a:ext cx="13944632" cy="1381125"/>
          </a:xfrm>
          <a:prstGeom prst="rect">
            <a:avLst/>
          </a:prstGeom>
          <a:noFill/>
          <a:ln>
            <a:noFill/>
          </a:ln>
        </p:spPr>
        <p:txBody>
          <a:bodyPr anchorCtr="0" anchor="t" bIns="0" lIns="0" spcFirstLastPara="1" rIns="0" wrap="square" tIns="0">
            <a:spAutoFit/>
          </a:bodyPr>
          <a:lstStyle/>
          <a:p>
            <a:pPr indent="0" lvl="0" marL="0" marR="0" rtl="0" algn="l">
              <a:lnSpc>
                <a:spcPct val="120006"/>
              </a:lnSpc>
              <a:spcBef>
                <a:spcPts val="0"/>
              </a:spcBef>
              <a:spcAft>
                <a:spcPts val="0"/>
              </a:spcAft>
              <a:buNone/>
            </a:pPr>
            <a:r>
              <a:rPr lang="en-US" sz="9002">
                <a:solidFill>
                  <a:srgbClr val="D3BA05"/>
                </a:solidFill>
                <a:latin typeface="Anton"/>
                <a:ea typeface="Anton"/>
                <a:cs typeface="Anton"/>
                <a:sym typeface="Anton"/>
              </a:rPr>
              <a:t>TESTIMONIALS</a:t>
            </a:r>
            <a:endParaRPr/>
          </a:p>
        </p:txBody>
      </p:sp>
      <p:sp>
        <p:nvSpPr>
          <p:cNvPr id="306" name="Google Shape;306;p22"/>
          <p:cNvSpPr txBox="1"/>
          <p:nvPr/>
        </p:nvSpPr>
        <p:spPr>
          <a:xfrm>
            <a:off x="6347979" y="7534782"/>
            <a:ext cx="3306074" cy="752475"/>
          </a:xfrm>
          <a:prstGeom prst="rect">
            <a:avLst/>
          </a:prstGeom>
          <a:noFill/>
          <a:ln>
            <a:noFill/>
          </a:ln>
        </p:spPr>
        <p:txBody>
          <a:bodyPr anchorCtr="0" anchor="t" bIns="0" lIns="0" spcFirstLastPara="1" rIns="0" wrap="square" tIns="0">
            <a:spAutoFit/>
          </a:bodyPr>
          <a:lstStyle/>
          <a:p>
            <a:pPr indent="0" lvl="0" marL="0" marR="0" rtl="0" algn="l">
              <a:lnSpc>
                <a:spcPct val="120004"/>
              </a:lnSpc>
              <a:spcBef>
                <a:spcPts val="0"/>
              </a:spcBef>
              <a:spcAft>
                <a:spcPts val="0"/>
              </a:spcAft>
              <a:buNone/>
            </a:pPr>
            <a:r>
              <a:rPr lang="en-US" sz="4999" u="none" strike="noStrike">
                <a:solidFill>
                  <a:srgbClr val="D3BA05"/>
                </a:solidFill>
                <a:latin typeface="Anton"/>
                <a:ea typeface="Anton"/>
                <a:cs typeface="Anton"/>
                <a:sym typeface="Anton"/>
              </a:rPr>
              <a:t>CLIENT NAME</a:t>
            </a:r>
            <a:endParaRPr/>
          </a:p>
        </p:txBody>
      </p:sp>
      <p:sp>
        <p:nvSpPr>
          <p:cNvPr id="307" name="Google Shape;307;p22"/>
          <p:cNvSpPr txBox="1"/>
          <p:nvPr/>
        </p:nvSpPr>
        <p:spPr>
          <a:xfrm>
            <a:off x="6347979" y="8423910"/>
            <a:ext cx="3306000" cy="738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US" sz="2400" u="none" strike="noStrike">
                <a:solidFill>
                  <a:srgbClr val="FFFFFF"/>
                </a:solidFill>
                <a:latin typeface="Arimo"/>
                <a:ea typeface="Arimo"/>
                <a:cs typeface="Arimo"/>
                <a:sym typeface="Arimo"/>
              </a:rPr>
              <a:t>Elaborate on what you want to discuss. </a:t>
            </a:r>
            <a:endParaRPr/>
          </a:p>
        </p:txBody>
      </p:sp>
      <p:sp>
        <p:nvSpPr>
          <p:cNvPr id="308" name="Google Shape;308;p22"/>
          <p:cNvSpPr txBox="1"/>
          <p:nvPr/>
        </p:nvSpPr>
        <p:spPr>
          <a:xfrm>
            <a:off x="1028700" y="7534782"/>
            <a:ext cx="3306074" cy="752475"/>
          </a:xfrm>
          <a:prstGeom prst="rect">
            <a:avLst/>
          </a:prstGeom>
          <a:noFill/>
          <a:ln>
            <a:noFill/>
          </a:ln>
        </p:spPr>
        <p:txBody>
          <a:bodyPr anchorCtr="0" anchor="t" bIns="0" lIns="0" spcFirstLastPara="1" rIns="0" wrap="square" tIns="0">
            <a:spAutoFit/>
          </a:bodyPr>
          <a:lstStyle/>
          <a:p>
            <a:pPr indent="0" lvl="0" marL="0" marR="0" rtl="0" algn="l">
              <a:lnSpc>
                <a:spcPct val="120004"/>
              </a:lnSpc>
              <a:spcBef>
                <a:spcPts val="0"/>
              </a:spcBef>
              <a:spcAft>
                <a:spcPts val="0"/>
              </a:spcAft>
              <a:buNone/>
            </a:pPr>
            <a:r>
              <a:rPr lang="en-US" sz="4999" u="none" strike="noStrike">
                <a:solidFill>
                  <a:srgbClr val="D3BA05"/>
                </a:solidFill>
                <a:latin typeface="Anton"/>
                <a:ea typeface="Anton"/>
                <a:cs typeface="Anton"/>
                <a:sym typeface="Anton"/>
              </a:rPr>
              <a:t>CLIENT NAME</a:t>
            </a:r>
            <a:endParaRPr/>
          </a:p>
        </p:txBody>
      </p:sp>
      <p:sp>
        <p:nvSpPr>
          <p:cNvPr id="309" name="Google Shape;309;p22"/>
          <p:cNvSpPr txBox="1"/>
          <p:nvPr/>
        </p:nvSpPr>
        <p:spPr>
          <a:xfrm>
            <a:off x="1028700" y="8423910"/>
            <a:ext cx="3306000" cy="738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US" sz="2400" u="none" strike="noStrike">
                <a:solidFill>
                  <a:srgbClr val="FFFFFF"/>
                </a:solidFill>
                <a:latin typeface="Arimo"/>
                <a:ea typeface="Arimo"/>
                <a:cs typeface="Arimo"/>
                <a:sym typeface="Arimo"/>
              </a:rPr>
              <a:t>Elaborate on what you want to discuss. </a:t>
            </a:r>
            <a:endParaRPr/>
          </a:p>
        </p:txBody>
      </p:sp>
      <p:sp>
        <p:nvSpPr>
          <p:cNvPr id="310" name="Google Shape;310;p22"/>
          <p:cNvSpPr txBox="1"/>
          <p:nvPr/>
        </p:nvSpPr>
        <p:spPr>
          <a:xfrm>
            <a:off x="11942246" y="7534782"/>
            <a:ext cx="3306074" cy="752475"/>
          </a:xfrm>
          <a:prstGeom prst="rect">
            <a:avLst/>
          </a:prstGeom>
          <a:noFill/>
          <a:ln>
            <a:noFill/>
          </a:ln>
        </p:spPr>
        <p:txBody>
          <a:bodyPr anchorCtr="0" anchor="t" bIns="0" lIns="0" spcFirstLastPara="1" rIns="0" wrap="square" tIns="0">
            <a:spAutoFit/>
          </a:bodyPr>
          <a:lstStyle/>
          <a:p>
            <a:pPr indent="0" lvl="0" marL="0" marR="0" rtl="0" algn="l">
              <a:lnSpc>
                <a:spcPct val="120004"/>
              </a:lnSpc>
              <a:spcBef>
                <a:spcPts val="0"/>
              </a:spcBef>
              <a:spcAft>
                <a:spcPts val="0"/>
              </a:spcAft>
              <a:buNone/>
            </a:pPr>
            <a:r>
              <a:rPr lang="en-US" sz="4999" u="none" strike="noStrike">
                <a:solidFill>
                  <a:srgbClr val="D3BA05"/>
                </a:solidFill>
                <a:latin typeface="Anton"/>
                <a:ea typeface="Anton"/>
                <a:cs typeface="Anton"/>
                <a:sym typeface="Anton"/>
              </a:rPr>
              <a:t>CLIENT NAME</a:t>
            </a:r>
            <a:endParaRPr/>
          </a:p>
        </p:txBody>
      </p:sp>
      <p:sp>
        <p:nvSpPr>
          <p:cNvPr id="311" name="Google Shape;311;p22"/>
          <p:cNvSpPr txBox="1"/>
          <p:nvPr/>
        </p:nvSpPr>
        <p:spPr>
          <a:xfrm>
            <a:off x="11942246" y="8423910"/>
            <a:ext cx="3306000" cy="738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US" sz="2400" u="none" strike="noStrike">
                <a:solidFill>
                  <a:srgbClr val="FFFFFF"/>
                </a:solidFill>
                <a:latin typeface="Arimo"/>
                <a:ea typeface="Arimo"/>
                <a:cs typeface="Arimo"/>
                <a:sym typeface="Arimo"/>
              </a:rPr>
              <a:t>Elaborate on what you want to discuss. </a:t>
            </a:r>
            <a:endParaRPr/>
          </a:p>
        </p:txBody>
      </p:sp>
      <p:sp>
        <p:nvSpPr>
          <p:cNvPr id="312" name="Google Shape;312;p22"/>
          <p:cNvSpPr/>
          <p:nvPr/>
        </p:nvSpPr>
        <p:spPr>
          <a:xfrm rot="-5400000">
            <a:off x="14021892" y="-161492"/>
            <a:ext cx="7479455" cy="2868929"/>
          </a:xfrm>
          <a:custGeom>
            <a:rect b="b" l="l" r="r" t="t"/>
            <a:pathLst>
              <a:path extrusionOk="0" h="2868929" w="7479455">
                <a:moveTo>
                  <a:pt x="0" y="0"/>
                </a:moveTo>
                <a:lnTo>
                  <a:pt x="7479456" y="0"/>
                </a:lnTo>
                <a:lnTo>
                  <a:pt x="7479456" y="2868929"/>
                </a:lnTo>
                <a:lnTo>
                  <a:pt x="0" y="2868929"/>
                </a:lnTo>
                <a:lnTo>
                  <a:pt x="0" y="0"/>
                </a:lnTo>
                <a:close/>
              </a:path>
            </a:pathLst>
          </a:custGeom>
          <a:blipFill rotWithShape="1">
            <a:blip r:embed="rId8">
              <a:alphaModFix/>
            </a:blip>
            <a:stretch>
              <a:fillRect b="-15760" l="-99996" r="0" t="-269967"/>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3" name="Google Shape;313;p22"/>
          <p:cNvSpPr/>
          <p:nvPr/>
        </p:nvSpPr>
        <p:spPr>
          <a:xfrm rot="-5400000">
            <a:off x="16075716" y="697824"/>
            <a:ext cx="1033211" cy="1546930"/>
          </a:xfrm>
          <a:custGeom>
            <a:rect b="b" l="l" r="r" t="t"/>
            <a:pathLst>
              <a:path extrusionOk="0" h="1546930" w="1033211">
                <a:moveTo>
                  <a:pt x="0" y="0"/>
                </a:moveTo>
                <a:lnTo>
                  <a:pt x="1033211" y="0"/>
                </a:lnTo>
                <a:lnTo>
                  <a:pt x="1033211" y="1546930"/>
                </a:lnTo>
                <a:lnTo>
                  <a:pt x="0" y="1546930"/>
                </a:lnTo>
                <a:lnTo>
                  <a:pt x="0" y="0"/>
                </a:lnTo>
                <a:close/>
              </a:path>
            </a:pathLst>
          </a:custGeom>
          <a:blipFill rotWithShape="1">
            <a:blip r:embed="rId9">
              <a:alphaModFix/>
            </a:blip>
            <a:stretch>
              <a:fillRect b="-34461" l="0" r="-11130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4" name="Google Shape;314;p22"/>
          <p:cNvSpPr/>
          <p:nvPr/>
        </p:nvSpPr>
        <p:spPr>
          <a:xfrm>
            <a:off x="15814850" y="8873373"/>
            <a:ext cx="1452555" cy="769854"/>
          </a:xfrm>
          <a:custGeom>
            <a:rect b="b" l="l" r="r" t="t"/>
            <a:pathLst>
              <a:path extrusionOk="0" h="769854" w="1452555">
                <a:moveTo>
                  <a:pt x="0" y="0"/>
                </a:moveTo>
                <a:lnTo>
                  <a:pt x="1452555" y="0"/>
                </a:lnTo>
                <a:lnTo>
                  <a:pt x="1452555" y="769854"/>
                </a:lnTo>
                <a:lnTo>
                  <a:pt x="0" y="769854"/>
                </a:lnTo>
                <a:lnTo>
                  <a:pt x="0" y="0"/>
                </a:lnTo>
                <a:close/>
              </a:path>
            </a:pathLst>
          </a:cu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23"/>
          <p:cNvSpPr/>
          <p:nvPr/>
        </p:nvSpPr>
        <p:spPr>
          <a:xfrm rot="-5400000">
            <a:off x="4000500" y="-4000500"/>
            <a:ext cx="10287000" cy="18288000"/>
          </a:xfrm>
          <a:custGeom>
            <a:rect b="b" l="l" r="r" t="t"/>
            <a:pathLst>
              <a:path extrusionOk="0" h="18288000" w="10287000">
                <a:moveTo>
                  <a:pt x="10287000" y="0"/>
                </a:moveTo>
                <a:lnTo>
                  <a:pt x="10287000" y="18288000"/>
                </a:lnTo>
                <a:lnTo>
                  <a:pt x="0" y="18288000"/>
                </a:lnTo>
                <a:lnTo>
                  <a:pt x="0" y="0"/>
                </a:lnTo>
                <a:lnTo>
                  <a:pt x="10287000" y="0"/>
                </a:lnTo>
                <a:close/>
              </a:path>
            </a:pathLst>
          </a:custGeom>
          <a:blipFill rotWithShape="1">
            <a:blip r:embed="rId3">
              <a:alphaModFix/>
            </a:blip>
            <a:stretch>
              <a:fillRect b="0" l="-9258" r="-9257"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0" name="Google Shape;320;p23"/>
          <p:cNvSpPr/>
          <p:nvPr/>
        </p:nvSpPr>
        <p:spPr>
          <a:xfrm>
            <a:off x="7642465" y="-41251"/>
            <a:ext cx="11819066" cy="10572288"/>
          </a:xfrm>
          <a:custGeom>
            <a:rect b="b" l="l" r="r" t="t"/>
            <a:pathLst>
              <a:path extrusionOk="0" h="5584517" w="6243093">
                <a:moveTo>
                  <a:pt x="4828683" y="5353481"/>
                </a:moveTo>
                <a:cubicBezTo>
                  <a:pt x="4574556" y="5454236"/>
                  <a:pt x="4360933" y="5331854"/>
                  <a:pt x="4136778" y="5440110"/>
                </a:cubicBezTo>
                <a:cubicBezTo>
                  <a:pt x="4119304" y="5499299"/>
                  <a:pt x="3980553" y="5333730"/>
                  <a:pt x="3810094" y="5395233"/>
                </a:cubicBezTo>
                <a:cubicBezTo>
                  <a:pt x="3575640" y="5339105"/>
                  <a:pt x="3172347" y="5445986"/>
                  <a:pt x="2941249" y="5346980"/>
                </a:cubicBezTo>
                <a:cubicBezTo>
                  <a:pt x="2596165" y="5168220"/>
                  <a:pt x="2185813" y="5201722"/>
                  <a:pt x="1799416" y="5189846"/>
                </a:cubicBezTo>
                <a:cubicBezTo>
                  <a:pt x="1311646" y="4979085"/>
                  <a:pt x="896665" y="4928957"/>
                  <a:pt x="418500" y="4737196"/>
                </a:cubicBezTo>
                <a:cubicBezTo>
                  <a:pt x="0" y="4663692"/>
                  <a:pt x="127342" y="4994460"/>
                  <a:pt x="101189" y="3823895"/>
                </a:cubicBezTo>
                <a:cubicBezTo>
                  <a:pt x="103388" y="2623452"/>
                  <a:pt x="112067" y="1507015"/>
                  <a:pt x="89154" y="189191"/>
                </a:cubicBezTo>
                <a:cubicBezTo>
                  <a:pt x="191916" y="152814"/>
                  <a:pt x="370822" y="202691"/>
                  <a:pt x="578428" y="227318"/>
                </a:cubicBezTo>
                <a:cubicBezTo>
                  <a:pt x="751202" y="202691"/>
                  <a:pt x="1025002" y="126562"/>
                  <a:pt x="1256562" y="149438"/>
                </a:cubicBezTo>
                <a:cubicBezTo>
                  <a:pt x="1225896" y="128812"/>
                  <a:pt x="1491710" y="131312"/>
                  <a:pt x="1617963" y="148563"/>
                </a:cubicBezTo>
                <a:cubicBezTo>
                  <a:pt x="1949855" y="0"/>
                  <a:pt x="1917800" y="291446"/>
                  <a:pt x="2209884" y="304822"/>
                </a:cubicBezTo>
                <a:cubicBezTo>
                  <a:pt x="2204445" y="379826"/>
                  <a:pt x="2497338" y="255069"/>
                  <a:pt x="2544900" y="416828"/>
                </a:cubicBezTo>
                <a:cubicBezTo>
                  <a:pt x="2785256" y="471581"/>
                  <a:pt x="2915096" y="840477"/>
                  <a:pt x="3185540" y="918732"/>
                </a:cubicBezTo>
                <a:cubicBezTo>
                  <a:pt x="3205097" y="958484"/>
                  <a:pt x="3392683" y="873604"/>
                  <a:pt x="3646809" y="996861"/>
                </a:cubicBezTo>
                <a:cubicBezTo>
                  <a:pt x="4283746" y="975735"/>
                  <a:pt x="5111740" y="979735"/>
                  <a:pt x="5835931" y="980360"/>
                </a:cubicBezTo>
                <a:cubicBezTo>
                  <a:pt x="5889652" y="2320310"/>
                  <a:pt x="5813249" y="3644260"/>
                  <a:pt x="5865903" y="5025462"/>
                </a:cubicBezTo>
                <a:cubicBezTo>
                  <a:pt x="5757934" y="5584517"/>
                  <a:pt x="6243093" y="5486092"/>
                  <a:pt x="4828683" y="5353481"/>
                </a:cubicBezTo>
                <a:close/>
              </a:path>
            </a:pathLst>
          </a:custGeom>
          <a:blipFill rotWithShape="1">
            <a:blip r:embed="rId4">
              <a:alphaModFix/>
            </a:blip>
            <a:stretch>
              <a:fillRect b="-53758" l="0" r="0" t="-8497"/>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1" name="Google Shape;321;p23"/>
          <p:cNvSpPr/>
          <p:nvPr/>
        </p:nvSpPr>
        <p:spPr>
          <a:xfrm rot="10800000">
            <a:off x="7247015" y="6933186"/>
            <a:ext cx="1033211" cy="1546930"/>
          </a:xfrm>
          <a:custGeom>
            <a:rect b="b" l="l" r="r" t="t"/>
            <a:pathLst>
              <a:path extrusionOk="0" h="1546930" w="1033211">
                <a:moveTo>
                  <a:pt x="0" y="0"/>
                </a:moveTo>
                <a:lnTo>
                  <a:pt x="1033211" y="0"/>
                </a:lnTo>
                <a:lnTo>
                  <a:pt x="1033211" y="1546930"/>
                </a:lnTo>
                <a:lnTo>
                  <a:pt x="0" y="1546930"/>
                </a:lnTo>
                <a:lnTo>
                  <a:pt x="0" y="0"/>
                </a:lnTo>
                <a:close/>
              </a:path>
            </a:pathLst>
          </a:custGeom>
          <a:blipFill rotWithShape="1">
            <a:blip r:embed="rId5">
              <a:alphaModFix/>
            </a:blip>
            <a:stretch>
              <a:fillRect b="-34461" l="0" r="-11130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2" name="Google Shape;322;p23"/>
          <p:cNvSpPr/>
          <p:nvPr/>
        </p:nvSpPr>
        <p:spPr>
          <a:xfrm>
            <a:off x="15814850" y="8873373"/>
            <a:ext cx="1452555" cy="769854"/>
          </a:xfrm>
          <a:custGeom>
            <a:rect b="b" l="l" r="r" t="t"/>
            <a:pathLst>
              <a:path extrusionOk="0" h="769854" w="1452555">
                <a:moveTo>
                  <a:pt x="0" y="0"/>
                </a:moveTo>
                <a:lnTo>
                  <a:pt x="1452555" y="0"/>
                </a:lnTo>
                <a:lnTo>
                  <a:pt x="1452555" y="769854"/>
                </a:lnTo>
                <a:lnTo>
                  <a:pt x="0" y="769854"/>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3" name="Google Shape;323;p23"/>
          <p:cNvSpPr txBox="1"/>
          <p:nvPr/>
        </p:nvSpPr>
        <p:spPr>
          <a:xfrm>
            <a:off x="1320959" y="1420686"/>
            <a:ext cx="4124218" cy="1381125"/>
          </a:xfrm>
          <a:prstGeom prst="rect">
            <a:avLst/>
          </a:prstGeom>
          <a:noFill/>
          <a:ln>
            <a:noFill/>
          </a:ln>
        </p:spPr>
        <p:txBody>
          <a:bodyPr anchorCtr="0" anchor="t" bIns="0" lIns="0" spcFirstLastPara="1" rIns="0" wrap="square" tIns="0">
            <a:spAutoFit/>
          </a:bodyPr>
          <a:lstStyle/>
          <a:p>
            <a:pPr indent="0" lvl="0" marL="0" marR="0" rtl="0" algn="l">
              <a:lnSpc>
                <a:spcPct val="120006"/>
              </a:lnSpc>
              <a:spcBef>
                <a:spcPts val="0"/>
              </a:spcBef>
              <a:spcAft>
                <a:spcPts val="0"/>
              </a:spcAft>
              <a:buNone/>
            </a:pPr>
            <a:r>
              <a:rPr lang="en-US" sz="9002">
                <a:solidFill>
                  <a:srgbClr val="FFFFFF"/>
                </a:solidFill>
                <a:latin typeface="Anton"/>
                <a:ea typeface="Anton"/>
                <a:cs typeface="Anton"/>
                <a:sym typeface="Anton"/>
              </a:rPr>
              <a:t>ABOUT</a:t>
            </a:r>
            <a:r>
              <a:rPr lang="en-US" sz="9002">
                <a:solidFill>
                  <a:srgbClr val="D3BA05"/>
                </a:solidFill>
                <a:latin typeface="Anton"/>
                <a:ea typeface="Anton"/>
                <a:cs typeface="Anton"/>
                <a:sym typeface="Anton"/>
              </a:rPr>
              <a:t> US</a:t>
            </a:r>
            <a:endParaRPr/>
          </a:p>
        </p:txBody>
      </p:sp>
      <p:sp>
        <p:nvSpPr>
          <p:cNvPr id="324" name="Google Shape;324;p23"/>
          <p:cNvSpPr txBox="1"/>
          <p:nvPr/>
        </p:nvSpPr>
        <p:spPr>
          <a:xfrm>
            <a:off x="1320959" y="3035626"/>
            <a:ext cx="5117400" cy="4802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US" sz="2400" u="none" strike="noStrike">
                <a:solidFill>
                  <a:srgbClr val="FFFFFF"/>
                </a:solidFill>
                <a:latin typeface="Arimo"/>
                <a:ea typeface="Arimo"/>
                <a:cs typeface="Arimo"/>
                <a:sym typeface="Arimo"/>
              </a:rPr>
              <a:t>At our core, we believe in creating a community where everyone is welcomed with open arms and embraced for who they are. Our mission is to foster a space where diversity is celebrated, and inclusivity is our guiding principle. </a:t>
            </a:r>
            <a:endParaRPr/>
          </a:p>
          <a:p>
            <a:pPr indent="0" lvl="0" marL="0" marR="0" rtl="0" algn="l">
              <a:lnSpc>
                <a:spcPct val="100000"/>
              </a:lnSpc>
              <a:spcBef>
                <a:spcPts val="0"/>
              </a:spcBef>
              <a:spcAft>
                <a:spcPts val="0"/>
              </a:spcAft>
              <a:buNone/>
            </a:pPr>
            <a:r>
              <a:t/>
            </a:r>
            <a:endParaRPr sz="2400" u="none" strike="noStrike">
              <a:solidFill>
                <a:srgbClr val="FFFFFF"/>
              </a:solidFill>
              <a:latin typeface="Arimo"/>
              <a:ea typeface="Arimo"/>
              <a:cs typeface="Arimo"/>
              <a:sym typeface="Arimo"/>
            </a:endParaRPr>
          </a:p>
          <a:p>
            <a:pPr indent="0" lvl="0" marL="0" marR="0" rtl="0" algn="l">
              <a:lnSpc>
                <a:spcPct val="100000"/>
              </a:lnSpc>
              <a:spcBef>
                <a:spcPts val="0"/>
              </a:spcBef>
              <a:spcAft>
                <a:spcPts val="0"/>
              </a:spcAft>
              <a:buNone/>
            </a:pPr>
            <a:r>
              <a:rPr lang="en-US" sz="2400" u="none" strike="noStrike">
                <a:solidFill>
                  <a:srgbClr val="FFFFFF"/>
                </a:solidFill>
                <a:latin typeface="Arimo"/>
                <a:ea typeface="Arimo"/>
                <a:cs typeface="Arimo"/>
                <a:sym typeface="Arimo"/>
              </a:rPr>
              <a:t>We are dedicated to providing a platform where individuals from all walks of life can come together, share their stories, and support each other on their journey.</a:t>
            </a:r>
            <a:endParaRPr/>
          </a:p>
        </p:txBody>
      </p:sp>
      <p:sp>
        <p:nvSpPr>
          <p:cNvPr id="325" name="Google Shape;325;p23"/>
          <p:cNvSpPr/>
          <p:nvPr/>
        </p:nvSpPr>
        <p:spPr>
          <a:xfrm>
            <a:off x="12747488" y="900367"/>
            <a:ext cx="2178832" cy="1403980"/>
          </a:xfrm>
          <a:custGeom>
            <a:rect b="b" l="l" r="r" t="t"/>
            <a:pathLst>
              <a:path extrusionOk="0" h="1403980" w="2178832">
                <a:moveTo>
                  <a:pt x="0" y="0"/>
                </a:moveTo>
                <a:lnTo>
                  <a:pt x="2178832" y="0"/>
                </a:lnTo>
                <a:lnTo>
                  <a:pt x="2178832" y="1403980"/>
                </a:lnTo>
                <a:lnTo>
                  <a:pt x="0" y="1403980"/>
                </a:lnTo>
                <a:lnTo>
                  <a:pt x="0" y="0"/>
                </a:lnTo>
                <a:close/>
              </a:path>
            </a:pathLst>
          </a:custGeom>
          <a:blipFill rotWithShape="1">
            <a:blip r:embed="rId7">
              <a:alphaModFix/>
            </a:blip>
            <a:stretch>
              <a:fillRect b="-79914" l="0" r="-22517"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6" name="Google Shape;326;p23"/>
          <p:cNvSpPr/>
          <p:nvPr/>
        </p:nvSpPr>
        <p:spPr>
          <a:xfrm rot="-5400000">
            <a:off x="13573263" y="-405765"/>
            <a:ext cx="7479455" cy="2868929"/>
          </a:xfrm>
          <a:custGeom>
            <a:rect b="b" l="l" r="r" t="t"/>
            <a:pathLst>
              <a:path extrusionOk="0" h="2868929" w="7479455">
                <a:moveTo>
                  <a:pt x="0" y="0"/>
                </a:moveTo>
                <a:lnTo>
                  <a:pt x="7479456" y="0"/>
                </a:lnTo>
                <a:lnTo>
                  <a:pt x="7479456" y="2868930"/>
                </a:lnTo>
                <a:lnTo>
                  <a:pt x="0" y="2868930"/>
                </a:lnTo>
                <a:lnTo>
                  <a:pt x="0" y="0"/>
                </a:lnTo>
                <a:close/>
              </a:path>
            </a:pathLst>
          </a:custGeom>
          <a:blipFill rotWithShape="1">
            <a:blip r:embed="rId8">
              <a:alphaModFix/>
            </a:blip>
            <a:stretch>
              <a:fillRect b="-15760" l="-99996" r="0" t="-269967"/>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7" name="Google Shape;327;p23"/>
          <p:cNvSpPr/>
          <p:nvPr/>
        </p:nvSpPr>
        <p:spPr>
          <a:xfrm rot="10800000">
            <a:off x="-516606" y="440965"/>
            <a:ext cx="1033211" cy="1546930"/>
          </a:xfrm>
          <a:custGeom>
            <a:rect b="b" l="l" r="r" t="t"/>
            <a:pathLst>
              <a:path extrusionOk="0" h="1546930" w="1033211">
                <a:moveTo>
                  <a:pt x="0" y="0"/>
                </a:moveTo>
                <a:lnTo>
                  <a:pt x="1033212" y="0"/>
                </a:lnTo>
                <a:lnTo>
                  <a:pt x="1033212" y="1546930"/>
                </a:lnTo>
                <a:lnTo>
                  <a:pt x="0" y="1546930"/>
                </a:lnTo>
                <a:lnTo>
                  <a:pt x="0" y="0"/>
                </a:lnTo>
                <a:close/>
              </a:path>
            </a:pathLst>
          </a:custGeom>
          <a:blipFill rotWithShape="1">
            <a:blip r:embed="rId5">
              <a:alphaModFix/>
            </a:blip>
            <a:stretch>
              <a:fillRect b="-34461" l="0" r="-11130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24"/>
          <p:cNvSpPr/>
          <p:nvPr/>
        </p:nvSpPr>
        <p:spPr>
          <a:xfrm rot="-5400000">
            <a:off x="4000500" y="-4000500"/>
            <a:ext cx="10287000" cy="18288000"/>
          </a:xfrm>
          <a:custGeom>
            <a:rect b="b" l="l" r="r" t="t"/>
            <a:pathLst>
              <a:path extrusionOk="0" h="18288000" w="10287000">
                <a:moveTo>
                  <a:pt x="10287000" y="0"/>
                </a:moveTo>
                <a:lnTo>
                  <a:pt x="10287000" y="18288000"/>
                </a:lnTo>
                <a:lnTo>
                  <a:pt x="0" y="18288000"/>
                </a:lnTo>
                <a:lnTo>
                  <a:pt x="0" y="0"/>
                </a:lnTo>
                <a:lnTo>
                  <a:pt x="10287000" y="0"/>
                </a:lnTo>
                <a:close/>
              </a:path>
            </a:pathLst>
          </a:custGeom>
          <a:blipFill rotWithShape="1">
            <a:blip r:embed="rId3">
              <a:alphaModFix/>
            </a:blip>
            <a:stretch>
              <a:fillRect b="0" l="-9258" r="-9257"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3" name="Google Shape;333;p24"/>
          <p:cNvSpPr/>
          <p:nvPr/>
        </p:nvSpPr>
        <p:spPr>
          <a:xfrm>
            <a:off x="15814850" y="8873373"/>
            <a:ext cx="1452555" cy="769854"/>
          </a:xfrm>
          <a:custGeom>
            <a:rect b="b" l="l" r="r" t="t"/>
            <a:pathLst>
              <a:path extrusionOk="0" h="769854" w="1452555">
                <a:moveTo>
                  <a:pt x="0" y="0"/>
                </a:moveTo>
                <a:lnTo>
                  <a:pt x="1452555" y="0"/>
                </a:lnTo>
                <a:lnTo>
                  <a:pt x="1452555" y="769854"/>
                </a:lnTo>
                <a:lnTo>
                  <a:pt x="0" y="769854"/>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4" name="Google Shape;334;p24"/>
          <p:cNvSpPr/>
          <p:nvPr/>
        </p:nvSpPr>
        <p:spPr>
          <a:xfrm>
            <a:off x="-604247" y="-130802"/>
            <a:ext cx="11321243" cy="12111074"/>
          </a:xfrm>
          <a:custGeom>
            <a:rect b="b" l="l" r="r" t="t"/>
            <a:pathLst>
              <a:path extrusionOk="0" h="14487143" w="13542356">
                <a:moveTo>
                  <a:pt x="5890863" y="935950"/>
                </a:moveTo>
                <a:cubicBezTo>
                  <a:pt x="5875133" y="919699"/>
                  <a:pt x="5921158" y="931232"/>
                  <a:pt x="5890863" y="935950"/>
                </a:cubicBezTo>
                <a:close/>
                <a:moveTo>
                  <a:pt x="7889150" y="1604829"/>
                </a:moveTo>
                <a:cubicBezTo>
                  <a:pt x="7874585" y="1618196"/>
                  <a:pt x="7895266" y="1603256"/>
                  <a:pt x="7889150" y="1604829"/>
                </a:cubicBezTo>
                <a:close/>
                <a:moveTo>
                  <a:pt x="13363755" y="13170254"/>
                </a:moveTo>
                <a:cubicBezTo>
                  <a:pt x="9706250" y="13301217"/>
                  <a:pt x="5491789" y="13215599"/>
                  <a:pt x="1708445" y="13227131"/>
                </a:cubicBezTo>
                <a:cubicBezTo>
                  <a:pt x="0" y="12989143"/>
                  <a:pt x="843588" y="14487143"/>
                  <a:pt x="325374" y="260256"/>
                </a:cubicBezTo>
                <a:cubicBezTo>
                  <a:pt x="935638" y="101346"/>
                  <a:pt x="1299174" y="398382"/>
                  <a:pt x="1762043" y="359854"/>
                </a:cubicBezTo>
                <a:cubicBezTo>
                  <a:pt x="1746604" y="643970"/>
                  <a:pt x="2091789" y="0"/>
                  <a:pt x="3058890" y="570582"/>
                </a:cubicBezTo>
                <a:cubicBezTo>
                  <a:pt x="3348437" y="590502"/>
                  <a:pt x="3618759" y="789174"/>
                  <a:pt x="3892577" y="898993"/>
                </a:cubicBezTo>
                <a:cubicBezTo>
                  <a:pt x="3892868" y="892441"/>
                  <a:pt x="3892286" y="885102"/>
                  <a:pt x="3895198" y="900304"/>
                </a:cubicBezTo>
                <a:cubicBezTo>
                  <a:pt x="3937145" y="916816"/>
                  <a:pt x="3979092" y="931756"/>
                  <a:pt x="4021329" y="943288"/>
                </a:cubicBezTo>
                <a:cubicBezTo>
                  <a:pt x="4045798" y="937784"/>
                  <a:pt x="4061237" y="891655"/>
                  <a:pt x="4093571" y="922844"/>
                </a:cubicBezTo>
                <a:cubicBezTo>
                  <a:pt x="4290195" y="894276"/>
                  <a:pt x="4666840" y="913147"/>
                  <a:pt x="5054845" y="925466"/>
                </a:cubicBezTo>
                <a:cubicBezTo>
                  <a:pt x="5029211" y="916554"/>
                  <a:pt x="5112813" y="890606"/>
                  <a:pt x="5247974" y="877239"/>
                </a:cubicBezTo>
                <a:cubicBezTo>
                  <a:pt x="5247683" y="876977"/>
                  <a:pt x="5247683" y="876715"/>
                  <a:pt x="5247392" y="876453"/>
                </a:cubicBezTo>
                <a:cubicBezTo>
                  <a:pt x="5247974" y="876453"/>
                  <a:pt x="5248266" y="876715"/>
                  <a:pt x="5248848" y="876715"/>
                </a:cubicBezTo>
                <a:cubicBezTo>
                  <a:pt x="5248557" y="877239"/>
                  <a:pt x="5248266" y="877239"/>
                  <a:pt x="5248266" y="877239"/>
                </a:cubicBezTo>
                <a:cubicBezTo>
                  <a:pt x="5499654" y="852602"/>
                  <a:pt x="5930188" y="871997"/>
                  <a:pt x="6176333" y="1128855"/>
                </a:cubicBezTo>
                <a:cubicBezTo>
                  <a:pt x="6141960" y="1137767"/>
                  <a:pt x="6493262" y="1208272"/>
                  <a:pt x="6578903" y="1188090"/>
                </a:cubicBezTo>
                <a:cubicBezTo>
                  <a:pt x="6635705" y="1275369"/>
                  <a:pt x="6888842" y="1290571"/>
                  <a:pt x="7050219" y="1193856"/>
                </a:cubicBezTo>
                <a:cubicBezTo>
                  <a:pt x="7087213" y="1285067"/>
                  <a:pt x="7144016" y="1208009"/>
                  <a:pt x="7238395" y="1330148"/>
                </a:cubicBezTo>
                <a:cubicBezTo>
                  <a:pt x="7481336" y="1230812"/>
                  <a:pt x="7642713" y="1487408"/>
                  <a:pt x="7866720" y="1611119"/>
                </a:cubicBezTo>
                <a:lnTo>
                  <a:pt x="7867594" y="1616099"/>
                </a:lnTo>
                <a:cubicBezTo>
                  <a:pt x="7867302" y="1614527"/>
                  <a:pt x="7867302" y="1612954"/>
                  <a:pt x="7867011" y="1611119"/>
                </a:cubicBezTo>
                <a:cubicBezTo>
                  <a:pt x="7867011" y="1611119"/>
                  <a:pt x="7867011" y="1611119"/>
                  <a:pt x="7866720" y="1611119"/>
                </a:cubicBezTo>
                <a:lnTo>
                  <a:pt x="7865846" y="1604829"/>
                </a:lnTo>
                <a:cubicBezTo>
                  <a:pt x="7866428" y="1607188"/>
                  <a:pt x="7866720" y="1609285"/>
                  <a:pt x="7867011" y="1611119"/>
                </a:cubicBezTo>
                <a:cubicBezTo>
                  <a:pt x="7975664" y="1671140"/>
                  <a:pt x="8099173" y="1699971"/>
                  <a:pt x="8253851" y="1641523"/>
                </a:cubicBezTo>
                <a:cubicBezTo>
                  <a:pt x="8250064" y="1731161"/>
                  <a:pt x="8310945" y="1660656"/>
                  <a:pt x="8393673" y="1763137"/>
                </a:cubicBezTo>
                <a:cubicBezTo>
                  <a:pt x="8355804" y="1711766"/>
                  <a:pt x="8511356" y="1885800"/>
                  <a:pt x="8563790" y="2003221"/>
                </a:cubicBezTo>
                <a:cubicBezTo>
                  <a:pt x="8555342" y="1915679"/>
                  <a:pt x="8758957" y="2049613"/>
                  <a:pt x="8856250" y="2195602"/>
                </a:cubicBezTo>
                <a:cubicBezTo>
                  <a:pt x="8864698" y="2008987"/>
                  <a:pt x="9064527" y="2141872"/>
                  <a:pt x="9273968" y="2234917"/>
                </a:cubicBezTo>
                <a:cubicBezTo>
                  <a:pt x="9278045" y="2236752"/>
                  <a:pt x="9282124" y="2238587"/>
                  <a:pt x="9286201" y="2240421"/>
                </a:cubicBezTo>
                <a:cubicBezTo>
                  <a:pt x="9389029" y="2285240"/>
                  <a:pt x="9493314" y="2318527"/>
                  <a:pt x="9577497" y="2298345"/>
                </a:cubicBezTo>
                <a:cubicBezTo>
                  <a:pt x="9624687" y="2293366"/>
                  <a:pt x="9929964" y="2458227"/>
                  <a:pt x="10081439" y="2367540"/>
                </a:cubicBezTo>
                <a:cubicBezTo>
                  <a:pt x="10236116" y="2518510"/>
                  <a:pt x="10203200" y="2458751"/>
                  <a:pt x="10414680" y="2434113"/>
                </a:cubicBezTo>
                <a:cubicBezTo>
                  <a:pt x="10413806" y="2400827"/>
                  <a:pt x="10432741" y="2420746"/>
                  <a:pt x="10452549" y="2459275"/>
                </a:cubicBezTo>
                <a:cubicBezTo>
                  <a:pt x="10585088" y="2541574"/>
                  <a:pt x="10649465" y="2485747"/>
                  <a:pt x="10795695" y="2451936"/>
                </a:cubicBezTo>
                <a:cubicBezTo>
                  <a:pt x="10870266" y="2411049"/>
                  <a:pt x="11023488" y="2455606"/>
                  <a:pt x="11047957" y="2520606"/>
                </a:cubicBezTo>
                <a:cubicBezTo>
                  <a:pt x="11154570" y="2522965"/>
                  <a:pt x="11136801" y="2460586"/>
                  <a:pt x="11241960" y="2564115"/>
                </a:cubicBezTo>
                <a:cubicBezTo>
                  <a:pt x="11262349" y="2542098"/>
                  <a:pt x="11320608" y="2551010"/>
                  <a:pt x="11384111" y="2571454"/>
                </a:cubicBezTo>
                <a:cubicBezTo>
                  <a:pt x="11385276" y="2571716"/>
                  <a:pt x="11386150" y="2571978"/>
                  <a:pt x="11387315" y="2572502"/>
                </a:cubicBezTo>
                <a:cubicBezTo>
                  <a:pt x="11425475" y="2585083"/>
                  <a:pt x="11465382" y="2601595"/>
                  <a:pt x="11500338" y="2618370"/>
                </a:cubicBezTo>
                <a:cubicBezTo>
                  <a:pt x="11502377" y="2617059"/>
                  <a:pt x="11505581" y="2618108"/>
                  <a:pt x="11510534" y="2623350"/>
                </a:cubicBezTo>
                <a:cubicBezTo>
                  <a:pt x="11507329" y="2621777"/>
                  <a:pt x="11503834" y="2619942"/>
                  <a:pt x="11500338" y="2618370"/>
                </a:cubicBezTo>
                <a:cubicBezTo>
                  <a:pt x="11489269" y="2626757"/>
                  <a:pt x="11540245" y="2733956"/>
                  <a:pt x="11753474" y="2738673"/>
                </a:cubicBezTo>
                <a:cubicBezTo>
                  <a:pt x="11822802" y="2776416"/>
                  <a:pt x="12113514" y="2933938"/>
                  <a:pt x="12210225" y="3124485"/>
                </a:cubicBezTo>
                <a:cubicBezTo>
                  <a:pt x="12288292" y="3097751"/>
                  <a:pt x="12262367" y="3177691"/>
                  <a:pt x="12357620" y="3153840"/>
                </a:cubicBezTo>
                <a:cubicBezTo>
                  <a:pt x="12319460" y="3221724"/>
                  <a:pt x="12423162" y="3130775"/>
                  <a:pt x="12394906" y="3244002"/>
                </a:cubicBezTo>
                <a:cubicBezTo>
                  <a:pt x="12401606" y="3247934"/>
                  <a:pt x="12408015" y="3251603"/>
                  <a:pt x="12414423" y="3255273"/>
                </a:cubicBezTo>
                <a:lnTo>
                  <a:pt x="12415005" y="3255535"/>
                </a:lnTo>
                <a:cubicBezTo>
                  <a:pt x="13542356" y="4017984"/>
                  <a:pt x="13295009" y="2172275"/>
                  <a:pt x="13363755" y="13170254"/>
                </a:cubicBezTo>
                <a:close/>
                <a:moveTo>
                  <a:pt x="7867594" y="1626583"/>
                </a:moveTo>
                <a:cubicBezTo>
                  <a:pt x="7867302" y="1627369"/>
                  <a:pt x="7866428" y="1628942"/>
                  <a:pt x="7865555" y="1631825"/>
                </a:cubicBezTo>
                <a:cubicBezTo>
                  <a:pt x="7866428" y="1630515"/>
                  <a:pt x="7867302" y="1628942"/>
                  <a:pt x="7867594" y="1626583"/>
                </a:cubicBezTo>
                <a:close/>
                <a:moveTo>
                  <a:pt x="8029554" y="1669830"/>
                </a:moveTo>
                <a:cubicBezTo>
                  <a:pt x="8027224" y="1668257"/>
                  <a:pt x="8031594" y="1671927"/>
                  <a:pt x="8033049" y="1674023"/>
                </a:cubicBezTo>
                <a:cubicBezTo>
                  <a:pt x="8039458" y="1674285"/>
                  <a:pt x="8047323" y="1674285"/>
                  <a:pt x="8029554" y="1669830"/>
                </a:cubicBezTo>
                <a:close/>
                <a:moveTo>
                  <a:pt x="5247101" y="875142"/>
                </a:moveTo>
                <a:cubicBezTo>
                  <a:pt x="5229332" y="872783"/>
                  <a:pt x="5241858" y="875404"/>
                  <a:pt x="5247392" y="876453"/>
                </a:cubicBezTo>
                <a:cubicBezTo>
                  <a:pt x="5247101" y="875404"/>
                  <a:pt x="5247101" y="874356"/>
                  <a:pt x="5247101" y="875142"/>
                </a:cubicBezTo>
                <a:close/>
              </a:path>
            </a:pathLst>
          </a:custGeom>
          <a:blipFill rotWithShape="1">
            <a:blip r:embed="rId5">
              <a:alphaModFix/>
            </a:blip>
            <a:stretch>
              <a:fillRect b="8706" l="-21754" r="-2284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5" name="Google Shape;335;p24"/>
          <p:cNvSpPr txBox="1"/>
          <p:nvPr/>
        </p:nvSpPr>
        <p:spPr>
          <a:xfrm>
            <a:off x="11493717" y="1474209"/>
            <a:ext cx="5572382" cy="1381125"/>
          </a:xfrm>
          <a:prstGeom prst="rect">
            <a:avLst/>
          </a:prstGeom>
          <a:noFill/>
          <a:ln>
            <a:noFill/>
          </a:ln>
        </p:spPr>
        <p:txBody>
          <a:bodyPr anchorCtr="0" anchor="t" bIns="0" lIns="0" spcFirstLastPara="1" rIns="0" wrap="square" tIns="0">
            <a:spAutoFit/>
          </a:bodyPr>
          <a:lstStyle/>
          <a:p>
            <a:pPr indent="0" lvl="0" marL="0" marR="0" rtl="0" algn="l">
              <a:lnSpc>
                <a:spcPct val="120006"/>
              </a:lnSpc>
              <a:spcBef>
                <a:spcPts val="0"/>
              </a:spcBef>
              <a:spcAft>
                <a:spcPts val="0"/>
              </a:spcAft>
              <a:buNone/>
            </a:pPr>
            <a:r>
              <a:rPr lang="en-US" sz="9002">
                <a:solidFill>
                  <a:srgbClr val="FFFFFF"/>
                </a:solidFill>
                <a:latin typeface="Anton"/>
                <a:ea typeface="Anton"/>
                <a:cs typeface="Anton"/>
                <a:sym typeface="Anton"/>
              </a:rPr>
              <a:t>OUR </a:t>
            </a:r>
            <a:r>
              <a:rPr lang="en-US" sz="9002">
                <a:solidFill>
                  <a:srgbClr val="D3BA05"/>
                </a:solidFill>
                <a:latin typeface="Anton"/>
                <a:ea typeface="Anton"/>
                <a:cs typeface="Anton"/>
                <a:sym typeface="Anton"/>
              </a:rPr>
              <a:t>HISTORY</a:t>
            </a:r>
            <a:endParaRPr/>
          </a:p>
        </p:txBody>
      </p:sp>
      <p:sp>
        <p:nvSpPr>
          <p:cNvPr id="336" name="Google Shape;336;p24"/>
          <p:cNvSpPr txBox="1"/>
          <p:nvPr/>
        </p:nvSpPr>
        <p:spPr>
          <a:xfrm>
            <a:off x="11493717" y="3197916"/>
            <a:ext cx="5765700" cy="3324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US" sz="2400">
                <a:solidFill>
                  <a:srgbClr val="FFFFFF"/>
                </a:solidFill>
                <a:latin typeface="Arimo"/>
                <a:ea typeface="Arimo"/>
                <a:cs typeface="Arimo"/>
                <a:sym typeface="Arimo"/>
              </a:rPr>
              <a:t>I</a:t>
            </a:r>
            <a:r>
              <a:rPr lang="en-US" sz="2400" u="none" strike="noStrike">
                <a:solidFill>
                  <a:srgbClr val="FFFFFF"/>
                </a:solidFill>
                <a:latin typeface="Arimo"/>
                <a:ea typeface="Arimo"/>
                <a:cs typeface="Arimo"/>
                <a:sym typeface="Arimo"/>
              </a:rPr>
              <a:t>s a rich tapestry woven with the threads of countless stories, triumphs, and challenges. </a:t>
            </a:r>
            <a:endParaRPr/>
          </a:p>
          <a:p>
            <a:pPr indent="0" lvl="0" marL="0" marR="0" rtl="0" algn="l">
              <a:lnSpc>
                <a:spcPct val="100000"/>
              </a:lnSpc>
              <a:spcBef>
                <a:spcPts val="0"/>
              </a:spcBef>
              <a:spcAft>
                <a:spcPts val="0"/>
              </a:spcAft>
              <a:buNone/>
            </a:pPr>
            <a:r>
              <a:t/>
            </a:r>
            <a:endParaRPr sz="2400" u="none" strike="noStrike">
              <a:solidFill>
                <a:srgbClr val="FFFFFF"/>
              </a:solidFill>
              <a:latin typeface="Arimo"/>
              <a:ea typeface="Arimo"/>
              <a:cs typeface="Arimo"/>
              <a:sym typeface="Arimo"/>
            </a:endParaRPr>
          </a:p>
          <a:p>
            <a:pPr indent="0" lvl="0" marL="0" marR="0" rtl="0" algn="l">
              <a:lnSpc>
                <a:spcPct val="100000"/>
              </a:lnSpc>
              <a:spcBef>
                <a:spcPts val="0"/>
              </a:spcBef>
              <a:spcAft>
                <a:spcPts val="0"/>
              </a:spcAft>
              <a:buNone/>
            </a:pPr>
            <a:r>
              <a:rPr lang="en-US" sz="2400" u="none" strike="noStrike">
                <a:solidFill>
                  <a:srgbClr val="FFFFFF"/>
                </a:solidFill>
                <a:latin typeface="Arimo"/>
                <a:ea typeface="Arimo"/>
                <a:cs typeface="Arimo"/>
                <a:sym typeface="Arimo"/>
              </a:rPr>
              <a:t>Our history is also marked by the resilience and ingenuity of people who have overcome adversity to make significant strides in human rights, technology, and culture. </a:t>
            </a:r>
            <a:endParaRPr/>
          </a:p>
        </p:txBody>
      </p:sp>
      <p:sp>
        <p:nvSpPr>
          <p:cNvPr id="337" name="Google Shape;337;p24"/>
          <p:cNvSpPr/>
          <p:nvPr/>
        </p:nvSpPr>
        <p:spPr>
          <a:xfrm rot="10800000">
            <a:off x="17714244" y="732742"/>
            <a:ext cx="1033211" cy="1546930"/>
          </a:xfrm>
          <a:custGeom>
            <a:rect b="b" l="l" r="r" t="t"/>
            <a:pathLst>
              <a:path extrusionOk="0" h="1546930" w="1033211">
                <a:moveTo>
                  <a:pt x="0" y="0"/>
                </a:moveTo>
                <a:lnTo>
                  <a:pt x="1033212" y="0"/>
                </a:lnTo>
                <a:lnTo>
                  <a:pt x="1033212" y="1546930"/>
                </a:lnTo>
                <a:lnTo>
                  <a:pt x="0" y="1546930"/>
                </a:lnTo>
                <a:lnTo>
                  <a:pt x="0" y="0"/>
                </a:lnTo>
                <a:close/>
              </a:path>
            </a:pathLst>
          </a:custGeom>
          <a:blipFill rotWithShape="1">
            <a:blip r:embed="rId6">
              <a:alphaModFix/>
            </a:blip>
            <a:stretch>
              <a:fillRect b="-34461" l="0" r="-11130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8" name="Google Shape;338;p24"/>
          <p:cNvSpPr/>
          <p:nvPr/>
        </p:nvSpPr>
        <p:spPr>
          <a:xfrm rot="10800000">
            <a:off x="8627394" y="-814187"/>
            <a:ext cx="1033211" cy="1546930"/>
          </a:xfrm>
          <a:custGeom>
            <a:rect b="b" l="l" r="r" t="t"/>
            <a:pathLst>
              <a:path extrusionOk="0" h="1546930" w="1033211">
                <a:moveTo>
                  <a:pt x="0" y="0"/>
                </a:moveTo>
                <a:lnTo>
                  <a:pt x="1033212" y="0"/>
                </a:lnTo>
                <a:lnTo>
                  <a:pt x="1033212" y="1546929"/>
                </a:lnTo>
                <a:lnTo>
                  <a:pt x="0" y="1546929"/>
                </a:lnTo>
                <a:lnTo>
                  <a:pt x="0" y="0"/>
                </a:lnTo>
                <a:close/>
              </a:path>
            </a:pathLst>
          </a:custGeom>
          <a:blipFill rotWithShape="1">
            <a:blip r:embed="rId6">
              <a:alphaModFix/>
            </a:blip>
            <a:stretch>
              <a:fillRect b="-34461" l="0" r="-11130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9" name="Google Shape;339;p24"/>
          <p:cNvSpPr/>
          <p:nvPr/>
        </p:nvSpPr>
        <p:spPr>
          <a:xfrm rot="5400000">
            <a:off x="-3752305" y="-158073"/>
            <a:ext cx="8677739" cy="3328560"/>
          </a:xfrm>
          <a:custGeom>
            <a:rect b="b" l="l" r="r" t="t"/>
            <a:pathLst>
              <a:path extrusionOk="0" h="3328560" w="8677739">
                <a:moveTo>
                  <a:pt x="0" y="0"/>
                </a:moveTo>
                <a:lnTo>
                  <a:pt x="8677739" y="0"/>
                </a:lnTo>
                <a:lnTo>
                  <a:pt x="8677739" y="3328560"/>
                </a:lnTo>
                <a:lnTo>
                  <a:pt x="0" y="3328560"/>
                </a:lnTo>
                <a:lnTo>
                  <a:pt x="0" y="0"/>
                </a:lnTo>
                <a:close/>
              </a:path>
            </a:pathLst>
          </a:custGeom>
          <a:blipFill rotWithShape="1">
            <a:blip r:embed="rId7">
              <a:alphaModFix/>
            </a:blip>
            <a:stretch>
              <a:fillRect b="-15760" l="-99996" r="0" t="-269967"/>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0" name="Google Shape;340;p24"/>
          <p:cNvSpPr/>
          <p:nvPr/>
        </p:nvSpPr>
        <p:spPr>
          <a:xfrm>
            <a:off x="9505587" y="8556310"/>
            <a:ext cx="2178832" cy="1403980"/>
          </a:xfrm>
          <a:custGeom>
            <a:rect b="b" l="l" r="r" t="t"/>
            <a:pathLst>
              <a:path extrusionOk="0" h="1403980" w="2178832">
                <a:moveTo>
                  <a:pt x="0" y="0"/>
                </a:moveTo>
                <a:lnTo>
                  <a:pt x="2178832" y="0"/>
                </a:lnTo>
                <a:lnTo>
                  <a:pt x="2178832" y="1403980"/>
                </a:lnTo>
                <a:lnTo>
                  <a:pt x="0" y="1403980"/>
                </a:lnTo>
                <a:lnTo>
                  <a:pt x="0" y="0"/>
                </a:lnTo>
                <a:close/>
              </a:path>
            </a:pathLst>
          </a:custGeom>
          <a:blipFill rotWithShape="1">
            <a:blip r:embed="rId8">
              <a:alphaModFix/>
            </a:blip>
            <a:stretch>
              <a:fillRect b="-79914" l="0" r="-22517"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25"/>
          <p:cNvSpPr/>
          <p:nvPr/>
        </p:nvSpPr>
        <p:spPr>
          <a:xfrm rot="-5400000">
            <a:off x="4000500" y="-4000500"/>
            <a:ext cx="10287000" cy="18288000"/>
          </a:xfrm>
          <a:custGeom>
            <a:rect b="b" l="l" r="r" t="t"/>
            <a:pathLst>
              <a:path extrusionOk="0" h="18288000" w="10287000">
                <a:moveTo>
                  <a:pt x="10287000" y="0"/>
                </a:moveTo>
                <a:lnTo>
                  <a:pt x="10287000" y="18288000"/>
                </a:lnTo>
                <a:lnTo>
                  <a:pt x="0" y="18288000"/>
                </a:lnTo>
                <a:lnTo>
                  <a:pt x="0" y="0"/>
                </a:lnTo>
                <a:lnTo>
                  <a:pt x="10287000" y="0"/>
                </a:lnTo>
                <a:close/>
              </a:path>
            </a:pathLst>
          </a:custGeom>
          <a:blipFill rotWithShape="1">
            <a:blip r:embed="rId3">
              <a:alphaModFix/>
            </a:blip>
            <a:stretch>
              <a:fillRect b="0" l="-9258" r="-9257"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6" name="Google Shape;346;p25"/>
          <p:cNvSpPr/>
          <p:nvPr/>
        </p:nvSpPr>
        <p:spPr>
          <a:xfrm>
            <a:off x="15814850" y="8873373"/>
            <a:ext cx="1452555" cy="769854"/>
          </a:xfrm>
          <a:custGeom>
            <a:rect b="b" l="l" r="r" t="t"/>
            <a:pathLst>
              <a:path extrusionOk="0" h="769854" w="1452555">
                <a:moveTo>
                  <a:pt x="0" y="0"/>
                </a:moveTo>
                <a:lnTo>
                  <a:pt x="1452555" y="0"/>
                </a:lnTo>
                <a:lnTo>
                  <a:pt x="1452555" y="769854"/>
                </a:lnTo>
                <a:lnTo>
                  <a:pt x="0" y="769854"/>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7" name="Google Shape;347;p25"/>
          <p:cNvSpPr/>
          <p:nvPr/>
        </p:nvSpPr>
        <p:spPr>
          <a:xfrm rot="10800000">
            <a:off x="-516606" y="440965"/>
            <a:ext cx="1033211" cy="1546930"/>
          </a:xfrm>
          <a:custGeom>
            <a:rect b="b" l="l" r="r" t="t"/>
            <a:pathLst>
              <a:path extrusionOk="0" h="1546930" w="1033211">
                <a:moveTo>
                  <a:pt x="0" y="0"/>
                </a:moveTo>
                <a:lnTo>
                  <a:pt x="1033212" y="0"/>
                </a:lnTo>
                <a:lnTo>
                  <a:pt x="1033212" y="1546930"/>
                </a:lnTo>
                <a:lnTo>
                  <a:pt x="0" y="1546930"/>
                </a:lnTo>
                <a:lnTo>
                  <a:pt x="0" y="0"/>
                </a:lnTo>
                <a:close/>
              </a:path>
            </a:pathLst>
          </a:custGeom>
          <a:blipFill rotWithShape="1">
            <a:blip r:embed="rId5">
              <a:alphaModFix/>
            </a:blip>
            <a:stretch>
              <a:fillRect b="-34461" l="0" r="-11130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348" name="Google Shape;348;p25"/>
          <p:cNvCxnSpPr/>
          <p:nvPr/>
        </p:nvCxnSpPr>
        <p:spPr>
          <a:xfrm>
            <a:off x="-516606" y="4729518"/>
            <a:ext cx="18804606" cy="0"/>
          </a:xfrm>
          <a:prstGeom prst="straightConnector1">
            <a:avLst/>
          </a:prstGeom>
          <a:noFill/>
          <a:ln cap="flat" cmpd="sng" w="47625">
            <a:solidFill>
              <a:srgbClr val="D3BA05"/>
            </a:solidFill>
            <a:prstDash val="solid"/>
            <a:round/>
            <a:headEnd len="sm" w="sm" type="none"/>
            <a:tailEnd len="sm" w="sm" type="none"/>
          </a:ln>
        </p:spPr>
      </p:cxnSp>
      <p:grpSp>
        <p:nvGrpSpPr>
          <p:cNvPr id="349" name="Google Shape;349;p25"/>
          <p:cNvGrpSpPr/>
          <p:nvPr/>
        </p:nvGrpSpPr>
        <p:grpSpPr>
          <a:xfrm>
            <a:off x="1168112" y="3053901"/>
            <a:ext cx="3086100" cy="2700338"/>
            <a:chOff x="0" y="0"/>
            <a:chExt cx="812800" cy="711200"/>
          </a:xfrm>
        </p:grpSpPr>
        <p:sp>
          <p:nvSpPr>
            <p:cNvPr id="350" name="Google Shape;350;p25"/>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1F285F"/>
            </a:solidFill>
            <a:ln cap="sq" cmpd="sng" w="66675">
              <a:solidFill>
                <a:srgbClr val="D3BA05"/>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1" name="Google Shape;351;p25"/>
            <p:cNvSpPr txBox="1"/>
            <p:nvPr/>
          </p:nvSpPr>
          <p:spPr>
            <a:xfrm>
              <a:off x="127000" y="273050"/>
              <a:ext cx="558800" cy="38735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52" name="Google Shape;352;p25"/>
          <p:cNvGrpSpPr/>
          <p:nvPr/>
        </p:nvGrpSpPr>
        <p:grpSpPr>
          <a:xfrm>
            <a:off x="7600950" y="3053901"/>
            <a:ext cx="3086100" cy="2700338"/>
            <a:chOff x="0" y="0"/>
            <a:chExt cx="812800" cy="711200"/>
          </a:xfrm>
        </p:grpSpPr>
        <p:sp>
          <p:nvSpPr>
            <p:cNvPr id="353" name="Google Shape;353;p25"/>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1F285F"/>
            </a:solidFill>
            <a:ln cap="sq" cmpd="sng" w="66675">
              <a:solidFill>
                <a:srgbClr val="D3BA05"/>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4" name="Google Shape;354;p25"/>
            <p:cNvSpPr txBox="1"/>
            <p:nvPr/>
          </p:nvSpPr>
          <p:spPr>
            <a:xfrm>
              <a:off x="127000" y="273050"/>
              <a:ext cx="558800" cy="38735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55" name="Google Shape;355;p25"/>
          <p:cNvGrpSpPr/>
          <p:nvPr/>
        </p:nvGrpSpPr>
        <p:grpSpPr>
          <a:xfrm>
            <a:off x="14030325" y="3053901"/>
            <a:ext cx="3086100" cy="2700338"/>
            <a:chOff x="0" y="0"/>
            <a:chExt cx="812800" cy="711200"/>
          </a:xfrm>
        </p:grpSpPr>
        <p:sp>
          <p:nvSpPr>
            <p:cNvPr id="356" name="Google Shape;356;p25"/>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1F285F"/>
            </a:solidFill>
            <a:ln cap="sq" cmpd="sng" w="66675">
              <a:solidFill>
                <a:srgbClr val="D3BA05"/>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7" name="Google Shape;357;p25"/>
            <p:cNvSpPr txBox="1"/>
            <p:nvPr/>
          </p:nvSpPr>
          <p:spPr>
            <a:xfrm>
              <a:off x="127000" y="273050"/>
              <a:ext cx="558800" cy="38735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58" name="Google Shape;358;p25"/>
          <p:cNvSpPr/>
          <p:nvPr/>
        </p:nvSpPr>
        <p:spPr>
          <a:xfrm>
            <a:off x="14006281" y="318941"/>
            <a:ext cx="1908850" cy="1230011"/>
          </a:xfrm>
          <a:custGeom>
            <a:rect b="b" l="l" r="r" t="t"/>
            <a:pathLst>
              <a:path extrusionOk="0" h="1230011" w="1908850">
                <a:moveTo>
                  <a:pt x="0" y="0"/>
                </a:moveTo>
                <a:lnTo>
                  <a:pt x="1908850" y="0"/>
                </a:lnTo>
                <a:lnTo>
                  <a:pt x="1908850" y="1230010"/>
                </a:lnTo>
                <a:lnTo>
                  <a:pt x="0" y="1230010"/>
                </a:lnTo>
                <a:lnTo>
                  <a:pt x="0" y="0"/>
                </a:lnTo>
                <a:close/>
              </a:path>
            </a:pathLst>
          </a:custGeom>
          <a:blipFill rotWithShape="1">
            <a:blip r:embed="rId6">
              <a:alphaModFix/>
            </a:blip>
            <a:stretch>
              <a:fillRect b="-79914" l="0" r="-22517"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9" name="Google Shape;359;p25"/>
          <p:cNvSpPr/>
          <p:nvPr/>
        </p:nvSpPr>
        <p:spPr>
          <a:xfrm flipH="1">
            <a:off x="13549432" y="0"/>
            <a:ext cx="8291743" cy="3616771"/>
          </a:xfrm>
          <a:custGeom>
            <a:rect b="b" l="l" r="r" t="t"/>
            <a:pathLst>
              <a:path extrusionOk="0" h="3616771" w="8291743">
                <a:moveTo>
                  <a:pt x="0" y="3616771"/>
                </a:moveTo>
                <a:lnTo>
                  <a:pt x="8291743" y="3616771"/>
                </a:lnTo>
                <a:lnTo>
                  <a:pt x="8291743" y="0"/>
                </a:lnTo>
                <a:lnTo>
                  <a:pt x="0" y="0"/>
                </a:lnTo>
                <a:lnTo>
                  <a:pt x="0" y="3616771"/>
                </a:lnTo>
                <a:close/>
              </a:path>
            </a:pathLst>
          </a:custGeom>
          <a:blipFill rotWithShape="1">
            <a:blip r:embed="rId7">
              <a:alphaModFix/>
            </a:blip>
            <a:stretch>
              <a:fillRect b="0" l="-101797" r="-599" t="-243312"/>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0" name="Google Shape;360;p25"/>
          <p:cNvSpPr/>
          <p:nvPr/>
        </p:nvSpPr>
        <p:spPr>
          <a:xfrm>
            <a:off x="8525047" y="4404070"/>
            <a:ext cx="1237905" cy="1179386"/>
          </a:xfrm>
          <a:custGeom>
            <a:rect b="b" l="l" r="r" t="t"/>
            <a:pathLst>
              <a:path extrusionOk="0" h="1179386" w="1237905">
                <a:moveTo>
                  <a:pt x="0" y="0"/>
                </a:moveTo>
                <a:lnTo>
                  <a:pt x="1237906" y="0"/>
                </a:lnTo>
                <a:lnTo>
                  <a:pt x="1237906" y="1179386"/>
                </a:lnTo>
                <a:lnTo>
                  <a:pt x="0" y="1179386"/>
                </a:lnTo>
                <a:lnTo>
                  <a:pt x="0" y="0"/>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1" name="Google Shape;361;p25"/>
          <p:cNvSpPr/>
          <p:nvPr/>
        </p:nvSpPr>
        <p:spPr>
          <a:xfrm>
            <a:off x="2204026" y="4404070"/>
            <a:ext cx="1014272" cy="1179386"/>
          </a:xfrm>
          <a:custGeom>
            <a:rect b="b" l="l" r="r" t="t"/>
            <a:pathLst>
              <a:path extrusionOk="0" h="1179386" w="1014272">
                <a:moveTo>
                  <a:pt x="0" y="0"/>
                </a:moveTo>
                <a:lnTo>
                  <a:pt x="1014272" y="0"/>
                </a:lnTo>
                <a:lnTo>
                  <a:pt x="1014272" y="1179386"/>
                </a:lnTo>
                <a:lnTo>
                  <a:pt x="0" y="1179386"/>
                </a:lnTo>
                <a:lnTo>
                  <a:pt x="0" y="0"/>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2" name="Google Shape;362;p25"/>
          <p:cNvSpPr/>
          <p:nvPr/>
        </p:nvSpPr>
        <p:spPr>
          <a:xfrm>
            <a:off x="14908762" y="4404070"/>
            <a:ext cx="1329226" cy="1179386"/>
          </a:xfrm>
          <a:custGeom>
            <a:rect b="b" l="l" r="r" t="t"/>
            <a:pathLst>
              <a:path extrusionOk="0" h="1179386" w="1329226">
                <a:moveTo>
                  <a:pt x="0" y="0"/>
                </a:moveTo>
                <a:lnTo>
                  <a:pt x="1329226" y="0"/>
                </a:lnTo>
                <a:lnTo>
                  <a:pt x="1329226" y="1179386"/>
                </a:lnTo>
                <a:lnTo>
                  <a:pt x="0" y="1179386"/>
                </a:lnTo>
                <a:lnTo>
                  <a:pt x="0" y="0"/>
                </a:lnTo>
                <a:close/>
              </a:path>
            </a:pathLst>
          </a:cu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3" name="Google Shape;363;p25"/>
          <p:cNvSpPr txBox="1"/>
          <p:nvPr/>
        </p:nvSpPr>
        <p:spPr>
          <a:xfrm>
            <a:off x="1028700" y="1292570"/>
            <a:ext cx="5572382" cy="1381125"/>
          </a:xfrm>
          <a:prstGeom prst="rect">
            <a:avLst/>
          </a:prstGeom>
          <a:noFill/>
          <a:ln>
            <a:noFill/>
          </a:ln>
        </p:spPr>
        <p:txBody>
          <a:bodyPr anchorCtr="0" anchor="t" bIns="0" lIns="0" spcFirstLastPara="1" rIns="0" wrap="square" tIns="0">
            <a:spAutoFit/>
          </a:bodyPr>
          <a:lstStyle/>
          <a:p>
            <a:pPr indent="0" lvl="0" marL="0" marR="0" rtl="0" algn="l">
              <a:lnSpc>
                <a:spcPct val="120006"/>
              </a:lnSpc>
              <a:spcBef>
                <a:spcPts val="0"/>
              </a:spcBef>
              <a:spcAft>
                <a:spcPts val="0"/>
              </a:spcAft>
              <a:buNone/>
            </a:pPr>
            <a:r>
              <a:rPr lang="en-US" sz="9002">
                <a:solidFill>
                  <a:srgbClr val="D3BA05"/>
                </a:solidFill>
                <a:latin typeface="Anton"/>
                <a:ea typeface="Anton"/>
                <a:cs typeface="Anton"/>
                <a:sym typeface="Anton"/>
              </a:rPr>
              <a:t>OUR</a:t>
            </a:r>
            <a:r>
              <a:rPr lang="en-US" sz="9002">
                <a:solidFill>
                  <a:srgbClr val="FFFFFF"/>
                </a:solidFill>
                <a:latin typeface="Anton"/>
                <a:ea typeface="Anton"/>
                <a:cs typeface="Anton"/>
                <a:sym typeface="Anton"/>
              </a:rPr>
              <a:t> HISTORY</a:t>
            </a:r>
            <a:endParaRPr/>
          </a:p>
        </p:txBody>
      </p:sp>
      <p:sp>
        <p:nvSpPr>
          <p:cNvPr id="364" name="Google Shape;364;p25"/>
          <p:cNvSpPr txBox="1"/>
          <p:nvPr/>
        </p:nvSpPr>
        <p:spPr>
          <a:xfrm>
            <a:off x="1028700" y="6582131"/>
            <a:ext cx="5572382" cy="752475"/>
          </a:xfrm>
          <a:prstGeom prst="rect">
            <a:avLst/>
          </a:prstGeom>
          <a:noFill/>
          <a:ln>
            <a:noFill/>
          </a:ln>
        </p:spPr>
        <p:txBody>
          <a:bodyPr anchorCtr="0" anchor="t" bIns="0" lIns="0" spcFirstLastPara="1" rIns="0" wrap="square" tIns="0">
            <a:spAutoFit/>
          </a:bodyPr>
          <a:lstStyle/>
          <a:p>
            <a:pPr indent="0" lvl="0" marL="0" marR="0" rtl="0" algn="l">
              <a:lnSpc>
                <a:spcPct val="120004"/>
              </a:lnSpc>
              <a:spcBef>
                <a:spcPts val="0"/>
              </a:spcBef>
              <a:spcAft>
                <a:spcPts val="0"/>
              </a:spcAft>
              <a:buNone/>
            </a:pPr>
            <a:r>
              <a:rPr lang="en-US" sz="4999" u="none" strike="noStrike">
                <a:solidFill>
                  <a:srgbClr val="D3BA05"/>
                </a:solidFill>
                <a:latin typeface="Anton"/>
                <a:ea typeface="Anton"/>
                <a:cs typeface="Anton"/>
                <a:sym typeface="Anton"/>
              </a:rPr>
              <a:t>ADD A MAIN POINT</a:t>
            </a:r>
            <a:endParaRPr/>
          </a:p>
        </p:txBody>
      </p:sp>
      <p:sp>
        <p:nvSpPr>
          <p:cNvPr id="365" name="Google Shape;365;p25"/>
          <p:cNvSpPr txBox="1"/>
          <p:nvPr/>
        </p:nvSpPr>
        <p:spPr>
          <a:xfrm>
            <a:off x="7153472" y="6582131"/>
            <a:ext cx="5572382" cy="752475"/>
          </a:xfrm>
          <a:prstGeom prst="rect">
            <a:avLst/>
          </a:prstGeom>
          <a:noFill/>
          <a:ln>
            <a:noFill/>
          </a:ln>
        </p:spPr>
        <p:txBody>
          <a:bodyPr anchorCtr="0" anchor="t" bIns="0" lIns="0" spcFirstLastPara="1" rIns="0" wrap="square" tIns="0">
            <a:spAutoFit/>
          </a:bodyPr>
          <a:lstStyle/>
          <a:p>
            <a:pPr indent="0" lvl="0" marL="0" marR="0" rtl="0" algn="l">
              <a:lnSpc>
                <a:spcPct val="120004"/>
              </a:lnSpc>
              <a:spcBef>
                <a:spcPts val="0"/>
              </a:spcBef>
              <a:spcAft>
                <a:spcPts val="0"/>
              </a:spcAft>
              <a:buNone/>
            </a:pPr>
            <a:r>
              <a:rPr lang="en-US" sz="4999" u="none" strike="noStrike">
                <a:solidFill>
                  <a:srgbClr val="D3BA05"/>
                </a:solidFill>
                <a:latin typeface="Anton"/>
                <a:ea typeface="Anton"/>
                <a:cs typeface="Anton"/>
                <a:sym typeface="Anton"/>
              </a:rPr>
              <a:t>ADD A MAIN POINT</a:t>
            </a:r>
            <a:endParaRPr/>
          </a:p>
        </p:txBody>
      </p:sp>
      <p:sp>
        <p:nvSpPr>
          <p:cNvPr id="366" name="Google Shape;366;p25"/>
          <p:cNvSpPr txBox="1"/>
          <p:nvPr/>
        </p:nvSpPr>
        <p:spPr>
          <a:xfrm>
            <a:off x="13278244" y="6614325"/>
            <a:ext cx="5572382" cy="752475"/>
          </a:xfrm>
          <a:prstGeom prst="rect">
            <a:avLst/>
          </a:prstGeom>
          <a:noFill/>
          <a:ln>
            <a:noFill/>
          </a:ln>
        </p:spPr>
        <p:txBody>
          <a:bodyPr anchorCtr="0" anchor="t" bIns="0" lIns="0" spcFirstLastPara="1" rIns="0" wrap="square" tIns="0">
            <a:spAutoFit/>
          </a:bodyPr>
          <a:lstStyle/>
          <a:p>
            <a:pPr indent="0" lvl="0" marL="0" marR="0" rtl="0" algn="l">
              <a:lnSpc>
                <a:spcPct val="120004"/>
              </a:lnSpc>
              <a:spcBef>
                <a:spcPts val="0"/>
              </a:spcBef>
              <a:spcAft>
                <a:spcPts val="0"/>
              </a:spcAft>
              <a:buNone/>
            </a:pPr>
            <a:r>
              <a:rPr lang="en-US" sz="4999" u="none" strike="noStrike">
                <a:solidFill>
                  <a:srgbClr val="D3BA05"/>
                </a:solidFill>
                <a:latin typeface="Anton"/>
                <a:ea typeface="Anton"/>
                <a:cs typeface="Anton"/>
                <a:sym typeface="Anton"/>
              </a:rPr>
              <a:t>ADD A MAIN POINT</a:t>
            </a:r>
            <a:endParaRPr/>
          </a:p>
        </p:txBody>
      </p:sp>
      <p:sp>
        <p:nvSpPr>
          <p:cNvPr id="367" name="Google Shape;367;p25"/>
          <p:cNvSpPr txBox="1"/>
          <p:nvPr/>
        </p:nvSpPr>
        <p:spPr>
          <a:xfrm>
            <a:off x="1028700" y="7366610"/>
            <a:ext cx="3364800" cy="738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US" sz="2400" u="none" strike="noStrike">
                <a:solidFill>
                  <a:srgbClr val="FFFFFF"/>
                </a:solidFill>
                <a:latin typeface="Arimo"/>
                <a:ea typeface="Arimo"/>
                <a:cs typeface="Arimo"/>
                <a:sym typeface="Arimo"/>
              </a:rPr>
              <a:t>Elaborate on what you want to discuss. </a:t>
            </a:r>
            <a:endParaRPr/>
          </a:p>
        </p:txBody>
      </p:sp>
      <p:sp>
        <p:nvSpPr>
          <p:cNvPr id="368" name="Google Shape;368;p25"/>
          <p:cNvSpPr txBox="1"/>
          <p:nvPr/>
        </p:nvSpPr>
        <p:spPr>
          <a:xfrm>
            <a:off x="7153472" y="7366610"/>
            <a:ext cx="3364800" cy="738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US" sz="2400" u="none" strike="noStrike">
                <a:solidFill>
                  <a:srgbClr val="FFFFFF"/>
                </a:solidFill>
                <a:latin typeface="Arimo"/>
                <a:ea typeface="Arimo"/>
                <a:cs typeface="Arimo"/>
                <a:sym typeface="Arimo"/>
              </a:rPr>
              <a:t>Elaborate on what you want to discuss. </a:t>
            </a:r>
            <a:endParaRPr/>
          </a:p>
        </p:txBody>
      </p:sp>
      <p:sp>
        <p:nvSpPr>
          <p:cNvPr id="369" name="Google Shape;369;p25"/>
          <p:cNvSpPr txBox="1"/>
          <p:nvPr/>
        </p:nvSpPr>
        <p:spPr>
          <a:xfrm>
            <a:off x="13278244" y="7398804"/>
            <a:ext cx="3364800" cy="738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US" sz="2400" u="none" strike="noStrike">
                <a:solidFill>
                  <a:srgbClr val="FFFFFF"/>
                </a:solidFill>
                <a:latin typeface="Arimo"/>
                <a:ea typeface="Arimo"/>
                <a:cs typeface="Arimo"/>
                <a:sym typeface="Arimo"/>
              </a:rPr>
              <a:t>Elaborate on what you want to discuss.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26"/>
          <p:cNvSpPr/>
          <p:nvPr/>
        </p:nvSpPr>
        <p:spPr>
          <a:xfrm>
            <a:off x="15814850" y="8873373"/>
            <a:ext cx="1452555" cy="769854"/>
          </a:xfrm>
          <a:custGeom>
            <a:rect b="b" l="l" r="r" t="t"/>
            <a:pathLst>
              <a:path extrusionOk="0" h="769854" w="1452555">
                <a:moveTo>
                  <a:pt x="0" y="0"/>
                </a:moveTo>
                <a:lnTo>
                  <a:pt x="1452555" y="0"/>
                </a:lnTo>
                <a:lnTo>
                  <a:pt x="1452555" y="769854"/>
                </a:lnTo>
                <a:lnTo>
                  <a:pt x="0" y="769854"/>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5" name="Google Shape;375;p26"/>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4">
              <a:alphaModFix/>
            </a:blip>
            <a:stretch>
              <a:fillRect b="-4267" l="0" r="-225" t="-7927"/>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376" name="Google Shape;376;p26"/>
          <p:cNvGrpSpPr/>
          <p:nvPr/>
        </p:nvGrpSpPr>
        <p:grpSpPr>
          <a:xfrm>
            <a:off x="1028700" y="6430174"/>
            <a:ext cx="6736039" cy="3011076"/>
            <a:chOff x="0" y="-57150"/>
            <a:chExt cx="1774101" cy="793041"/>
          </a:xfrm>
        </p:grpSpPr>
        <p:sp>
          <p:nvSpPr>
            <p:cNvPr id="377" name="Google Shape;377;p26"/>
            <p:cNvSpPr/>
            <p:nvPr/>
          </p:nvSpPr>
          <p:spPr>
            <a:xfrm>
              <a:off x="0" y="0"/>
              <a:ext cx="1774101" cy="735891"/>
            </a:xfrm>
            <a:custGeom>
              <a:rect b="b" l="l" r="r" t="t"/>
              <a:pathLst>
                <a:path extrusionOk="0" h="735891" w="1774101">
                  <a:moveTo>
                    <a:pt x="58616" y="0"/>
                  </a:moveTo>
                  <a:lnTo>
                    <a:pt x="1715485" y="0"/>
                  </a:lnTo>
                  <a:cubicBezTo>
                    <a:pt x="1731031" y="0"/>
                    <a:pt x="1745940" y="6176"/>
                    <a:pt x="1756933" y="17168"/>
                  </a:cubicBezTo>
                  <a:cubicBezTo>
                    <a:pt x="1767925" y="28161"/>
                    <a:pt x="1774101" y="43070"/>
                    <a:pt x="1774101" y="58616"/>
                  </a:cubicBezTo>
                  <a:lnTo>
                    <a:pt x="1774101" y="677275"/>
                  </a:lnTo>
                  <a:cubicBezTo>
                    <a:pt x="1774101" y="709647"/>
                    <a:pt x="1747858" y="735891"/>
                    <a:pt x="1715485" y="735891"/>
                  </a:cubicBezTo>
                  <a:lnTo>
                    <a:pt x="58616" y="735891"/>
                  </a:lnTo>
                  <a:cubicBezTo>
                    <a:pt x="26243" y="735891"/>
                    <a:pt x="0" y="709647"/>
                    <a:pt x="0" y="677275"/>
                  </a:cubicBezTo>
                  <a:lnTo>
                    <a:pt x="0" y="58616"/>
                  </a:lnTo>
                  <a:cubicBezTo>
                    <a:pt x="0" y="26243"/>
                    <a:pt x="26243" y="0"/>
                    <a:pt x="58616" y="0"/>
                  </a:cubicBezTo>
                  <a:close/>
                </a:path>
              </a:pathLst>
            </a:custGeom>
            <a:solidFill>
              <a:srgbClr val="1F285F">
                <a:alpha val="8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8" name="Google Shape;378;p26"/>
            <p:cNvSpPr txBox="1"/>
            <p:nvPr/>
          </p:nvSpPr>
          <p:spPr>
            <a:xfrm>
              <a:off x="0" y="-57150"/>
              <a:ext cx="1774101" cy="793041"/>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79" name="Google Shape;379;p26"/>
          <p:cNvSpPr txBox="1"/>
          <p:nvPr/>
        </p:nvSpPr>
        <p:spPr>
          <a:xfrm>
            <a:off x="1579030" y="7213292"/>
            <a:ext cx="5635379" cy="1671357"/>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lang="en-US" sz="5570" u="none" strike="noStrike">
                <a:solidFill>
                  <a:srgbClr val="D3BA05"/>
                </a:solidFill>
                <a:latin typeface="Anton"/>
                <a:ea typeface="Anton"/>
                <a:cs typeface="Anton"/>
                <a:sym typeface="Anton"/>
              </a:rPr>
              <a:t>A PICTURE IS WORTH A THOUSAND WORDS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27"/>
          <p:cNvSpPr/>
          <p:nvPr/>
        </p:nvSpPr>
        <p:spPr>
          <a:xfrm>
            <a:off x="15814850" y="8873373"/>
            <a:ext cx="1452555" cy="769854"/>
          </a:xfrm>
          <a:custGeom>
            <a:rect b="b" l="l" r="r" t="t"/>
            <a:pathLst>
              <a:path extrusionOk="0" h="769854" w="1452555">
                <a:moveTo>
                  <a:pt x="0" y="0"/>
                </a:moveTo>
                <a:lnTo>
                  <a:pt x="1452555" y="0"/>
                </a:lnTo>
                <a:lnTo>
                  <a:pt x="1452555" y="769854"/>
                </a:lnTo>
                <a:lnTo>
                  <a:pt x="0" y="769854"/>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5" name="Google Shape;385;p27"/>
          <p:cNvSpPr/>
          <p:nvPr/>
        </p:nvSpPr>
        <p:spPr>
          <a:xfrm rot="-5400000">
            <a:off x="4000500" y="-4000500"/>
            <a:ext cx="10287000" cy="18288000"/>
          </a:xfrm>
          <a:custGeom>
            <a:rect b="b" l="l" r="r" t="t"/>
            <a:pathLst>
              <a:path extrusionOk="0" h="18288000" w="10287000">
                <a:moveTo>
                  <a:pt x="10287000" y="0"/>
                </a:moveTo>
                <a:lnTo>
                  <a:pt x="10287000" y="18288000"/>
                </a:lnTo>
                <a:lnTo>
                  <a:pt x="0" y="18288000"/>
                </a:lnTo>
                <a:lnTo>
                  <a:pt x="0" y="0"/>
                </a:lnTo>
                <a:lnTo>
                  <a:pt x="10287000" y="0"/>
                </a:lnTo>
                <a:close/>
              </a:path>
            </a:pathLst>
          </a:custGeom>
          <a:blipFill rotWithShape="1">
            <a:blip r:embed="rId4">
              <a:alphaModFix/>
            </a:blip>
            <a:stretch>
              <a:fillRect b="0" l="-9258" r="-9257"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6" name="Google Shape;386;p27"/>
          <p:cNvSpPr/>
          <p:nvPr/>
        </p:nvSpPr>
        <p:spPr>
          <a:xfrm>
            <a:off x="15604112" y="1694406"/>
            <a:ext cx="2178832" cy="1403980"/>
          </a:xfrm>
          <a:custGeom>
            <a:rect b="b" l="l" r="r" t="t"/>
            <a:pathLst>
              <a:path extrusionOk="0" h="1403980" w="2178832">
                <a:moveTo>
                  <a:pt x="0" y="0"/>
                </a:moveTo>
                <a:lnTo>
                  <a:pt x="2178832" y="0"/>
                </a:lnTo>
                <a:lnTo>
                  <a:pt x="2178832" y="1403980"/>
                </a:lnTo>
                <a:lnTo>
                  <a:pt x="0" y="1403980"/>
                </a:lnTo>
                <a:lnTo>
                  <a:pt x="0" y="0"/>
                </a:lnTo>
                <a:close/>
              </a:path>
            </a:pathLst>
          </a:custGeom>
          <a:blipFill rotWithShape="1">
            <a:blip r:embed="rId5">
              <a:alphaModFix/>
            </a:blip>
            <a:stretch>
              <a:fillRect b="-79914" l="0" r="-22517"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7" name="Google Shape;387;p27"/>
          <p:cNvSpPr/>
          <p:nvPr/>
        </p:nvSpPr>
        <p:spPr>
          <a:xfrm rot="10800000">
            <a:off x="12595231" y="33324"/>
            <a:ext cx="13375877" cy="2363072"/>
          </a:xfrm>
          <a:custGeom>
            <a:rect b="b" l="l" r="r" t="t"/>
            <a:pathLst>
              <a:path extrusionOk="0" h="2363072" w="13375877">
                <a:moveTo>
                  <a:pt x="0" y="0"/>
                </a:moveTo>
                <a:lnTo>
                  <a:pt x="13375876" y="0"/>
                </a:lnTo>
                <a:lnTo>
                  <a:pt x="13375876" y="2363072"/>
                </a:lnTo>
                <a:lnTo>
                  <a:pt x="0" y="2363072"/>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8" name="Google Shape;388;p27"/>
          <p:cNvSpPr/>
          <p:nvPr/>
        </p:nvSpPr>
        <p:spPr>
          <a:xfrm rot="-5400000">
            <a:off x="1932345" y="8815806"/>
            <a:ext cx="998833" cy="1495459"/>
          </a:xfrm>
          <a:custGeom>
            <a:rect b="b" l="l" r="r" t="t"/>
            <a:pathLst>
              <a:path extrusionOk="0" h="1495459" w="998833">
                <a:moveTo>
                  <a:pt x="0" y="0"/>
                </a:moveTo>
                <a:lnTo>
                  <a:pt x="998834" y="0"/>
                </a:lnTo>
                <a:lnTo>
                  <a:pt x="998834" y="1495459"/>
                </a:lnTo>
                <a:lnTo>
                  <a:pt x="0" y="1495459"/>
                </a:lnTo>
                <a:lnTo>
                  <a:pt x="0" y="0"/>
                </a:lnTo>
                <a:close/>
              </a:path>
            </a:pathLst>
          </a:custGeom>
          <a:blipFill rotWithShape="1">
            <a:blip r:embed="rId7">
              <a:alphaModFix/>
            </a:blip>
            <a:stretch>
              <a:fillRect b="-34461" l="0" r="-11130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9" name="Google Shape;389;p27"/>
          <p:cNvSpPr/>
          <p:nvPr/>
        </p:nvSpPr>
        <p:spPr>
          <a:xfrm rot="10800000">
            <a:off x="-516606" y="440965"/>
            <a:ext cx="1033211" cy="1546930"/>
          </a:xfrm>
          <a:custGeom>
            <a:rect b="b" l="l" r="r" t="t"/>
            <a:pathLst>
              <a:path extrusionOk="0" h="1546930" w="1033211">
                <a:moveTo>
                  <a:pt x="0" y="0"/>
                </a:moveTo>
                <a:lnTo>
                  <a:pt x="1033212" y="0"/>
                </a:lnTo>
                <a:lnTo>
                  <a:pt x="1033212" y="1546930"/>
                </a:lnTo>
                <a:lnTo>
                  <a:pt x="0" y="1546930"/>
                </a:lnTo>
                <a:lnTo>
                  <a:pt x="0" y="0"/>
                </a:lnTo>
                <a:close/>
              </a:path>
            </a:pathLst>
          </a:custGeom>
          <a:blipFill rotWithShape="1">
            <a:blip r:embed="rId8">
              <a:alphaModFix/>
            </a:blip>
            <a:stretch>
              <a:fillRect b="-34461" l="0" r="-11130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0" name="Google Shape;390;p27"/>
          <p:cNvSpPr txBox="1"/>
          <p:nvPr/>
        </p:nvSpPr>
        <p:spPr>
          <a:xfrm>
            <a:off x="2096723" y="2793748"/>
            <a:ext cx="10270800" cy="4156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US" sz="9002" u="none" strike="noStrike">
                <a:solidFill>
                  <a:srgbClr val="1F285F"/>
                </a:solidFill>
                <a:latin typeface="Anton"/>
                <a:ea typeface="Anton"/>
                <a:cs typeface="Anton"/>
                <a:sym typeface="Anton"/>
              </a:rPr>
              <a:t>WRITE AN ORIGINAL STATEMENT OR INSPIRING QUOTE</a:t>
            </a:r>
            <a:endParaRPr/>
          </a:p>
        </p:txBody>
      </p:sp>
      <p:sp>
        <p:nvSpPr>
          <p:cNvPr id="391" name="Google Shape;391;p27"/>
          <p:cNvSpPr txBox="1"/>
          <p:nvPr/>
        </p:nvSpPr>
        <p:spPr>
          <a:xfrm>
            <a:off x="2096723" y="7068437"/>
            <a:ext cx="12804764" cy="41529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lang="en-US" sz="2400" u="none" strike="noStrike">
                <a:solidFill>
                  <a:srgbClr val="FFFFFF"/>
                </a:solidFill>
                <a:latin typeface="Arimo"/>
                <a:ea typeface="Arimo"/>
                <a:cs typeface="Arimo"/>
                <a:sym typeface="Arimo"/>
              </a:rPr>
              <a:t>— Include a credit, citation, or supporting message</a:t>
            </a:r>
            <a:endParaRPr/>
          </a:p>
        </p:txBody>
      </p:sp>
      <p:sp>
        <p:nvSpPr>
          <p:cNvPr id="392" name="Google Shape;392;p27"/>
          <p:cNvSpPr/>
          <p:nvPr/>
        </p:nvSpPr>
        <p:spPr>
          <a:xfrm>
            <a:off x="15967250" y="9025773"/>
            <a:ext cx="1452555" cy="769854"/>
          </a:xfrm>
          <a:custGeom>
            <a:rect b="b" l="l" r="r" t="t"/>
            <a:pathLst>
              <a:path extrusionOk="0" h="769854" w="1452555">
                <a:moveTo>
                  <a:pt x="0" y="0"/>
                </a:moveTo>
                <a:lnTo>
                  <a:pt x="1452555" y="0"/>
                </a:lnTo>
                <a:lnTo>
                  <a:pt x="1452555" y="769854"/>
                </a:lnTo>
                <a:lnTo>
                  <a:pt x="0" y="769854"/>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3" name="Google Shape;393;p27"/>
          <p:cNvSpPr/>
          <p:nvPr/>
        </p:nvSpPr>
        <p:spPr>
          <a:xfrm flipH="1">
            <a:off x="-10944115" y="8461691"/>
            <a:ext cx="13375877" cy="2363072"/>
          </a:xfrm>
          <a:custGeom>
            <a:rect b="b" l="l" r="r" t="t"/>
            <a:pathLst>
              <a:path extrusionOk="0" h="2363072" w="13375877">
                <a:moveTo>
                  <a:pt x="0" y="2363072"/>
                </a:moveTo>
                <a:lnTo>
                  <a:pt x="13375877" y="2363072"/>
                </a:lnTo>
                <a:lnTo>
                  <a:pt x="13375877" y="0"/>
                </a:lnTo>
                <a:lnTo>
                  <a:pt x="0" y="0"/>
                </a:lnTo>
                <a:lnTo>
                  <a:pt x="0" y="2363072"/>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28"/>
          <p:cNvSpPr/>
          <p:nvPr/>
        </p:nvSpPr>
        <p:spPr>
          <a:xfrm rot="-5400000">
            <a:off x="4000500" y="-4000500"/>
            <a:ext cx="10287000" cy="18288000"/>
          </a:xfrm>
          <a:custGeom>
            <a:rect b="b" l="l" r="r" t="t"/>
            <a:pathLst>
              <a:path extrusionOk="0" h="18288000" w="10287000">
                <a:moveTo>
                  <a:pt x="10287000" y="0"/>
                </a:moveTo>
                <a:lnTo>
                  <a:pt x="10287000" y="18288000"/>
                </a:lnTo>
                <a:lnTo>
                  <a:pt x="0" y="18288000"/>
                </a:lnTo>
                <a:lnTo>
                  <a:pt x="0" y="0"/>
                </a:lnTo>
                <a:lnTo>
                  <a:pt x="10287000" y="0"/>
                </a:lnTo>
                <a:close/>
              </a:path>
            </a:pathLst>
          </a:custGeom>
          <a:blipFill rotWithShape="1">
            <a:blip r:embed="rId3">
              <a:alphaModFix/>
            </a:blip>
            <a:stretch>
              <a:fillRect b="0" l="-9258" r="-9257"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9" name="Google Shape;399;p28"/>
          <p:cNvSpPr/>
          <p:nvPr/>
        </p:nvSpPr>
        <p:spPr>
          <a:xfrm>
            <a:off x="10638453" y="4153702"/>
            <a:ext cx="210121" cy="300173"/>
          </a:xfrm>
          <a:custGeom>
            <a:rect b="b" l="l" r="r" t="t"/>
            <a:pathLst>
              <a:path extrusionOk="0" h="300173" w="210121">
                <a:moveTo>
                  <a:pt x="0" y="0"/>
                </a:moveTo>
                <a:lnTo>
                  <a:pt x="210121" y="0"/>
                </a:lnTo>
                <a:lnTo>
                  <a:pt x="210121" y="300173"/>
                </a:lnTo>
                <a:lnTo>
                  <a:pt x="0" y="300173"/>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0" name="Google Shape;400;p28"/>
          <p:cNvSpPr/>
          <p:nvPr/>
        </p:nvSpPr>
        <p:spPr>
          <a:xfrm>
            <a:off x="10611830" y="5105269"/>
            <a:ext cx="263367" cy="263367"/>
          </a:xfrm>
          <a:custGeom>
            <a:rect b="b" l="l" r="r" t="t"/>
            <a:pathLst>
              <a:path extrusionOk="0" h="263367" w="263367">
                <a:moveTo>
                  <a:pt x="0" y="0"/>
                </a:moveTo>
                <a:lnTo>
                  <a:pt x="263367" y="0"/>
                </a:lnTo>
                <a:lnTo>
                  <a:pt x="263367" y="263367"/>
                </a:lnTo>
                <a:lnTo>
                  <a:pt x="0" y="263367"/>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1" name="Google Shape;401;p28"/>
          <p:cNvSpPr/>
          <p:nvPr/>
        </p:nvSpPr>
        <p:spPr>
          <a:xfrm>
            <a:off x="10620449" y="6055264"/>
            <a:ext cx="246129" cy="169214"/>
          </a:xfrm>
          <a:custGeom>
            <a:rect b="b" l="l" r="r" t="t"/>
            <a:pathLst>
              <a:path extrusionOk="0" h="169214" w="246129">
                <a:moveTo>
                  <a:pt x="0" y="0"/>
                </a:moveTo>
                <a:lnTo>
                  <a:pt x="246129" y="0"/>
                </a:lnTo>
                <a:lnTo>
                  <a:pt x="246129" y="169213"/>
                </a:lnTo>
                <a:lnTo>
                  <a:pt x="0" y="169213"/>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2" name="Google Shape;402;p28"/>
          <p:cNvSpPr/>
          <p:nvPr/>
        </p:nvSpPr>
        <p:spPr>
          <a:xfrm>
            <a:off x="10606996" y="7798943"/>
            <a:ext cx="273035" cy="273035"/>
          </a:xfrm>
          <a:custGeom>
            <a:rect b="b" l="l" r="r" t="t"/>
            <a:pathLst>
              <a:path extrusionOk="0" h="273035" w="273035">
                <a:moveTo>
                  <a:pt x="0" y="0"/>
                </a:moveTo>
                <a:lnTo>
                  <a:pt x="273035" y="0"/>
                </a:lnTo>
                <a:lnTo>
                  <a:pt x="273035" y="273035"/>
                </a:lnTo>
                <a:lnTo>
                  <a:pt x="0" y="273035"/>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3" name="Google Shape;403;p28"/>
          <p:cNvSpPr/>
          <p:nvPr/>
        </p:nvSpPr>
        <p:spPr>
          <a:xfrm>
            <a:off x="10589139" y="6892222"/>
            <a:ext cx="308750" cy="277875"/>
          </a:xfrm>
          <a:custGeom>
            <a:rect b="b" l="l" r="r" t="t"/>
            <a:pathLst>
              <a:path extrusionOk="0" h="277875" w="308750">
                <a:moveTo>
                  <a:pt x="0" y="0"/>
                </a:moveTo>
                <a:lnTo>
                  <a:pt x="308749" y="0"/>
                </a:lnTo>
                <a:lnTo>
                  <a:pt x="308749" y="277875"/>
                </a:lnTo>
                <a:lnTo>
                  <a:pt x="0" y="277875"/>
                </a:lnTo>
                <a:lnTo>
                  <a:pt x="0" y="0"/>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4" name="Google Shape;404;p28"/>
          <p:cNvSpPr/>
          <p:nvPr/>
        </p:nvSpPr>
        <p:spPr>
          <a:xfrm rot="10800000">
            <a:off x="17714244" y="732742"/>
            <a:ext cx="1033211" cy="1546930"/>
          </a:xfrm>
          <a:custGeom>
            <a:rect b="b" l="l" r="r" t="t"/>
            <a:pathLst>
              <a:path extrusionOk="0" h="1546930" w="1033211">
                <a:moveTo>
                  <a:pt x="0" y="0"/>
                </a:moveTo>
                <a:lnTo>
                  <a:pt x="1033212" y="0"/>
                </a:lnTo>
                <a:lnTo>
                  <a:pt x="1033212" y="1546930"/>
                </a:lnTo>
                <a:lnTo>
                  <a:pt x="0" y="1546930"/>
                </a:lnTo>
                <a:lnTo>
                  <a:pt x="0" y="0"/>
                </a:lnTo>
                <a:close/>
              </a:path>
            </a:pathLst>
          </a:custGeom>
          <a:blipFill rotWithShape="1">
            <a:blip r:embed="rId9">
              <a:alphaModFix/>
            </a:blip>
            <a:stretch>
              <a:fillRect b="-34461" l="0" r="-11130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5" name="Google Shape;405;p28"/>
          <p:cNvSpPr/>
          <p:nvPr/>
        </p:nvSpPr>
        <p:spPr>
          <a:xfrm>
            <a:off x="15967250" y="9025773"/>
            <a:ext cx="1452555" cy="769854"/>
          </a:xfrm>
          <a:custGeom>
            <a:rect b="b" l="l" r="r" t="t"/>
            <a:pathLst>
              <a:path extrusionOk="0" h="769854" w="1452555">
                <a:moveTo>
                  <a:pt x="0" y="0"/>
                </a:moveTo>
                <a:lnTo>
                  <a:pt x="1452555" y="0"/>
                </a:lnTo>
                <a:lnTo>
                  <a:pt x="1452555" y="769854"/>
                </a:lnTo>
                <a:lnTo>
                  <a:pt x="0" y="769854"/>
                </a:lnTo>
                <a:lnTo>
                  <a:pt x="0" y="0"/>
                </a:lnTo>
                <a:close/>
              </a:path>
            </a:pathLst>
          </a:cu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6" name="Google Shape;406;p28"/>
          <p:cNvSpPr/>
          <p:nvPr/>
        </p:nvSpPr>
        <p:spPr>
          <a:xfrm flipH="1">
            <a:off x="-1008721" y="-183471"/>
            <a:ext cx="10204230" cy="10713977"/>
          </a:xfrm>
          <a:custGeom>
            <a:rect b="b" l="l" r="r" t="t"/>
            <a:pathLst>
              <a:path extrusionOk="0" h="5669788" w="5400032">
                <a:moveTo>
                  <a:pt x="4136993" y="232664"/>
                </a:moveTo>
                <a:cubicBezTo>
                  <a:pt x="3919954" y="130302"/>
                  <a:pt x="3737507" y="254635"/>
                  <a:pt x="3546066" y="144653"/>
                </a:cubicBezTo>
                <a:cubicBezTo>
                  <a:pt x="3531142" y="85217"/>
                  <a:pt x="3412640" y="252730"/>
                  <a:pt x="3267058" y="190246"/>
                </a:cubicBezTo>
                <a:cubicBezTo>
                  <a:pt x="3066821" y="247269"/>
                  <a:pt x="2722384" y="138684"/>
                  <a:pt x="2525013" y="239268"/>
                </a:cubicBezTo>
                <a:cubicBezTo>
                  <a:pt x="2230291" y="420878"/>
                  <a:pt x="1879826" y="386842"/>
                  <a:pt x="1549819" y="398907"/>
                </a:cubicBezTo>
                <a:cubicBezTo>
                  <a:pt x="1133235" y="613029"/>
                  <a:pt x="778817" y="663956"/>
                  <a:pt x="370435" y="858774"/>
                </a:cubicBezTo>
                <a:cubicBezTo>
                  <a:pt x="0" y="933450"/>
                  <a:pt x="121769" y="597408"/>
                  <a:pt x="99433" y="1786636"/>
                </a:cubicBezTo>
                <a:cubicBezTo>
                  <a:pt x="101311" y="3006217"/>
                  <a:pt x="108723" y="4140454"/>
                  <a:pt x="89154" y="5479288"/>
                </a:cubicBezTo>
                <a:cubicBezTo>
                  <a:pt x="176918" y="5516245"/>
                  <a:pt x="329716" y="5465572"/>
                  <a:pt x="507024" y="5440553"/>
                </a:cubicBezTo>
                <a:cubicBezTo>
                  <a:pt x="654583" y="5465572"/>
                  <a:pt x="888423" y="5542915"/>
                  <a:pt x="1086190" y="5519674"/>
                </a:cubicBezTo>
                <a:cubicBezTo>
                  <a:pt x="1059999" y="5540629"/>
                  <a:pt x="1287020" y="5538089"/>
                  <a:pt x="1394848" y="5520563"/>
                </a:cubicBezTo>
                <a:cubicBezTo>
                  <a:pt x="1678304" y="5669788"/>
                  <a:pt x="1650927" y="5375402"/>
                  <a:pt x="1900383" y="5361813"/>
                </a:cubicBezTo>
                <a:cubicBezTo>
                  <a:pt x="1895738" y="5285613"/>
                  <a:pt x="2145887" y="5412359"/>
                  <a:pt x="2186507" y="5248021"/>
                </a:cubicBezTo>
                <a:cubicBezTo>
                  <a:pt x="2391785" y="5192395"/>
                  <a:pt x="2502677" y="4817618"/>
                  <a:pt x="2733652" y="4738116"/>
                </a:cubicBezTo>
                <a:cubicBezTo>
                  <a:pt x="2750355" y="4697730"/>
                  <a:pt x="2910564" y="4783963"/>
                  <a:pt x="3127603" y="4658741"/>
                </a:cubicBezTo>
                <a:cubicBezTo>
                  <a:pt x="3671585" y="4680204"/>
                  <a:pt x="4378741" y="4676140"/>
                  <a:pt x="4997244" y="4675505"/>
                </a:cubicBezTo>
                <a:cubicBezTo>
                  <a:pt x="5046590" y="3314192"/>
                  <a:pt x="4977872" y="1969135"/>
                  <a:pt x="5022841" y="565912"/>
                </a:cubicBezTo>
                <a:cubicBezTo>
                  <a:pt x="4930629" y="0"/>
                  <a:pt x="5400032" y="98425"/>
                  <a:pt x="4136993" y="232664"/>
                </a:cubicBezTo>
                <a:close/>
              </a:path>
            </a:pathLst>
          </a:custGeom>
          <a:blipFill rotWithShape="1">
            <a:blip r:embed="rId11">
              <a:alphaModFix/>
            </a:blip>
            <a:stretch>
              <a:fillRect b="0" l="-32543" r="-32541"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7" name="Google Shape;407;p28"/>
          <p:cNvSpPr txBox="1"/>
          <p:nvPr/>
        </p:nvSpPr>
        <p:spPr>
          <a:xfrm>
            <a:off x="10589139" y="2162977"/>
            <a:ext cx="5562600" cy="1381125"/>
          </a:xfrm>
          <a:prstGeom prst="rect">
            <a:avLst/>
          </a:prstGeom>
          <a:noFill/>
          <a:ln>
            <a:noFill/>
          </a:ln>
        </p:spPr>
        <p:txBody>
          <a:bodyPr anchorCtr="0" anchor="t" bIns="0" lIns="0" spcFirstLastPara="1" rIns="0" wrap="square" tIns="0">
            <a:spAutoFit/>
          </a:bodyPr>
          <a:lstStyle/>
          <a:p>
            <a:pPr indent="0" lvl="0" marL="0" marR="0" rtl="0" algn="l">
              <a:lnSpc>
                <a:spcPct val="120006"/>
              </a:lnSpc>
              <a:spcBef>
                <a:spcPts val="0"/>
              </a:spcBef>
              <a:spcAft>
                <a:spcPts val="0"/>
              </a:spcAft>
              <a:buNone/>
            </a:pPr>
            <a:r>
              <a:rPr lang="en-US" sz="9002" u="none" strike="noStrike">
                <a:solidFill>
                  <a:srgbClr val="FFFFFF"/>
                </a:solidFill>
                <a:latin typeface="Anton"/>
                <a:ea typeface="Anton"/>
                <a:cs typeface="Anton"/>
                <a:sym typeface="Anton"/>
              </a:rPr>
              <a:t>CONTACT </a:t>
            </a:r>
            <a:r>
              <a:rPr lang="en-US" sz="9002" u="none" strike="noStrike">
                <a:solidFill>
                  <a:srgbClr val="D3BA05"/>
                </a:solidFill>
                <a:latin typeface="Anton"/>
                <a:ea typeface="Anton"/>
                <a:cs typeface="Anton"/>
                <a:sym typeface="Anton"/>
              </a:rPr>
              <a:t>US</a:t>
            </a:r>
            <a:endParaRPr/>
          </a:p>
        </p:txBody>
      </p:sp>
      <p:sp>
        <p:nvSpPr>
          <p:cNvPr id="408" name="Google Shape;408;p28"/>
          <p:cNvSpPr txBox="1"/>
          <p:nvPr/>
        </p:nvSpPr>
        <p:spPr>
          <a:xfrm>
            <a:off x="11276572" y="4103446"/>
            <a:ext cx="5801458" cy="41529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lang="en-US" sz="2400" u="none" strike="noStrike">
                <a:solidFill>
                  <a:srgbClr val="FFFFFF"/>
                </a:solidFill>
                <a:latin typeface="Arimo"/>
                <a:ea typeface="Arimo"/>
                <a:cs typeface="Arimo"/>
                <a:sym typeface="Arimo"/>
              </a:rPr>
              <a:t>123 Anywhere St., Any City,ST 12345</a:t>
            </a:r>
            <a:endParaRPr/>
          </a:p>
        </p:txBody>
      </p:sp>
      <p:sp>
        <p:nvSpPr>
          <p:cNvPr id="409" name="Google Shape;409;p28"/>
          <p:cNvSpPr txBox="1"/>
          <p:nvPr/>
        </p:nvSpPr>
        <p:spPr>
          <a:xfrm>
            <a:off x="11276572" y="5029069"/>
            <a:ext cx="4892954" cy="41529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lang="en-US" sz="2400" u="none" strike="noStrike">
                <a:solidFill>
                  <a:srgbClr val="FFFFFF"/>
                </a:solidFill>
                <a:latin typeface="Arimo"/>
                <a:ea typeface="Arimo"/>
                <a:cs typeface="Arimo"/>
                <a:sym typeface="Arimo"/>
              </a:rPr>
              <a:t>123-456-7890</a:t>
            </a:r>
            <a:endParaRPr/>
          </a:p>
        </p:txBody>
      </p:sp>
      <p:sp>
        <p:nvSpPr>
          <p:cNvPr id="410" name="Google Shape;410;p28"/>
          <p:cNvSpPr txBox="1"/>
          <p:nvPr/>
        </p:nvSpPr>
        <p:spPr>
          <a:xfrm>
            <a:off x="11276572" y="5917628"/>
            <a:ext cx="4892954" cy="41529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lang="en-US" sz="2400" u="none" strike="noStrike">
                <a:solidFill>
                  <a:srgbClr val="FFFFFF"/>
                </a:solidFill>
                <a:latin typeface="Arimo"/>
                <a:ea typeface="Arimo"/>
                <a:cs typeface="Arimo"/>
                <a:sym typeface="Arimo"/>
              </a:rPr>
              <a:t>hello@reallygreatsite.com</a:t>
            </a:r>
            <a:endParaRPr/>
          </a:p>
        </p:txBody>
      </p:sp>
      <p:sp>
        <p:nvSpPr>
          <p:cNvPr id="411" name="Google Shape;411;p28"/>
          <p:cNvSpPr txBox="1"/>
          <p:nvPr/>
        </p:nvSpPr>
        <p:spPr>
          <a:xfrm>
            <a:off x="11276572" y="7699274"/>
            <a:ext cx="4892954" cy="41529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lang="en-US" sz="2400" u="none" strike="noStrike">
                <a:solidFill>
                  <a:srgbClr val="FFFFFF"/>
                </a:solidFill>
                <a:latin typeface="Arimo"/>
                <a:ea typeface="Arimo"/>
                <a:cs typeface="Arimo"/>
                <a:sym typeface="Arimo"/>
              </a:rPr>
              <a:t>reallygreatsite.com</a:t>
            </a:r>
            <a:endParaRPr/>
          </a:p>
        </p:txBody>
      </p:sp>
      <p:sp>
        <p:nvSpPr>
          <p:cNvPr id="412" name="Google Shape;412;p28"/>
          <p:cNvSpPr txBox="1"/>
          <p:nvPr/>
        </p:nvSpPr>
        <p:spPr>
          <a:xfrm>
            <a:off x="11276572" y="6794972"/>
            <a:ext cx="4892954" cy="41529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lang="en-US" sz="2400" u="none" strike="noStrike">
                <a:solidFill>
                  <a:srgbClr val="FFFFFF"/>
                </a:solidFill>
                <a:latin typeface="Arimo"/>
                <a:ea typeface="Arimo"/>
                <a:cs typeface="Arimo"/>
                <a:sym typeface="Arimo"/>
              </a:rPr>
              <a:t>@reallygreatsite</a:t>
            </a:r>
            <a:endParaRPr/>
          </a:p>
        </p:txBody>
      </p:sp>
      <p:sp>
        <p:nvSpPr>
          <p:cNvPr id="413" name="Google Shape;413;p28"/>
          <p:cNvSpPr/>
          <p:nvPr/>
        </p:nvSpPr>
        <p:spPr>
          <a:xfrm flipH="1" rot="-5400000">
            <a:off x="-2337486" y="8670404"/>
            <a:ext cx="8291743" cy="3616771"/>
          </a:xfrm>
          <a:custGeom>
            <a:rect b="b" l="l" r="r" t="t"/>
            <a:pathLst>
              <a:path extrusionOk="0" h="3616771" w="8291743">
                <a:moveTo>
                  <a:pt x="0" y="3616771"/>
                </a:moveTo>
                <a:lnTo>
                  <a:pt x="8291743" y="3616771"/>
                </a:lnTo>
                <a:lnTo>
                  <a:pt x="8291743" y="0"/>
                </a:lnTo>
                <a:lnTo>
                  <a:pt x="0" y="0"/>
                </a:lnTo>
                <a:lnTo>
                  <a:pt x="0" y="3616771"/>
                </a:lnTo>
                <a:close/>
              </a:path>
            </a:pathLst>
          </a:custGeom>
          <a:blipFill rotWithShape="1">
            <a:blip r:embed="rId12">
              <a:alphaModFix/>
            </a:blip>
            <a:stretch>
              <a:fillRect b="0" l="-101797" r="-599" t="-243312"/>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4" name="Google Shape;414;p28"/>
          <p:cNvSpPr/>
          <p:nvPr/>
        </p:nvSpPr>
        <p:spPr>
          <a:xfrm>
            <a:off x="1808385" y="9025773"/>
            <a:ext cx="1325925" cy="854390"/>
          </a:xfrm>
          <a:custGeom>
            <a:rect b="b" l="l" r="r" t="t"/>
            <a:pathLst>
              <a:path extrusionOk="0" h="854390" w="1325925">
                <a:moveTo>
                  <a:pt x="0" y="0"/>
                </a:moveTo>
                <a:lnTo>
                  <a:pt x="1325925" y="0"/>
                </a:lnTo>
                <a:lnTo>
                  <a:pt x="1325925" y="854390"/>
                </a:lnTo>
                <a:lnTo>
                  <a:pt x="0" y="854390"/>
                </a:lnTo>
                <a:lnTo>
                  <a:pt x="0" y="0"/>
                </a:lnTo>
                <a:close/>
              </a:path>
            </a:pathLst>
          </a:custGeom>
          <a:blipFill rotWithShape="1">
            <a:blip r:embed="rId13">
              <a:alphaModFix/>
            </a:blip>
            <a:stretch>
              <a:fillRect b="-79914" l="0" r="-22517"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5" name="Google Shape;415;p28"/>
          <p:cNvSpPr/>
          <p:nvPr/>
        </p:nvSpPr>
        <p:spPr>
          <a:xfrm rot="-5400000">
            <a:off x="7898016" y="367262"/>
            <a:ext cx="1033211" cy="1546930"/>
          </a:xfrm>
          <a:custGeom>
            <a:rect b="b" l="l" r="r" t="t"/>
            <a:pathLst>
              <a:path extrusionOk="0" h="1546930" w="1033211">
                <a:moveTo>
                  <a:pt x="0" y="0"/>
                </a:moveTo>
                <a:lnTo>
                  <a:pt x="1033211" y="0"/>
                </a:lnTo>
                <a:lnTo>
                  <a:pt x="1033211" y="1546929"/>
                </a:lnTo>
                <a:lnTo>
                  <a:pt x="0" y="1546929"/>
                </a:lnTo>
                <a:lnTo>
                  <a:pt x="0" y="0"/>
                </a:lnTo>
                <a:close/>
              </a:path>
            </a:pathLst>
          </a:custGeom>
          <a:blipFill rotWithShape="1">
            <a:blip r:embed="rId14">
              <a:alphaModFix/>
            </a:blip>
            <a:stretch>
              <a:fillRect b="-34461" l="0" r="-11130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29"/>
          <p:cNvSpPr/>
          <p:nvPr/>
        </p:nvSpPr>
        <p:spPr>
          <a:xfrm rot="-5400000">
            <a:off x="4000500" y="-4000500"/>
            <a:ext cx="10287000" cy="18288000"/>
          </a:xfrm>
          <a:custGeom>
            <a:rect b="b" l="l" r="r" t="t"/>
            <a:pathLst>
              <a:path extrusionOk="0" h="18288000" w="10287000">
                <a:moveTo>
                  <a:pt x="10287000" y="0"/>
                </a:moveTo>
                <a:lnTo>
                  <a:pt x="10287000" y="18288000"/>
                </a:lnTo>
                <a:lnTo>
                  <a:pt x="0" y="18288000"/>
                </a:lnTo>
                <a:lnTo>
                  <a:pt x="0" y="0"/>
                </a:lnTo>
                <a:lnTo>
                  <a:pt x="10287000" y="0"/>
                </a:lnTo>
                <a:close/>
              </a:path>
            </a:pathLst>
          </a:custGeom>
          <a:blipFill rotWithShape="1">
            <a:blip r:embed="rId3">
              <a:alphaModFix/>
            </a:blip>
            <a:stretch>
              <a:fillRect b="0" l="-9258" r="-9257"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1" name="Google Shape;421;p29"/>
          <p:cNvSpPr/>
          <p:nvPr/>
        </p:nvSpPr>
        <p:spPr>
          <a:xfrm>
            <a:off x="13992681" y="1549161"/>
            <a:ext cx="1443967" cy="1366354"/>
          </a:xfrm>
          <a:custGeom>
            <a:rect b="b" l="l" r="r" t="t"/>
            <a:pathLst>
              <a:path extrusionOk="0" h="1366354" w="1443967">
                <a:moveTo>
                  <a:pt x="0" y="0"/>
                </a:moveTo>
                <a:lnTo>
                  <a:pt x="1443967" y="0"/>
                </a:lnTo>
                <a:lnTo>
                  <a:pt x="1443967" y="1366354"/>
                </a:lnTo>
                <a:lnTo>
                  <a:pt x="0" y="1366354"/>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2" name="Google Shape;422;p29"/>
          <p:cNvSpPr/>
          <p:nvPr/>
        </p:nvSpPr>
        <p:spPr>
          <a:xfrm>
            <a:off x="11795588" y="1535569"/>
            <a:ext cx="1434150" cy="1366354"/>
          </a:xfrm>
          <a:custGeom>
            <a:rect b="b" l="l" r="r" t="t"/>
            <a:pathLst>
              <a:path extrusionOk="0" h="1366354" w="1434150">
                <a:moveTo>
                  <a:pt x="0" y="0"/>
                </a:moveTo>
                <a:lnTo>
                  <a:pt x="1434150" y="0"/>
                </a:lnTo>
                <a:lnTo>
                  <a:pt x="1434150" y="1366353"/>
                </a:lnTo>
                <a:lnTo>
                  <a:pt x="0" y="136635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3" name="Google Shape;423;p29"/>
          <p:cNvSpPr/>
          <p:nvPr/>
        </p:nvSpPr>
        <p:spPr>
          <a:xfrm rot="-5400000">
            <a:off x="15879093" y="1856662"/>
            <a:ext cx="1366354" cy="724167"/>
          </a:xfrm>
          <a:custGeom>
            <a:rect b="b" l="l" r="r" t="t"/>
            <a:pathLst>
              <a:path extrusionOk="0" h="724167" w="1366354">
                <a:moveTo>
                  <a:pt x="0" y="0"/>
                </a:moveTo>
                <a:lnTo>
                  <a:pt x="1366354" y="0"/>
                </a:lnTo>
                <a:lnTo>
                  <a:pt x="1366354" y="724167"/>
                </a:lnTo>
                <a:lnTo>
                  <a:pt x="0" y="724167"/>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4" name="Google Shape;424;p29"/>
          <p:cNvSpPr/>
          <p:nvPr/>
        </p:nvSpPr>
        <p:spPr>
          <a:xfrm>
            <a:off x="8951919" y="1549161"/>
            <a:ext cx="2066718" cy="1352761"/>
          </a:xfrm>
          <a:custGeom>
            <a:rect b="b" l="l" r="r" t="t"/>
            <a:pathLst>
              <a:path extrusionOk="0" h="1352761" w="2066718">
                <a:moveTo>
                  <a:pt x="0" y="0"/>
                </a:moveTo>
                <a:lnTo>
                  <a:pt x="2066718" y="0"/>
                </a:lnTo>
                <a:lnTo>
                  <a:pt x="2066718" y="1352761"/>
                </a:lnTo>
                <a:lnTo>
                  <a:pt x="0" y="1352761"/>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5" name="Google Shape;425;p29"/>
          <p:cNvSpPr/>
          <p:nvPr/>
        </p:nvSpPr>
        <p:spPr>
          <a:xfrm>
            <a:off x="11345052" y="3701986"/>
            <a:ext cx="1167611" cy="1366354"/>
          </a:xfrm>
          <a:custGeom>
            <a:rect b="b" l="l" r="r" t="t"/>
            <a:pathLst>
              <a:path extrusionOk="0" h="1366354" w="1167611">
                <a:moveTo>
                  <a:pt x="0" y="0"/>
                </a:moveTo>
                <a:lnTo>
                  <a:pt x="1167611" y="0"/>
                </a:lnTo>
                <a:lnTo>
                  <a:pt x="1167611" y="1366353"/>
                </a:lnTo>
                <a:lnTo>
                  <a:pt x="0" y="1366353"/>
                </a:lnTo>
                <a:lnTo>
                  <a:pt x="0" y="0"/>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6" name="Google Shape;426;p29"/>
          <p:cNvSpPr/>
          <p:nvPr/>
        </p:nvSpPr>
        <p:spPr>
          <a:xfrm>
            <a:off x="8951919" y="3684776"/>
            <a:ext cx="1319152" cy="1366354"/>
          </a:xfrm>
          <a:custGeom>
            <a:rect b="b" l="l" r="r" t="t"/>
            <a:pathLst>
              <a:path extrusionOk="0" h="1366354" w="1319152">
                <a:moveTo>
                  <a:pt x="0" y="0"/>
                </a:moveTo>
                <a:lnTo>
                  <a:pt x="1319152" y="0"/>
                </a:lnTo>
                <a:lnTo>
                  <a:pt x="1319152" y="1366353"/>
                </a:lnTo>
                <a:lnTo>
                  <a:pt x="0" y="1366353"/>
                </a:lnTo>
                <a:lnTo>
                  <a:pt x="0" y="0"/>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7" name="Google Shape;427;p29"/>
          <p:cNvSpPr/>
          <p:nvPr/>
        </p:nvSpPr>
        <p:spPr>
          <a:xfrm>
            <a:off x="15745146" y="3684776"/>
            <a:ext cx="1314802" cy="1349143"/>
          </a:xfrm>
          <a:custGeom>
            <a:rect b="b" l="l" r="r" t="t"/>
            <a:pathLst>
              <a:path extrusionOk="0" h="1349143" w="1314802">
                <a:moveTo>
                  <a:pt x="0" y="0"/>
                </a:moveTo>
                <a:lnTo>
                  <a:pt x="1314801" y="0"/>
                </a:lnTo>
                <a:lnTo>
                  <a:pt x="1314801" y="1349143"/>
                </a:lnTo>
                <a:lnTo>
                  <a:pt x="0" y="1349143"/>
                </a:lnTo>
                <a:lnTo>
                  <a:pt x="0" y="0"/>
                </a:lnTo>
                <a:close/>
              </a:path>
            </a:pathLst>
          </a:cu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8" name="Google Shape;428;p29"/>
          <p:cNvSpPr/>
          <p:nvPr/>
        </p:nvSpPr>
        <p:spPr>
          <a:xfrm>
            <a:off x="13512602" y="3684776"/>
            <a:ext cx="1349143" cy="1349143"/>
          </a:xfrm>
          <a:custGeom>
            <a:rect b="b" l="l" r="r" t="t"/>
            <a:pathLst>
              <a:path extrusionOk="0" h="1349143" w="1349143">
                <a:moveTo>
                  <a:pt x="0" y="0"/>
                </a:moveTo>
                <a:lnTo>
                  <a:pt x="1349143" y="0"/>
                </a:lnTo>
                <a:lnTo>
                  <a:pt x="1349143" y="1349143"/>
                </a:lnTo>
                <a:lnTo>
                  <a:pt x="0" y="1349143"/>
                </a:lnTo>
                <a:lnTo>
                  <a:pt x="0" y="0"/>
                </a:lnTo>
                <a:close/>
              </a:path>
            </a:pathLst>
          </a:custGeom>
          <a:blipFill rotWithShape="1">
            <a:blip r:embed="rId11">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9" name="Google Shape;429;p29"/>
          <p:cNvSpPr/>
          <p:nvPr/>
        </p:nvSpPr>
        <p:spPr>
          <a:xfrm>
            <a:off x="13721106" y="5836457"/>
            <a:ext cx="932135" cy="1349143"/>
          </a:xfrm>
          <a:custGeom>
            <a:rect b="b" l="l" r="r" t="t"/>
            <a:pathLst>
              <a:path extrusionOk="0" h="1349143" w="932135">
                <a:moveTo>
                  <a:pt x="0" y="0"/>
                </a:moveTo>
                <a:lnTo>
                  <a:pt x="932135" y="0"/>
                </a:lnTo>
                <a:lnTo>
                  <a:pt x="932135" y="1349143"/>
                </a:lnTo>
                <a:lnTo>
                  <a:pt x="0" y="1349143"/>
                </a:lnTo>
                <a:lnTo>
                  <a:pt x="0" y="0"/>
                </a:lnTo>
                <a:close/>
              </a:path>
            </a:pathLst>
          </a:custGeom>
          <a:blipFill rotWithShape="1">
            <a:blip r:embed="rId12">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0" name="Google Shape;430;p29"/>
          <p:cNvSpPr/>
          <p:nvPr/>
        </p:nvSpPr>
        <p:spPr>
          <a:xfrm>
            <a:off x="11198285" y="5836457"/>
            <a:ext cx="1194605" cy="1349143"/>
          </a:xfrm>
          <a:custGeom>
            <a:rect b="b" l="l" r="r" t="t"/>
            <a:pathLst>
              <a:path extrusionOk="0" h="1349143" w="1194605">
                <a:moveTo>
                  <a:pt x="0" y="0"/>
                </a:moveTo>
                <a:lnTo>
                  <a:pt x="1194605" y="0"/>
                </a:lnTo>
                <a:lnTo>
                  <a:pt x="1194605" y="1349143"/>
                </a:lnTo>
                <a:lnTo>
                  <a:pt x="0" y="1349143"/>
                </a:lnTo>
                <a:lnTo>
                  <a:pt x="0" y="0"/>
                </a:lnTo>
                <a:close/>
              </a:path>
            </a:pathLst>
          </a:custGeom>
          <a:blipFill rotWithShape="1">
            <a:blip r:embed="rId1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1" name="Google Shape;431;p29"/>
          <p:cNvSpPr/>
          <p:nvPr/>
        </p:nvSpPr>
        <p:spPr>
          <a:xfrm>
            <a:off x="15659893" y="5836457"/>
            <a:ext cx="1400054" cy="1349143"/>
          </a:xfrm>
          <a:custGeom>
            <a:rect b="b" l="l" r="r" t="t"/>
            <a:pathLst>
              <a:path extrusionOk="0" h="1349143" w="1400054">
                <a:moveTo>
                  <a:pt x="0" y="0"/>
                </a:moveTo>
                <a:lnTo>
                  <a:pt x="1400054" y="0"/>
                </a:lnTo>
                <a:lnTo>
                  <a:pt x="1400054" y="1349143"/>
                </a:lnTo>
                <a:lnTo>
                  <a:pt x="0" y="1349143"/>
                </a:lnTo>
                <a:lnTo>
                  <a:pt x="0" y="0"/>
                </a:lnTo>
                <a:close/>
              </a:path>
            </a:pathLst>
          </a:custGeom>
          <a:blipFill rotWithShape="1">
            <a:blip r:embed="rId1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2" name="Google Shape;432;p29"/>
          <p:cNvSpPr/>
          <p:nvPr/>
        </p:nvSpPr>
        <p:spPr>
          <a:xfrm>
            <a:off x="8951919" y="5836457"/>
            <a:ext cx="1384382" cy="1349143"/>
          </a:xfrm>
          <a:custGeom>
            <a:rect b="b" l="l" r="r" t="t"/>
            <a:pathLst>
              <a:path extrusionOk="0" h="1349143" w="1384382">
                <a:moveTo>
                  <a:pt x="0" y="0"/>
                </a:moveTo>
                <a:lnTo>
                  <a:pt x="1384382" y="0"/>
                </a:lnTo>
                <a:lnTo>
                  <a:pt x="1384382" y="1349143"/>
                </a:lnTo>
                <a:lnTo>
                  <a:pt x="0" y="1349143"/>
                </a:lnTo>
                <a:lnTo>
                  <a:pt x="0" y="0"/>
                </a:lnTo>
                <a:close/>
              </a:path>
            </a:pathLst>
          </a:custGeom>
          <a:blipFill rotWithShape="1">
            <a:blip r:embed="rId1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3" name="Google Shape;433;p29"/>
          <p:cNvSpPr/>
          <p:nvPr/>
        </p:nvSpPr>
        <p:spPr>
          <a:xfrm>
            <a:off x="11198285" y="8056806"/>
            <a:ext cx="1159820" cy="1104992"/>
          </a:xfrm>
          <a:custGeom>
            <a:rect b="b" l="l" r="r" t="t"/>
            <a:pathLst>
              <a:path extrusionOk="0" h="1104992" w="1159820">
                <a:moveTo>
                  <a:pt x="0" y="0"/>
                </a:moveTo>
                <a:lnTo>
                  <a:pt x="1159821" y="0"/>
                </a:lnTo>
                <a:lnTo>
                  <a:pt x="1159821" y="1104992"/>
                </a:lnTo>
                <a:lnTo>
                  <a:pt x="0" y="1104992"/>
                </a:lnTo>
                <a:lnTo>
                  <a:pt x="0" y="0"/>
                </a:lnTo>
                <a:close/>
              </a:path>
            </a:pathLst>
          </a:custGeom>
          <a:blipFill rotWithShape="1">
            <a:blip r:embed="rId1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4" name="Google Shape;434;p29"/>
          <p:cNvSpPr/>
          <p:nvPr/>
        </p:nvSpPr>
        <p:spPr>
          <a:xfrm>
            <a:off x="8845807" y="7970928"/>
            <a:ext cx="950293" cy="1104992"/>
          </a:xfrm>
          <a:custGeom>
            <a:rect b="b" l="l" r="r" t="t"/>
            <a:pathLst>
              <a:path extrusionOk="0" h="1104992" w="950293">
                <a:moveTo>
                  <a:pt x="0" y="0"/>
                </a:moveTo>
                <a:lnTo>
                  <a:pt x="950293" y="0"/>
                </a:lnTo>
                <a:lnTo>
                  <a:pt x="950293" y="1104992"/>
                </a:lnTo>
                <a:lnTo>
                  <a:pt x="0" y="1104992"/>
                </a:lnTo>
                <a:lnTo>
                  <a:pt x="0" y="0"/>
                </a:lnTo>
                <a:close/>
              </a:path>
            </a:pathLst>
          </a:custGeom>
          <a:blipFill rotWithShape="1">
            <a:blip r:embed="rId1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5" name="Google Shape;435;p29"/>
          <p:cNvSpPr/>
          <p:nvPr/>
        </p:nvSpPr>
        <p:spPr>
          <a:xfrm>
            <a:off x="13229738" y="8056806"/>
            <a:ext cx="1245381" cy="1104992"/>
          </a:xfrm>
          <a:custGeom>
            <a:rect b="b" l="l" r="r" t="t"/>
            <a:pathLst>
              <a:path extrusionOk="0" h="1104992" w="1245381">
                <a:moveTo>
                  <a:pt x="0" y="0"/>
                </a:moveTo>
                <a:lnTo>
                  <a:pt x="1245380" y="0"/>
                </a:lnTo>
                <a:lnTo>
                  <a:pt x="1245380" y="1104992"/>
                </a:lnTo>
                <a:lnTo>
                  <a:pt x="0" y="1104992"/>
                </a:lnTo>
                <a:lnTo>
                  <a:pt x="0" y="0"/>
                </a:lnTo>
                <a:close/>
              </a:path>
            </a:pathLst>
          </a:custGeom>
          <a:blipFill rotWithShape="1">
            <a:blip r:embed="rId1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6" name="Google Shape;436;p29"/>
          <p:cNvSpPr/>
          <p:nvPr/>
        </p:nvSpPr>
        <p:spPr>
          <a:xfrm>
            <a:off x="15464417" y="8056806"/>
            <a:ext cx="1471539" cy="1104992"/>
          </a:xfrm>
          <a:custGeom>
            <a:rect b="b" l="l" r="r" t="t"/>
            <a:pathLst>
              <a:path extrusionOk="0" h="1104992" w="1471539">
                <a:moveTo>
                  <a:pt x="0" y="0"/>
                </a:moveTo>
                <a:lnTo>
                  <a:pt x="1471539" y="0"/>
                </a:lnTo>
                <a:lnTo>
                  <a:pt x="1471539" y="1104992"/>
                </a:lnTo>
                <a:lnTo>
                  <a:pt x="0" y="1104992"/>
                </a:lnTo>
                <a:lnTo>
                  <a:pt x="0" y="0"/>
                </a:lnTo>
                <a:close/>
              </a:path>
            </a:pathLst>
          </a:custGeom>
          <a:blipFill rotWithShape="1">
            <a:blip r:embed="rId1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7" name="Google Shape;437;p29"/>
          <p:cNvSpPr txBox="1"/>
          <p:nvPr/>
        </p:nvSpPr>
        <p:spPr>
          <a:xfrm>
            <a:off x="1028700" y="746555"/>
            <a:ext cx="5059200" cy="2771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US" sz="9002" u="none" strike="noStrike">
                <a:solidFill>
                  <a:srgbClr val="D3BA05"/>
                </a:solidFill>
                <a:latin typeface="Anton"/>
                <a:ea typeface="Anton"/>
                <a:cs typeface="Anton"/>
                <a:sym typeface="Anton"/>
              </a:rPr>
              <a:t>RESOURCE </a:t>
            </a:r>
            <a:endParaRPr/>
          </a:p>
          <a:p>
            <a:pPr indent="0" lvl="0" marL="0" marR="0" rtl="0" algn="l">
              <a:lnSpc>
                <a:spcPct val="100000"/>
              </a:lnSpc>
              <a:spcBef>
                <a:spcPts val="0"/>
              </a:spcBef>
              <a:spcAft>
                <a:spcPts val="0"/>
              </a:spcAft>
              <a:buNone/>
            </a:pPr>
            <a:r>
              <a:rPr lang="en-US" sz="9002" u="none" strike="noStrike">
                <a:solidFill>
                  <a:srgbClr val="D3BA05"/>
                </a:solidFill>
                <a:latin typeface="Anton"/>
                <a:ea typeface="Anton"/>
                <a:cs typeface="Anton"/>
                <a:sym typeface="Anton"/>
              </a:rPr>
              <a:t>PAGE</a:t>
            </a:r>
            <a:endParaRPr/>
          </a:p>
        </p:txBody>
      </p:sp>
      <p:sp>
        <p:nvSpPr>
          <p:cNvPr id="438" name="Google Shape;438;p29"/>
          <p:cNvSpPr txBox="1"/>
          <p:nvPr/>
        </p:nvSpPr>
        <p:spPr>
          <a:xfrm>
            <a:off x="1028700" y="3665425"/>
            <a:ext cx="5059200" cy="5541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US" sz="2400">
                <a:solidFill>
                  <a:srgbClr val="FFFFFF"/>
                </a:solidFill>
                <a:latin typeface="Arimo"/>
                <a:ea typeface="Arimo"/>
                <a:cs typeface="Arimo"/>
                <a:sym typeface="Arimo"/>
              </a:rPr>
              <a:t>Use these design resources in your Canva Presentation.</a:t>
            </a:r>
            <a:endParaRPr/>
          </a:p>
          <a:p>
            <a:pPr indent="0" lvl="0" marL="0" marR="0" rtl="0" algn="l">
              <a:lnSpc>
                <a:spcPct val="100000"/>
              </a:lnSpc>
              <a:spcBef>
                <a:spcPts val="0"/>
              </a:spcBef>
              <a:spcAft>
                <a:spcPts val="0"/>
              </a:spcAft>
              <a:buNone/>
            </a:pPr>
            <a:r>
              <a:t/>
            </a:r>
            <a:endParaRPr sz="2400">
              <a:solidFill>
                <a:srgbClr val="FFFFFF"/>
              </a:solidFill>
              <a:latin typeface="Arimo"/>
              <a:ea typeface="Arimo"/>
              <a:cs typeface="Arimo"/>
              <a:sym typeface="Arimo"/>
            </a:endParaRPr>
          </a:p>
          <a:p>
            <a:pPr indent="0" lvl="0" marL="0" marR="0" rtl="0" algn="l">
              <a:lnSpc>
                <a:spcPct val="100000"/>
              </a:lnSpc>
              <a:spcBef>
                <a:spcPts val="0"/>
              </a:spcBef>
              <a:spcAft>
                <a:spcPts val="0"/>
              </a:spcAft>
              <a:buNone/>
            </a:pPr>
            <a:r>
              <a:t/>
            </a:r>
            <a:endParaRPr sz="2400">
              <a:solidFill>
                <a:srgbClr val="FFFFFF"/>
              </a:solidFill>
              <a:latin typeface="Arimo"/>
              <a:ea typeface="Arimo"/>
              <a:cs typeface="Arimo"/>
              <a:sym typeface="Arimo"/>
            </a:endParaRPr>
          </a:p>
          <a:p>
            <a:pPr indent="0" lvl="0" marL="0" marR="0" rtl="0" algn="l">
              <a:lnSpc>
                <a:spcPct val="100000"/>
              </a:lnSpc>
              <a:spcBef>
                <a:spcPts val="0"/>
              </a:spcBef>
              <a:spcAft>
                <a:spcPts val="0"/>
              </a:spcAft>
              <a:buNone/>
            </a:pPr>
            <a:r>
              <a:t/>
            </a:r>
            <a:endParaRPr sz="2400">
              <a:solidFill>
                <a:srgbClr val="FFFFFF"/>
              </a:solidFill>
              <a:latin typeface="Arimo"/>
              <a:ea typeface="Arimo"/>
              <a:cs typeface="Arimo"/>
              <a:sym typeface="Arimo"/>
            </a:endParaRPr>
          </a:p>
          <a:p>
            <a:pPr indent="0" lvl="0" marL="0" marR="0" rtl="0" algn="l">
              <a:lnSpc>
                <a:spcPct val="100000"/>
              </a:lnSpc>
              <a:spcBef>
                <a:spcPts val="0"/>
              </a:spcBef>
              <a:spcAft>
                <a:spcPts val="0"/>
              </a:spcAft>
              <a:buNone/>
            </a:pPr>
            <a:r>
              <a:t/>
            </a:r>
            <a:endParaRPr sz="2400">
              <a:solidFill>
                <a:srgbClr val="FFFFFF"/>
              </a:solidFill>
              <a:latin typeface="Arimo"/>
              <a:ea typeface="Arimo"/>
              <a:cs typeface="Arimo"/>
              <a:sym typeface="Arimo"/>
            </a:endParaRPr>
          </a:p>
          <a:p>
            <a:pPr indent="0" lvl="0" marL="0" marR="0" rtl="0" algn="l">
              <a:lnSpc>
                <a:spcPct val="100000"/>
              </a:lnSpc>
              <a:spcBef>
                <a:spcPts val="0"/>
              </a:spcBef>
              <a:spcAft>
                <a:spcPts val="0"/>
              </a:spcAft>
              <a:buNone/>
            </a:pPr>
            <a:r>
              <a:t/>
            </a:r>
            <a:endParaRPr sz="2400">
              <a:solidFill>
                <a:srgbClr val="FFFFFF"/>
              </a:solidFill>
              <a:latin typeface="Arimo"/>
              <a:ea typeface="Arimo"/>
              <a:cs typeface="Arimo"/>
              <a:sym typeface="Arimo"/>
            </a:endParaRPr>
          </a:p>
          <a:p>
            <a:pPr indent="0" lvl="0" marL="0" marR="0" rtl="0" algn="l">
              <a:lnSpc>
                <a:spcPct val="100000"/>
              </a:lnSpc>
              <a:spcBef>
                <a:spcPts val="0"/>
              </a:spcBef>
              <a:spcAft>
                <a:spcPts val="0"/>
              </a:spcAft>
              <a:buNone/>
            </a:pPr>
            <a:r>
              <a:t/>
            </a:r>
            <a:endParaRPr sz="2400">
              <a:solidFill>
                <a:srgbClr val="FFFFFF"/>
              </a:solidFill>
              <a:latin typeface="Arimo"/>
              <a:ea typeface="Arimo"/>
              <a:cs typeface="Arimo"/>
              <a:sym typeface="Arimo"/>
            </a:endParaRPr>
          </a:p>
          <a:p>
            <a:pPr indent="0" lvl="0" marL="0" marR="0" rtl="0" algn="l">
              <a:lnSpc>
                <a:spcPct val="100000"/>
              </a:lnSpc>
              <a:spcBef>
                <a:spcPts val="0"/>
              </a:spcBef>
              <a:spcAft>
                <a:spcPts val="0"/>
              </a:spcAft>
              <a:buNone/>
            </a:pPr>
            <a:r>
              <a:t/>
            </a:r>
            <a:endParaRPr sz="2400">
              <a:solidFill>
                <a:srgbClr val="FFFFFF"/>
              </a:solidFill>
              <a:latin typeface="Arimo"/>
              <a:ea typeface="Arimo"/>
              <a:cs typeface="Arimo"/>
              <a:sym typeface="Arimo"/>
            </a:endParaRPr>
          </a:p>
          <a:p>
            <a:pPr indent="0" lvl="0" marL="0" marR="0" rtl="0" algn="l">
              <a:lnSpc>
                <a:spcPct val="100000"/>
              </a:lnSpc>
              <a:spcBef>
                <a:spcPts val="0"/>
              </a:spcBef>
              <a:spcAft>
                <a:spcPts val="0"/>
              </a:spcAft>
              <a:buNone/>
            </a:pPr>
            <a:r>
              <a:t/>
            </a:r>
            <a:endParaRPr sz="2400">
              <a:solidFill>
                <a:srgbClr val="FFFFFF"/>
              </a:solidFill>
              <a:latin typeface="Arimo"/>
              <a:ea typeface="Arimo"/>
              <a:cs typeface="Arimo"/>
              <a:sym typeface="Arimo"/>
            </a:endParaRPr>
          </a:p>
          <a:p>
            <a:pPr indent="0" lvl="0" marL="0" marR="0" rtl="0" algn="l">
              <a:lnSpc>
                <a:spcPct val="100000"/>
              </a:lnSpc>
              <a:spcBef>
                <a:spcPts val="0"/>
              </a:spcBef>
              <a:spcAft>
                <a:spcPts val="0"/>
              </a:spcAft>
              <a:buNone/>
            </a:pPr>
            <a:r>
              <a:rPr lang="en-US" sz="2400">
                <a:solidFill>
                  <a:srgbClr val="FFFFFF"/>
                </a:solidFill>
                <a:latin typeface="Arimo"/>
                <a:ea typeface="Arimo"/>
                <a:cs typeface="Arimo"/>
                <a:sym typeface="Arimo"/>
              </a:rPr>
              <a:t>You can find these fonts online too. Happy designing! </a:t>
            </a:r>
            <a:endParaRPr/>
          </a:p>
          <a:p>
            <a:pPr indent="0" lvl="0" marL="0" marR="0" rtl="0" algn="l">
              <a:lnSpc>
                <a:spcPct val="100000"/>
              </a:lnSpc>
              <a:spcBef>
                <a:spcPts val="0"/>
              </a:spcBef>
              <a:spcAft>
                <a:spcPts val="0"/>
              </a:spcAft>
              <a:buNone/>
            </a:pPr>
            <a:r>
              <a:t/>
            </a:r>
            <a:endParaRPr sz="2400">
              <a:solidFill>
                <a:srgbClr val="FFFFFF"/>
              </a:solidFill>
              <a:latin typeface="Arimo"/>
              <a:ea typeface="Arimo"/>
              <a:cs typeface="Arimo"/>
              <a:sym typeface="Arimo"/>
            </a:endParaRPr>
          </a:p>
          <a:p>
            <a:pPr indent="0" lvl="0" marL="0" marR="0" rtl="0" algn="l">
              <a:lnSpc>
                <a:spcPct val="100000"/>
              </a:lnSpc>
              <a:spcBef>
                <a:spcPts val="0"/>
              </a:spcBef>
              <a:spcAft>
                <a:spcPts val="0"/>
              </a:spcAft>
              <a:buNone/>
            </a:pPr>
            <a:r>
              <a:rPr lang="en-US" sz="2400">
                <a:solidFill>
                  <a:srgbClr val="FFFFFF"/>
                </a:solidFill>
                <a:latin typeface="Arimo"/>
                <a:ea typeface="Arimo"/>
                <a:cs typeface="Arimo"/>
                <a:sym typeface="Arimo"/>
              </a:rPr>
              <a:t>Don't forget to delete this page before presenting. </a:t>
            </a:r>
            <a:endParaRPr/>
          </a:p>
        </p:txBody>
      </p:sp>
      <p:sp>
        <p:nvSpPr>
          <p:cNvPr id="439" name="Google Shape;439;p29"/>
          <p:cNvSpPr txBox="1"/>
          <p:nvPr/>
        </p:nvSpPr>
        <p:spPr>
          <a:xfrm>
            <a:off x="1028700" y="4704581"/>
            <a:ext cx="4676700" cy="849300"/>
          </a:xfrm>
          <a:prstGeom prst="rect">
            <a:avLst/>
          </a:prstGeom>
          <a:noFill/>
          <a:ln>
            <a:noFill/>
          </a:ln>
        </p:spPr>
        <p:txBody>
          <a:bodyPr anchorCtr="0" anchor="t" bIns="0" lIns="0" spcFirstLastPara="1" rIns="0" wrap="square" tIns="0">
            <a:spAutoFit/>
          </a:bodyPr>
          <a:lstStyle/>
          <a:p>
            <a:pPr indent="0" lvl="0" marL="0" marR="0" rtl="0" algn="l">
              <a:lnSpc>
                <a:spcPct val="130012"/>
              </a:lnSpc>
              <a:spcBef>
                <a:spcPts val="0"/>
              </a:spcBef>
              <a:spcAft>
                <a:spcPts val="0"/>
              </a:spcAft>
              <a:buNone/>
            </a:pPr>
            <a:r>
              <a:rPr lang="en-US" sz="2399" u="none" strike="noStrike">
                <a:solidFill>
                  <a:srgbClr val="FFFFFF"/>
                </a:solidFill>
                <a:latin typeface="Arimo"/>
                <a:ea typeface="Arimo"/>
                <a:cs typeface="Arimo"/>
                <a:sym typeface="Arimo"/>
              </a:rPr>
              <a:t>This presentation template uses the following free fonts:</a:t>
            </a:r>
            <a:endParaRPr/>
          </a:p>
        </p:txBody>
      </p:sp>
      <p:sp>
        <p:nvSpPr>
          <p:cNvPr id="440" name="Google Shape;440;p29"/>
          <p:cNvSpPr txBox="1"/>
          <p:nvPr/>
        </p:nvSpPr>
        <p:spPr>
          <a:xfrm>
            <a:off x="1028700" y="5999765"/>
            <a:ext cx="5059200" cy="972300"/>
          </a:xfrm>
          <a:prstGeom prst="rect">
            <a:avLst/>
          </a:prstGeom>
          <a:noFill/>
          <a:ln>
            <a:noFill/>
          </a:ln>
        </p:spPr>
        <p:txBody>
          <a:bodyPr anchorCtr="0" anchor="t" bIns="0" lIns="0" spcFirstLastPara="1" rIns="0" wrap="square" tIns="0">
            <a:spAutoFit/>
          </a:bodyPr>
          <a:lstStyle/>
          <a:p>
            <a:pPr indent="-179433" lvl="1" marL="358866" marR="0" rtl="0" algn="l">
              <a:lnSpc>
                <a:spcPct val="140012"/>
              </a:lnSpc>
              <a:spcBef>
                <a:spcPts val="0"/>
              </a:spcBef>
              <a:spcAft>
                <a:spcPts val="0"/>
              </a:spcAft>
              <a:buClr>
                <a:srgbClr val="FFFFFF"/>
              </a:buClr>
              <a:buSzPts val="1662"/>
              <a:buFont typeface="Arial"/>
              <a:buAutoNum type="arabicPeriod"/>
            </a:pPr>
            <a:r>
              <a:rPr b="0" i="0" lang="en-US" sz="1662" u="none" cap="none" strike="noStrike">
                <a:solidFill>
                  <a:srgbClr val="FFFFFF"/>
                </a:solidFill>
                <a:latin typeface="Arial"/>
                <a:ea typeface="Arial"/>
                <a:cs typeface="Arial"/>
                <a:sym typeface="Arial"/>
              </a:rPr>
              <a:t>Titles: Anton</a:t>
            </a:r>
            <a:endParaRPr/>
          </a:p>
          <a:p>
            <a:pPr indent="-179433" lvl="1" marL="358866" marR="0" rtl="0" algn="l">
              <a:lnSpc>
                <a:spcPct val="140012"/>
              </a:lnSpc>
              <a:spcBef>
                <a:spcPts val="0"/>
              </a:spcBef>
              <a:spcAft>
                <a:spcPts val="0"/>
              </a:spcAft>
              <a:buClr>
                <a:srgbClr val="FFFFFF"/>
              </a:buClr>
              <a:buSzPts val="1662"/>
              <a:buFont typeface="Arial"/>
              <a:buAutoNum type="arabicPeriod"/>
            </a:pPr>
            <a:r>
              <a:rPr b="0" i="0" lang="en-US" sz="1662" u="none" cap="none" strike="noStrike">
                <a:solidFill>
                  <a:srgbClr val="FFFFFF"/>
                </a:solidFill>
                <a:latin typeface="Arial"/>
                <a:ea typeface="Arial"/>
                <a:cs typeface="Arial"/>
                <a:sym typeface="Arial"/>
              </a:rPr>
              <a:t>Headers: Anton</a:t>
            </a:r>
            <a:endParaRPr/>
          </a:p>
          <a:p>
            <a:pPr indent="-179433" lvl="1" marL="358867" marR="0" rtl="0" algn="l">
              <a:lnSpc>
                <a:spcPct val="140012"/>
              </a:lnSpc>
              <a:spcBef>
                <a:spcPts val="0"/>
              </a:spcBef>
              <a:spcAft>
                <a:spcPts val="0"/>
              </a:spcAft>
              <a:buClr>
                <a:srgbClr val="FFFFFF"/>
              </a:buClr>
              <a:buSzPts val="1662"/>
              <a:buFont typeface="Arial"/>
              <a:buAutoNum type="arabicPeriod"/>
            </a:pPr>
            <a:r>
              <a:rPr b="0" i="0" lang="en-US" sz="1662" u="none" cap="none" strike="noStrike">
                <a:solidFill>
                  <a:srgbClr val="FFFFFF"/>
                </a:solidFill>
                <a:latin typeface="Arial"/>
                <a:ea typeface="Arial"/>
                <a:cs typeface="Arial"/>
                <a:sym typeface="Arial"/>
              </a:rPr>
              <a:t>Body Copy: Arimo</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2"/>
          <p:cNvSpPr/>
          <p:nvPr/>
        </p:nvSpPr>
        <p:spPr>
          <a:xfrm rot="-5400000">
            <a:off x="4000500" y="-4000500"/>
            <a:ext cx="10287000" cy="18288000"/>
          </a:xfrm>
          <a:custGeom>
            <a:rect b="b" l="l" r="r" t="t"/>
            <a:pathLst>
              <a:path extrusionOk="0" h="18288000" w="10287000">
                <a:moveTo>
                  <a:pt x="10287000" y="0"/>
                </a:moveTo>
                <a:lnTo>
                  <a:pt x="10287000" y="18288000"/>
                </a:lnTo>
                <a:lnTo>
                  <a:pt x="0" y="18288000"/>
                </a:lnTo>
                <a:lnTo>
                  <a:pt x="0" y="0"/>
                </a:lnTo>
                <a:lnTo>
                  <a:pt x="10287000" y="0"/>
                </a:lnTo>
                <a:close/>
              </a:path>
            </a:pathLst>
          </a:custGeom>
          <a:blipFill rotWithShape="1">
            <a:blip r:embed="rId3">
              <a:alphaModFix/>
            </a:blip>
            <a:stretch>
              <a:fillRect b="0" l="-9258" r="-9257"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70" name="Google Shape;70;p12"/>
          <p:cNvGrpSpPr/>
          <p:nvPr/>
        </p:nvGrpSpPr>
        <p:grpSpPr>
          <a:xfrm>
            <a:off x="12102542" y="3141917"/>
            <a:ext cx="3258449" cy="3214659"/>
            <a:chOff x="0" y="-38100"/>
            <a:chExt cx="858192" cy="846659"/>
          </a:xfrm>
        </p:grpSpPr>
        <p:sp>
          <p:nvSpPr>
            <p:cNvPr id="71" name="Google Shape;71;p12"/>
            <p:cNvSpPr/>
            <p:nvPr/>
          </p:nvSpPr>
          <p:spPr>
            <a:xfrm>
              <a:off x="0" y="0"/>
              <a:ext cx="858192" cy="808559"/>
            </a:xfrm>
            <a:custGeom>
              <a:rect b="b" l="l" r="r" t="t"/>
              <a:pathLst>
                <a:path extrusionOk="0" h="808559" w="858192">
                  <a:moveTo>
                    <a:pt x="0" y="0"/>
                  </a:moveTo>
                  <a:lnTo>
                    <a:pt x="858192" y="0"/>
                  </a:lnTo>
                  <a:lnTo>
                    <a:pt x="858192" y="808559"/>
                  </a:lnTo>
                  <a:lnTo>
                    <a:pt x="0" y="808559"/>
                  </a:lnTo>
                  <a:close/>
                </a:path>
              </a:pathLst>
            </a:custGeom>
            <a:solidFill>
              <a:srgbClr val="000000">
                <a:alpha val="0"/>
              </a:srgbClr>
            </a:solidFill>
            <a:ln cap="sq" cmpd="sng" w="47625">
              <a:solidFill>
                <a:srgbClr val="D0BA07"/>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 name="Google Shape;72;p12"/>
            <p:cNvSpPr txBox="1"/>
            <p:nvPr/>
          </p:nvSpPr>
          <p:spPr>
            <a:xfrm>
              <a:off x="0" y="-38100"/>
              <a:ext cx="858192" cy="84665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73" name="Google Shape;73;p12"/>
          <p:cNvGrpSpPr/>
          <p:nvPr/>
        </p:nvGrpSpPr>
        <p:grpSpPr>
          <a:xfrm>
            <a:off x="6567618" y="3141917"/>
            <a:ext cx="3258449" cy="3214659"/>
            <a:chOff x="0" y="-38100"/>
            <a:chExt cx="858192" cy="846659"/>
          </a:xfrm>
        </p:grpSpPr>
        <p:sp>
          <p:nvSpPr>
            <p:cNvPr id="74" name="Google Shape;74;p12"/>
            <p:cNvSpPr/>
            <p:nvPr/>
          </p:nvSpPr>
          <p:spPr>
            <a:xfrm>
              <a:off x="0" y="0"/>
              <a:ext cx="858192" cy="808559"/>
            </a:xfrm>
            <a:custGeom>
              <a:rect b="b" l="l" r="r" t="t"/>
              <a:pathLst>
                <a:path extrusionOk="0" h="808559" w="858192">
                  <a:moveTo>
                    <a:pt x="0" y="0"/>
                  </a:moveTo>
                  <a:lnTo>
                    <a:pt x="858192" y="0"/>
                  </a:lnTo>
                  <a:lnTo>
                    <a:pt x="858192" y="808559"/>
                  </a:lnTo>
                  <a:lnTo>
                    <a:pt x="0" y="808559"/>
                  </a:lnTo>
                  <a:close/>
                </a:path>
              </a:pathLst>
            </a:custGeom>
            <a:solidFill>
              <a:srgbClr val="000000">
                <a:alpha val="0"/>
              </a:srgbClr>
            </a:solidFill>
            <a:ln cap="sq" cmpd="sng" w="47625">
              <a:solidFill>
                <a:srgbClr val="D0BA07"/>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5" name="Google Shape;75;p12"/>
            <p:cNvSpPr txBox="1"/>
            <p:nvPr/>
          </p:nvSpPr>
          <p:spPr>
            <a:xfrm>
              <a:off x="0" y="-38100"/>
              <a:ext cx="858192" cy="84665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76" name="Google Shape;76;p12"/>
          <p:cNvGrpSpPr/>
          <p:nvPr/>
        </p:nvGrpSpPr>
        <p:grpSpPr>
          <a:xfrm>
            <a:off x="1028700" y="3141917"/>
            <a:ext cx="3258449" cy="3214659"/>
            <a:chOff x="0" y="-38100"/>
            <a:chExt cx="858192" cy="846659"/>
          </a:xfrm>
        </p:grpSpPr>
        <p:sp>
          <p:nvSpPr>
            <p:cNvPr id="77" name="Google Shape;77;p12"/>
            <p:cNvSpPr/>
            <p:nvPr/>
          </p:nvSpPr>
          <p:spPr>
            <a:xfrm>
              <a:off x="0" y="0"/>
              <a:ext cx="858192" cy="808559"/>
            </a:xfrm>
            <a:custGeom>
              <a:rect b="b" l="l" r="r" t="t"/>
              <a:pathLst>
                <a:path extrusionOk="0" h="808559" w="858192">
                  <a:moveTo>
                    <a:pt x="0" y="0"/>
                  </a:moveTo>
                  <a:lnTo>
                    <a:pt x="858192" y="0"/>
                  </a:lnTo>
                  <a:lnTo>
                    <a:pt x="858192" y="808559"/>
                  </a:lnTo>
                  <a:lnTo>
                    <a:pt x="0" y="808559"/>
                  </a:lnTo>
                  <a:close/>
                </a:path>
              </a:pathLst>
            </a:custGeom>
            <a:solidFill>
              <a:srgbClr val="000000">
                <a:alpha val="0"/>
              </a:srgbClr>
            </a:solidFill>
            <a:ln cap="sq" cmpd="sng" w="47625">
              <a:solidFill>
                <a:srgbClr val="D0BA07"/>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8" name="Google Shape;78;p12"/>
            <p:cNvSpPr txBox="1"/>
            <p:nvPr/>
          </p:nvSpPr>
          <p:spPr>
            <a:xfrm>
              <a:off x="0" y="-38100"/>
              <a:ext cx="858192" cy="84665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79" name="Google Shape;79;p12"/>
          <p:cNvSpPr/>
          <p:nvPr/>
        </p:nvSpPr>
        <p:spPr>
          <a:xfrm rot="-5400000">
            <a:off x="13519572" y="-1887615"/>
            <a:ext cx="7479455" cy="2868929"/>
          </a:xfrm>
          <a:custGeom>
            <a:rect b="b" l="l" r="r" t="t"/>
            <a:pathLst>
              <a:path extrusionOk="0" h="2868929" w="7479455">
                <a:moveTo>
                  <a:pt x="0" y="0"/>
                </a:moveTo>
                <a:lnTo>
                  <a:pt x="7479456" y="0"/>
                </a:lnTo>
                <a:lnTo>
                  <a:pt x="7479456" y="2868930"/>
                </a:lnTo>
                <a:lnTo>
                  <a:pt x="0" y="2868930"/>
                </a:lnTo>
                <a:lnTo>
                  <a:pt x="0" y="0"/>
                </a:lnTo>
                <a:close/>
              </a:path>
            </a:pathLst>
          </a:custGeom>
          <a:blipFill rotWithShape="1">
            <a:blip r:embed="rId4">
              <a:alphaModFix/>
            </a:blip>
            <a:stretch>
              <a:fillRect b="-15760" l="-99996" r="0" t="-269967"/>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0" name="Google Shape;80;p12"/>
          <p:cNvSpPr txBox="1"/>
          <p:nvPr/>
        </p:nvSpPr>
        <p:spPr>
          <a:xfrm>
            <a:off x="1028700" y="1019175"/>
            <a:ext cx="8346550" cy="1381125"/>
          </a:xfrm>
          <a:prstGeom prst="rect">
            <a:avLst/>
          </a:prstGeom>
          <a:noFill/>
          <a:ln>
            <a:noFill/>
          </a:ln>
        </p:spPr>
        <p:txBody>
          <a:bodyPr anchorCtr="0" anchor="t" bIns="0" lIns="0" spcFirstLastPara="1" rIns="0" wrap="square" tIns="0">
            <a:spAutoFit/>
          </a:bodyPr>
          <a:lstStyle/>
          <a:p>
            <a:pPr indent="0" lvl="0" marL="0" marR="0" rtl="0" algn="l">
              <a:lnSpc>
                <a:spcPct val="120006"/>
              </a:lnSpc>
              <a:spcBef>
                <a:spcPts val="0"/>
              </a:spcBef>
              <a:spcAft>
                <a:spcPts val="0"/>
              </a:spcAft>
              <a:buNone/>
            </a:pPr>
            <a:r>
              <a:rPr lang="en-US" sz="9002" u="none" strike="noStrike">
                <a:solidFill>
                  <a:srgbClr val="FFFFFF"/>
                </a:solidFill>
                <a:latin typeface="Anton"/>
                <a:ea typeface="Anton"/>
                <a:cs typeface="Anton"/>
                <a:sym typeface="Anton"/>
              </a:rPr>
              <a:t>TABLE OF</a:t>
            </a:r>
            <a:r>
              <a:rPr lang="en-US" sz="9002" u="none" strike="noStrike">
                <a:solidFill>
                  <a:srgbClr val="D3BA05"/>
                </a:solidFill>
                <a:latin typeface="Anton"/>
                <a:ea typeface="Anton"/>
                <a:cs typeface="Anton"/>
                <a:sym typeface="Anton"/>
              </a:rPr>
              <a:t> CONTENTS</a:t>
            </a:r>
            <a:endParaRPr/>
          </a:p>
        </p:txBody>
      </p:sp>
      <p:sp>
        <p:nvSpPr>
          <p:cNvPr id="81" name="Google Shape;81;p12"/>
          <p:cNvSpPr txBox="1"/>
          <p:nvPr/>
        </p:nvSpPr>
        <p:spPr>
          <a:xfrm>
            <a:off x="1704357" y="3835739"/>
            <a:ext cx="1954760" cy="1971675"/>
          </a:xfrm>
          <a:prstGeom prst="rect">
            <a:avLst/>
          </a:prstGeom>
          <a:noFill/>
          <a:ln>
            <a:noFill/>
          </a:ln>
        </p:spPr>
        <p:txBody>
          <a:bodyPr anchorCtr="0" anchor="t" bIns="0" lIns="0" spcFirstLastPara="1" rIns="0" wrap="square" tIns="0">
            <a:spAutoFit/>
          </a:bodyPr>
          <a:lstStyle/>
          <a:p>
            <a:pPr indent="0" lvl="0" marL="0" marR="0" rtl="0" algn="l">
              <a:lnSpc>
                <a:spcPct val="120001"/>
              </a:lnSpc>
              <a:spcBef>
                <a:spcPts val="0"/>
              </a:spcBef>
              <a:spcAft>
                <a:spcPts val="0"/>
              </a:spcAft>
              <a:buNone/>
            </a:pPr>
            <a:r>
              <a:rPr lang="en-US" sz="12999">
                <a:solidFill>
                  <a:srgbClr val="FFFFFF"/>
                </a:solidFill>
                <a:latin typeface="Anton"/>
                <a:ea typeface="Anton"/>
                <a:cs typeface="Anton"/>
                <a:sym typeface="Anton"/>
              </a:rPr>
              <a:t>01.</a:t>
            </a:r>
            <a:endParaRPr/>
          </a:p>
        </p:txBody>
      </p:sp>
      <p:sp>
        <p:nvSpPr>
          <p:cNvPr id="82" name="Google Shape;82;p12"/>
          <p:cNvSpPr txBox="1"/>
          <p:nvPr/>
        </p:nvSpPr>
        <p:spPr>
          <a:xfrm>
            <a:off x="7271742" y="3835739"/>
            <a:ext cx="2117954" cy="1971675"/>
          </a:xfrm>
          <a:prstGeom prst="rect">
            <a:avLst/>
          </a:prstGeom>
          <a:noFill/>
          <a:ln>
            <a:noFill/>
          </a:ln>
        </p:spPr>
        <p:txBody>
          <a:bodyPr anchorCtr="0" anchor="t" bIns="0" lIns="0" spcFirstLastPara="1" rIns="0" wrap="square" tIns="0">
            <a:spAutoFit/>
          </a:bodyPr>
          <a:lstStyle/>
          <a:p>
            <a:pPr indent="0" lvl="0" marL="0" marR="0" rtl="0" algn="l">
              <a:lnSpc>
                <a:spcPct val="120001"/>
              </a:lnSpc>
              <a:spcBef>
                <a:spcPts val="0"/>
              </a:spcBef>
              <a:spcAft>
                <a:spcPts val="0"/>
              </a:spcAft>
              <a:buNone/>
            </a:pPr>
            <a:r>
              <a:rPr lang="en-US" sz="12999">
                <a:solidFill>
                  <a:srgbClr val="FFFFFF"/>
                </a:solidFill>
                <a:latin typeface="Anton"/>
                <a:ea typeface="Anton"/>
                <a:cs typeface="Anton"/>
                <a:sym typeface="Anton"/>
              </a:rPr>
              <a:t>02.</a:t>
            </a:r>
            <a:endParaRPr/>
          </a:p>
        </p:txBody>
      </p:sp>
      <p:sp>
        <p:nvSpPr>
          <p:cNvPr id="83" name="Google Shape;83;p12"/>
          <p:cNvSpPr txBox="1"/>
          <p:nvPr/>
        </p:nvSpPr>
        <p:spPr>
          <a:xfrm>
            <a:off x="12792522" y="3835739"/>
            <a:ext cx="2117954" cy="1971675"/>
          </a:xfrm>
          <a:prstGeom prst="rect">
            <a:avLst/>
          </a:prstGeom>
          <a:noFill/>
          <a:ln>
            <a:noFill/>
          </a:ln>
        </p:spPr>
        <p:txBody>
          <a:bodyPr anchorCtr="0" anchor="t" bIns="0" lIns="0" spcFirstLastPara="1" rIns="0" wrap="square" tIns="0">
            <a:spAutoFit/>
          </a:bodyPr>
          <a:lstStyle/>
          <a:p>
            <a:pPr indent="0" lvl="0" marL="0" marR="0" rtl="0" algn="l">
              <a:lnSpc>
                <a:spcPct val="120001"/>
              </a:lnSpc>
              <a:spcBef>
                <a:spcPts val="0"/>
              </a:spcBef>
              <a:spcAft>
                <a:spcPts val="0"/>
              </a:spcAft>
              <a:buNone/>
            </a:pPr>
            <a:r>
              <a:rPr lang="en-US" sz="12999">
                <a:solidFill>
                  <a:srgbClr val="FFFFFF"/>
                </a:solidFill>
                <a:latin typeface="Anton"/>
                <a:ea typeface="Anton"/>
                <a:cs typeface="Anton"/>
                <a:sym typeface="Anton"/>
              </a:rPr>
              <a:t>03.</a:t>
            </a:r>
            <a:endParaRPr/>
          </a:p>
        </p:txBody>
      </p:sp>
      <p:sp>
        <p:nvSpPr>
          <p:cNvPr id="84" name="Google Shape;84;p12"/>
          <p:cNvSpPr txBox="1"/>
          <p:nvPr/>
        </p:nvSpPr>
        <p:spPr>
          <a:xfrm>
            <a:off x="6519993" y="6785653"/>
            <a:ext cx="4083900" cy="769500"/>
          </a:xfrm>
          <a:prstGeom prst="rect">
            <a:avLst/>
          </a:prstGeom>
          <a:noFill/>
          <a:ln>
            <a:noFill/>
          </a:ln>
        </p:spPr>
        <p:txBody>
          <a:bodyPr anchorCtr="0" anchor="t" bIns="0" lIns="0" spcFirstLastPara="1" rIns="0" wrap="square" tIns="0">
            <a:spAutoFit/>
          </a:bodyPr>
          <a:lstStyle/>
          <a:p>
            <a:pPr indent="0" lvl="0" marL="0" marR="0" rtl="0" algn="l">
              <a:lnSpc>
                <a:spcPct val="120004"/>
              </a:lnSpc>
              <a:spcBef>
                <a:spcPts val="0"/>
              </a:spcBef>
              <a:spcAft>
                <a:spcPts val="0"/>
              </a:spcAft>
              <a:buNone/>
            </a:pPr>
            <a:r>
              <a:rPr lang="en-US" sz="4999" u="none" strike="noStrike">
                <a:solidFill>
                  <a:srgbClr val="D3BA05"/>
                </a:solidFill>
                <a:latin typeface="Anton"/>
                <a:ea typeface="Anton"/>
                <a:cs typeface="Anton"/>
                <a:sym typeface="Anton"/>
              </a:rPr>
              <a:t>OUR PROJECTS</a:t>
            </a:r>
            <a:endParaRPr/>
          </a:p>
        </p:txBody>
      </p:sp>
      <p:sp>
        <p:nvSpPr>
          <p:cNvPr id="85" name="Google Shape;85;p12"/>
          <p:cNvSpPr txBox="1"/>
          <p:nvPr/>
        </p:nvSpPr>
        <p:spPr>
          <a:xfrm>
            <a:off x="6519993" y="7710083"/>
            <a:ext cx="3306000" cy="738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US" sz="2400" u="none" strike="noStrike">
                <a:solidFill>
                  <a:srgbClr val="FFFFFF"/>
                </a:solidFill>
                <a:latin typeface="Arimo"/>
                <a:ea typeface="Arimo"/>
                <a:cs typeface="Arimo"/>
                <a:sym typeface="Arimo"/>
              </a:rPr>
              <a:t>Elaborate on what you want to discuss. </a:t>
            </a:r>
            <a:endParaRPr/>
          </a:p>
        </p:txBody>
      </p:sp>
      <p:sp>
        <p:nvSpPr>
          <p:cNvPr id="86" name="Google Shape;86;p12"/>
          <p:cNvSpPr txBox="1"/>
          <p:nvPr/>
        </p:nvSpPr>
        <p:spPr>
          <a:xfrm>
            <a:off x="1028700" y="6785653"/>
            <a:ext cx="3306000" cy="769500"/>
          </a:xfrm>
          <a:prstGeom prst="rect">
            <a:avLst/>
          </a:prstGeom>
          <a:noFill/>
          <a:ln>
            <a:noFill/>
          </a:ln>
        </p:spPr>
        <p:txBody>
          <a:bodyPr anchorCtr="0" anchor="t" bIns="0" lIns="0" spcFirstLastPara="1" rIns="0" wrap="square" tIns="0">
            <a:spAutoFit/>
          </a:bodyPr>
          <a:lstStyle/>
          <a:p>
            <a:pPr indent="0" lvl="0" marL="0" marR="0" rtl="0" algn="l">
              <a:lnSpc>
                <a:spcPct val="120004"/>
              </a:lnSpc>
              <a:spcBef>
                <a:spcPts val="0"/>
              </a:spcBef>
              <a:spcAft>
                <a:spcPts val="0"/>
              </a:spcAft>
              <a:buNone/>
            </a:pPr>
            <a:r>
              <a:rPr lang="en-US" sz="4999">
                <a:solidFill>
                  <a:srgbClr val="D3BA05"/>
                </a:solidFill>
                <a:latin typeface="Anton"/>
                <a:ea typeface="Anton"/>
                <a:cs typeface="Anton"/>
                <a:sym typeface="Anton"/>
              </a:rPr>
              <a:t>INTRODUCTION</a:t>
            </a:r>
            <a:endParaRPr/>
          </a:p>
        </p:txBody>
      </p:sp>
      <p:sp>
        <p:nvSpPr>
          <p:cNvPr id="87" name="Google Shape;87;p12"/>
          <p:cNvSpPr txBox="1"/>
          <p:nvPr/>
        </p:nvSpPr>
        <p:spPr>
          <a:xfrm>
            <a:off x="1028700" y="7710083"/>
            <a:ext cx="3306000" cy="738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US" sz="2400">
                <a:solidFill>
                  <a:srgbClr val="FFFFFF"/>
                </a:solidFill>
                <a:latin typeface="Arimo"/>
                <a:ea typeface="Arimo"/>
                <a:cs typeface="Arimo"/>
                <a:sym typeface="Arimo"/>
              </a:rPr>
              <a:t>Elaborate on what you want to discuss. </a:t>
            </a:r>
            <a:endParaRPr/>
          </a:p>
        </p:txBody>
      </p:sp>
      <p:sp>
        <p:nvSpPr>
          <p:cNvPr id="88" name="Google Shape;88;p12"/>
          <p:cNvSpPr txBox="1"/>
          <p:nvPr/>
        </p:nvSpPr>
        <p:spPr>
          <a:xfrm>
            <a:off x="12102542" y="6785653"/>
            <a:ext cx="3794400" cy="769500"/>
          </a:xfrm>
          <a:prstGeom prst="rect">
            <a:avLst/>
          </a:prstGeom>
          <a:noFill/>
          <a:ln>
            <a:noFill/>
          </a:ln>
        </p:spPr>
        <p:txBody>
          <a:bodyPr anchorCtr="0" anchor="t" bIns="0" lIns="0" spcFirstLastPara="1" rIns="0" wrap="square" tIns="0">
            <a:spAutoFit/>
          </a:bodyPr>
          <a:lstStyle/>
          <a:p>
            <a:pPr indent="0" lvl="0" marL="0" marR="0" rtl="0" algn="l">
              <a:lnSpc>
                <a:spcPct val="120004"/>
              </a:lnSpc>
              <a:spcBef>
                <a:spcPts val="0"/>
              </a:spcBef>
              <a:spcAft>
                <a:spcPts val="0"/>
              </a:spcAft>
              <a:buNone/>
            </a:pPr>
            <a:r>
              <a:rPr lang="en-US" sz="4999" u="none" strike="noStrike">
                <a:solidFill>
                  <a:srgbClr val="D3BA05"/>
                </a:solidFill>
                <a:latin typeface="Anton"/>
                <a:ea typeface="Anton"/>
                <a:cs typeface="Anton"/>
                <a:sym typeface="Anton"/>
              </a:rPr>
              <a:t>ABOUT US</a:t>
            </a:r>
            <a:endParaRPr/>
          </a:p>
        </p:txBody>
      </p:sp>
      <p:sp>
        <p:nvSpPr>
          <p:cNvPr id="89" name="Google Shape;89;p12"/>
          <p:cNvSpPr txBox="1"/>
          <p:nvPr/>
        </p:nvSpPr>
        <p:spPr>
          <a:xfrm>
            <a:off x="12102542" y="7710083"/>
            <a:ext cx="3306000" cy="738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US" sz="2400" u="none" strike="noStrike">
                <a:solidFill>
                  <a:srgbClr val="FFFFFF"/>
                </a:solidFill>
                <a:latin typeface="Arimo"/>
                <a:ea typeface="Arimo"/>
                <a:cs typeface="Arimo"/>
                <a:sym typeface="Arimo"/>
              </a:rPr>
              <a:t>Elaborate on what you want to discuss. </a:t>
            </a:r>
            <a:endParaRPr/>
          </a:p>
        </p:txBody>
      </p:sp>
      <p:sp>
        <p:nvSpPr>
          <p:cNvPr id="90" name="Google Shape;90;p12"/>
          <p:cNvSpPr/>
          <p:nvPr/>
        </p:nvSpPr>
        <p:spPr>
          <a:xfrm>
            <a:off x="15824835" y="8873373"/>
            <a:ext cx="1452555" cy="769854"/>
          </a:xfrm>
          <a:custGeom>
            <a:rect b="b" l="l" r="r" t="t"/>
            <a:pathLst>
              <a:path extrusionOk="0" h="769854" w="1452555">
                <a:moveTo>
                  <a:pt x="0" y="0"/>
                </a:moveTo>
                <a:lnTo>
                  <a:pt x="1452555" y="0"/>
                </a:lnTo>
                <a:lnTo>
                  <a:pt x="1452555" y="769854"/>
                </a:lnTo>
                <a:lnTo>
                  <a:pt x="0" y="769854"/>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 name="Google Shape;91;p12"/>
          <p:cNvSpPr/>
          <p:nvPr/>
        </p:nvSpPr>
        <p:spPr>
          <a:xfrm>
            <a:off x="15094046" y="618292"/>
            <a:ext cx="1908850" cy="1230011"/>
          </a:xfrm>
          <a:custGeom>
            <a:rect b="b" l="l" r="r" t="t"/>
            <a:pathLst>
              <a:path extrusionOk="0" h="1230011" w="1908850">
                <a:moveTo>
                  <a:pt x="0" y="0"/>
                </a:moveTo>
                <a:lnTo>
                  <a:pt x="1908850" y="0"/>
                </a:lnTo>
                <a:lnTo>
                  <a:pt x="1908850" y="1230011"/>
                </a:lnTo>
                <a:lnTo>
                  <a:pt x="0" y="1230011"/>
                </a:lnTo>
                <a:lnTo>
                  <a:pt x="0" y="0"/>
                </a:lnTo>
                <a:close/>
              </a:path>
            </a:pathLst>
          </a:custGeom>
          <a:blipFill rotWithShape="1">
            <a:blip r:embed="rId6">
              <a:alphaModFix/>
            </a:blip>
            <a:stretch>
              <a:fillRect b="-79914" l="0" r="-22517"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 name="Google Shape;92;p12"/>
          <p:cNvSpPr/>
          <p:nvPr/>
        </p:nvSpPr>
        <p:spPr>
          <a:xfrm rot="10800000">
            <a:off x="-516606" y="440965"/>
            <a:ext cx="1033211" cy="1546930"/>
          </a:xfrm>
          <a:custGeom>
            <a:rect b="b" l="l" r="r" t="t"/>
            <a:pathLst>
              <a:path extrusionOk="0" h="1546930" w="1033211">
                <a:moveTo>
                  <a:pt x="0" y="0"/>
                </a:moveTo>
                <a:lnTo>
                  <a:pt x="1033212" y="0"/>
                </a:lnTo>
                <a:lnTo>
                  <a:pt x="1033212" y="1546930"/>
                </a:lnTo>
                <a:lnTo>
                  <a:pt x="0" y="1546930"/>
                </a:lnTo>
                <a:lnTo>
                  <a:pt x="0" y="0"/>
                </a:lnTo>
                <a:close/>
              </a:path>
            </a:pathLst>
          </a:custGeom>
          <a:blipFill rotWithShape="1">
            <a:blip r:embed="rId7">
              <a:alphaModFix/>
            </a:blip>
            <a:stretch>
              <a:fillRect b="-34461" l="0" r="-11130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30"/>
          <p:cNvSpPr/>
          <p:nvPr/>
        </p:nvSpPr>
        <p:spPr>
          <a:xfrm rot="-5400000">
            <a:off x="4000500" y="-4000500"/>
            <a:ext cx="10287000" cy="18288000"/>
          </a:xfrm>
          <a:custGeom>
            <a:rect b="b" l="l" r="r" t="t"/>
            <a:pathLst>
              <a:path extrusionOk="0" h="18288000" w="10287000">
                <a:moveTo>
                  <a:pt x="10287000" y="0"/>
                </a:moveTo>
                <a:lnTo>
                  <a:pt x="10287000" y="18288000"/>
                </a:lnTo>
                <a:lnTo>
                  <a:pt x="0" y="18288000"/>
                </a:lnTo>
                <a:lnTo>
                  <a:pt x="0" y="0"/>
                </a:lnTo>
                <a:lnTo>
                  <a:pt x="10287000" y="0"/>
                </a:lnTo>
                <a:close/>
              </a:path>
            </a:pathLst>
          </a:custGeom>
          <a:blipFill rotWithShape="1">
            <a:blip r:embed="rId3">
              <a:alphaModFix/>
            </a:blip>
            <a:stretch>
              <a:fillRect b="0" l="-9258" r="-9257"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6" name="Google Shape;446;p30"/>
          <p:cNvSpPr txBox="1"/>
          <p:nvPr/>
        </p:nvSpPr>
        <p:spPr>
          <a:xfrm>
            <a:off x="5280936" y="1019175"/>
            <a:ext cx="7726128" cy="1381125"/>
          </a:xfrm>
          <a:prstGeom prst="rect">
            <a:avLst/>
          </a:prstGeom>
          <a:noFill/>
          <a:ln>
            <a:noFill/>
          </a:ln>
        </p:spPr>
        <p:txBody>
          <a:bodyPr anchorCtr="0" anchor="t" bIns="0" lIns="0" spcFirstLastPara="1" rIns="0" wrap="square" tIns="0">
            <a:spAutoFit/>
          </a:bodyPr>
          <a:lstStyle/>
          <a:p>
            <a:pPr indent="0" lvl="0" marL="0" marR="0" rtl="0" algn="ctr">
              <a:lnSpc>
                <a:spcPct val="120006"/>
              </a:lnSpc>
              <a:spcBef>
                <a:spcPts val="0"/>
              </a:spcBef>
              <a:spcAft>
                <a:spcPts val="0"/>
              </a:spcAft>
              <a:buNone/>
            </a:pPr>
            <a:r>
              <a:rPr lang="en-US" sz="9002" u="none" strike="noStrike">
                <a:solidFill>
                  <a:srgbClr val="D3BA05"/>
                </a:solidFill>
                <a:latin typeface="Anton"/>
                <a:ea typeface="Anton"/>
                <a:cs typeface="Anton"/>
                <a:sym typeface="Anton"/>
              </a:rPr>
              <a:t>CREDITS</a:t>
            </a:r>
            <a:endParaRPr/>
          </a:p>
        </p:txBody>
      </p:sp>
      <p:sp>
        <p:nvSpPr>
          <p:cNvPr id="447" name="Google Shape;447;p30"/>
          <p:cNvSpPr txBox="1"/>
          <p:nvPr/>
        </p:nvSpPr>
        <p:spPr>
          <a:xfrm>
            <a:off x="3143698" y="4907894"/>
            <a:ext cx="11810400" cy="1323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lang="en-US" sz="4299">
                <a:solidFill>
                  <a:srgbClr val="FFFFFF"/>
                </a:solidFill>
                <a:latin typeface="Arimo"/>
                <a:ea typeface="Arimo"/>
                <a:cs typeface="Arimo"/>
                <a:sym typeface="Arimo"/>
              </a:rPr>
              <a:t>This presentation template is free for everyone to use thanks to the following:</a:t>
            </a:r>
            <a:endParaRPr/>
          </a:p>
        </p:txBody>
      </p:sp>
      <p:sp>
        <p:nvSpPr>
          <p:cNvPr id="448" name="Google Shape;448;p30"/>
          <p:cNvSpPr txBox="1"/>
          <p:nvPr/>
        </p:nvSpPr>
        <p:spPr>
          <a:xfrm>
            <a:off x="2818025" y="7076356"/>
            <a:ext cx="12651949" cy="869950"/>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lang="en-US" sz="2499">
                <a:solidFill>
                  <a:srgbClr val="FFFFFF"/>
                </a:solidFill>
                <a:latin typeface="Arimo"/>
                <a:ea typeface="Arimo"/>
                <a:cs typeface="Arimo"/>
                <a:sym typeface="Arimo"/>
              </a:rPr>
              <a:t>SlidesCarnival for the presentation template</a:t>
            </a:r>
            <a:endParaRPr/>
          </a:p>
          <a:p>
            <a:pPr indent="0" lvl="0" marL="0" marR="0" rtl="0" algn="ctr">
              <a:lnSpc>
                <a:spcPct val="140000"/>
              </a:lnSpc>
              <a:spcBef>
                <a:spcPts val="0"/>
              </a:spcBef>
              <a:spcAft>
                <a:spcPts val="0"/>
              </a:spcAft>
              <a:buNone/>
            </a:pPr>
            <a:r>
              <a:rPr lang="en-US" sz="2500">
                <a:solidFill>
                  <a:srgbClr val="FFFFFF"/>
                </a:solidFill>
                <a:latin typeface="Arimo"/>
                <a:ea typeface="Arimo"/>
                <a:cs typeface="Arimo"/>
                <a:sym typeface="Arimo"/>
              </a:rPr>
              <a:t>Pexels for the photos</a:t>
            </a:r>
            <a:endParaRPr/>
          </a:p>
        </p:txBody>
      </p:sp>
      <p:sp>
        <p:nvSpPr>
          <p:cNvPr id="449" name="Google Shape;449;p30"/>
          <p:cNvSpPr txBox="1"/>
          <p:nvPr/>
        </p:nvSpPr>
        <p:spPr>
          <a:xfrm>
            <a:off x="2818025" y="8495581"/>
            <a:ext cx="12651949" cy="5842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lang="en-US" sz="3500">
                <a:solidFill>
                  <a:srgbClr val="FFFFFF"/>
                </a:solidFill>
                <a:latin typeface="Arimo"/>
                <a:ea typeface="Arimo"/>
                <a:cs typeface="Arimo"/>
                <a:sym typeface="Arimo"/>
              </a:rPr>
              <a:t>Happy designing! </a:t>
            </a:r>
            <a:endParaRPr/>
          </a:p>
        </p:txBody>
      </p:sp>
      <p:sp>
        <p:nvSpPr>
          <p:cNvPr id="450" name="Google Shape;450;p30"/>
          <p:cNvSpPr/>
          <p:nvPr/>
        </p:nvSpPr>
        <p:spPr>
          <a:xfrm>
            <a:off x="6131256" y="2906222"/>
            <a:ext cx="6025487" cy="1506372"/>
          </a:xfrm>
          <a:custGeom>
            <a:rect b="b" l="l" r="r" t="t"/>
            <a:pathLst>
              <a:path extrusionOk="0" h="1506372" w="6025487">
                <a:moveTo>
                  <a:pt x="0" y="0"/>
                </a:moveTo>
                <a:lnTo>
                  <a:pt x="6025488" y="0"/>
                </a:lnTo>
                <a:lnTo>
                  <a:pt x="6025488" y="1506372"/>
                </a:lnTo>
                <a:lnTo>
                  <a:pt x="0" y="150637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1" name="Google Shape;451;p30"/>
          <p:cNvSpPr/>
          <p:nvPr/>
        </p:nvSpPr>
        <p:spPr>
          <a:xfrm rot="-5400000">
            <a:off x="14021892" y="-161492"/>
            <a:ext cx="7479455" cy="2868929"/>
          </a:xfrm>
          <a:custGeom>
            <a:rect b="b" l="l" r="r" t="t"/>
            <a:pathLst>
              <a:path extrusionOk="0" h="2868929" w="7479455">
                <a:moveTo>
                  <a:pt x="0" y="0"/>
                </a:moveTo>
                <a:lnTo>
                  <a:pt x="7479456" y="0"/>
                </a:lnTo>
                <a:lnTo>
                  <a:pt x="7479456" y="2868929"/>
                </a:lnTo>
                <a:lnTo>
                  <a:pt x="0" y="2868929"/>
                </a:lnTo>
                <a:lnTo>
                  <a:pt x="0" y="0"/>
                </a:lnTo>
                <a:close/>
              </a:path>
            </a:pathLst>
          </a:custGeom>
          <a:blipFill rotWithShape="1">
            <a:blip r:embed="rId5">
              <a:alphaModFix/>
            </a:blip>
            <a:stretch>
              <a:fillRect b="-15760" l="-99996" r="0" t="-269967"/>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2" name="Google Shape;452;p30"/>
          <p:cNvSpPr/>
          <p:nvPr/>
        </p:nvSpPr>
        <p:spPr>
          <a:xfrm flipH="1" rot="-5400000">
            <a:off x="-1892550" y="8933878"/>
            <a:ext cx="6874114" cy="2547037"/>
          </a:xfrm>
          <a:custGeom>
            <a:rect b="b" l="l" r="r" t="t"/>
            <a:pathLst>
              <a:path extrusionOk="0" h="2547037" w="6874114">
                <a:moveTo>
                  <a:pt x="0" y="2547036"/>
                </a:moveTo>
                <a:lnTo>
                  <a:pt x="6874114" y="2547036"/>
                </a:lnTo>
                <a:lnTo>
                  <a:pt x="6874114" y="0"/>
                </a:lnTo>
                <a:lnTo>
                  <a:pt x="0" y="0"/>
                </a:lnTo>
                <a:lnTo>
                  <a:pt x="0" y="2547036"/>
                </a:lnTo>
                <a:close/>
              </a:path>
            </a:pathLst>
          </a:custGeom>
          <a:blipFill rotWithShape="1">
            <a:blip r:embed="rId5">
              <a:alphaModFix/>
            </a:blip>
            <a:stretch>
              <a:fillRect b="-16311" l="-100000" r="0" t="-283001"/>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3" name="Google Shape;453;p30"/>
          <p:cNvSpPr/>
          <p:nvPr/>
        </p:nvSpPr>
        <p:spPr>
          <a:xfrm rot="10800000">
            <a:off x="-516606" y="1028700"/>
            <a:ext cx="1033211" cy="1546930"/>
          </a:xfrm>
          <a:custGeom>
            <a:rect b="b" l="l" r="r" t="t"/>
            <a:pathLst>
              <a:path extrusionOk="0" h="1546930" w="1033211">
                <a:moveTo>
                  <a:pt x="0" y="0"/>
                </a:moveTo>
                <a:lnTo>
                  <a:pt x="1033212" y="0"/>
                </a:lnTo>
                <a:lnTo>
                  <a:pt x="1033212" y="1546930"/>
                </a:lnTo>
                <a:lnTo>
                  <a:pt x="0" y="1546930"/>
                </a:lnTo>
                <a:lnTo>
                  <a:pt x="0" y="0"/>
                </a:lnTo>
                <a:close/>
              </a:path>
            </a:pathLst>
          </a:custGeom>
          <a:blipFill rotWithShape="1">
            <a:blip r:embed="rId6">
              <a:alphaModFix/>
            </a:blip>
            <a:stretch>
              <a:fillRect b="-34461" l="0" r="-11130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4" name="Google Shape;454;p30"/>
          <p:cNvSpPr/>
          <p:nvPr/>
        </p:nvSpPr>
        <p:spPr>
          <a:xfrm>
            <a:off x="1699851" y="8239159"/>
            <a:ext cx="1304559" cy="840622"/>
          </a:xfrm>
          <a:custGeom>
            <a:rect b="b" l="l" r="r" t="t"/>
            <a:pathLst>
              <a:path extrusionOk="0" h="840622" w="1304559">
                <a:moveTo>
                  <a:pt x="0" y="0"/>
                </a:moveTo>
                <a:lnTo>
                  <a:pt x="1304559" y="0"/>
                </a:lnTo>
                <a:lnTo>
                  <a:pt x="1304559" y="840622"/>
                </a:lnTo>
                <a:lnTo>
                  <a:pt x="0" y="840622"/>
                </a:lnTo>
                <a:lnTo>
                  <a:pt x="0" y="0"/>
                </a:lnTo>
                <a:close/>
              </a:path>
            </a:pathLst>
          </a:custGeom>
          <a:blipFill rotWithShape="1">
            <a:blip r:embed="rId7">
              <a:alphaModFix/>
            </a:blip>
            <a:stretch>
              <a:fillRect b="-79914" l="0" r="-22517"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3"/>
          <p:cNvSpPr/>
          <p:nvPr/>
        </p:nvSpPr>
        <p:spPr>
          <a:xfrm rot="-5400000">
            <a:off x="4000500" y="-4000500"/>
            <a:ext cx="10287000" cy="18288000"/>
          </a:xfrm>
          <a:custGeom>
            <a:rect b="b" l="l" r="r" t="t"/>
            <a:pathLst>
              <a:path extrusionOk="0" h="18288000" w="10287000">
                <a:moveTo>
                  <a:pt x="10287000" y="0"/>
                </a:moveTo>
                <a:lnTo>
                  <a:pt x="10287000" y="18288000"/>
                </a:lnTo>
                <a:lnTo>
                  <a:pt x="0" y="18288000"/>
                </a:lnTo>
                <a:lnTo>
                  <a:pt x="0" y="0"/>
                </a:lnTo>
                <a:lnTo>
                  <a:pt x="10287000" y="0"/>
                </a:lnTo>
                <a:close/>
              </a:path>
            </a:pathLst>
          </a:custGeom>
          <a:blipFill rotWithShape="1">
            <a:blip r:embed="rId3">
              <a:alphaModFix/>
            </a:blip>
            <a:stretch>
              <a:fillRect b="0" l="-9258" r="-9257"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8" name="Google Shape;98;p13"/>
          <p:cNvSpPr/>
          <p:nvPr/>
        </p:nvSpPr>
        <p:spPr>
          <a:xfrm rot="-5400000">
            <a:off x="-2459362" y="-1180438"/>
            <a:ext cx="7479455" cy="2868929"/>
          </a:xfrm>
          <a:custGeom>
            <a:rect b="b" l="l" r="r" t="t"/>
            <a:pathLst>
              <a:path extrusionOk="0" h="2868929" w="7479455">
                <a:moveTo>
                  <a:pt x="0" y="0"/>
                </a:moveTo>
                <a:lnTo>
                  <a:pt x="7479455" y="0"/>
                </a:lnTo>
                <a:lnTo>
                  <a:pt x="7479455" y="2868929"/>
                </a:lnTo>
                <a:lnTo>
                  <a:pt x="0" y="2868929"/>
                </a:lnTo>
                <a:lnTo>
                  <a:pt x="0" y="0"/>
                </a:lnTo>
                <a:close/>
              </a:path>
            </a:pathLst>
          </a:custGeom>
          <a:blipFill rotWithShape="1">
            <a:blip r:embed="rId4">
              <a:alphaModFix/>
            </a:blip>
            <a:stretch>
              <a:fillRect b="-15760" l="-99996" r="0" t="-269967"/>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9" name="Google Shape;99;p13"/>
          <p:cNvSpPr/>
          <p:nvPr/>
        </p:nvSpPr>
        <p:spPr>
          <a:xfrm flipH="1">
            <a:off x="-506656" y="-1092080"/>
            <a:ext cx="9869433" cy="11784781"/>
          </a:xfrm>
          <a:custGeom>
            <a:rect b="b" l="l" r="r" t="t"/>
            <a:pathLst>
              <a:path extrusionOk="0" h="7025767" w="5883889">
                <a:moveTo>
                  <a:pt x="5656144" y="101854"/>
                </a:moveTo>
                <a:cubicBezTo>
                  <a:pt x="4251341" y="79756"/>
                  <a:pt x="2756484" y="100838"/>
                  <a:pt x="1359157" y="91821"/>
                </a:cubicBezTo>
                <a:cubicBezTo>
                  <a:pt x="1066687" y="99060"/>
                  <a:pt x="750488" y="78359"/>
                  <a:pt x="445560" y="91059"/>
                </a:cubicBezTo>
                <a:cubicBezTo>
                  <a:pt x="376981" y="98806"/>
                  <a:pt x="0" y="0"/>
                  <a:pt x="244925" y="346202"/>
                </a:cubicBezTo>
                <a:cubicBezTo>
                  <a:pt x="329759" y="401701"/>
                  <a:pt x="233060" y="497840"/>
                  <a:pt x="261892" y="585470"/>
                </a:cubicBezTo>
                <a:cubicBezTo>
                  <a:pt x="368320" y="699770"/>
                  <a:pt x="245281" y="871347"/>
                  <a:pt x="176821" y="1045083"/>
                </a:cubicBezTo>
                <a:cubicBezTo>
                  <a:pt x="171126" y="1189482"/>
                  <a:pt x="282537" y="1305687"/>
                  <a:pt x="213839" y="1459484"/>
                </a:cubicBezTo>
                <a:cubicBezTo>
                  <a:pt x="220128" y="1532509"/>
                  <a:pt x="216449" y="1660906"/>
                  <a:pt x="153210" y="1722247"/>
                </a:cubicBezTo>
                <a:cubicBezTo>
                  <a:pt x="60960" y="1772920"/>
                  <a:pt x="260824" y="1927860"/>
                  <a:pt x="234247" y="2066798"/>
                </a:cubicBezTo>
                <a:cubicBezTo>
                  <a:pt x="242078" y="2194814"/>
                  <a:pt x="232586" y="2343150"/>
                  <a:pt x="208737" y="2494534"/>
                </a:cubicBezTo>
                <a:cubicBezTo>
                  <a:pt x="214788" y="2546477"/>
                  <a:pt x="241484" y="2594229"/>
                  <a:pt x="230925" y="2644140"/>
                </a:cubicBezTo>
                <a:cubicBezTo>
                  <a:pt x="234484" y="2716911"/>
                  <a:pt x="320742" y="2789682"/>
                  <a:pt x="257146" y="2850642"/>
                </a:cubicBezTo>
                <a:cubicBezTo>
                  <a:pt x="246112" y="2860929"/>
                  <a:pt x="258926" y="2878328"/>
                  <a:pt x="272808" y="2896997"/>
                </a:cubicBezTo>
                <a:cubicBezTo>
                  <a:pt x="262960" y="2906649"/>
                  <a:pt x="182160" y="3050032"/>
                  <a:pt x="217755" y="3108960"/>
                </a:cubicBezTo>
                <a:cubicBezTo>
                  <a:pt x="215737" y="3172587"/>
                  <a:pt x="286927" y="3165221"/>
                  <a:pt x="217992" y="3304032"/>
                </a:cubicBezTo>
                <a:cubicBezTo>
                  <a:pt x="172193" y="3317748"/>
                  <a:pt x="318250" y="3488055"/>
                  <a:pt x="380778" y="3615182"/>
                </a:cubicBezTo>
                <a:cubicBezTo>
                  <a:pt x="362506" y="3687572"/>
                  <a:pt x="408898" y="3749675"/>
                  <a:pt x="428475" y="3822827"/>
                </a:cubicBezTo>
                <a:cubicBezTo>
                  <a:pt x="449357" y="3929253"/>
                  <a:pt x="428238" y="3994531"/>
                  <a:pt x="536564" y="4089654"/>
                </a:cubicBezTo>
                <a:cubicBezTo>
                  <a:pt x="568362" y="4163314"/>
                  <a:pt x="487799" y="4247134"/>
                  <a:pt x="528140" y="4359529"/>
                </a:cubicBezTo>
                <a:cubicBezTo>
                  <a:pt x="510580" y="4374642"/>
                  <a:pt x="560057" y="4391660"/>
                  <a:pt x="528259" y="4417314"/>
                </a:cubicBezTo>
                <a:cubicBezTo>
                  <a:pt x="514139" y="4437634"/>
                  <a:pt x="485782" y="4433443"/>
                  <a:pt x="513309" y="4475861"/>
                </a:cubicBezTo>
                <a:cubicBezTo>
                  <a:pt x="503461" y="4492879"/>
                  <a:pt x="545107" y="4615180"/>
                  <a:pt x="523038" y="4703699"/>
                </a:cubicBezTo>
                <a:cubicBezTo>
                  <a:pt x="519241" y="4714367"/>
                  <a:pt x="581651" y="4752340"/>
                  <a:pt x="556853" y="4778502"/>
                </a:cubicBezTo>
                <a:cubicBezTo>
                  <a:pt x="584854" y="4839335"/>
                  <a:pt x="493257" y="4875784"/>
                  <a:pt x="570854" y="5014976"/>
                </a:cubicBezTo>
                <a:cubicBezTo>
                  <a:pt x="526004" y="5049647"/>
                  <a:pt x="542496" y="5091049"/>
                  <a:pt x="538581" y="5131689"/>
                </a:cubicBezTo>
                <a:cubicBezTo>
                  <a:pt x="590905" y="5197729"/>
                  <a:pt x="611669" y="5336286"/>
                  <a:pt x="728301" y="5584571"/>
                </a:cubicBezTo>
                <a:cubicBezTo>
                  <a:pt x="789998" y="5670931"/>
                  <a:pt x="782404" y="5800725"/>
                  <a:pt x="861306" y="6020689"/>
                </a:cubicBezTo>
                <a:cubicBezTo>
                  <a:pt x="836983" y="6048756"/>
                  <a:pt x="963819" y="6038977"/>
                  <a:pt x="1049602" y="6218936"/>
                </a:cubicBezTo>
                <a:cubicBezTo>
                  <a:pt x="1035127" y="6286881"/>
                  <a:pt x="1130876" y="6349746"/>
                  <a:pt x="1090417" y="6426200"/>
                </a:cubicBezTo>
                <a:cubicBezTo>
                  <a:pt x="1475551" y="6416548"/>
                  <a:pt x="1943502" y="6426962"/>
                  <a:pt x="2412165" y="6424168"/>
                </a:cubicBezTo>
                <a:cubicBezTo>
                  <a:pt x="3359695" y="6420485"/>
                  <a:pt x="4239002" y="6423025"/>
                  <a:pt x="5173836" y="6423914"/>
                </a:cubicBezTo>
                <a:cubicBezTo>
                  <a:pt x="5883889" y="6332347"/>
                  <a:pt x="5614735" y="7025767"/>
                  <a:pt x="5673703" y="4141343"/>
                </a:cubicBezTo>
                <a:cubicBezTo>
                  <a:pt x="5641906" y="2825369"/>
                  <a:pt x="5693389" y="1346073"/>
                  <a:pt x="5656144" y="101854"/>
                </a:cubicBezTo>
                <a:close/>
              </a:path>
            </a:pathLst>
          </a:custGeom>
          <a:blipFill rotWithShape="1">
            <a:blip r:embed="rId5">
              <a:alphaModFix/>
            </a:blip>
            <a:stretch>
              <a:fillRect b="0" l="-4972" r="-67073"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0" name="Google Shape;100;p13"/>
          <p:cNvSpPr/>
          <p:nvPr/>
        </p:nvSpPr>
        <p:spPr>
          <a:xfrm flipH="1" rot="-5400000">
            <a:off x="4427652" y="8478615"/>
            <a:ext cx="8291743" cy="3616771"/>
          </a:xfrm>
          <a:custGeom>
            <a:rect b="b" l="l" r="r" t="t"/>
            <a:pathLst>
              <a:path extrusionOk="0" h="3616771" w="8291743">
                <a:moveTo>
                  <a:pt x="0" y="3616770"/>
                </a:moveTo>
                <a:lnTo>
                  <a:pt x="8291743" y="3616770"/>
                </a:lnTo>
                <a:lnTo>
                  <a:pt x="8291743" y="0"/>
                </a:lnTo>
                <a:lnTo>
                  <a:pt x="0" y="0"/>
                </a:lnTo>
                <a:lnTo>
                  <a:pt x="0" y="3616770"/>
                </a:lnTo>
                <a:close/>
              </a:path>
            </a:pathLst>
          </a:custGeom>
          <a:blipFill rotWithShape="1">
            <a:blip r:embed="rId4">
              <a:alphaModFix/>
            </a:blip>
            <a:stretch>
              <a:fillRect b="0" l="-101797" r="-599" t="-243312"/>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1" name="Google Shape;101;p13"/>
          <p:cNvSpPr txBox="1"/>
          <p:nvPr/>
        </p:nvSpPr>
        <p:spPr>
          <a:xfrm>
            <a:off x="10974464" y="1019175"/>
            <a:ext cx="5980228" cy="1381125"/>
          </a:xfrm>
          <a:prstGeom prst="rect">
            <a:avLst/>
          </a:prstGeom>
          <a:noFill/>
          <a:ln>
            <a:noFill/>
          </a:ln>
        </p:spPr>
        <p:txBody>
          <a:bodyPr anchorCtr="0" anchor="t" bIns="0" lIns="0" spcFirstLastPara="1" rIns="0" wrap="square" tIns="0">
            <a:spAutoFit/>
          </a:bodyPr>
          <a:lstStyle/>
          <a:p>
            <a:pPr indent="0" lvl="0" marL="0" marR="0" rtl="0" algn="l">
              <a:lnSpc>
                <a:spcPct val="120006"/>
              </a:lnSpc>
              <a:spcBef>
                <a:spcPts val="0"/>
              </a:spcBef>
              <a:spcAft>
                <a:spcPts val="0"/>
              </a:spcAft>
              <a:buNone/>
            </a:pPr>
            <a:r>
              <a:rPr lang="en-US" sz="9002">
                <a:solidFill>
                  <a:srgbClr val="D3BA05"/>
                </a:solidFill>
                <a:latin typeface="Anton"/>
                <a:ea typeface="Anton"/>
                <a:cs typeface="Anton"/>
                <a:sym typeface="Anton"/>
              </a:rPr>
              <a:t>INTRODUCTION</a:t>
            </a:r>
            <a:endParaRPr/>
          </a:p>
        </p:txBody>
      </p:sp>
      <p:sp>
        <p:nvSpPr>
          <p:cNvPr id="102" name="Google Shape;102;p13"/>
          <p:cNvSpPr txBox="1"/>
          <p:nvPr/>
        </p:nvSpPr>
        <p:spPr>
          <a:xfrm>
            <a:off x="10974464" y="2886016"/>
            <a:ext cx="6303000" cy="4802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US" sz="2400">
                <a:solidFill>
                  <a:srgbClr val="FFFFFF"/>
                </a:solidFill>
                <a:latin typeface="Arimo"/>
                <a:ea typeface="Arimo"/>
                <a:cs typeface="Arimo"/>
                <a:sym typeface="Arimo"/>
              </a:rPr>
              <a:t>T</a:t>
            </a:r>
            <a:r>
              <a:rPr lang="en-US" sz="2400" u="none" strike="noStrike">
                <a:solidFill>
                  <a:srgbClr val="FFFFFF"/>
                </a:solidFill>
                <a:latin typeface="Arimo"/>
                <a:ea typeface="Arimo"/>
                <a:cs typeface="Arimo"/>
                <a:sym typeface="Arimo"/>
              </a:rPr>
              <a:t>o the world of creative writing, where imagination knows no bounds and stories come to life with the stroke of a pen. Whether you're a seasoned author or a budding storyteller, this journey promises to be filled with inspiration, discovery, and endless possibilities. </a:t>
            </a:r>
            <a:endParaRPr/>
          </a:p>
          <a:p>
            <a:pPr indent="0" lvl="0" marL="0" marR="0" rtl="0" algn="l">
              <a:lnSpc>
                <a:spcPct val="100000"/>
              </a:lnSpc>
              <a:spcBef>
                <a:spcPts val="0"/>
              </a:spcBef>
              <a:spcAft>
                <a:spcPts val="0"/>
              </a:spcAft>
              <a:buNone/>
            </a:pPr>
            <a:r>
              <a:t/>
            </a:r>
            <a:endParaRPr sz="2400" u="none" strike="noStrike">
              <a:solidFill>
                <a:srgbClr val="FFFFFF"/>
              </a:solidFill>
              <a:latin typeface="Arimo"/>
              <a:ea typeface="Arimo"/>
              <a:cs typeface="Arimo"/>
              <a:sym typeface="Arimo"/>
            </a:endParaRPr>
          </a:p>
          <a:p>
            <a:pPr indent="0" lvl="0" marL="0" marR="0" rtl="0" algn="l">
              <a:lnSpc>
                <a:spcPct val="100000"/>
              </a:lnSpc>
              <a:spcBef>
                <a:spcPts val="0"/>
              </a:spcBef>
              <a:spcAft>
                <a:spcPts val="0"/>
              </a:spcAft>
              <a:buNone/>
            </a:pPr>
            <a:r>
              <a:rPr lang="en-US" sz="2400" u="none" strike="noStrike">
                <a:solidFill>
                  <a:srgbClr val="FFFFFF"/>
                </a:solidFill>
                <a:latin typeface="Arimo"/>
                <a:ea typeface="Arimo"/>
                <a:cs typeface="Arimo"/>
                <a:sym typeface="Arimo"/>
              </a:rPr>
              <a:t>Here, we will explore various genres, techniques, and tips to help you hone your craft and bring your unique voice to the page. So, grab your favorite notebook and pen, and let's embark on this exciting. </a:t>
            </a:r>
            <a:endParaRPr/>
          </a:p>
        </p:txBody>
      </p:sp>
      <p:sp>
        <p:nvSpPr>
          <p:cNvPr id="103" name="Google Shape;103;p13"/>
          <p:cNvSpPr/>
          <p:nvPr/>
        </p:nvSpPr>
        <p:spPr>
          <a:xfrm>
            <a:off x="15824835" y="8873373"/>
            <a:ext cx="1452555" cy="769854"/>
          </a:xfrm>
          <a:custGeom>
            <a:rect b="b" l="l" r="r" t="t"/>
            <a:pathLst>
              <a:path extrusionOk="0" h="769854" w="1452555">
                <a:moveTo>
                  <a:pt x="0" y="0"/>
                </a:moveTo>
                <a:lnTo>
                  <a:pt x="1452555" y="0"/>
                </a:lnTo>
                <a:lnTo>
                  <a:pt x="1452555" y="769854"/>
                </a:lnTo>
                <a:lnTo>
                  <a:pt x="0" y="769854"/>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4" name="Google Shape;104;p13"/>
          <p:cNvSpPr/>
          <p:nvPr/>
        </p:nvSpPr>
        <p:spPr>
          <a:xfrm>
            <a:off x="8189575" y="1099495"/>
            <a:ext cx="1908850" cy="1230011"/>
          </a:xfrm>
          <a:custGeom>
            <a:rect b="b" l="l" r="r" t="t"/>
            <a:pathLst>
              <a:path extrusionOk="0" h="1230011" w="1908850">
                <a:moveTo>
                  <a:pt x="0" y="0"/>
                </a:moveTo>
                <a:lnTo>
                  <a:pt x="1908850" y="0"/>
                </a:lnTo>
                <a:lnTo>
                  <a:pt x="1908850" y="1230010"/>
                </a:lnTo>
                <a:lnTo>
                  <a:pt x="0" y="1230010"/>
                </a:lnTo>
                <a:lnTo>
                  <a:pt x="0" y="0"/>
                </a:lnTo>
                <a:close/>
              </a:path>
            </a:pathLst>
          </a:custGeom>
          <a:blipFill rotWithShape="1">
            <a:blip r:embed="rId7">
              <a:alphaModFix/>
            </a:blip>
            <a:stretch>
              <a:fillRect b="-79914" l="0" r="-22517"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5" name="Google Shape;105;p13"/>
          <p:cNvSpPr/>
          <p:nvPr/>
        </p:nvSpPr>
        <p:spPr>
          <a:xfrm rot="10800000">
            <a:off x="-516606" y="440965"/>
            <a:ext cx="1033211" cy="1546930"/>
          </a:xfrm>
          <a:custGeom>
            <a:rect b="b" l="l" r="r" t="t"/>
            <a:pathLst>
              <a:path extrusionOk="0" h="1546930" w="1033211">
                <a:moveTo>
                  <a:pt x="0" y="0"/>
                </a:moveTo>
                <a:lnTo>
                  <a:pt x="1033212" y="0"/>
                </a:lnTo>
                <a:lnTo>
                  <a:pt x="1033212" y="1546930"/>
                </a:lnTo>
                <a:lnTo>
                  <a:pt x="0" y="1546930"/>
                </a:lnTo>
                <a:lnTo>
                  <a:pt x="0" y="0"/>
                </a:lnTo>
                <a:close/>
              </a:path>
            </a:pathLst>
          </a:custGeom>
          <a:blipFill rotWithShape="1">
            <a:blip r:embed="rId8">
              <a:alphaModFix/>
            </a:blip>
            <a:stretch>
              <a:fillRect b="-34461" l="0" r="-11130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4"/>
          <p:cNvSpPr/>
          <p:nvPr/>
        </p:nvSpPr>
        <p:spPr>
          <a:xfrm rot="-5400000">
            <a:off x="4000500" y="-4000500"/>
            <a:ext cx="10287000" cy="18288000"/>
          </a:xfrm>
          <a:custGeom>
            <a:rect b="b" l="l" r="r" t="t"/>
            <a:pathLst>
              <a:path extrusionOk="0" h="18288000" w="10287000">
                <a:moveTo>
                  <a:pt x="10287000" y="0"/>
                </a:moveTo>
                <a:lnTo>
                  <a:pt x="10287000" y="18288000"/>
                </a:lnTo>
                <a:lnTo>
                  <a:pt x="0" y="18288000"/>
                </a:lnTo>
                <a:lnTo>
                  <a:pt x="0" y="0"/>
                </a:lnTo>
                <a:lnTo>
                  <a:pt x="10287000" y="0"/>
                </a:lnTo>
                <a:close/>
              </a:path>
            </a:pathLst>
          </a:custGeom>
          <a:blipFill rotWithShape="1">
            <a:blip r:embed="rId3">
              <a:alphaModFix/>
            </a:blip>
            <a:stretch>
              <a:fillRect b="0" l="-9258" r="-9257"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1" name="Google Shape;111;p14"/>
          <p:cNvSpPr/>
          <p:nvPr/>
        </p:nvSpPr>
        <p:spPr>
          <a:xfrm>
            <a:off x="15538509" y="1661511"/>
            <a:ext cx="1452555" cy="769854"/>
          </a:xfrm>
          <a:custGeom>
            <a:rect b="b" l="l" r="r" t="t"/>
            <a:pathLst>
              <a:path extrusionOk="0" h="769854" w="1452555">
                <a:moveTo>
                  <a:pt x="0" y="0"/>
                </a:moveTo>
                <a:lnTo>
                  <a:pt x="1452555" y="0"/>
                </a:lnTo>
                <a:lnTo>
                  <a:pt x="1452555" y="769854"/>
                </a:lnTo>
                <a:lnTo>
                  <a:pt x="0" y="769854"/>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2" name="Google Shape;112;p14"/>
          <p:cNvSpPr/>
          <p:nvPr/>
        </p:nvSpPr>
        <p:spPr>
          <a:xfrm>
            <a:off x="877725" y="2537425"/>
            <a:ext cx="16717491" cy="7072890"/>
          </a:xfrm>
          <a:custGeom>
            <a:rect b="b" l="l" r="r" t="t"/>
            <a:pathLst>
              <a:path extrusionOk="0" h="4813302" w="11376726">
                <a:moveTo>
                  <a:pt x="11147463" y="4727427"/>
                </a:moveTo>
                <a:cubicBezTo>
                  <a:pt x="11025689" y="9525"/>
                  <a:pt x="11376726" y="1039911"/>
                  <a:pt x="9877569" y="1081066"/>
                </a:cubicBezTo>
                <a:cubicBezTo>
                  <a:pt x="9877569" y="1081793"/>
                  <a:pt x="9877791" y="1082277"/>
                  <a:pt x="9878011" y="1083245"/>
                </a:cubicBezTo>
                <a:cubicBezTo>
                  <a:pt x="9877569" y="1083971"/>
                  <a:pt x="9877348" y="1082519"/>
                  <a:pt x="9876906" y="1081066"/>
                </a:cubicBezTo>
                <a:cubicBezTo>
                  <a:pt x="9828285" y="1082277"/>
                  <a:pt x="9777675" y="1082519"/>
                  <a:pt x="9724855" y="1081551"/>
                </a:cubicBezTo>
                <a:cubicBezTo>
                  <a:pt x="9240854" y="1202838"/>
                  <a:pt x="9765299" y="1309842"/>
                  <a:pt x="8865809" y="1063878"/>
                </a:cubicBezTo>
                <a:cubicBezTo>
                  <a:pt x="8812325" y="1144736"/>
                  <a:pt x="8359707" y="973578"/>
                  <a:pt x="8260255" y="870206"/>
                </a:cubicBezTo>
                <a:cubicBezTo>
                  <a:pt x="8148205" y="961474"/>
                  <a:pt x="7593704" y="945496"/>
                  <a:pt x="7284519" y="838008"/>
                </a:cubicBezTo>
                <a:cubicBezTo>
                  <a:pt x="7285182" y="839461"/>
                  <a:pt x="7284960" y="841881"/>
                  <a:pt x="7283413" y="846239"/>
                </a:cubicBezTo>
                <a:cubicBezTo>
                  <a:pt x="7280541" y="845029"/>
                  <a:pt x="7277225" y="850839"/>
                  <a:pt x="7276562" y="837040"/>
                </a:cubicBezTo>
                <a:cubicBezTo>
                  <a:pt x="7277446" y="837282"/>
                  <a:pt x="7278993" y="836798"/>
                  <a:pt x="7280320" y="836555"/>
                </a:cubicBezTo>
                <a:cubicBezTo>
                  <a:pt x="7215345" y="813557"/>
                  <a:pt x="7161197" y="786685"/>
                  <a:pt x="7124953" y="755697"/>
                </a:cubicBezTo>
                <a:cubicBezTo>
                  <a:pt x="6489564" y="1007229"/>
                  <a:pt x="7093571" y="1338166"/>
                  <a:pt x="5923128" y="936297"/>
                </a:cubicBezTo>
                <a:cubicBezTo>
                  <a:pt x="5105189" y="1249803"/>
                  <a:pt x="4966840" y="699290"/>
                  <a:pt x="4509802" y="875290"/>
                </a:cubicBezTo>
                <a:cubicBezTo>
                  <a:pt x="4095197" y="634652"/>
                  <a:pt x="3669983" y="672418"/>
                  <a:pt x="3208746" y="628358"/>
                </a:cubicBezTo>
                <a:cubicBezTo>
                  <a:pt x="3169849" y="547984"/>
                  <a:pt x="3136919" y="501745"/>
                  <a:pt x="3104874" y="479473"/>
                </a:cubicBezTo>
                <a:cubicBezTo>
                  <a:pt x="3105095" y="481409"/>
                  <a:pt x="3105095" y="483104"/>
                  <a:pt x="3104211" y="478988"/>
                </a:cubicBezTo>
                <a:cubicBezTo>
                  <a:pt x="3002769" y="409266"/>
                  <a:pt x="2906633" y="577761"/>
                  <a:pt x="2641868" y="677018"/>
                </a:cubicBezTo>
                <a:cubicBezTo>
                  <a:pt x="2585512" y="640220"/>
                  <a:pt x="2540427" y="615043"/>
                  <a:pt x="2501088" y="597855"/>
                </a:cubicBezTo>
                <a:lnTo>
                  <a:pt x="2500867" y="597855"/>
                </a:lnTo>
                <a:lnTo>
                  <a:pt x="2500646" y="597613"/>
                </a:lnTo>
                <a:cubicBezTo>
                  <a:pt x="2349037" y="531038"/>
                  <a:pt x="2284061" y="586234"/>
                  <a:pt x="1994987" y="581150"/>
                </a:cubicBezTo>
                <a:cubicBezTo>
                  <a:pt x="1778181" y="495693"/>
                  <a:pt x="1631876" y="777001"/>
                  <a:pt x="1219702" y="486009"/>
                </a:cubicBezTo>
                <a:cubicBezTo>
                  <a:pt x="1088204" y="479231"/>
                  <a:pt x="1173733" y="364722"/>
                  <a:pt x="789405" y="359396"/>
                </a:cubicBezTo>
                <a:cubicBezTo>
                  <a:pt x="616579" y="289916"/>
                  <a:pt x="543648" y="249729"/>
                  <a:pt x="429830" y="239561"/>
                </a:cubicBezTo>
                <a:cubicBezTo>
                  <a:pt x="429830" y="239803"/>
                  <a:pt x="429830" y="239803"/>
                  <a:pt x="429830" y="240045"/>
                </a:cubicBezTo>
                <a:cubicBezTo>
                  <a:pt x="429609" y="240530"/>
                  <a:pt x="429609" y="240045"/>
                  <a:pt x="429388" y="239319"/>
                </a:cubicBezTo>
                <a:cubicBezTo>
                  <a:pt x="386734" y="235688"/>
                  <a:pt x="338776" y="235930"/>
                  <a:pt x="277337" y="240530"/>
                </a:cubicBezTo>
                <a:cubicBezTo>
                  <a:pt x="0" y="0"/>
                  <a:pt x="218329" y="4423847"/>
                  <a:pt x="207499" y="4767856"/>
                </a:cubicBezTo>
                <a:cubicBezTo>
                  <a:pt x="860348" y="4731300"/>
                  <a:pt x="11206800" y="4813302"/>
                  <a:pt x="11147463" y="4727427"/>
                </a:cubicBezTo>
                <a:close/>
                <a:moveTo>
                  <a:pt x="956927" y="388447"/>
                </a:moveTo>
                <a:cubicBezTo>
                  <a:pt x="955601" y="388689"/>
                  <a:pt x="955822" y="377553"/>
                  <a:pt x="956927" y="388447"/>
                </a:cubicBezTo>
                <a:close/>
              </a:path>
            </a:pathLst>
          </a:custGeom>
          <a:blipFill rotWithShape="1">
            <a:blip r:embed="rId5">
              <a:alphaModFix/>
            </a:blip>
            <a:stretch>
              <a:fillRect b="-73133" l="-2623" r="-4644" t="-42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3" name="Google Shape;113;p14"/>
          <p:cNvSpPr txBox="1"/>
          <p:nvPr/>
        </p:nvSpPr>
        <p:spPr>
          <a:xfrm>
            <a:off x="1028700" y="939849"/>
            <a:ext cx="11969328" cy="1381125"/>
          </a:xfrm>
          <a:prstGeom prst="rect">
            <a:avLst/>
          </a:prstGeom>
          <a:noFill/>
          <a:ln>
            <a:noFill/>
          </a:ln>
        </p:spPr>
        <p:txBody>
          <a:bodyPr anchorCtr="0" anchor="t" bIns="0" lIns="0" spcFirstLastPara="1" rIns="0" wrap="square" tIns="0">
            <a:spAutoFit/>
          </a:bodyPr>
          <a:lstStyle/>
          <a:p>
            <a:pPr indent="0" lvl="0" marL="0" marR="0" rtl="0" algn="l">
              <a:lnSpc>
                <a:spcPct val="120006"/>
              </a:lnSpc>
              <a:spcBef>
                <a:spcPts val="0"/>
              </a:spcBef>
              <a:spcAft>
                <a:spcPts val="0"/>
              </a:spcAft>
              <a:buNone/>
            </a:pPr>
            <a:r>
              <a:rPr lang="en-US" sz="9002">
                <a:solidFill>
                  <a:srgbClr val="FFFFFF"/>
                </a:solidFill>
                <a:latin typeface="Anton"/>
                <a:ea typeface="Anton"/>
                <a:cs typeface="Anton"/>
                <a:sym typeface="Anton"/>
              </a:rPr>
              <a:t>WELCOME TO</a:t>
            </a:r>
            <a:r>
              <a:rPr lang="en-US" sz="9002">
                <a:solidFill>
                  <a:srgbClr val="D3BA05"/>
                </a:solidFill>
                <a:latin typeface="Anton"/>
                <a:ea typeface="Anton"/>
                <a:cs typeface="Anton"/>
                <a:sym typeface="Anton"/>
              </a:rPr>
              <a:t> PRESENTATION</a:t>
            </a:r>
            <a:endParaRPr/>
          </a:p>
        </p:txBody>
      </p:sp>
      <p:sp>
        <p:nvSpPr>
          <p:cNvPr id="114" name="Google Shape;114;p14"/>
          <p:cNvSpPr txBox="1"/>
          <p:nvPr/>
        </p:nvSpPr>
        <p:spPr>
          <a:xfrm>
            <a:off x="1028700" y="2347878"/>
            <a:ext cx="15557326" cy="41529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lang="en-US" sz="2400" u="none" strike="noStrike">
                <a:solidFill>
                  <a:srgbClr val="FFFFFF"/>
                </a:solidFill>
                <a:latin typeface="Arimo"/>
                <a:ea typeface="Arimo"/>
                <a:cs typeface="Arimo"/>
                <a:sym typeface="Arimo"/>
              </a:rPr>
              <a:t>I'm Rain, and I'll be sharing with you my beautiful ideas. Follow me at @reallygreatsite to learn more. </a:t>
            </a:r>
            <a:endParaRPr/>
          </a:p>
        </p:txBody>
      </p:sp>
      <p:sp>
        <p:nvSpPr>
          <p:cNvPr id="115" name="Google Shape;115;p14"/>
          <p:cNvSpPr/>
          <p:nvPr/>
        </p:nvSpPr>
        <p:spPr>
          <a:xfrm>
            <a:off x="-2655298" y="7893284"/>
            <a:ext cx="7367996" cy="2730032"/>
          </a:xfrm>
          <a:custGeom>
            <a:rect b="b" l="l" r="r" t="t"/>
            <a:pathLst>
              <a:path extrusionOk="0" h="2730032" w="7367996">
                <a:moveTo>
                  <a:pt x="7367996" y="2730032"/>
                </a:moveTo>
                <a:lnTo>
                  <a:pt x="0" y="2730032"/>
                </a:lnTo>
                <a:lnTo>
                  <a:pt x="0" y="0"/>
                </a:lnTo>
                <a:lnTo>
                  <a:pt x="7367996" y="0"/>
                </a:lnTo>
                <a:lnTo>
                  <a:pt x="7367996" y="2730032"/>
                </a:lnTo>
                <a:close/>
              </a:path>
            </a:pathLst>
          </a:custGeom>
          <a:blipFill rotWithShape="1">
            <a:blip r:embed="rId6">
              <a:alphaModFix/>
            </a:blip>
            <a:stretch>
              <a:fillRect b="-16311" l="-100000" r="0" t="-283001"/>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6" name="Google Shape;116;p14"/>
          <p:cNvSpPr/>
          <p:nvPr/>
        </p:nvSpPr>
        <p:spPr>
          <a:xfrm rot="-5400000">
            <a:off x="15595837" y="3232203"/>
            <a:ext cx="1033211" cy="1546930"/>
          </a:xfrm>
          <a:custGeom>
            <a:rect b="b" l="l" r="r" t="t"/>
            <a:pathLst>
              <a:path extrusionOk="0" h="1546930" w="1033211">
                <a:moveTo>
                  <a:pt x="0" y="0"/>
                </a:moveTo>
                <a:lnTo>
                  <a:pt x="1033211" y="0"/>
                </a:lnTo>
                <a:lnTo>
                  <a:pt x="1033211" y="1546930"/>
                </a:lnTo>
                <a:lnTo>
                  <a:pt x="0" y="1546930"/>
                </a:lnTo>
                <a:lnTo>
                  <a:pt x="0" y="0"/>
                </a:lnTo>
                <a:close/>
              </a:path>
            </a:pathLst>
          </a:custGeom>
          <a:blipFill rotWithShape="1">
            <a:blip r:embed="rId7">
              <a:alphaModFix/>
            </a:blip>
            <a:stretch>
              <a:fillRect b="-34461" l="0" r="-11130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7" name="Google Shape;117;p14"/>
          <p:cNvSpPr/>
          <p:nvPr/>
        </p:nvSpPr>
        <p:spPr>
          <a:xfrm rot="10800000">
            <a:off x="-516606" y="499508"/>
            <a:ext cx="1033211" cy="1546930"/>
          </a:xfrm>
          <a:custGeom>
            <a:rect b="b" l="l" r="r" t="t"/>
            <a:pathLst>
              <a:path extrusionOk="0" h="1546930" w="1033211">
                <a:moveTo>
                  <a:pt x="0" y="0"/>
                </a:moveTo>
                <a:lnTo>
                  <a:pt x="1033212" y="0"/>
                </a:lnTo>
                <a:lnTo>
                  <a:pt x="1033212" y="1546930"/>
                </a:lnTo>
                <a:lnTo>
                  <a:pt x="0" y="1546930"/>
                </a:lnTo>
                <a:lnTo>
                  <a:pt x="0" y="0"/>
                </a:lnTo>
                <a:close/>
              </a:path>
            </a:pathLst>
          </a:custGeom>
          <a:blipFill rotWithShape="1">
            <a:blip r:embed="rId7">
              <a:alphaModFix/>
            </a:blip>
            <a:stretch>
              <a:fillRect b="-34461" l="0" r="-11130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5"/>
          <p:cNvSpPr/>
          <p:nvPr/>
        </p:nvSpPr>
        <p:spPr>
          <a:xfrm rot="-5400000">
            <a:off x="4000500" y="-4000500"/>
            <a:ext cx="10287000" cy="18288000"/>
          </a:xfrm>
          <a:custGeom>
            <a:rect b="b" l="l" r="r" t="t"/>
            <a:pathLst>
              <a:path extrusionOk="0" h="18288000" w="10287000">
                <a:moveTo>
                  <a:pt x="10287000" y="0"/>
                </a:moveTo>
                <a:lnTo>
                  <a:pt x="10287000" y="18288000"/>
                </a:lnTo>
                <a:lnTo>
                  <a:pt x="0" y="18288000"/>
                </a:lnTo>
                <a:lnTo>
                  <a:pt x="0" y="0"/>
                </a:lnTo>
                <a:lnTo>
                  <a:pt x="10287000" y="0"/>
                </a:lnTo>
                <a:close/>
              </a:path>
            </a:pathLst>
          </a:custGeom>
          <a:blipFill rotWithShape="1">
            <a:blip r:embed="rId3">
              <a:alphaModFix/>
            </a:blip>
            <a:stretch>
              <a:fillRect b="0" l="-9258" r="-9257"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3" name="Google Shape;123;p15"/>
          <p:cNvSpPr/>
          <p:nvPr/>
        </p:nvSpPr>
        <p:spPr>
          <a:xfrm>
            <a:off x="10647199" y="-137973"/>
            <a:ext cx="8255205" cy="11643849"/>
          </a:xfrm>
          <a:custGeom>
            <a:rect b="b" l="l" r="r" t="t"/>
            <a:pathLst>
              <a:path extrusionOk="0" h="7054249" w="5001291">
                <a:moveTo>
                  <a:pt x="2731249" y="6702183"/>
                </a:moveTo>
                <a:cubicBezTo>
                  <a:pt x="1905794" y="6676707"/>
                  <a:pt x="806367" y="6729257"/>
                  <a:pt x="85291" y="6633544"/>
                </a:cubicBezTo>
                <a:cubicBezTo>
                  <a:pt x="31018" y="6659812"/>
                  <a:pt x="101438" y="6388953"/>
                  <a:pt x="117585" y="6277152"/>
                </a:cubicBezTo>
                <a:cubicBezTo>
                  <a:pt x="126127" y="6272532"/>
                  <a:pt x="136023" y="6276624"/>
                  <a:pt x="116543" y="6244152"/>
                </a:cubicBezTo>
                <a:cubicBezTo>
                  <a:pt x="157899" y="6181454"/>
                  <a:pt x="119252" y="6088792"/>
                  <a:pt x="147794" y="5955079"/>
                </a:cubicBezTo>
                <a:cubicBezTo>
                  <a:pt x="161233" y="5944255"/>
                  <a:pt x="123210" y="5921419"/>
                  <a:pt x="139461" y="5883800"/>
                </a:cubicBezTo>
                <a:cubicBezTo>
                  <a:pt x="137481" y="5857797"/>
                  <a:pt x="126856" y="5864397"/>
                  <a:pt x="140502" y="5829681"/>
                </a:cubicBezTo>
                <a:cubicBezTo>
                  <a:pt x="115710" y="5804998"/>
                  <a:pt x="192797" y="5801566"/>
                  <a:pt x="144669" y="5778202"/>
                </a:cubicBezTo>
                <a:cubicBezTo>
                  <a:pt x="144669" y="5777014"/>
                  <a:pt x="144669" y="5777543"/>
                  <a:pt x="144669" y="5774243"/>
                </a:cubicBezTo>
                <a:cubicBezTo>
                  <a:pt x="144669" y="5774243"/>
                  <a:pt x="144669" y="5774243"/>
                  <a:pt x="144669" y="5768962"/>
                </a:cubicBezTo>
                <a:cubicBezTo>
                  <a:pt x="144669" y="5768962"/>
                  <a:pt x="144669" y="5768962"/>
                  <a:pt x="144669" y="5762362"/>
                </a:cubicBezTo>
                <a:cubicBezTo>
                  <a:pt x="146857" y="5744543"/>
                  <a:pt x="158836" y="5767643"/>
                  <a:pt x="161337" y="5721444"/>
                </a:cubicBezTo>
                <a:cubicBezTo>
                  <a:pt x="278634" y="5687520"/>
                  <a:pt x="199359" y="5436989"/>
                  <a:pt x="228007" y="5329412"/>
                </a:cubicBezTo>
                <a:cubicBezTo>
                  <a:pt x="228007" y="5329544"/>
                  <a:pt x="228007" y="5328488"/>
                  <a:pt x="228007" y="5325452"/>
                </a:cubicBezTo>
                <a:cubicBezTo>
                  <a:pt x="230506" y="5323736"/>
                  <a:pt x="230819" y="5316080"/>
                  <a:pt x="226965" y="5310932"/>
                </a:cubicBezTo>
                <a:cubicBezTo>
                  <a:pt x="226131" y="5325188"/>
                  <a:pt x="206443" y="5308952"/>
                  <a:pt x="229048" y="5310932"/>
                </a:cubicBezTo>
                <a:cubicBezTo>
                  <a:pt x="229152" y="5310932"/>
                  <a:pt x="229257" y="5311064"/>
                  <a:pt x="229360" y="5311064"/>
                </a:cubicBezTo>
                <a:cubicBezTo>
                  <a:pt x="228215" y="5308688"/>
                  <a:pt x="226965" y="5303936"/>
                  <a:pt x="226965" y="5295093"/>
                </a:cubicBezTo>
                <a:cubicBezTo>
                  <a:pt x="296239" y="5147652"/>
                  <a:pt x="361450" y="5019482"/>
                  <a:pt x="356138" y="4792183"/>
                </a:cubicBezTo>
                <a:cubicBezTo>
                  <a:pt x="388951" y="4684737"/>
                  <a:pt x="325615" y="4537956"/>
                  <a:pt x="339366" y="4422590"/>
                </a:cubicBezTo>
                <a:cubicBezTo>
                  <a:pt x="294260" y="4261686"/>
                  <a:pt x="436037" y="4330193"/>
                  <a:pt x="243632" y="4104477"/>
                </a:cubicBezTo>
                <a:cubicBezTo>
                  <a:pt x="258633" y="4089430"/>
                  <a:pt x="215089" y="4067254"/>
                  <a:pt x="192588" y="3989640"/>
                </a:cubicBezTo>
                <a:cubicBezTo>
                  <a:pt x="189567" y="3955320"/>
                  <a:pt x="190088" y="3908725"/>
                  <a:pt x="180087" y="3857642"/>
                </a:cubicBezTo>
                <a:cubicBezTo>
                  <a:pt x="180504" y="3855795"/>
                  <a:pt x="178421" y="3853155"/>
                  <a:pt x="184254" y="3857642"/>
                </a:cubicBezTo>
                <a:cubicBezTo>
                  <a:pt x="165712" y="3840219"/>
                  <a:pt x="166337" y="3756797"/>
                  <a:pt x="175921" y="3703206"/>
                </a:cubicBezTo>
                <a:cubicBezTo>
                  <a:pt x="175921" y="3703206"/>
                  <a:pt x="176025" y="3703206"/>
                  <a:pt x="177691" y="3703206"/>
                </a:cubicBezTo>
                <a:cubicBezTo>
                  <a:pt x="175712" y="3700566"/>
                  <a:pt x="166337" y="3660438"/>
                  <a:pt x="116543" y="3620047"/>
                </a:cubicBezTo>
                <a:cubicBezTo>
                  <a:pt x="120189" y="3620575"/>
                  <a:pt x="131543" y="3618991"/>
                  <a:pt x="113418" y="3605527"/>
                </a:cubicBezTo>
                <a:cubicBezTo>
                  <a:pt x="65707" y="3525801"/>
                  <a:pt x="18796" y="3463895"/>
                  <a:pt x="87375" y="3379813"/>
                </a:cubicBezTo>
                <a:cubicBezTo>
                  <a:pt x="86437" y="3231447"/>
                  <a:pt x="148523" y="3172709"/>
                  <a:pt x="190505" y="3057739"/>
                </a:cubicBezTo>
                <a:cubicBezTo>
                  <a:pt x="179254" y="3056551"/>
                  <a:pt x="210818" y="3046915"/>
                  <a:pt x="201964" y="3039259"/>
                </a:cubicBezTo>
                <a:cubicBezTo>
                  <a:pt x="173108" y="3004016"/>
                  <a:pt x="187380" y="2977485"/>
                  <a:pt x="214464" y="2946861"/>
                </a:cubicBezTo>
                <a:cubicBezTo>
                  <a:pt x="214464" y="2946861"/>
                  <a:pt x="214464" y="2946861"/>
                  <a:pt x="215506" y="2946861"/>
                </a:cubicBezTo>
                <a:cubicBezTo>
                  <a:pt x="213943" y="2933002"/>
                  <a:pt x="213631" y="2908714"/>
                  <a:pt x="193630" y="2876903"/>
                </a:cubicBezTo>
                <a:cubicBezTo>
                  <a:pt x="184775" y="2877299"/>
                  <a:pt x="179879" y="2880467"/>
                  <a:pt x="196755" y="2858423"/>
                </a:cubicBezTo>
                <a:lnTo>
                  <a:pt x="196755" y="2857103"/>
                </a:lnTo>
                <a:cubicBezTo>
                  <a:pt x="236236" y="2817504"/>
                  <a:pt x="243424" y="2803908"/>
                  <a:pt x="262383" y="2733026"/>
                </a:cubicBezTo>
                <a:cubicBezTo>
                  <a:pt x="267071" y="2729858"/>
                  <a:pt x="244466" y="2727482"/>
                  <a:pt x="260300" y="2722466"/>
                </a:cubicBezTo>
                <a:cubicBezTo>
                  <a:pt x="261862" y="2737778"/>
                  <a:pt x="286238" y="2681547"/>
                  <a:pt x="325928" y="2616868"/>
                </a:cubicBezTo>
                <a:lnTo>
                  <a:pt x="325928" y="2615548"/>
                </a:lnTo>
                <a:cubicBezTo>
                  <a:pt x="363638" y="2603933"/>
                  <a:pt x="296239" y="2600500"/>
                  <a:pt x="432182" y="2453192"/>
                </a:cubicBezTo>
                <a:lnTo>
                  <a:pt x="432182" y="2454512"/>
                </a:lnTo>
                <a:cubicBezTo>
                  <a:pt x="486664" y="2422964"/>
                  <a:pt x="419057" y="2383101"/>
                  <a:pt x="478018" y="2338354"/>
                </a:cubicBezTo>
                <a:cubicBezTo>
                  <a:pt x="493123" y="2352214"/>
                  <a:pt x="477497" y="2318291"/>
                  <a:pt x="475935" y="2313275"/>
                </a:cubicBezTo>
                <a:cubicBezTo>
                  <a:pt x="475935" y="2309843"/>
                  <a:pt x="476977" y="2322778"/>
                  <a:pt x="481143" y="2315915"/>
                </a:cubicBezTo>
                <a:cubicBezTo>
                  <a:pt x="448746" y="2272223"/>
                  <a:pt x="648026" y="2190913"/>
                  <a:pt x="581148" y="2059840"/>
                </a:cubicBezTo>
                <a:cubicBezTo>
                  <a:pt x="576669" y="2040172"/>
                  <a:pt x="579377" y="2020637"/>
                  <a:pt x="592607" y="1963482"/>
                </a:cubicBezTo>
                <a:cubicBezTo>
                  <a:pt x="606774" y="1968366"/>
                  <a:pt x="573023" y="1952790"/>
                  <a:pt x="583231" y="1926523"/>
                </a:cubicBezTo>
                <a:cubicBezTo>
                  <a:pt x="587711" y="1877684"/>
                  <a:pt x="542604" y="1940118"/>
                  <a:pt x="564481" y="1890883"/>
                </a:cubicBezTo>
                <a:cubicBezTo>
                  <a:pt x="596670" y="1888375"/>
                  <a:pt x="583648" y="1724699"/>
                  <a:pt x="563439" y="1682328"/>
                </a:cubicBezTo>
                <a:cubicBezTo>
                  <a:pt x="559689" y="1675992"/>
                  <a:pt x="548542" y="1658304"/>
                  <a:pt x="570314" y="1666752"/>
                </a:cubicBezTo>
                <a:cubicBezTo>
                  <a:pt x="562606" y="1657908"/>
                  <a:pt x="581148" y="1628209"/>
                  <a:pt x="586357" y="1654608"/>
                </a:cubicBezTo>
                <a:cubicBezTo>
                  <a:pt x="586357" y="1654608"/>
                  <a:pt x="586357" y="1654608"/>
                  <a:pt x="584273" y="1657248"/>
                </a:cubicBezTo>
                <a:cubicBezTo>
                  <a:pt x="575627" y="1662660"/>
                  <a:pt x="583544" y="1669128"/>
                  <a:pt x="592607" y="1653288"/>
                </a:cubicBezTo>
                <a:cubicBezTo>
                  <a:pt x="589378" y="1651968"/>
                  <a:pt x="605003" y="1647348"/>
                  <a:pt x="592607" y="1636129"/>
                </a:cubicBezTo>
                <a:cubicBezTo>
                  <a:pt x="591774" y="1635073"/>
                  <a:pt x="590107" y="1636525"/>
                  <a:pt x="589482" y="1630849"/>
                </a:cubicBezTo>
                <a:cubicBezTo>
                  <a:pt x="561876" y="1624513"/>
                  <a:pt x="573544" y="1622137"/>
                  <a:pt x="554063" y="1484332"/>
                </a:cubicBezTo>
                <a:cubicBezTo>
                  <a:pt x="554063" y="1484332"/>
                  <a:pt x="554063" y="1484332"/>
                  <a:pt x="553022" y="1484332"/>
                </a:cubicBezTo>
                <a:cubicBezTo>
                  <a:pt x="547188" y="1487896"/>
                  <a:pt x="541771" y="1473772"/>
                  <a:pt x="553022" y="1472452"/>
                </a:cubicBezTo>
                <a:cubicBezTo>
                  <a:pt x="551980" y="1474036"/>
                  <a:pt x="556772" y="1469152"/>
                  <a:pt x="558230" y="1477732"/>
                </a:cubicBezTo>
                <a:cubicBezTo>
                  <a:pt x="615108" y="1365006"/>
                  <a:pt x="392702" y="997262"/>
                  <a:pt x="307177" y="797946"/>
                </a:cubicBezTo>
                <a:cubicBezTo>
                  <a:pt x="307177" y="797946"/>
                  <a:pt x="307177" y="797946"/>
                  <a:pt x="305093" y="797946"/>
                </a:cubicBezTo>
                <a:cubicBezTo>
                  <a:pt x="304989" y="798870"/>
                  <a:pt x="298739" y="796362"/>
                  <a:pt x="294676" y="790026"/>
                </a:cubicBezTo>
                <a:cubicBezTo>
                  <a:pt x="294676" y="790026"/>
                  <a:pt x="294676" y="790026"/>
                  <a:pt x="293634" y="790026"/>
                </a:cubicBezTo>
                <a:cubicBezTo>
                  <a:pt x="298322" y="770095"/>
                  <a:pt x="274675" y="815502"/>
                  <a:pt x="288426" y="782106"/>
                </a:cubicBezTo>
                <a:cubicBezTo>
                  <a:pt x="288426" y="784350"/>
                  <a:pt x="287905" y="783294"/>
                  <a:pt x="291551" y="778147"/>
                </a:cubicBezTo>
                <a:cubicBezTo>
                  <a:pt x="273217" y="715184"/>
                  <a:pt x="262591" y="767587"/>
                  <a:pt x="237382" y="680469"/>
                </a:cubicBezTo>
                <a:cubicBezTo>
                  <a:pt x="196755" y="671493"/>
                  <a:pt x="197588" y="598762"/>
                  <a:pt x="144669" y="499632"/>
                </a:cubicBezTo>
                <a:cubicBezTo>
                  <a:pt x="143836" y="474157"/>
                  <a:pt x="153211" y="475873"/>
                  <a:pt x="115501" y="460033"/>
                </a:cubicBezTo>
                <a:cubicBezTo>
                  <a:pt x="137169" y="443402"/>
                  <a:pt x="115710" y="426374"/>
                  <a:pt x="96750" y="411194"/>
                </a:cubicBezTo>
                <a:cubicBezTo>
                  <a:pt x="89562" y="373179"/>
                  <a:pt x="78208" y="309424"/>
                  <a:pt x="37372" y="263357"/>
                </a:cubicBezTo>
                <a:cubicBezTo>
                  <a:pt x="0" y="211086"/>
                  <a:pt x="29247" y="104267"/>
                  <a:pt x="131127" y="118160"/>
                </a:cubicBezTo>
                <a:cubicBezTo>
                  <a:pt x="861578" y="214518"/>
                  <a:pt x="1770787" y="134660"/>
                  <a:pt x="2694789" y="181519"/>
                </a:cubicBezTo>
                <a:cubicBezTo>
                  <a:pt x="3205855" y="146540"/>
                  <a:pt x="3579935" y="198415"/>
                  <a:pt x="4089646" y="161719"/>
                </a:cubicBezTo>
                <a:cubicBezTo>
                  <a:pt x="4251737" y="240786"/>
                  <a:pt x="4487957" y="0"/>
                  <a:pt x="4409349" y="424394"/>
                </a:cubicBezTo>
                <a:cubicBezTo>
                  <a:pt x="4421954" y="2159234"/>
                  <a:pt x="4407474" y="4052734"/>
                  <a:pt x="4410391" y="5817801"/>
                </a:cubicBezTo>
                <a:cubicBezTo>
                  <a:pt x="4338616" y="7054250"/>
                  <a:pt x="5001291" y="6636580"/>
                  <a:pt x="2731249" y="6702183"/>
                </a:cubicBezTo>
                <a:close/>
              </a:path>
            </a:pathLst>
          </a:custGeom>
          <a:blipFill rotWithShape="1">
            <a:blip r:embed="rId4">
              <a:alphaModFix/>
            </a:blip>
            <a:stretch>
              <a:fillRect b="0" l="-89125" r="-35039"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4" name="Google Shape;124;p15"/>
          <p:cNvSpPr/>
          <p:nvPr/>
        </p:nvSpPr>
        <p:spPr>
          <a:xfrm rot="5400000">
            <a:off x="7896414" y="9960263"/>
            <a:ext cx="6989150" cy="2680860"/>
          </a:xfrm>
          <a:custGeom>
            <a:rect b="b" l="l" r="r" t="t"/>
            <a:pathLst>
              <a:path extrusionOk="0" h="2680860" w="6989150">
                <a:moveTo>
                  <a:pt x="0" y="0"/>
                </a:moveTo>
                <a:lnTo>
                  <a:pt x="6989150" y="0"/>
                </a:lnTo>
                <a:lnTo>
                  <a:pt x="6989150" y="2680860"/>
                </a:lnTo>
                <a:lnTo>
                  <a:pt x="0" y="2680860"/>
                </a:lnTo>
                <a:lnTo>
                  <a:pt x="0" y="0"/>
                </a:lnTo>
                <a:close/>
              </a:path>
            </a:pathLst>
          </a:custGeom>
          <a:blipFill rotWithShape="1">
            <a:blip r:embed="rId5">
              <a:alphaModFix/>
            </a:blip>
            <a:stretch>
              <a:fillRect b="-15760" l="-99996" r="0" t="-269967"/>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5" name="Google Shape;125;p15"/>
          <p:cNvSpPr/>
          <p:nvPr/>
        </p:nvSpPr>
        <p:spPr>
          <a:xfrm rot="-5400000">
            <a:off x="11647848" y="1763242"/>
            <a:ext cx="1033211" cy="1546930"/>
          </a:xfrm>
          <a:custGeom>
            <a:rect b="b" l="l" r="r" t="t"/>
            <a:pathLst>
              <a:path extrusionOk="0" h="1546930" w="1033211">
                <a:moveTo>
                  <a:pt x="0" y="0"/>
                </a:moveTo>
                <a:lnTo>
                  <a:pt x="1033211" y="0"/>
                </a:lnTo>
                <a:lnTo>
                  <a:pt x="1033211" y="1546929"/>
                </a:lnTo>
                <a:lnTo>
                  <a:pt x="0" y="1546929"/>
                </a:lnTo>
                <a:lnTo>
                  <a:pt x="0" y="0"/>
                </a:lnTo>
                <a:close/>
              </a:path>
            </a:pathLst>
          </a:custGeom>
          <a:blipFill rotWithShape="1">
            <a:blip r:embed="rId6">
              <a:alphaModFix/>
            </a:blip>
            <a:stretch>
              <a:fillRect b="-34461" l="0" r="-11130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6" name="Google Shape;126;p15"/>
          <p:cNvSpPr/>
          <p:nvPr/>
        </p:nvSpPr>
        <p:spPr>
          <a:xfrm>
            <a:off x="15824835" y="8873373"/>
            <a:ext cx="1452555" cy="769854"/>
          </a:xfrm>
          <a:custGeom>
            <a:rect b="b" l="l" r="r" t="t"/>
            <a:pathLst>
              <a:path extrusionOk="0" h="769854" w="1452555">
                <a:moveTo>
                  <a:pt x="0" y="0"/>
                </a:moveTo>
                <a:lnTo>
                  <a:pt x="1452555" y="0"/>
                </a:lnTo>
                <a:lnTo>
                  <a:pt x="1452555" y="769854"/>
                </a:lnTo>
                <a:lnTo>
                  <a:pt x="0" y="769854"/>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27" name="Google Shape;127;p15"/>
          <p:cNvGrpSpPr/>
          <p:nvPr/>
        </p:nvGrpSpPr>
        <p:grpSpPr>
          <a:xfrm>
            <a:off x="1028700" y="3463840"/>
            <a:ext cx="3258449" cy="3214659"/>
            <a:chOff x="0" y="-38100"/>
            <a:chExt cx="858192" cy="846659"/>
          </a:xfrm>
        </p:grpSpPr>
        <p:sp>
          <p:nvSpPr>
            <p:cNvPr id="128" name="Google Shape;128;p15"/>
            <p:cNvSpPr/>
            <p:nvPr/>
          </p:nvSpPr>
          <p:spPr>
            <a:xfrm>
              <a:off x="0" y="0"/>
              <a:ext cx="858192" cy="808559"/>
            </a:xfrm>
            <a:custGeom>
              <a:rect b="b" l="l" r="r" t="t"/>
              <a:pathLst>
                <a:path extrusionOk="0" h="808559" w="858192">
                  <a:moveTo>
                    <a:pt x="0" y="0"/>
                  </a:moveTo>
                  <a:lnTo>
                    <a:pt x="858192" y="0"/>
                  </a:lnTo>
                  <a:lnTo>
                    <a:pt x="858192" y="808559"/>
                  </a:lnTo>
                  <a:lnTo>
                    <a:pt x="0" y="808559"/>
                  </a:lnTo>
                  <a:close/>
                </a:path>
              </a:pathLst>
            </a:custGeom>
            <a:solidFill>
              <a:srgbClr val="000000">
                <a:alpha val="0"/>
              </a:srgbClr>
            </a:solidFill>
            <a:ln cap="sq" cmpd="sng" w="47625">
              <a:solidFill>
                <a:srgbClr val="D0BA07"/>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9" name="Google Shape;129;p15"/>
            <p:cNvSpPr txBox="1"/>
            <p:nvPr/>
          </p:nvSpPr>
          <p:spPr>
            <a:xfrm>
              <a:off x="0" y="-38100"/>
              <a:ext cx="858192" cy="84665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30" name="Google Shape;130;p15"/>
          <p:cNvGrpSpPr/>
          <p:nvPr/>
        </p:nvGrpSpPr>
        <p:grpSpPr>
          <a:xfrm>
            <a:off x="7013364" y="3463840"/>
            <a:ext cx="3258449" cy="3214659"/>
            <a:chOff x="0" y="-38100"/>
            <a:chExt cx="858192" cy="846659"/>
          </a:xfrm>
        </p:grpSpPr>
        <p:sp>
          <p:nvSpPr>
            <p:cNvPr id="131" name="Google Shape;131;p15"/>
            <p:cNvSpPr/>
            <p:nvPr/>
          </p:nvSpPr>
          <p:spPr>
            <a:xfrm>
              <a:off x="0" y="0"/>
              <a:ext cx="858192" cy="808559"/>
            </a:xfrm>
            <a:custGeom>
              <a:rect b="b" l="l" r="r" t="t"/>
              <a:pathLst>
                <a:path extrusionOk="0" h="808559" w="858192">
                  <a:moveTo>
                    <a:pt x="0" y="0"/>
                  </a:moveTo>
                  <a:lnTo>
                    <a:pt x="858192" y="0"/>
                  </a:lnTo>
                  <a:lnTo>
                    <a:pt x="858192" y="808559"/>
                  </a:lnTo>
                  <a:lnTo>
                    <a:pt x="0" y="808559"/>
                  </a:lnTo>
                  <a:close/>
                </a:path>
              </a:pathLst>
            </a:custGeom>
            <a:solidFill>
              <a:srgbClr val="000000">
                <a:alpha val="0"/>
              </a:srgbClr>
            </a:solidFill>
            <a:ln cap="sq" cmpd="sng" w="47625">
              <a:solidFill>
                <a:srgbClr val="D0BA07"/>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2" name="Google Shape;132;p15"/>
            <p:cNvSpPr txBox="1"/>
            <p:nvPr/>
          </p:nvSpPr>
          <p:spPr>
            <a:xfrm>
              <a:off x="0" y="-38100"/>
              <a:ext cx="858192" cy="84665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33" name="Google Shape;133;p15"/>
          <p:cNvSpPr/>
          <p:nvPr/>
        </p:nvSpPr>
        <p:spPr>
          <a:xfrm rot="10800000">
            <a:off x="-516606" y="440965"/>
            <a:ext cx="1033211" cy="1546930"/>
          </a:xfrm>
          <a:custGeom>
            <a:rect b="b" l="l" r="r" t="t"/>
            <a:pathLst>
              <a:path extrusionOk="0" h="1546930" w="1033211">
                <a:moveTo>
                  <a:pt x="0" y="0"/>
                </a:moveTo>
                <a:lnTo>
                  <a:pt x="1033212" y="0"/>
                </a:lnTo>
                <a:lnTo>
                  <a:pt x="1033212" y="1546930"/>
                </a:lnTo>
                <a:lnTo>
                  <a:pt x="0" y="1546930"/>
                </a:lnTo>
                <a:lnTo>
                  <a:pt x="0" y="0"/>
                </a:lnTo>
                <a:close/>
              </a:path>
            </a:pathLst>
          </a:custGeom>
          <a:blipFill rotWithShape="1">
            <a:blip r:embed="rId6">
              <a:alphaModFix/>
            </a:blip>
            <a:stretch>
              <a:fillRect b="-34461" l="0" r="-11130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4" name="Google Shape;134;p15"/>
          <p:cNvSpPr/>
          <p:nvPr/>
        </p:nvSpPr>
        <p:spPr>
          <a:xfrm>
            <a:off x="7682804" y="4020348"/>
            <a:ext cx="1919568" cy="2246303"/>
          </a:xfrm>
          <a:custGeom>
            <a:rect b="b" l="l" r="r" t="t"/>
            <a:pathLst>
              <a:path extrusionOk="0" h="2246303" w="1919568">
                <a:moveTo>
                  <a:pt x="0" y="0"/>
                </a:moveTo>
                <a:lnTo>
                  <a:pt x="1919568" y="0"/>
                </a:lnTo>
                <a:lnTo>
                  <a:pt x="1919568" y="2246304"/>
                </a:lnTo>
                <a:lnTo>
                  <a:pt x="0" y="2246304"/>
                </a:lnTo>
                <a:lnTo>
                  <a:pt x="0" y="0"/>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5" name="Google Shape;135;p15"/>
          <p:cNvSpPr/>
          <p:nvPr/>
        </p:nvSpPr>
        <p:spPr>
          <a:xfrm>
            <a:off x="1573573" y="4020348"/>
            <a:ext cx="2168703" cy="2246303"/>
          </a:xfrm>
          <a:custGeom>
            <a:rect b="b" l="l" r="r" t="t"/>
            <a:pathLst>
              <a:path extrusionOk="0" h="2246303" w="2168703">
                <a:moveTo>
                  <a:pt x="0" y="0"/>
                </a:moveTo>
                <a:lnTo>
                  <a:pt x="2168703" y="0"/>
                </a:lnTo>
                <a:lnTo>
                  <a:pt x="2168703" y="2246304"/>
                </a:lnTo>
                <a:lnTo>
                  <a:pt x="0" y="2246304"/>
                </a:lnTo>
                <a:lnTo>
                  <a:pt x="0" y="0"/>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6" name="Google Shape;136;p15"/>
          <p:cNvSpPr txBox="1"/>
          <p:nvPr/>
        </p:nvSpPr>
        <p:spPr>
          <a:xfrm>
            <a:off x="1028700" y="1324776"/>
            <a:ext cx="7053249" cy="1381125"/>
          </a:xfrm>
          <a:prstGeom prst="rect">
            <a:avLst/>
          </a:prstGeom>
          <a:noFill/>
          <a:ln>
            <a:noFill/>
          </a:ln>
        </p:spPr>
        <p:txBody>
          <a:bodyPr anchorCtr="0" anchor="t" bIns="0" lIns="0" spcFirstLastPara="1" rIns="0" wrap="square" tIns="0">
            <a:spAutoFit/>
          </a:bodyPr>
          <a:lstStyle/>
          <a:p>
            <a:pPr indent="0" lvl="0" marL="0" marR="0" rtl="0" algn="l">
              <a:lnSpc>
                <a:spcPct val="120006"/>
              </a:lnSpc>
              <a:spcBef>
                <a:spcPts val="0"/>
              </a:spcBef>
              <a:spcAft>
                <a:spcPts val="0"/>
              </a:spcAft>
              <a:buNone/>
            </a:pPr>
            <a:r>
              <a:rPr lang="en-US" sz="9002">
                <a:solidFill>
                  <a:srgbClr val="D3BA05"/>
                </a:solidFill>
                <a:latin typeface="Anton"/>
                <a:ea typeface="Anton"/>
                <a:cs typeface="Anton"/>
                <a:sym typeface="Anton"/>
              </a:rPr>
              <a:t>OUR</a:t>
            </a:r>
            <a:r>
              <a:rPr lang="en-US" sz="9002">
                <a:solidFill>
                  <a:srgbClr val="FFFFFF"/>
                </a:solidFill>
                <a:latin typeface="Anton"/>
                <a:ea typeface="Anton"/>
                <a:cs typeface="Anton"/>
                <a:sym typeface="Anton"/>
              </a:rPr>
              <a:t> COMPANY</a:t>
            </a:r>
            <a:endParaRPr/>
          </a:p>
        </p:txBody>
      </p:sp>
      <p:sp>
        <p:nvSpPr>
          <p:cNvPr id="137" name="Google Shape;137;p15"/>
          <p:cNvSpPr txBox="1"/>
          <p:nvPr/>
        </p:nvSpPr>
        <p:spPr>
          <a:xfrm>
            <a:off x="7013364" y="7429881"/>
            <a:ext cx="4584125" cy="752475"/>
          </a:xfrm>
          <a:prstGeom prst="rect">
            <a:avLst/>
          </a:prstGeom>
          <a:noFill/>
          <a:ln>
            <a:noFill/>
          </a:ln>
        </p:spPr>
        <p:txBody>
          <a:bodyPr anchorCtr="0" anchor="t" bIns="0" lIns="0" spcFirstLastPara="1" rIns="0" wrap="square" tIns="0">
            <a:spAutoFit/>
          </a:bodyPr>
          <a:lstStyle/>
          <a:p>
            <a:pPr indent="0" lvl="0" marL="0" marR="0" rtl="0" algn="l">
              <a:lnSpc>
                <a:spcPct val="120004"/>
              </a:lnSpc>
              <a:spcBef>
                <a:spcPts val="0"/>
              </a:spcBef>
              <a:spcAft>
                <a:spcPts val="0"/>
              </a:spcAft>
              <a:buNone/>
            </a:pPr>
            <a:r>
              <a:rPr lang="en-US" sz="4999" u="none" strike="noStrike">
                <a:solidFill>
                  <a:srgbClr val="D3BA05"/>
                </a:solidFill>
                <a:latin typeface="Anton"/>
                <a:ea typeface="Anton"/>
                <a:cs typeface="Anton"/>
                <a:sym typeface="Anton"/>
              </a:rPr>
              <a:t>WHAT WE DO? </a:t>
            </a:r>
            <a:endParaRPr/>
          </a:p>
        </p:txBody>
      </p:sp>
      <p:sp>
        <p:nvSpPr>
          <p:cNvPr id="138" name="Google Shape;138;p15"/>
          <p:cNvSpPr txBox="1"/>
          <p:nvPr/>
        </p:nvSpPr>
        <p:spPr>
          <a:xfrm>
            <a:off x="1028700" y="7429881"/>
            <a:ext cx="4584125" cy="752475"/>
          </a:xfrm>
          <a:prstGeom prst="rect">
            <a:avLst/>
          </a:prstGeom>
          <a:noFill/>
          <a:ln>
            <a:noFill/>
          </a:ln>
        </p:spPr>
        <p:txBody>
          <a:bodyPr anchorCtr="0" anchor="t" bIns="0" lIns="0" spcFirstLastPara="1" rIns="0" wrap="square" tIns="0">
            <a:spAutoFit/>
          </a:bodyPr>
          <a:lstStyle/>
          <a:p>
            <a:pPr indent="0" lvl="0" marL="0" marR="0" rtl="0" algn="l">
              <a:lnSpc>
                <a:spcPct val="120004"/>
              </a:lnSpc>
              <a:spcBef>
                <a:spcPts val="0"/>
              </a:spcBef>
              <a:spcAft>
                <a:spcPts val="0"/>
              </a:spcAft>
              <a:buNone/>
            </a:pPr>
            <a:r>
              <a:rPr lang="en-US" sz="4999" u="none" strike="noStrike">
                <a:solidFill>
                  <a:srgbClr val="D3BA05"/>
                </a:solidFill>
                <a:latin typeface="Anton"/>
                <a:ea typeface="Anton"/>
                <a:cs typeface="Anton"/>
                <a:sym typeface="Anton"/>
              </a:rPr>
              <a:t>WHO WE ARE?</a:t>
            </a:r>
            <a:endParaRPr/>
          </a:p>
        </p:txBody>
      </p:sp>
      <p:sp>
        <p:nvSpPr>
          <p:cNvPr id="139" name="Google Shape;139;p15"/>
          <p:cNvSpPr txBox="1"/>
          <p:nvPr/>
        </p:nvSpPr>
        <p:spPr>
          <a:xfrm>
            <a:off x="1028700" y="8423910"/>
            <a:ext cx="3476700" cy="738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US" sz="2400" u="none" strike="noStrike">
                <a:solidFill>
                  <a:srgbClr val="FFFFFF"/>
                </a:solidFill>
                <a:latin typeface="Arimo"/>
                <a:ea typeface="Arimo"/>
                <a:cs typeface="Arimo"/>
                <a:sym typeface="Arimo"/>
              </a:rPr>
              <a:t>Briefly elaborate on what you want to discuss. </a:t>
            </a:r>
            <a:endParaRPr/>
          </a:p>
        </p:txBody>
      </p:sp>
      <p:sp>
        <p:nvSpPr>
          <p:cNvPr id="140" name="Google Shape;140;p15"/>
          <p:cNvSpPr txBox="1"/>
          <p:nvPr/>
        </p:nvSpPr>
        <p:spPr>
          <a:xfrm>
            <a:off x="7013364" y="8423910"/>
            <a:ext cx="3584700" cy="738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US" sz="2400" u="none" strike="noStrike">
                <a:solidFill>
                  <a:srgbClr val="FFFFFF"/>
                </a:solidFill>
                <a:latin typeface="Arimo"/>
                <a:ea typeface="Arimo"/>
                <a:cs typeface="Arimo"/>
                <a:sym typeface="Arimo"/>
              </a:rPr>
              <a:t>Briefly elaborate on what you want to discuss.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6"/>
          <p:cNvSpPr/>
          <p:nvPr/>
        </p:nvSpPr>
        <p:spPr>
          <a:xfrm rot="-5400000">
            <a:off x="4000500" y="-4000500"/>
            <a:ext cx="10287000" cy="18288000"/>
          </a:xfrm>
          <a:custGeom>
            <a:rect b="b" l="l" r="r" t="t"/>
            <a:pathLst>
              <a:path extrusionOk="0" h="18288000" w="10287000">
                <a:moveTo>
                  <a:pt x="10287000" y="0"/>
                </a:moveTo>
                <a:lnTo>
                  <a:pt x="10287000" y="18288000"/>
                </a:lnTo>
                <a:lnTo>
                  <a:pt x="0" y="18288000"/>
                </a:lnTo>
                <a:lnTo>
                  <a:pt x="0" y="0"/>
                </a:lnTo>
                <a:lnTo>
                  <a:pt x="10287000" y="0"/>
                </a:lnTo>
                <a:close/>
              </a:path>
            </a:pathLst>
          </a:custGeom>
          <a:blipFill rotWithShape="1">
            <a:blip r:embed="rId3">
              <a:alphaModFix/>
            </a:blip>
            <a:stretch>
              <a:fillRect b="0" l="-9258" r="-9257"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46" name="Google Shape;146;p16"/>
          <p:cNvGrpSpPr/>
          <p:nvPr/>
        </p:nvGrpSpPr>
        <p:grpSpPr>
          <a:xfrm>
            <a:off x="4119292" y="3814982"/>
            <a:ext cx="3489114" cy="5783185"/>
            <a:chOff x="0" y="-38100"/>
            <a:chExt cx="918944" cy="1523143"/>
          </a:xfrm>
        </p:grpSpPr>
        <p:sp>
          <p:nvSpPr>
            <p:cNvPr id="147" name="Google Shape;147;p16"/>
            <p:cNvSpPr/>
            <p:nvPr/>
          </p:nvSpPr>
          <p:spPr>
            <a:xfrm>
              <a:off x="0" y="0"/>
              <a:ext cx="918944" cy="1485043"/>
            </a:xfrm>
            <a:custGeom>
              <a:rect b="b" l="l" r="r" t="t"/>
              <a:pathLst>
                <a:path extrusionOk="0" h="1485043" w="918944">
                  <a:moveTo>
                    <a:pt x="0" y="0"/>
                  </a:moveTo>
                  <a:lnTo>
                    <a:pt x="918944" y="0"/>
                  </a:lnTo>
                  <a:lnTo>
                    <a:pt x="918944" y="1485043"/>
                  </a:lnTo>
                  <a:lnTo>
                    <a:pt x="0" y="1485043"/>
                  </a:lnTo>
                  <a:close/>
                </a:path>
              </a:pathLst>
            </a:custGeom>
            <a:solidFill>
              <a:srgbClr val="1F285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8" name="Google Shape;148;p16"/>
            <p:cNvSpPr txBox="1"/>
            <p:nvPr/>
          </p:nvSpPr>
          <p:spPr>
            <a:xfrm>
              <a:off x="0" y="-38100"/>
              <a:ext cx="918944" cy="152314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49" name="Google Shape;149;p16"/>
          <p:cNvGrpSpPr/>
          <p:nvPr/>
        </p:nvGrpSpPr>
        <p:grpSpPr>
          <a:xfrm>
            <a:off x="10689460" y="3814982"/>
            <a:ext cx="3489114" cy="5783185"/>
            <a:chOff x="0" y="-38100"/>
            <a:chExt cx="918944" cy="1523143"/>
          </a:xfrm>
        </p:grpSpPr>
        <p:sp>
          <p:nvSpPr>
            <p:cNvPr id="150" name="Google Shape;150;p16"/>
            <p:cNvSpPr/>
            <p:nvPr/>
          </p:nvSpPr>
          <p:spPr>
            <a:xfrm>
              <a:off x="0" y="0"/>
              <a:ext cx="918944" cy="1485043"/>
            </a:xfrm>
            <a:custGeom>
              <a:rect b="b" l="l" r="r" t="t"/>
              <a:pathLst>
                <a:path extrusionOk="0" h="1485043" w="918944">
                  <a:moveTo>
                    <a:pt x="0" y="0"/>
                  </a:moveTo>
                  <a:lnTo>
                    <a:pt x="918944" y="0"/>
                  </a:lnTo>
                  <a:lnTo>
                    <a:pt x="918944" y="1485043"/>
                  </a:lnTo>
                  <a:lnTo>
                    <a:pt x="0" y="1485043"/>
                  </a:lnTo>
                  <a:close/>
                </a:path>
              </a:pathLst>
            </a:custGeom>
            <a:solidFill>
              <a:srgbClr val="1F285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1" name="Google Shape;151;p16"/>
            <p:cNvSpPr txBox="1"/>
            <p:nvPr/>
          </p:nvSpPr>
          <p:spPr>
            <a:xfrm>
              <a:off x="0" y="-38100"/>
              <a:ext cx="918944" cy="152314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52" name="Google Shape;152;p16"/>
          <p:cNvGrpSpPr/>
          <p:nvPr/>
        </p:nvGrpSpPr>
        <p:grpSpPr>
          <a:xfrm rot="10800000">
            <a:off x="3115370" y="1028700"/>
            <a:ext cx="5496958" cy="7288927"/>
            <a:chOff x="0" y="0"/>
            <a:chExt cx="1052978" cy="1396241"/>
          </a:xfrm>
        </p:grpSpPr>
        <p:sp>
          <p:nvSpPr>
            <p:cNvPr id="153" name="Google Shape;153;p16"/>
            <p:cNvSpPr/>
            <p:nvPr/>
          </p:nvSpPr>
          <p:spPr>
            <a:xfrm>
              <a:off x="0" y="0"/>
              <a:ext cx="1052978" cy="1396241"/>
            </a:xfrm>
            <a:custGeom>
              <a:rect b="b" l="l" r="r" t="t"/>
              <a:pathLst>
                <a:path extrusionOk="0" h="1396241" w="1052978">
                  <a:moveTo>
                    <a:pt x="526489" y="0"/>
                  </a:moveTo>
                  <a:lnTo>
                    <a:pt x="1052978" y="1396241"/>
                  </a:lnTo>
                  <a:lnTo>
                    <a:pt x="0" y="1396241"/>
                  </a:lnTo>
                  <a:lnTo>
                    <a:pt x="526489" y="0"/>
                  </a:lnTo>
                  <a:close/>
                </a:path>
              </a:pathLst>
            </a:custGeom>
            <a:solidFill>
              <a:srgbClr val="1F285F"/>
            </a:solidFill>
            <a:ln cap="sq" cmpd="sng" w="104775">
              <a:solidFill>
                <a:srgbClr val="D3BA05"/>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4" name="Google Shape;154;p16"/>
            <p:cNvSpPr txBox="1"/>
            <p:nvPr/>
          </p:nvSpPr>
          <p:spPr>
            <a:xfrm>
              <a:off x="164528" y="610155"/>
              <a:ext cx="723922" cy="68635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55" name="Google Shape;155;p16"/>
          <p:cNvGrpSpPr/>
          <p:nvPr/>
        </p:nvGrpSpPr>
        <p:grpSpPr>
          <a:xfrm rot="10800000">
            <a:off x="9685538" y="1028700"/>
            <a:ext cx="5496958" cy="7288927"/>
            <a:chOff x="0" y="0"/>
            <a:chExt cx="1052978" cy="1396241"/>
          </a:xfrm>
        </p:grpSpPr>
        <p:sp>
          <p:nvSpPr>
            <p:cNvPr id="156" name="Google Shape;156;p16"/>
            <p:cNvSpPr/>
            <p:nvPr/>
          </p:nvSpPr>
          <p:spPr>
            <a:xfrm>
              <a:off x="0" y="0"/>
              <a:ext cx="1052978" cy="1396241"/>
            </a:xfrm>
            <a:custGeom>
              <a:rect b="b" l="l" r="r" t="t"/>
              <a:pathLst>
                <a:path extrusionOk="0" h="1396241" w="1052978">
                  <a:moveTo>
                    <a:pt x="526489" y="0"/>
                  </a:moveTo>
                  <a:lnTo>
                    <a:pt x="1052978" y="1396241"/>
                  </a:lnTo>
                  <a:lnTo>
                    <a:pt x="0" y="1396241"/>
                  </a:lnTo>
                  <a:lnTo>
                    <a:pt x="526489" y="0"/>
                  </a:lnTo>
                  <a:close/>
                </a:path>
              </a:pathLst>
            </a:custGeom>
            <a:solidFill>
              <a:srgbClr val="1F285F"/>
            </a:solidFill>
            <a:ln cap="sq" cmpd="sng" w="104775">
              <a:solidFill>
                <a:srgbClr val="D3BA05"/>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7" name="Google Shape;157;p16"/>
            <p:cNvSpPr txBox="1"/>
            <p:nvPr/>
          </p:nvSpPr>
          <p:spPr>
            <a:xfrm>
              <a:off x="164528" y="610155"/>
              <a:ext cx="723922" cy="68635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58" name="Google Shape;158;p16"/>
          <p:cNvSpPr/>
          <p:nvPr/>
        </p:nvSpPr>
        <p:spPr>
          <a:xfrm>
            <a:off x="5185757" y="3257397"/>
            <a:ext cx="1638700" cy="1681200"/>
          </a:xfrm>
          <a:custGeom>
            <a:rect b="b" l="l" r="r" t="t"/>
            <a:pathLst>
              <a:path extrusionOk="0" h="1681502" w="1638700">
                <a:moveTo>
                  <a:pt x="0" y="0"/>
                </a:moveTo>
                <a:lnTo>
                  <a:pt x="1638700" y="0"/>
                </a:lnTo>
                <a:lnTo>
                  <a:pt x="1638700" y="1681502"/>
                </a:lnTo>
                <a:lnTo>
                  <a:pt x="0" y="168150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9" name="Google Shape;159;p16"/>
          <p:cNvSpPr/>
          <p:nvPr/>
        </p:nvSpPr>
        <p:spPr>
          <a:xfrm>
            <a:off x="11650417" y="3257396"/>
            <a:ext cx="1681502" cy="1681502"/>
          </a:xfrm>
          <a:custGeom>
            <a:rect b="b" l="l" r="r" t="t"/>
            <a:pathLst>
              <a:path extrusionOk="0" h="1681502" w="1681502">
                <a:moveTo>
                  <a:pt x="0" y="0"/>
                </a:moveTo>
                <a:lnTo>
                  <a:pt x="1681501" y="0"/>
                </a:lnTo>
                <a:lnTo>
                  <a:pt x="1681501" y="1681502"/>
                </a:lnTo>
                <a:lnTo>
                  <a:pt x="0" y="1681502"/>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0" name="Google Shape;160;p16"/>
          <p:cNvSpPr/>
          <p:nvPr/>
        </p:nvSpPr>
        <p:spPr>
          <a:xfrm>
            <a:off x="15824835" y="8873373"/>
            <a:ext cx="1452555" cy="769854"/>
          </a:xfrm>
          <a:custGeom>
            <a:rect b="b" l="l" r="r" t="t"/>
            <a:pathLst>
              <a:path extrusionOk="0" h="769854" w="1452555">
                <a:moveTo>
                  <a:pt x="0" y="0"/>
                </a:moveTo>
                <a:lnTo>
                  <a:pt x="1452555" y="0"/>
                </a:lnTo>
                <a:lnTo>
                  <a:pt x="1452555" y="769854"/>
                </a:lnTo>
                <a:lnTo>
                  <a:pt x="0" y="769854"/>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1" name="Google Shape;161;p16"/>
          <p:cNvSpPr/>
          <p:nvPr/>
        </p:nvSpPr>
        <p:spPr>
          <a:xfrm>
            <a:off x="16551113" y="1853416"/>
            <a:ext cx="2178832" cy="1403980"/>
          </a:xfrm>
          <a:custGeom>
            <a:rect b="b" l="l" r="r" t="t"/>
            <a:pathLst>
              <a:path extrusionOk="0" h="1403980" w="2178832">
                <a:moveTo>
                  <a:pt x="0" y="0"/>
                </a:moveTo>
                <a:lnTo>
                  <a:pt x="2178832" y="0"/>
                </a:lnTo>
                <a:lnTo>
                  <a:pt x="2178832" y="1403980"/>
                </a:lnTo>
                <a:lnTo>
                  <a:pt x="0" y="1403980"/>
                </a:lnTo>
                <a:lnTo>
                  <a:pt x="0" y="0"/>
                </a:lnTo>
                <a:close/>
              </a:path>
            </a:pathLst>
          </a:custGeom>
          <a:blipFill rotWithShape="1">
            <a:blip r:embed="rId7">
              <a:alphaModFix/>
            </a:blip>
            <a:stretch>
              <a:fillRect b="-79914" l="0" r="-22517"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2" name="Google Shape;162;p16"/>
          <p:cNvSpPr/>
          <p:nvPr/>
        </p:nvSpPr>
        <p:spPr>
          <a:xfrm rot="-5400000">
            <a:off x="-1679525" y="8839116"/>
            <a:ext cx="6578684" cy="1162234"/>
          </a:xfrm>
          <a:custGeom>
            <a:rect b="b" l="l" r="r" t="t"/>
            <a:pathLst>
              <a:path extrusionOk="0" h="1162234" w="6578684">
                <a:moveTo>
                  <a:pt x="0" y="0"/>
                </a:moveTo>
                <a:lnTo>
                  <a:pt x="6578684" y="0"/>
                </a:lnTo>
                <a:lnTo>
                  <a:pt x="6578684" y="1162234"/>
                </a:lnTo>
                <a:lnTo>
                  <a:pt x="0" y="1162234"/>
                </a:lnTo>
                <a:lnTo>
                  <a:pt x="0" y="0"/>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3" name="Google Shape;163;p16"/>
          <p:cNvSpPr/>
          <p:nvPr/>
        </p:nvSpPr>
        <p:spPr>
          <a:xfrm flipH="1">
            <a:off x="-10902845" y="7923928"/>
            <a:ext cx="13375877" cy="2363072"/>
          </a:xfrm>
          <a:custGeom>
            <a:rect b="b" l="l" r="r" t="t"/>
            <a:pathLst>
              <a:path extrusionOk="0" h="2363072" w="13375877">
                <a:moveTo>
                  <a:pt x="0" y="2363072"/>
                </a:moveTo>
                <a:lnTo>
                  <a:pt x="13375876" y="2363072"/>
                </a:lnTo>
                <a:lnTo>
                  <a:pt x="13375876" y="0"/>
                </a:lnTo>
                <a:lnTo>
                  <a:pt x="0" y="0"/>
                </a:lnTo>
                <a:lnTo>
                  <a:pt x="0" y="2363072"/>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4" name="Google Shape;164;p16"/>
          <p:cNvSpPr/>
          <p:nvPr/>
        </p:nvSpPr>
        <p:spPr>
          <a:xfrm flipH="1">
            <a:off x="15824835" y="440965"/>
            <a:ext cx="13375877" cy="2363072"/>
          </a:xfrm>
          <a:custGeom>
            <a:rect b="b" l="l" r="r" t="t"/>
            <a:pathLst>
              <a:path extrusionOk="0" h="2363072" w="13375877">
                <a:moveTo>
                  <a:pt x="0" y="2363072"/>
                </a:moveTo>
                <a:lnTo>
                  <a:pt x="13375877" y="2363072"/>
                </a:lnTo>
                <a:lnTo>
                  <a:pt x="13375877" y="0"/>
                </a:lnTo>
                <a:lnTo>
                  <a:pt x="0" y="0"/>
                </a:lnTo>
                <a:lnTo>
                  <a:pt x="0" y="2363072"/>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5" name="Google Shape;165;p16"/>
          <p:cNvSpPr/>
          <p:nvPr/>
        </p:nvSpPr>
        <p:spPr>
          <a:xfrm rot="-5400000">
            <a:off x="1093211" y="8130162"/>
            <a:ext cx="1033211" cy="1546930"/>
          </a:xfrm>
          <a:custGeom>
            <a:rect b="b" l="l" r="r" t="t"/>
            <a:pathLst>
              <a:path extrusionOk="0" h="1546930" w="1033211">
                <a:moveTo>
                  <a:pt x="0" y="0"/>
                </a:moveTo>
                <a:lnTo>
                  <a:pt x="1033212" y="0"/>
                </a:lnTo>
                <a:lnTo>
                  <a:pt x="1033212" y="1546930"/>
                </a:lnTo>
                <a:lnTo>
                  <a:pt x="0" y="1546930"/>
                </a:lnTo>
                <a:lnTo>
                  <a:pt x="0" y="0"/>
                </a:lnTo>
                <a:close/>
              </a:path>
            </a:pathLst>
          </a:custGeom>
          <a:blipFill rotWithShape="1">
            <a:blip r:embed="rId9">
              <a:alphaModFix/>
            </a:blip>
            <a:stretch>
              <a:fillRect b="-34461" l="0" r="-11130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6" name="Google Shape;166;p16"/>
          <p:cNvSpPr/>
          <p:nvPr/>
        </p:nvSpPr>
        <p:spPr>
          <a:xfrm rot="10800000">
            <a:off x="-516606" y="440965"/>
            <a:ext cx="1033211" cy="1546930"/>
          </a:xfrm>
          <a:custGeom>
            <a:rect b="b" l="l" r="r" t="t"/>
            <a:pathLst>
              <a:path extrusionOk="0" h="1546930" w="1033211">
                <a:moveTo>
                  <a:pt x="0" y="0"/>
                </a:moveTo>
                <a:lnTo>
                  <a:pt x="1033212" y="0"/>
                </a:lnTo>
                <a:lnTo>
                  <a:pt x="1033212" y="1546930"/>
                </a:lnTo>
                <a:lnTo>
                  <a:pt x="0" y="1546930"/>
                </a:lnTo>
                <a:lnTo>
                  <a:pt x="0" y="0"/>
                </a:lnTo>
                <a:close/>
              </a:path>
            </a:pathLst>
          </a:custGeom>
          <a:blipFill rotWithShape="1">
            <a:blip r:embed="rId10">
              <a:alphaModFix/>
            </a:blip>
            <a:stretch>
              <a:fillRect b="-34461" l="0" r="-11130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7" name="Google Shape;167;p16"/>
          <p:cNvSpPr txBox="1"/>
          <p:nvPr/>
        </p:nvSpPr>
        <p:spPr>
          <a:xfrm>
            <a:off x="4215006" y="1379781"/>
            <a:ext cx="3580202" cy="1381125"/>
          </a:xfrm>
          <a:prstGeom prst="rect">
            <a:avLst/>
          </a:prstGeom>
          <a:noFill/>
          <a:ln>
            <a:noFill/>
          </a:ln>
        </p:spPr>
        <p:txBody>
          <a:bodyPr anchorCtr="0" anchor="t" bIns="0" lIns="0" spcFirstLastPara="1" rIns="0" wrap="square" tIns="0">
            <a:spAutoFit/>
          </a:bodyPr>
          <a:lstStyle/>
          <a:p>
            <a:pPr indent="0" lvl="0" marL="0" marR="0" rtl="0" algn="l">
              <a:lnSpc>
                <a:spcPct val="120006"/>
              </a:lnSpc>
              <a:spcBef>
                <a:spcPts val="0"/>
              </a:spcBef>
              <a:spcAft>
                <a:spcPts val="0"/>
              </a:spcAft>
              <a:buNone/>
            </a:pPr>
            <a:r>
              <a:rPr lang="en-US" sz="9002" u="none" strike="noStrike">
                <a:solidFill>
                  <a:srgbClr val="FFFFFF"/>
                </a:solidFill>
                <a:latin typeface="Anton"/>
                <a:ea typeface="Anton"/>
                <a:cs typeface="Anton"/>
                <a:sym typeface="Anton"/>
              </a:rPr>
              <a:t>MISSION</a:t>
            </a:r>
            <a:endParaRPr/>
          </a:p>
        </p:txBody>
      </p:sp>
      <p:sp>
        <p:nvSpPr>
          <p:cNvPr id="168" name="Google Shape;168;p16"/>
          <p:cNvSpPr txBox="1"/>
          <p:nvPr/>
        </p:nvSpPr>
        <p:spPr>
          <a:xfrm>
            <a:off x="11117082" y="1379781"/>
            <a:ext cx="2748170" cy="1381125"/>
          </a:xfrm>
          <a:prstGeom prst="rect">
            <a:avLst/>
          </a:prstGeom>
          <a:noFill/>
          <a:ln>
            <a:noFill/>
          </a:ln>
        </p:spPr>
        <p:txBody>
          <a:bodyPr anchorCtr="0" anchor="t" bIns="0" lIns="0" spcFirstLastPara="1" rIns="0" wrap="square" tIns="0">
            <a:spAutoFit/>
          </a:bodyPr>
          <a:lstStyle/>
          <a:p>
            <a:pPr indent="0" lvl="0" marL="0" marR="0" rtl="0" algn="l">
              <a:lnSpc>
                <a:spcPct val="120006"/>
              </a:lnSpc>
              <a:spcBef>
                <a:spcPts val="0"/>
              </a:spcBef>
              <a:spcAft>
                <a:spcPts val="0"/>
              </a:spcAft>
              <a:buNone/>
            </a:pPr>
            <a:r>
              <a:rPr lang="en-US" sz="9002" u="none" strike="noStrike">
                <a:solidFill>
                  <a:srgbClr val="FFFFFF"/>
                </a:solidFill>
                <a:latin typeface="Anton"/>
                <a:ea typeface="Anton"/>
                <a:cs typeface="Anton"/>
                <a:sym typeface="Anton"/>
              </a:rPr>
              <a:t>VISION</a:t>
            </a:r>
            <a:endParaRPr/>
          </a:p>
        </p:txBody>
      </p:sp>
      <p:sp>
        <p:nvSpPr>
          <p:cNvPr id="169" name="Google Shape;169;p16"/>
          <p:cNvSpPr txBox="1"/>
          <p:nvPr/>
        </p:nvSpPr>
        <p:spPr>
          <a:xfrm>
            <a:off x="4688370" y="8489077"/>
            <a:ext cx="2351100" cy="738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US" sz="2400" u="none" strike="noStrike">
                <a:solidFill>
                  <a:srgbClr val="FFFFFF"/>
                </a:solidFill>
                <a:latin typeface="Arimo"/>
                <a:ea typeface="Arimo"/>
                <a:cs typeface="Arimo"/>
                <a:sym typeface="Arimo"/>
              </a:rPr>
              <a:t>Enter your grand vision statement!</a:t>
            </a:r>
            <a:endParaRPr/>
          </a:p>
        </p:txBody>
      </p:sp>
      <p:sp>
        <p:nvSpPr>
          <p:cNvPr id="170" name="Google Shape;170;p16"/>
          <p:cNvSpPr txBox="1"/>
          <p:nvPr/>
        </p:nvSpPr>
        <p:spPr>
          <a:xfrm>
            <a:off x="11279647" y="8489077"/>
            <a:ext cx="2308800" cy="738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US" sz="2400" u="none" strike="noStrike">
                <a:solidFill>
                  <a:srgbClr val="FFFFFF"/>
                </a:solidFill>
                <a:latin typeface="Arimo"/>
                <a:ea typeface="Arimo"/>
                <a:cs typeface="Arimo"/>
                <a:sym typeface="Arimo"/>
              </a:rPr>
              <a:t>Enter your grand vision statement!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7"/>
          <p:cNvSpPr/>
          <p:nvPr/>
        </p:nvSpPr>
        <p:spPr>
          <a:xfrm rot="-5400000">
            <a:off x="4000500" y="-4000500"/>
            <a:ext cx="10287000" cy="18288000"/>
          </a:xfrm>
          <a:custGeom>
            <a:rect b="b" l="l" r="r" t="t"/>
            <a:pathLst>
              <a:path extrusionOk="0" h="18288000" w="10287000">
                <a:moveTo>
                  <a:pt x="10287000" y="0"/>
                </a:moveTo>
                <a:lnTo>
                  <a:pt x="10287000" y="18288000"/>
                </a:lnTo>
                <a:lnTo>
                  <a:pt x="0" y="18288000"/>
                </a:lnTo>
                <a:lnTo>
                  <a:pt x="0" y="0"/>
                </a:lnTo>
                <a:lnTo>
                  <a:pt x="10287000" y="0"/>
                </a:lnTo>
                <a:close/>
              </a:path>
            </a:pathLst>
          </a:custGeom>
          <a:blipFill rotWithShape="1">
            <a:blip r:embed="rId3">
              <a:alphaModFix/>
            </a:blip>
            <a:stretch>
              <a:fillRect b="0" l="-9258" r="-9257"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6" name="Google Shape;176;p17"/>
          <p:cNvSpPr/>
          <p:nvPr/>
        </p:nvSpPr>
        <p:spPr>
          <a:xfrm flipH="1">
            <a:off x="8804997" y="-223882"/>
            <a:ext cx="9847913" cy="10527955"/>
          </a:xfrm>
          <a:custGeom>
            <a:rect b="b" l="l" r="r" t="t"/>
            <a:pathLst>
              <a:path extrusionOk="0" h="6500015" w="6080153">
                <a:moveTo>
                  <a:pt x="422016" y="4827374"/>
                </a:moveTo>
                <a:cubicBezTo>
                  <a:pt x="500119" y="4936051"/>
                  <a:pt x="516781" y="4972017"/>
                  <a:pt x="630940" y="4964227"/>
                </a:cubicBezTo>
                <a:cubicBezTo>
                  <a:pt x="629899" y="4983443"/>
                  <a:pt x="613497" y="4995129"/>
                  <a:pt x="640573" y="4999544"/>
                </a:cubicBezTo>
                <a:cubicBezTo>
                  <a:pt x="665175" y="5056024"/>
                  <a:pt x="770873" y="4983962"/>
                  <a:pt x="756555" y="5136656"/>
                </a:cubicBezTo>
                <a:cubicBezTo>
                  <a:pt x="819818" y="5126139"/>
                  <a:pt x="892453" y="5230791"/>
                  <a:pt x="985785" y="5239231"/>
                </a:cubicBezTo>
                <a:cubicBezTo>
                  <a:pt x="1063237" y="5222352"/>
                  <a:pt x="830101" y="5277794"/>
                  <a:pt x="1322276" y="5365826"/>
                </a:cubicBezTo>
                <a:cubicBezTo>
                  <a:pt x="1317460" y="5400494"/>
                  <a:pt x="1454009" y="5290388"/>
                  <a:pt x="1415739" y="5338949"/>
                </a:cubicBezTo>
                <a:cubicBezTo>
                  <a:pt x="1503604" y="5312981"/>
                  <a:pt x="1469629" y="5445289"/>
                  <a:pt x="1573896" y="5346999"/>
                </a:cubicBezTo>
                <a:cubicBezTo>
                  <a:pt x="1670352" y="5413478"/>
                  <a:pt x="1773577" y="5402441"/>
                  <a:pt x="1980288" y="5451911"/>
                </a:cubicBezTo>
                <a:cubicBezTo>
                  <a:pt x="2014263" y="5514754"/>
                  <a:pt x="2005541" y="5463727"/>
                  <a:pt x="2176715" y="5552538"/>
                </a:cubicBezTo>
                <a:cubicBezTo>
                  <a:pt x="2159794" y="5476192"/>
                  <a:pt x="2288793" y="5583051"/>
                  <a:pt x="2293088" y="5585129"/>
                </a:cubicBezTo>
                <a:cubicBezTo>
                  <a:pt x="2416490" y="5618498"/>
                  <a:pt x="2368717" y="5752364"/>
                  <a:pt x="2504615" y="5755740"/>
                </a:cubicBezTo>
                <a:cubicBezTo>
                  <a:pt x="2529348" y="5698480"/>
                  <a:pt x="2526093" y="5791316"/>
                  <a:pt x="2584540" y="5741977"/>
                </a:cubicBezTo>
                <a:cubicBezTo>
                  <a:pt x="2586623" y="5745223"/>
                  <a:pt x="2603415" y="5790927"/>
                  <a:pt x="2686073" y="5799756"/>
                </a:cubicBezTo>
                <a:cubicBezTo>
                  <a:pt x="2700262" y="5810793"/>
                  <a:pt x="2747254" y="5934531"/>
                  <a:pt x="2821971" y="5888957"/>
                </a:cubicBezTo>
                <a:cubicBezTo>
                  <a:pt x="2853993" y="5958163"/>
                  <a:pt x="2812729" y="5954657"/>
                  <a:pt x="2897731" y="5918301"/>
                </a:cubicBezTo>
                <a:cubicBezTo>
                  <a:pt x="2934439" y="5899994"/>
                  <a:pt x="2969715" y="5986728"/>
                  <a:pt x="3025168" y="5976990"/>
                </a:cubicBezTo>
                <a:cubicBezTo>
                  <a:pt x="3042610" y="5970368"/>
                  <a:pt x="3120192" y="5934662"/>
                  <a:pt x="3188011" y="5964655"/>
                </a:cubicBezTo>
                <a:cubicBezTo>
                  <a:pt x="3183845" y="5986079"/>
                  <a:pt x="3260906" y="5949204"/>
                  <a:pt x="3289414" y="6025551"/>
                </a:cubicBezTo>
                <a:cubicBezTo>
                  <a:pt x="3346689" y="5982573"/>
                  <a:pt x="3250623" y="5985949"/>
                  <a:pt x="3398367" y="6008152"/>
                </a:cubicBezTo>
                <a:cubicBezTo>
                  <a:pt x="3393681" y="5978548"/>
                  <a:pt x="3463322" y="6146953"/>
                  <a:pt x="3581907" y="6135267"/>
                </a:cubicBezTo>
                <a:cubicBezTo>
                  <a:pt x="3637881" y="6157600"/>
                  <a:pt x="3761152" y="6069956"/>
                  <a:pt x="3816475" y="6182269"/>
                </a:cubicBezTo>
                <a:cubicBezTo>
                  <a:pt x="3811008" y="6151367"/>
                  <a:pt x="3895749" y="6068398"/>
                  <a:pt x="4069396" y="6122672"/>
                </a:cubicBezTo>
                <a:cubicBezTo>
                  <a:pt x="4173142" y="6202655"/>
                  <a:pt x="4247860" y="6005685"/>
                  <a:pt x="4526555" y="6192137"/>
                </a:cubicBezTo>
                <a:cubicBezTo>
                  <a:pt x="4605829" y="6245891"/>
                  <a:pt x="4689138" y="6248748"/>
                  <a:pt x="4801475" y="6318083"/>
                </a:cubicBezTo>
                <a:cubicBezTo>
                  <a:pt x="4866431" y="6375213"/>
                  <a:pt x="5061036" y="6500015"/>
                  <a:pt x="5148380" y="6430786"/>
                </a:cubicBezTo>
                <a:cubicBezTo>
                  <a:pt x="5243665" y="6457663"/>
                  <a:pt x="5254469" y="6392483"/>
                  <a:pt x="5329708" y="6365216"/>
                </a:cubicBezTo>
                <a:cubicBezTo>
                  <a:pt x="5418614" y="6431305"/>
                  <a:pt x="5529129" y="6364177"/>
                  <a:pt x="5655655" y="6489474"/>
                </a:cubicBezTo>
                <a:cubicBezTo>
                  <a:pt x="5714492" y="6457922"/>
                  <a:pt x="5845704" y="6480775"/>
                  <a:pt x="5968194" y="6461688"/>
                </a:cubicBezTo>
                <a:cubicBezTo>
                  <a:pt x="6016653" y="4655983"/>
                  <a:pt x="5973401" y="2118102"/>
                  <a:pt x="5980691" y="58946"/>
                </a:cubicBezTo>
                <a:cubicBezTo>
                  <a:pt x="6080153" y="0"/>
                  <a:pt x="5685203" y="27265"/>
                  <a:pt x="5584451" y="28823"/>
                </a:cubicBezTo>
                <a:cubicBezTo>
                  <a:pt x="5228435" y="22721"/>
                  <a:pt x="4838183" y="20513"/>
                  <a:pt x="4449624" y="28693"/>
                </a:cubicBezTo>
                <a:cubicBezTo>
                  <a:pt x="3129174" y="6858"/>
                  <a:pt x="1508810" y="52065"/>
                  <a:pt x="229884" y="11684"/>
                </a:cubicBezTo>
                <a:cubicBezTo>
                  <a:pt x="118618" y="1398650"/>
                  <a:pt x="269456" y="3036600"/>
                  <a:pt x="177165" y="4446938"/>
                </a:cubicBezTo>
                <a:cubicBezTo>
                  <a:pt x="305383" y="4723370"/>
                  <a:pt x="0" y="4654944"/>
                  <a:pt x="422016" y="4827374"/>
                </a:cubicBezTo>
                <a:close/>
              </a:path>
            </a:pathLst>
          </a:custGeom>
          <a:blipFill rotWithShape="1">
            <a:blip r:embed="rId4">
              <a:alphaModFix/>
            </a:blip>
            <a:stretch>
              <a:fillRect b="-17498" l="0" r="0" t="-17498"/>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7" name="Google Shape;177;p17"/>
          <p:cNvSpPr/>
          <p:nvPr/>
        </p:nvSpPr>
        <p:spPr>
          <a:xfrm>
            <a:off x="15824835" y="8873373"/>
            <a:ext cx="1452555" cy="769854"/>
          </a:xfrm>
          <a:custGeom>
            <a:rect b="b" l="l" r="r" t="t"/>
            <a:pathLst>
              <a:path extrusionOk="0" h="769854" w="1452555">
                <a:moveTo>
                  <a:pt x="0" y="0"/>
                </a:moveTo>
                <a:lnTo>
                  <a:pt x="1452555" y="0"/>
                </a:lnTo>
                <a:lnTo>
                  <a:pt x="1452555" y="769854"/>
                </a:lnTo>
                <a:lnTo>
                  <a:pt x="0" y="769854"/>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8" name="Google Shape;178;p17"/>
          <p:cNvSpPr txBox="1"/>
          <p:nvPr/>
        </p:nvSpPr>
        <p:spPr>
          <a:xfrm>
            <a:off x="1158231" y="1080839"/>
            <a:ext cx="6076578" cy="1381125"/>
          </a:xfrm>
          <a:prstGeom prst="rect">
            <a:avLst/>
          </a:prstGeom>
          <a:noFill/>
          <a:ln>
            <a:noFill/>
          </a:ln>
        </p:spPr>
        <p:txBody>
          <a:bodyPr anchorCtr="0" anchor="t" bIns="0" lIns="0" spcFirstLastPara="1" rIns="0" wrap="square" tIns="0">
            <a:spAutoFit/>
          </a:bodyPr>
          <a:lstStyle/>
          <a:p>
            <a:pPr indent="0" lvl="0" marL="0" marR="0" rtl="0" algn="l">
              <a:lnSpc>
                <a:spcPct val="120006"/>
              </a:lnSpc>
              <a:spcBef>
                <a:spcPts val="0"/>
              </a:spcBef>
              <a:spcAft>
                <a:spcPts val="0"/>
              </a:spcAft>
              <a:buNone/>
            </a:pPr>
            <a:r>
              <a:rPr lang="en-US" sz="9002" u="none" strike="noStrike">
                <a:solidFill>
                  <a:srgbClr val="D3BA05"/>
                </a:solidFill>
                <a:latin typeface="Anton"/>
                <a:ea typeface="Anton"/>
                <a:cs typeface="Anton"/>
                <a:sym typeface="Anton"/>
              </a:rPr>
              <a:t>OUR</a:t>
            </a:r>
            <a:r>
              <a:rPr lang="en-US" sz="9002" u="none" strike="noStrike">
                <a:solidFill>
                  <a:srgbClr val="FFFFFF"/>
                </a:solidFill>
                <a:latin typeface="Anton"/>
                <a:ea typeface="Anton"/>
                <a:cs typeface="Anton"/>
                <a:sym typeface="Anton"/>
              </a:rPr>
              <a:t> PROJECTS</a:t>
            </a:r>
            <a:endParaRPr/>
          </a:p>
        </p:txBody>
      </p:sp>
      <p:sp>
        <p:nvSpPr>
          <p:cNvPr id="179" name="Google Shape;179;p17"/>
          <p:cNvSpPr txBox="1"/>
          <p:nvPr/>
        </p:nvSpPr>
        <p:spPr>
          <a:xfrm>
            <a:off x="1158231" y="2652347"/>
            <a:ext cx="6389700" cy="5541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US" sz="2400" u="none" strike="noStrike">
                <a:solidFill>
                  <a:srgbClr val="FFFFFF"/>
                </a:solidFill>
                <a:latin typeface="Arimo"/>
                <a:ea typeface="Arimo"/>
                <a:cs typeface="Arimo"/>
                <a:sym typeface="Arimo"/>
              </a:rPr>
              <a:t>At our core, we are driven by a passion for creating meaningful and impactful projects that resonate with our clients and communities. Each project we undertake is a unique opportunity to blend </a:t>
            </a:r>
            <a:endParaRPr/>
          </a:p>
          <a:p>
            <a:pPr indent="0" lvl="0" marL="0" marR="0" rtl="0" algn="l">
              <a:lnSpc>
                <a:spcPct val="100000"/>
              </a:lnSpc>
              <a:spcBef>
                <a:spcPts val="0"/>
              </a:spcBef>
              <a:spcAft>
                <a:spcPts val="0"/>
              </a:spcAft>
              <a:buNone/>
            </a:pPr>
            <a:r>
              <a:rPr lang="en-US" sz="2400" u="none" strike="noStrike">
                <a:solidFill>
                  <a:srgbClr val="FFFFFF"/>
                </a:solidFill>
                <a:latin typeface="Arimo"/>
                <a:ea typeface="Arimo"/>
                <a:cs typeface="Arimo"/>
                <a:sym typeface="Arimo"/>
              </a:rPr>
              <a:t>creativity, innovation, and expertise </a:t>
            </a:r>
            <a:endParaRPr/>
          </a:p>
          <a:p>
            <a:pPr indent="0" lvl="0" marL="0" marR="0" rtl="0" algn="l">
              <a:lnSpc>
                <a:spcPct val="100000"/>
              </a:lnSpc>
              <a:spcBef>
                <a:spcPts val="0"/>
              </a:spcBef>
              <a:spcAft>
                <a:spcPts val="0"/>
              </a:spcAft>
              <a:buNone/>
            </a:pPr>
            <a:r>
              <a:rPr lang="en-US" sz="2400" u="none" strike="noStrike">
                <a:solidFill>
                  <a:srgbClr val="FFFFFF"/>
                </a:solidFill>
                <a:latin typeface="Arimo"/>
                <a:ea typeface="Arimo"/>
                <a:cs typeface="Arimo"/>
                <a:sym typeface="Arimo"/>
              </a:rPr>
              <a:t>to bring ideas to life.</a:t>
            </a:r>
            <a:endParaRPr/>
          </a:p>
          <a:p>
            <a:pPr indent="0" lvl="0" marL="0" marR="0" rtl="0" algn="l">
              <a:lnSpc>
                <a:spcPct val="100000"/>
              </a:lnSpc>
              <a:spcBef>
                <a:spcPts val="0"/>
              </a:spcBef>
              <a:spcAft>
                <a:spcPts val="0"/>
              </a:spcAft>
              <a:buNone/>
            </a:pPr>
            <a:r>
              <a:t/>
            </a:r>
            <a:endParaRPr sz="2400" u="none" strike="noStrike">
              <a:solidFill>
                <a:srgbClr val="FFFFFF"/>
              </a:solidFill>
              <a:latin typeface="Arimo"/>
              <a:ea typeface="Arimo"/>
              <a:cs typeface="Arimo"/>
              <a:sym typeface="Arimo"/>
            </a:endParaRPr>
          </a:p>
          <a:p>
            <a:pPr indent="0" lvl="0" marL="0" marR="0" rtl="0" algn="l">
              <a:lnSpc>
                <a:spcPct val="100000"/>
              </a:lnSpc>
              <a:spcBef>
                <a:spcPts val="0"/>
              </a:spcBef>
              <a:spcAft>
                <a:spcPts val="0"/>
              </a:spcAft>
              <a:buNone/>
            </a:pPr>
            <a:r>
              <a:rPr lang="en-US" sz="2400" u="none" strike="noStrike">
                <a:solidFill>
                  <a:srgbClr val="FFFFFF"/>
                </a:solidFill>
                <a:latin typeface="Arimo"/>
                <a:ea typeface="Arimo"/>
                <a:cs typeface="Arimo"/>
                <a:sym typeface="Arimo"/>
              </a:rPr>
              <a:t>From groundbreaking architectural designs </a:t>
            </a:r>
            <a:endParaRPr/>
          </a:p>
          <a:p>
            <a:pPr indent="0" lvl="0" marL="0" marR="0" rtl="0" algn="l">
              <a:lnSpc>
                <a:spcPct val="100000"/>
              </a:lnSpc>
              <a:spcBef>
                <a:spcPts val="0"/>
              </a:spcBef>
              <a:spcAft>
                <a:spcPts val="0"/>
              </a:spcAft>
              <a:buNone/>
            </a:pPr>
            <a:r>
              <a:rPr lang="en-US" sz="2400" u="none" strike="noStrike">
                <a:solidFill>
                  <a:srgbClr val="FFFFFF"/>
                </a:solidFill>
                <a:latin typeface="Arimo"/>
                <a:ea typeface="Arimo"/>
                <a:cs typeface="Arimo"/>
                <a:sym typeface="Arimo"/>
              </a:rPr>
              <a:t>to cutting-edge technological solutions, our diverse portfolio showcases the breadth and depth of our capabilities. We take pride in our commitment to excellence, sustainability, and collaborative partnerships that ensure the success of every project we embark on.</a:t>
            </a:r>
            <a:endParaRPr/>
          </a:p>
        </p:txBody>
      </p:sp>
      <p:sp>
        <p:nvSpPr>
          <p:cNvPr id="180" name="Google Shape;180;p17"/>
          <p:cNvSpPr/>
          <p:nvPr/>
        </p:nvSpPr>
        <p:spPr>
          <a:xfrm rot="10800000">
            <a:off x="-516606" y="499508"/>
            <a:ext cx="1033211" cy="1546930"/>
          </a:xfrm>
          <a:custGeom>
            <a:rect b="b" l="l" r="r" t="t"/>
            <a:pathLst>
              <a:path extrusionOk="0" h="1546930" w="1033211">
                <a:moveTo>
                  <a:pt x="0" y="0"/>
                </a:moveTo>
                <a:lnTo>
                  <a:pt x="1033212" y="0"/>
                </a:lnTo>
                <a:lnTo>
                  <a:pt x="1033212" y="1546930"/>
                </a:lnTo>
                <a:lnTo>
                  <a:pt x="0" y="1546930"/>
                </a:lnTo>
                <a:lnTo>
                  <a:pt x="0" y="0"/>
                </a:lnTo>
                <a:close/>
              </a:path>
            </a:pathLst>
          </a:custGeom>
          <a:blipFill rotWithShape="1">
            <a:blip r:embed="rId6">
              <a:alphaModFix/>
            </a:blip>
            <a:stretch>
              <a:fillRect b="-34461" l="0" r="-11130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1" name="Google Shape;181;p17"/>
          <p:cNvSpPr/>
          <p:nvPr/>
        </p:nvSpPr>
        <p:spPr>
          <a:xfrm rot="-5400000">
            <a:off x="14001537" y="-13928"/>
            <a:ext cx="7479455" cy="2868929"/>
          </a:xfrm>
          <a:custGeom>
            <a:rect b="b" l="l" r="r" t="t"/>
            <a:pathLst>
              <a:path extrusionOk="0" h="2868929" w="7479455">
                <a:moveTo>
                  <a:pt x="0" y="0"/>
                </a:moveTo>
                <a:lnTo>
                  <a:pt x="7479456" y="0"/>
                </a:lnTo>
                <a:lnTo>
                  <a:pt x="7479456" y="2868929"/>
                </a:lnTo>
                <a:lnTo>
                  <a:pt x="0" y="2868929"/>
                </a:lnTo>
                <a:lnTo>
                  <a:pt x="0" y="0"/>
                </a:lnTo>
                <a:close/>
              </a:path>
            </a:pathLst>
          </a:custGeom>
          <a:blipFill rotWithShape="1">
            <a:blip r:embed="rId7">
              <a:alphaModFix/>
            </a:blip>
            <a:stretch>
              <a:fillRect b="-15760" l="-99996" r="0" t="-269967"/>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2" name="Google Shape;182;p17"/>
          <p:cNvSpPr/>
          <p:nvPr/>
        </p:nvSpPr>
        <p:spPr>
          <a:xfrm>
            <a:off x="8189575" y="8413216"/>
            <a:ext cx="1908850" cy="1230011"/>
          </a:xfrm>
          <a:custGeom>
            <a:rect b="b" l="l" r="r" t="t"/>
            <a:pathLst>
              <a:path extrusionOk="0" h="1230011" w="1908850">
                <a:moveTo>
                  <a:pt x="0" y="0"/>
                </a:moveTo>
                <a:lnTo>
                  <a:pt x="1908850" y="0"/>
                </a:lnTo>
                <a:lnTo>
                  <a:pt x="1908850" y="1230011"/>
                </a:lnTo>
                <a:lnTo>
                  <a:pt x="0" y="1230011"/>
                </a:lnTo>
                <a:lnTo>
                  <a:pt x="0" y="0"/>
                </a:lnTo>
                <a:close/>
              </a:path>
            </a:pathLst>
          </a:custGeom>
          <a:blipFill rotWithShape="1">
            <a:blip r:embed="rId8">
              <a:alphaModFix/>
            </a:blip>
            <a:stretch>
              <a:fillRect b="-79914" l="0" r="-22517"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8"/>
          <p:cNvSpPr/>
          <p:nvPr/>
        </p:nvSpPr>
        <p:spPr>
          <a:xfrm rot="-5400000">
            <a:off x="4000500" y="-4000500"/>
            <a:ext cx="10287000" cy="18288000"/>
          </a:xfrm>
          <a:custGeom>
            <a:rect b="b" l="l" r="r" t="t"/>
            <a:pathLst>
              <a:path extrusionOk="0" h="18288000" w="10287000">
                <a:moveTo>
                  <a:pt x="10287000" y="0"/>
                </a:moveTo>
                <a:lnTo>
                  <a:pt x="10287000" y="18288000"/>
                </a:lnTo>
                <a:lnTo>
                  <a:pt x="0" y="18288000"/>
                </a:lnTo>
                <a:lnTo>
                  <a:pt x="0" y="0"/>
                </a:lnTo>
                <a:lnTo>
                  <a:pt x="10287000" y="0"/>
                </a:lnTo>
                <a:close/>
              </a:path>
            </a:pathLst>
          </a:custGeom>
          <a:blipFill rotWithShape="1">
            <a:blip r:embed="rId3">
              <a:alphaModFix/>
            </a:blip>
            <a:stretch>
              <a:fillRect b="0" l="-9258" r="-9257"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8" name="Google Shape;188;p18"/>
          <p:cNvSpPr/>
          <p:nvPr/>
        </p:nvSpPr>
        <p:spPr>
          <a:xfrm>
            <a:off x="15824835" y="8873373"/>
            <a:ext cx="1452555" cy="769854"/>
          </a:xfrm>
          <a:custGeom>
            <a:rect b="b" l="l" r="r" t="t"/>
            <a:pathLst>
              <a:path extrusionOk="0" h="769854" w="1452555">
                <a:moveTo>
                  <a:pt x="0" y="0"/>
                </a:moveTo>
                <a:lnTo>
                  <a:pt x="1452555" y="0"/>
                </a:lnTo>
                <a:lnTo>
                  <a:pt x="1452555" y="769854"/>
                </a:lnTo>
                <a:lnTo>
                  <a:pt x="0" y="769854"/>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9" name="Google Shape;189;p18"/>
          <p:cNvSpPr txBox="1"/>
          <p:nvPr/>
        </p:nvSpPr>
        <p:spPr>
          <a:xfrm>
            <a:off x="10389520" y="3662022"/>
            <a:ext cx="4032753" cy="756920"/>
          </a:xfrm>
          <a:prstGeom prst="rect">
            <a:avLst/>
          </a:prstGeom>
          <a:noFill/>
          <a:ln>
            <a:noFill/>
          </a:ln>
        </p:spPr>
        <p:txBody>
          <a:bodyPr anchorCtr="0" anchor="t" bIns="0" lIns="0" spcFirstLastPara="1" rIns="0" wrap="square" tIns="0">
            <a:spAutoFit/>
          </a:bodyPr>
          <a:lstStyle/>
          <a:p>
            <a:pPr indent="0" lvl="0" marL="0" marR="0" rtl="0" algn="l">
              <a:lnSpc>
                <a:spcPct val="120004"/>
              </a:lnSpc>
              <a:spcBef>
                <a:spcPts val="0"/>
              </a:spcBef>
              <a:spcAft>
                <a:spcPts val="0"/>
              </a:spcAft>
              <a:buNone/>
            </a:pPr>
            <a:r>
              <a:rPr lang="en-US" sz="4999" u="none" strike="noStrike">
                <a:solidFill>
                  <a:srgbClr val="D3BA05"/>
                </a:solidFill>
                <a:latin typeface="Anton"/>
                <a:ea typeface="Anton"/>
                <a:cs typeface="Anton"/>
                <a:sym typeface="Anton"/>
              </a:rPr>
              <a:t>SERVICE TWO</a:t>
            </a:r>
            <a:endParaRPr/>
          </a:p>
        </p:txBody>
      </p:sp>
      <p:grpSp>
        <p:nvGrpSpPr>
          <p:cNvPr id="190" name="Google Shape;190;p18"/>
          <p:cNvGrpSpPr/>
          <p:nvPr/>
        </p:nvGrpSpPr>
        <p:grpSpPr>
          <a:xfrm>
            <a:off x="1028700" y="3517880"/>
            <a:ext cx="1709990" cy="1846909"/>
            <a:chOff x="0" y="-38100"/>
            <a:chExt cx="450368" cy="486429"/>
          </a:xfrm>
        </p:grpSpPr>
        <p:sp>
          <p:nvSpPr>
            <p:cNvPr id="191" name="Google Shape;191;p18"/>
            <p:cNvSpPr/>
            <p:nvPr/>
          </p:nvSpPr>
          <p:spPr>
            <a:xfrm>
              <a:off x="0" y="0"/>
              <a:ext cx="450368" cy="448329"/>
            </a:xfrm>
            <a:custGeom>
              <a:rect b="b" l="l" r="r" t="t"/>
              <a:pathLst>
                <a:path extrusionOk="0" h="448329" w="450368">
                  <a:moveTo>
                    <a:pt x="0" y="0"/>
                  </a:moveTo>
                  <a:lnTo>
                    <a:pt x="450368" y="0"/>
                  </a:lnTo>
                  <a:lnTo>
                    <a:pt x="450368" y="448329"/>
                  </a:lnTo>
                  <a:lnTo>
                    <a:pt x="0" y="448329"/>
                  </a:lnTo>
                  <a:close/>
                </a:path>
              </a:pathLst>
            </a:custGeom>
            <a:solidFill>
              <a:srgbClr val="000000">
                <a:alpha val="0"/>
              </a:srgbClr>
            </a:solidFill>
            <a:ln cap="sq" cmpd="sng" w="47625">
              <a:solidFill>
                <a:srgbClr val="D0BA07"/>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2" name="Google Shape;192;p18"/>
            <p:cNvSpPr txBox="1"/>
            <p:nvPr/>
          </p:nvSpPr>
          <p:spPr>
            <a:xfrm>
              <a:off x="0" y="-38100"/>
              <a:ext cx="450368" cy="48642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93" name="Google Shape;193;p18"/>
          <p:cNvGrpSpPr/>
          <p:nvPr/>
        </p:nvGrpSpPr>
        <p:grpSpPr>
          <a:xfrm>
            <a:off x="8289005" y="3517361"/>
            <a:ext cx="1709990" cy="1846909"/>
            <a:chOff x="0" y="-38100"/>
            <a:chExt cx="450368" cy="486429"/>
          </a:xfrm>
        </p:grpSpPr>
        <p:sp>
          <p:nvSpPr>
            <p:cNvPr id="194" name="Google Shape;194;p18"/>
            <p:cNvSpPr/>
            <p:nvPr/>
          </p:nvSpPr>
          <p:spPr>
            <a:xfrm>
              <a:off x="0" y="0"/>
              <a:ext cx="450368" cy="448329"/>
            </a:xfrm>
            <a:custGeom>
              <a:rect b="b" l="l" r="r" t="t"/>
              <a:pathLst>
                <a:path extrusionOk="0" h="448329" w="450368">
                  <a:moveTo>
                    <a:pt x="0" y="0"/>
                  </a:moveTo>
                  <a:lnTo>
                    <a:pt x="450368" y="0"/>
                  </a:lnTo>
                  <a:lnTo>
                    <a:pt x="450368" y="448329"/>
                  </a:lnTo>
                  <a:lnTo>
                    <a:pt x="0" y="448329"/>
                  </a:lnTo>
                  <a:close/>
                </a:path>
              </a:pathLst>
            </a:custGeom>
            <a:solidFill>
              <a:srgbClr val="000000">
                <a:alpha val="0"/>
              </a:srgbClr>
            </a:solidFill>
            <a:ln cap="sq" cmpd="sng" w="47625">
              <a:solidFill>
                <a:srgbClr val="D0BA07"/>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5" name="Google Shape;195;p18"/>
            <p:cNvSpPr txBox="1"/>
            <p:nvPr/>
          </p:nvSpPr>
          <p:spPr>
            <a:xfrm>
              <a:off x="0" y="-38100"/>
              <a:ext cx="450368" cy="48642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96" name="Google Shape;196;p18"/>
          <p:cNvGrpSpPr/>
          <p:nvPr/>
        </p:nvGrpSpPr>
        <p:grpSpPr>
          <a:xfrm>
            <a:off x="1028700" y="6853724"/>
            <a:ext cx="1709990" cy="1846909"/>
            <a:chOff x="0" y="-38100"/>
            <a:chExt cx="450368" cy="486429"/>
          </a:xfrm>
        </p:grpSpPr>
        <p:sp>
          <p:nvSpPr>
            <p:cNvPr id="197" name="Google Shape;197;p18"/>
            <p:cNvSpPr/>
            <p:nvPr/>
          </p:nvSpPr>
          <p:spPr>
            <a:xfrm>
              <a:off x="0" y="0"/>
              <a:ext cx="450368" cy="448329"/>
            </a:xfrm>
            <a:custGeom>
              <a:rect b="b" l="l" r="r" t="t"/>
              <a:pathLst>
                <a:path extrusionOk="0" h="448329" w="450368">
                  <a:moveTo>
                    <a:pt x="0" y="0"/>
                  </a:moveTo>
                  <a:lnTo>
                    <a:pt x="450368" y="0"/>
                  </a:lnTo>
                  <a:lnTo>
                    <a:pt x="450368" y="448329"/>
                  </a:lnTo>
                  <a:lnTo>
                    <a:pt x="0" y="448329"/>
                  </a:lnTo>
                  <a:close/>
                </a:path>
              </a:pathLst>
            </a:custGeom>
            <a:solidFill>
              <a:srgbClr val="000000">
                <a:alpha val="0"/>
              </a:srgbClr>
            </a:solidFill>
            <a:ln cap="sq" cmpd="sng" w="47625">
              <a:solidFill>
                <a:srgbClr val="D0BA07"/>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8" name="Google Shape;198;p18"/>
            <p:cNvSpPr txBox="1"/>
            <p:nvPr/>
          </p:nvSpPr>
          <p:spPr>
            <a:xfrm>
              <a:off x="0" y="-38100"/>
              <a:ext cx="450368" cy="48642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99" name="Google Shape;199;p18"/>
          <p:cNvGrpSpPr/>
          <p:nvPr/>
        </p:nvGrpSpPr>
        <p:grpSpPr>
          <a:xfrm>
            <a:off x="8289005" y="6853206"/>
            <a:ext cx="1709990" cy="1846909"/>
            <a:chOff x="0" y="-38100"/>
            <a:chExt cx="450368" cy="486429"/>
          </a:xfrm>
        </p:grpSpPr>
        <p:sp>
          <p:nvSpPr>
            <p:cNvPr id="200" name="Google Shape;200;p18"/>
            <p:cNvSpPr/>
            <p:nvPr/>
          </p:nvSpPr>
          <p:spPr>
            <a:xfrm>
              <a:off x="0" y="0"/>
              <a:ext cx="450368" cy="448329"/>
            </a:xfrm>
            <a:custGeom>
              <a:rect b="b" l="l" r="r" t="t"/>
              <a:pathLst>
                <a:path extrusionOk="0" h="448329" w="450368">
                  <a:moveTo>
                    <a:pt x="0" y="0"/>
                  </a:moveTo>
                  <a:lnTo>
                    <a:pt x="450368" y="0"/>
                  </a:lnTo>
                  <a:lnTo>
                    <a:pt x="450368" y="448329"/>
                  </a:lnTo>
                  <a:lnTo>
                    <a:pt x="0" y="448329"/>
                  </a:lnTo>
                  <a:close/>
                </a:path>
              </a:pathLst>
            </a:custGeom>
            <a:solidFill>
              <a:srgbClr val="000000">
                <a:alpha val="0"/>
              </a:srgbClr>
            </a:solidFill>
            <a:ln cap="sq" cmpd="sng" w="47625">
              <a:solidFill>
                <a:srgbClr val="D0BA07"/>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1" name="Google Shape;201;p18"/>
            <p:cNvSpPr txBox="1"/>
            <p:nvPr/>
          </p:nvSpPr>
          <p:spPr>
            <a:xfrm>
              <a:off x="0" y="-38100"/>
              <a:ext cx="450368" cy="48642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02" name="Google Shape;202;p18"/>
          <p:cNvSpPr/>
          <p:nvPr/>
        </p:nvSpPr>
        <p:spPr>
          <a:xfrm flipH="1">
            <a:off x="13662555" y="615720"/>
            <a:ext cx="8291743" cy="3616771"/>
          </a:xfrm>
          <a:custGeom>
            <a:rect b="b" l="l" r="r" t="t"/>
            <a:pathLst>
              <a:path extrusionOk="0" h="3616771" w="8291743">
                <a:moveTo>
                  <a:pt x="0" y="3616770"/>
                </a:moveTo>
                <a:lnTo>
                  <a:pt x="8291743" y="3616770"/>
                </a:lnTo>
                <a:lnTo>
                  <a:pt x="8291743" y="0"/>
                </a:lnTo>
                <a:lnTo>
                  <a:pt x="0" y="0"/>
                </a:lnTo>
                <a:lnTo>
                  <a:pt x="0" y="3616770"/>
                </a:lnTo>
                <a:close/>
              </a:path>
            </a:pathLst>
          </a:custGeom>
          <a:blipFill rotWithShape="1">
            <a:blip r:embed="rId5">
              <a:alphaModFix/>
            </a:blip>
            <a:stretch>
              <a:fillRect b="0" l="-101797" r="-599" t="-243312"/>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3" name="Google Shape;203;p18"/>
          <p:cNvSpPr/>
          <p:nvPr/>
        </p:nvSpPr>
        <p:spPr>
          <a:xfrm>
            <a:off x="14390837" y="2161618"/>
            <a:ext cx="1908850" cy="1230011"/>
          </a:xfrm>
          <a:custGeom>
            <a:rect b="b" l="l" r="r" t="t"/>
            <a:pathLst>
              <a:path extrusionOk="0" h="1230011" w="1908850">
                <a:moveTo>
                  <a:pt x="0" y="0"/>
                </a:moveTo>
                <a:lnTo>
                  <a:pt x="1908849" y="0"/>
                </a:lnTo>
                <a:lnTo>
                  <a:pt x="1908849" y="1230010"/>
                </a:lnTo>
                <a:lnTo>
                  <a:pt x="0" y="1230010"/>
                </a:lnTo>
                <a:lnTo>
                  <a:pt x="0" y="0"/>
                </a:lnTo>
                <a:close/>
              </a:path>
            </a:pathLst>
          </a:custGeom>
          <a:blipFill rotWithShape="1">
            <a:blip r:embed="rId6">
              <a:alphaModFix/>
            </a:blip>
            <a:stretch>
              <a:fillRect b="-79914" l="0" r="-22517"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4" name="Google Shape;204;p18"/>
          <p:cNvSpPr/>
          <p:nvPr/>
        </p:nvSpPr>
        <p:spPr>
          <a:xfrm rot="10800000">
            <a:off x="-516606" y="440965"/>
            <a:ext cx="1033211" cy="1546930"/>
          </a:xfrm>
          <a:custGeom>
            <a:rect b="b" l="l" r="r" t="t"/>
            <a:pathLst>
              <a:path extrusionOk="0" h="1546930" w="1033211">
                <a:moveTo>
                  <a:pt x="0" y="0"/>
                </a:moveTo>
                <a:lnTo>
                  <a:pt x="1033212" y="0"/>
                </a:lnTo>
                <a:lnTo>
                  <a:pt x="1033212" y="1546930"/>
                </a:lnTo>
                <a:lnTo>
                  <a:pt x="0" y="1546930"/>
                </a:lnTo>
                <a:lnTo>
                  <a:pt x="0" y="0"/>
                </a:lnTo>
                <a:close/>
              </a:path>
            </a:pathLst>
          </a:custGeom>
          <a:blipFill rotWithShape="1">
            <a:blip r:embed="rId7">
              <a:alphaModFix/>
            </a:blip>
            <a:stretch>
              <a:fillRect b="-34461" l="0" r="-11130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5" name="Google Shape;205;p18"/>
          <p:cNvSpPr/>
          <p:nvPr/>
        </p:nvSpPr>
        <p:spPr>
          <a:xfrm>
            <a:off x="8736500" y="7259708"/>
            <a:ext cx="814999" cy="1179604"/>
          </a:xfrm>
          <a:custGeom>
            <a:rect b="b" l="l" r="r" t="t"/>
            <a:pathLst>
              <a:path extrusionOk="0" h="1179604" w="814999">
                <a:moveTo>
                  <a:pt x="0" y="0"/>
                </a:moveTo>
                <a:lnTo>
                  <a:pt x="815000" y="0"/>
                </a:lnTo>
                <a:lnTo>
                  <a:pt x="815000" y="1179604"/>
                </a:lnTo>
                <a:lnTo>
                  <a:pt x="0" y="1179604"/>
                </a:lnTo>
                <a:lnTo>
                  <a:pt x="0" y="0"/>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6" name="Google Shape;206;p18"/>
          <p:cNvSpPr/>
          <p:nvPr/>
        </p:nvSpPr>
        <p:spPr>
          <a:xfrm>
            <a:off x="8632996" y="3936036"/>
            <a:ext cx="1022009" cy="1154219"/>
          </a:xfrm>
          <a:custGeom>
            <a:rect b="b" l="l" r="r" t="t"/>
            <a:pathLst>
              <a:path extrusionOk="0" h="1154219" w="1022009">
                <a:moveTo>
                  <a:pt x="0" y="0"/>
                </a:moveTo>
                <a:lnTo>
                  <a:pt x="1022008" y="0"/>
                </a:lnTo>
                <a:lnTo>
                  <a:pt x="1022008" y="1154220"/>
                </a:lnTo>
                <a:lnTo>
                  <a:pt x="0" y="1154220"/>
                </a:lnTo>
                <a:lnTo>
                  <a:pt x="0" y="0"/>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7" name="Google Shape;207;p18"/>
          <p:cNvSpPr/>
          <p:nvPr/>
        </p:nvSpPr>
        <p:spPr>
          <a:xfrm>
            <a:off x="1331914" y="7317274"/>
            <a:ext cx="1103563" cy="1063433"/>
          </a:xfrm>
          <a:custGeom>
            <a:rect b="b" l="l" r="r" t="t"/>
            <a:pathLst>
              <a:path extrusionOk="0" h="1063433" w="1103563">
                <a:moveTo>
                  <a:pt x="0" y="0"/>
                </a:moveTo>
                <a:lnTo>
                  <a:pt x="1103562" y="0"/>
                </a:lnTo>
                <a:lnTo>
                  <a:pt x="1103562" y="1063433"/>
                </a:lnTo>
                <a:lnTo>
                  <a:pt x="0" y="1063433"/>
                </a:lnTo>
                <a:lnTo>
                  <a:pt x="0" y="0"/>
                </a:lnTo>
                <a:close/>
              </a:path>
            </a:pathLst>
          </a:cu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8" name="Google Shape;208;p18"/>
          <p:cNvSpPr/>
          <p:nvPr/>
        </p:nvSpPr>
        <p:spPr>
          <a:xfrm>
            <a:off x="1367676" y="3993355"/>
            <a:ext cx="1067800" cy="1040620"/>
          </a:xfrm>
          <a:custGeom>
            <a:rect b="b" l="l" r="r" t="t"/>
            <a:pathLst>
              <a:path extrusionOk="0" h="1040620" w="1067800">
                <a:moveTo>
                  <a:pt x="0" y="0"/>
                </a:moveTo>
                <a:lnTo>
                  <a:pt x="1067800" y="0"/>
                </a:lnTo>
                <a:lnTo>
                  <a:pt x="1067800" y="1040620"/>
                </a:lnTo>
                <a:lnTo>
                  <a:pt x="0" y="1040620"/>
                </a:lnTo>
                <a:lnTo>
                  <a:pt x="0" y="0"/>
                </a:lnTo>
                <a:close/>
              </a:path>
            </a:pathLst>
          </a:custGeom>
          <a:blipFill rotWithShape="1">
            <a:blip r:embed="rId11">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9" name="Google Shape;209;p18"/>
          <p:cNvSpPr txBox="1"/>
          <p:nvPr/>
        </p:nvSpPr>
        <p:spPr>
          <a:xfrm>
            <a:off x="1028700" y="1204905"/>
            <a:ext cx="7694654" cy="1381125"/>
          </a:xfrm>
          <a:prstGeom prst="rect">
            <a:avLst/>
          </a:prstGeom>
          <a:noFill/>
          <a:ln>
            <a:noFill/>
          </a:ln>
        </p:spPr>
        <p:txBody>
          <a:bodyPr anchorCtr="0" anchor="t" bIns="0" lIns="0" spcFirstLastPara="1" rIns="0" wrap="square" tIns="0">
            <a:spAutoFit/>
          </a:bodyPr>
          <a:lstStyle/>
          <a:p>
            <a:pPr indent="0" lvl="0" marL="0" marR="0" rtl="0" algn="l">
              <a:lnSpc>
                <a:spcPct val="120006"/>
              </a:lnSpc>
              <a:spcBef>
                <a:spcPts val="0"/>
              </a:spcBef>
              <a:spcAft>
                <a:spcPts val="0"/>
              </a:spcAft>
              <a:buNone/>
            </a:pPr>
            <a:r>
              <a:rPr lang="en-US" sz="9002" u="none" strike="noStrike">
                <a:solidFill>
                  <a:srgbClr val="FFFFFF"/>
                </a:solidFill>
                <a:latin typeface="Anton"/>
                <a:ea typeface="Anton"/>
                <a:cs typeface="Anton"/>
                <a:sym typeface="Anton"/>
              </a:rPr>
              <a:t>WHAT WE </a:t>
            </a:r>
            <a:r>
              <a:rPr lang="en-US" sz="9002" u="none" strike="noStrike">
                <a:solidFill>
                  <a:srgbClr val="D3BA05"/>
                </a:solidFill>
                <a:latin typeface="Anton"/>
                <a:ea typeface="Anton"/>
                <a:cs typeface="Anton"/>
                <a:sym typeface="Anton"/>
              </a:rPr>
              <a:t>OFFER</a:t>
            </a:r>
            <a:endParaRPr/>
          </a:p>
        </p:txBody>
      </p:sp>
      <p:sp>
        <p:nvSpPr>
          <p:cNvPr id="210" name="Google Shape;210;p18"/>
          <p:cNvSpPr txBox="1"/>
          <p:nvPr/>
        </p:nvSpPr>
        <p:spPr>
          <a:xfrm>
            <a:off x="3133139" y="3663437"/>
            <a:ext cx="3870752" cy="756920"/>
          </a:xfrm>
          <a:prstGeom prst="rect">
            <a:avLst/>
          </a:prstGeom>
          <a:noFill/>
          <a:ln>
            <a:noFill/>
          </a:ln>
        </p:spPr>
        <p:txBody>
          <a:bodyPr anchorCtr="0" anchor="t" bIns="0" lIns="0" spcFirstLastPara="1" rIns="0" wrap="square" tIns="0">
            <a:spAutoFit/>
          </a:bodyPr>
          <a:lstStyle/>
          <a:p>
            <a:pPr indent="0" lvl="0" marL="0" marR="0" rtl="0" algn="l">
              <a:lnSpc>
                <a:spcPct val="120004"/>
              </a:lnSpc>
              <a:spcBef>
                <a:spcPts val="0"/>
              </a:spcBef>
              <a:spcAft>
                <a:spcPts val="0"/>
              </a:spcAft>
              <a:buNone/>
            </a:pPr>
            <a:r>
              <a:rPr lang="en-US" sz="4999" u="none" strike="noStrike">
                <a:solidFill>
                  <a:srgbClr val="D3BA05"/>
                </a:solidFill>
                <a:latin typeface="Anton"/>
                <a:ea typeface="Anton"/>
                <a:cs typeface="Anton"/>
                <a:sym typeface="Anton"/>
              </a:rPr>
              <a:t>SERVICE ONE</a:t>
            </a:r>
            <a:endParaRPr/>
          </a:p>
        </p:txBody>
      </p:sp>
      <p:sp>
        <p:nvSpPr>
          <p:cNvPr id="211" name="Google Shape;211;p18"/>
          <p:cNvSpPr txBox="1"/>
          <p:nvPr/>
        </p:nvSpPr>
        <p:spPr>
          <a:xfrm>
            <a:off x="3133139" y="6998834"/>
            <a:ext cx="3870752" cy="756920"/>
          </a:xfrm>
          <a:prstGeom prst="rect">
            <a:avLst/>
          </a:prstGeom>
          <a:noFill/>
          <a:ln>
            <a:noFill/>
          </a:ln>
        </p:spPr>
        <p:txBody>
          <a:bodyPr anchorCtr="0" anchor="t" bIns="0" lIns="0" spcFirstLastPara="1" rIns="0" wrap="square" tIns="0">
            <a:spAutoFit/>
          </a:bodyPr>
          <a:lstStyle/>
          <a:p>
            <a:pPr indent="0" lvl="0" marL="0" marR="0" rtl="0" algn="l">
              <a:lnSpc>
                <a:spcPct val="120004"/>
              </a:lnSpc>
              <a:spcBef>
                <a:spcPts val="0"/>
              </a:spcBef>
              <a:spcAft>
                <a:spcPts val="0"/>
              </a:spcAft>
              <a:buNone/>
            </a:pPr>
            <a:r>
              <a:rPr lang="en-US" sz="4999" u="none" strike="noStrike">
                <a:solidFill>
                  <a:srgbClr val="D3BA05"/>
                </a:solidFill>
                <a:latin typeface="Anton"/>
                <a:ea typeface="Anton"/>
                <a:cs typeface="Anton"/>
                <a:sym typeface="Anton"/>
              </a:rPr>
              <a:t>SERVICE THREE</a:t>
            </a:r>
            <a:endParaRPr/>
          </a:p>
        </p:txBody>
      </p:sp>
      <p:sp>
        <p:nvSpPr>
          <p:cNvPr id="212" name="Google Shape;212;p18"/>
          <p:cNvSpPr txBox="1"/>
          <p:nvPr/>
        </p:nvSpPr>
        <p:spPr>
          <a:xfrm>
            <a:off x="10389520" y="6997418"/>
            <a:ext cx="4032753" cy="756920"/>
          </a:xfrm>
          <a:prstGeom prst="rect">
            <a:avLst/>
          </a:prstGeom>
          <a:noFill/>
          <a:ln>
            <a:noFill/>
          </a:ln>
        </p:spPr>
        <p:txBody>
          <a:bodyPr anchorCtr="0" anchor="t" bIns="0" lIns="0" spcFirstLastPara="1" rIns="0" wrap="square" tIns="0">
            <a:spAutoFit/>
          </a:bodyPr>
          <a:lstStyle/>
          <a:p>
            <a:pPr indent="0" lvl="0" marL="0" marR="0" rtl="0" algn="l">
              <a:lnSpc>
                <a:spcPct val="120004"/>
              </a:lnSpc>
              <a:spcBef>
                <a:spcPts val="0"/>
              </a:spcBef>
              <a:spcAft>
                <a:spcPts val="0"/>
              </a:spcAft>
              <a:buNone/>
            </a:pPr>
            <a:r>
              <a:rPr lang="en-US" sz="4999" u="none" strike="noStrike">
                <a:solidFill>
                  <a:srgbClr val="D3BA05"/>
                </a:solidFill>
                <a:latin typeface="Anton"/>
                <a:ea typeface="Anton"/>
                <a:cs typeface="Anton"/>
                <a:sym typeface="Anton"/>
              </a:rPr>
              <a:t>SERVICE FOUR</a:t>
            </a:r>
            <a:endParaRPr/>
          </a:p>
        </p:txBody>
      </p:sp>
      <p:sp>
        <p:nvSpPr>
          <p:cNvPr id="213" name="Google Shape;213;p18"/>
          <p:cNvSpPr txBox="1"/>
          <p:nvPr/>
        </p:nvSpPr>
        <p:spPr>
          <a:xfrm>
            <a:off x="3133139" y="4515607"/>
            <a:ext cx="2949300" cy="738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US" sz="2399" u="none" strike="noStrike">
                <a:solidFill>
                  <a:srgbClr val="FFFFFF"/>
                </a:solidFill>
                <a:latin typeface="Arimo"/>
                <a:ea typeface="Arimo"/>
                <a:cs typeface="Arimo"/>
                <a:sym typeface="Arimo"/>
              </a:rPr>
              <a:t>Elaborate on what you want to discuss. </a:t>
            </a:r>
            <a:endParaRPr/>
          </a:p>
        </p:txBody>
      </p:sp>
      <p:sp>
        <p:nvSpPr>
          <p:cNvPr id="214" name="Google Shape;214;p18"/>
          <p:cNvSpPr txBox="1"/>
          <p:nvPr/>
        </p:nvSpPr>
        <p:spPr>
          <a:xfrm>
            <a:off x="10389520" y="4514192"/>
            <a:ext cx="2927100" cy="738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US" sz="2399" u="none" strike="noStrike">
                <a:solidFill>
                  <a:srgbClr val="FFFFFF"/>
                </a:solidFill>
                <a:latin typeface="Arimo"/>
                <a:ea typeface="Arimo"/>
                <a:cs typeface="Arimo"/>
                <a:sym typeface="Arimo"/>
              </a:rPr>
              <a:t>Elaborate on what you want to discuss. </a:t>
            </a:r>
            <a:endParaRPr/>
          </a:p>
        </p:txBody>
      </p:sp>
      <p:sp>
        <p:nvSpPr>
          <p:cNvPr id="215" name="Google Shape;215;p18"/>
          <p:cNvSpPr txBox="1"/>
          <p:nvPr/>
        </p:nvSpPr>
        <p:spPr>
          <a:xfrm>
            <a:off x="3133139" y="7851004"/>
            <a:ext cx="2949300" cy="738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US" sz="2399" u="none" strike="noStrike">
                <a:solidFill>
                  <a:srgbClr val="FFFFFF"/>
                </a:solidFill>
                <a:latin typeface="Arimo"/>
                <a:ea typeface="Arimo"/>
                <a:cs typeface="Arimo"/>
                <a:sym typeface="Arimo"/>
              </a:rPr>
              <a:t>Elaborate on what you want to discuss. </a:t>
            </a:r>
            <a:endParaRPr/>
          </a:p>
        </p:txBody>
      </p:sp>
      <p:sp>
        <p:nvSpPr>
          <p:cNvPr id="216" name="Google Shape;216;p18"/>
          <p:cNvSpPr txBox="1"/>
          <p:nvPr/>
        </p:nvSpPr>
        <p:spPr>
          <a:xfrm>
            <a:off x="10442156" y="7849518"/>
            <a:ext cx="2874600" cy="738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US" sz="2399" u="none" strike="noStrike">
                <a:solidFill>
                  <a:srgbClr val="FFFFFF"/>
                </a:solidFill>
                <a:latin typeface="Arimo"/>
                <a:ea typeface="Arimo"/>
                <a:cs typeface="Arimo"/>
                <a:sym typeface="Arimo"/>
              </a:rPr>
              <a:t>Elaborate on what you want to discuss.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9"/>
          <p:cNvSpPr/>
          <p:nvPr/>
        </p:nvSpPr>
        <p:spPr>
          <a:xfrm rot="-5400000">
            <a:off x="4000500" y="-4000500"/>
            <a:ext cx="10287000" cy="18288000"/>
          </a:xfrm>
          <a:custGeom>
            <a:rect b="b" l="l" r="r" t="t"/>
            <a:pathLst>
              <a:path extrusionOk="0" h="18288000" w="10287000">
                <a:moveTo>
                  <a:pt x="10287000" y="0"/>
                </a:moveTo>
                <a:lnTo>
                  <a:pt x="10287000" y="18288000"/>
                </a:lnTo>
                <a:lnTo>
                  <a:pt x="0" y="18288000"/>
                </a:lnTo>
                <a:lnTo>
                  <a:pt x="0" y="0"/>
                </a:lnTo>
                <a:lnTo>
                  <a:pt x="10287000" y="0"/>
                </a:lnTo>
                <a:close/>
              </a:path>
            </a:pathLst>
          </a:custGeom>
          <a:blipFill rotWithShape="1">
            <a:blip r:embed="rId3">
              <a:alphaModFix/>
            </a:blip>
            <a:stretch>
              <a:fillRect b="0" l="-9258" r="-9257"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2" name="Google Shape;222;p19"/>
          <p:cNvSpPr/>
          <p:nvPr/>
        </p:nvSpPr>
        <p:spPr>
          <a:xfrm>
            <a:off x="1028700" y="3155718"/>
            <a:ext cx="5240529" cy="6102582"/>
          </a:xfrm>
          <a:custGeom>
            <a:rect b="b" l="l" r="r" t="t"/>
            <a:pathLst>
              <a:path extrusionOk="0" h="945450" w="811895">
                <a:moveTo>
                  <a:pt x="0" y="0"/>
                </a:moveTo>
                <a:lnTo>
                  <a:pt x="811895" y="0"/>
                </a:lnTo>
                <a:lnTo>
                  <a:pt x="811895" y="945450"/>
                </a:lnTo>
                <a:lnTo>
                  <a:pt x="0" y="945450"/>
                </a:lnTo>
                <a:close/>
              </a:path>
            </a:pathLst>
          </a:custGeom>
          <a:blipFill rotWithShape="1">
            <a:blip r:embed="rId4">
              <a:alphaModFix/>
            </a:blip>
            <a:stretch>
              <a:fillRect b="-14343" l="0" r="0" t="-14344"/>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3" name="Google Shape;223;p19"/>
          <p:cNvSpPr/>
          <p:nvPr/>
        </p:nvSpPr>
        <p:spPr>
          <a:xfrm>
            <a:off x="6523735" y="3155718"/>
            <a:ext cx="5240529" cy="6102582"/>
          </a:xfrm>
          <a:custGeom>
            <a:rect b="b" l="l" r="r" t="t"/>
            <a:pathLst>
              <a:path extrusionOk="0" h="945450" w="811895">
                <a:moveTo>
                  <a:pt x="0" y="0"/>
                </a:moveTo>
                <a:lnTo>
                  <a:pt x="811895" y="0"/>
                </a:lnTo>
                <a:lnTo>
                  <a:pt x="811895" y="945450"/>
                </a:lnTo>
                <a:lnTo>
                  <a:pt x="0" y="945450"/>
                </a:lnTo>
                <a:close/>
              </a:path>
            </a:pathLst>
          </a:custGeom>
          <a:blipFill rotWithShape="1">
            <a:blip r:embed="rId5">
              <a:alphaModFix/>
            </a:blip>
            <a:stretch>
              <a:fillRect b="0" l="-37256" r="-37256"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4" name="Google Shape;224;p19"/>
          <p:cNvSpPr/>
          <p:nvPr/>
        </p:nvSpPr>
        <p:spPr>
          <a:xfrm>
            <a:off x="12018771" y="3155718"/>
            <a:ext cx="5240529" cy="6102582"/>
          </a:xfrm>
          <a:custGeom>
            <a:rect b="b" l="l" r="r" t="t"/>
            <a:pathLst>
              <a:path extrusionOk="0" h="945450" w="811895">
                <a:moveTo>
                  <a:pt x="0" y="0"/>
                </a:moveTo>
                <a:lnTo>
                  <a:pt x="811895" y="0"/>
                </a:lnTo>
                <a:lnTo>
                  <a:pt x="811895" y="945450"/>
                </a:lnTo>
                <a:lnTo>
                  <a:pt x="0" y="945450"/>
                </a:lnTo>
                <a:close/>
              </a:path>
            </a:pathLst>
          </a:custGeom>
          <a:blipFill rotWithShape="1">
            <a:blip r:embed="rId6">
              <a:alphaModFix/>
            </a:blip>
            <a:stretch>
              <a:fillRect b="0" l="-37256" r="-37256"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5" name="Google Shape;225;p19"/>
          <p:cNvSpPr/>
          <p:nvPr/>
        </p:nvSpPr>
        <p:spPr>
          <a:xfrm>
            <a:off x="15806745" y="8873373"/>
            <a:ext cx="1452555" cy="769854"/>
          </a:xfrm>
          <a:custGeom>
            <a:rect b="b" l="l" r="r" t="t"/>
            <a:pathLst>
              <a:path extrusionOk="0" h="769854" w="1452555">
                <a:moveTo>
                  <a:pt x="0" y="0"/>
                </a:moveTo>
                <a:lnTo>
                  <a:pt x="1452555" y="0"/>
                </a:lnTo>
                <a:lnTo>
                  <a:pt x="1452555" y="769854"/>
                </a:lnTo>
                <a:lnTo>
                  <a:pt x="0" y="769854"/>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6" name="Google Shape;226;p19"/>
          <p:cNvSpPr/>
          <p:nvPr/>
        </p:nvSpPr>
        <p:spPr>
          <a:xfrm rot="-5400000">
            <a:off x="13113808" y="-30692"/>
            <a:ext cx="7479455" cy="2868929"/>
          </a:xfrm>
          <a:custGeom>
            <a:rect b="b" l="l" r="r" t="t"/>
            <a:pathLst>
              <a:path extrusionOk="0" h="2868929" w="7479455">
                <a:moveTo>
                  <a:pt x="0" y="0"/>
                </a:moveTo>
                <a:lnTo>
                  <a:pt x="7479455" y="0"/>
                </a:lnTo>
                <a:lnTo>
                  <a:pt x="7479455" y="2868929"/>
                </a:lnTo>
                <a:lnTo>
                  <a:pt x="0" y="2868929"/>
                </a:lnTo>
                <a:lnTo>
                  <a:pt x="0" y="0"/>
                </a:lnTo>
                <a:close/>
              </a:path>
            </a:pathLst>
          </a:custGeom>
          <a:blipFill rotWithShape="1">
            <a:blip r:embed="rId8">
              <a:alphaModFix/>
            </a:blip>
            <a:stretch>
              <a:fillRect b="-15760" l="-99996" r="0" t="-269967"/>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7" name="Google Shape;227;p19"/>
          <p:cNvSpPr/>
          <p:nvPr/>
        </p:nvSpPr>
        <p:spPr>
          <a:xfrm flipH="1" rot="-5400000">
            <a:off x="-1443808" y="9910903"/>
            <a:ext cx="5448347" cy="2018753"/>
          </a:xfrm>
          <a:custGeom>
            <a:rect b="b" l="l" r="r" t="t"/>
            <a:pathLst>
              <a:path extrusionOk="0" h="2018753" w="5448347">
                <a:moveTo>
                  <a:pt x="0" y="2018753"/>
                </a:moveTo>
                <a:lnTo>
                  <a:pt x="5448347" y="2018753"/>
                </a:lnTo>
                <a:lnTo>
                  <a:pt x="5448347" y="0"/>
                </a:lnTo>
                <a:lnTo>
                  <a:pt x="0" y="0"/>
                </a:lnTo>
                <a:lnTo>
                  <a:pt x="0" y="2018753"/>
                </a:lnTo>
                <a:close/>
              </a:path>
            </a:pathLst>
          </a:custGeom>
          <a:blipFill rotWithShape="1">
            <a:blip r:embed="rId8">
              <a:alphaModFix/>
            </a:blip>
            <a:stretch>
              <a:fillRect b="-16311" l="-100000" r="0" t="-283001"/>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8" name="Google Shape;228;p19"/>
          <p:cNvSpPr txBox="1"/>
          <p:nvPr/>
        </p:nvSpPr>
        <p:spPr>
          <a:xfrm>
            <a:off x="1028700" y="1019175"/>
            <a:ext cx="7729031" cy="1381125"/>
          </a:xfrm>
          <a:prstGeom prst="rect">
            <a:avLst/>
          </a:prstGeom>
          <a:noFill/>
          <a:ln>
            <a:noFill/>
          </a:ln>
        </p:spPr>
        <p:txBody>
          <a:bodyPr anchorCtr="0" anchor="t" bIns="0" lIns="0" spcFirstLastPara="1" rIns="0" wrap="square" tIns="0">
            <a:spAutoFit/>
          </a:bodyPr>
          <a:lstStyle/>
          <a:p>
            <a:pPr indent="0" lvl="0" marL="0" marR="0" rtl="0" algn="l">
              <a:lnSpc>
                <a:spcPct val="120006"/>
              </a:lnSpc>
              <a:spcBef>
                <a:spcPts val="0"/>
              </a:spcBef>
              <a:spcAft>
                <a:spcPts val="0"/>
              </a:spcAft>
              <a:buNone/>
            </a:pPr>
            <a:r>
              <a:rPr lang="en-US" sz="9002" u="none" strike="noStrike">
                <a:solidFill>
                  <a:srgbClr val="D3BA05"/>
                </a:solidFill>
                <a:latin typeface="Anton"/>
                <a:ea typeface="Anton"/>
                <a:cs typeface="Anton"/>
                <a:sym typeface="Anton"/>
              </a:rPr>
              <a:t>GALLERY </a:t>
            </a:r>
            <a:r>
              <a:rPr lang="en-US" sz="9002" u="none" strike="noStrike">
                <a:solidFill>
                  <a:srgbClr val="FFFFFF"/>
                </a:solidFill>
                <a:latin typeface="Anton"/>
                <a:ea typeface="Anton"/>
                <a:cs typeface="Anton"/>
                <a:sym typeface="Anton"/>
              </a:rPr>
              <a:t>IMAGE</a:t>
            </a:r>
            <a:endParaRPr/>
          </a:p>
        </p:txBody>
      </p:sp>
      <p:sp>
        <p:nvSpPr>
          <p:cNvPr id="229" name="Google Shape;229;p19"/>
          <p:cNvSpPr txBox="1"/>
          <p:nvPr/>
        </p:nvSpPr>
        <p:spPr>
          <a:xfrm>
            <a:off x="1028700" y="2432865"/>
            <a:ext cx="13054070" cy="41529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lang="en-US" sz="2400" u="none" strike="noStrike">
                <a:solidFill>
                  <a:srgbClr val="FFFFFF"/>
                </a:solidFill>
                <a:latin typeface="Arimo"/>
                <a:ea typeface="Arimo"/>
                <a:cs typeface="Arimo"/>
                <a:sym typeface="Arimo"/>
              </a:rPr>
              <a:t>What can you say about your projects? Share it here!</a:t>
            </a:r>
            <a:endParaRPr/>
          </a:p>
        </p:txBody>
      </p:sp>
      <p:sp>
        <p:nvSpPr>
          <p:cNvPr id="230" name="Google Shape;230;p19"/>
          <p:cNvSpPr/>
          <p:nvPr/>
        </p:nvSpPr>
        <p:spPr>
          <a:xfrm rot="10800000">
            <a:off x="-516606" y="440965"/>
            <a:ext cx="1033211" cy="1546930"/>
          </a:xfrm>
          <a:custGeom>
            <a:rect b="b" l="l" r="r" t="t"/>
            <a:pathLst>
              <a:path extrusionOk="0" h="1546930" w="1033211">
                <a:moveTo>
                  <a:pt x="0" y="0"/>
                </a:moveTo>
                <a:lnTo>
                  <a:pt x="1033212" y="0"/>
                </a:lnTo>
                <a:lnTo>
                  <a:pt x="1033212" y="1546930"/>
                </a:lnTo>
                <a:lnTo>
                  <a:pt x="0" y="1546930"/>
                </a:lnTo>
                <a:lnTo>
                  <a:pt x="0" y="0"/>
                </a:lnTo>
                <a:close/>
              </a:path>
            </a:pathLst>
          </a:custGeom>
          <a:blipFill rotWithShape="1">
            <a:blip r:embed="rId9">
              <a:alphaModFix/>
            </a:blip>
            <a:stretch>
              <a:fillRect b="-34461" l="0" r="-11130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1" name="Google Shape;231;p19"/>
          <p:cNvSpPr/>
          <p:nvPr/>
        </p:nvSpPr>
        <p:spPr>
          <a:xfrm>
            <a:off x="14852320" y="1028700"/>
            <a:ext cx="1908850" cy="1230011"/>
          </a:xfrm>
          <a:custGeom>
            <a:rect b="b" l="l" r="r" t="t"/>
            <a:pathLst>
              <a:path extrusionOk="0" h="1230011" w="1908850">
                <a:moveTo>
                  <a:pt x="0" y="0"/>
                </a:moveTo>
                <a:lnTo>
                  <a:pt x="1908850" y="0"/>
                </a:lnTo>
                <a:lnTo>
                  <a:pt x="1908850" y="1230011"/>
                </a:lnTo>
                <a:lnTo>
                  <a:pt x="0" y="1230011"/>
                </a:lnTo>
                <a:lnTo>
                  <a:pt x="0" y="0"/>
                </a:lnTo>
                <a:close/>
              </a:path>
            </a:pathLst>
          </a:custGeom>
          <a:blipFill rotWithShape="1">
            <a:blip r:embed="rId10">
              <a:alphaModFix/>
            </a:blip>
            <a:stretch>
              <a:fillRect b="-79914" l="0" r="-22517"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ccupational Safety and Health ">
  <a:themeElements>
    <a:clrScheme name="Office">
      <a:dk1>
        <a:srgbClr val="000000"/>
      </a:dk1>
      <a:lt1>
        <a:srgbClr val="FFFFFF"/>
      </a:lt1>
      <a:dk2>
        <a:srgbClr val="1F285F"/>
      </a:dk2>
      <a:lt2>
        <a:srgbClr val="888888"/>
      </a:lt2>
      <a:accent1>
        <a:srgbClr val="4C537F"/>
      </a:accent1>
      <a:accent2>
        <a:srgbClr val="D3BA05"/>
      </a:accent2>
      <a:accent3>
        <a:srgbClr val="D0BA07"/>
      </a:accent3>
      <a:accent4>
        <a:srgbClr val="888888"/>
      </a:accent4>
      <a:accent5>
        <a:srgbClr val="4C537F"/>
      </a:accent5>
      <a:accent6>
        <a:srgbClr val="D3BA05"/>
      </a:accent6>
      <a:hlink>
        <a:srgbClr val="4C537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