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Barlow"/>
      <p:regular r:id="rId24"/>
      <p:bold r:id="rId25"/>
      <p:italic r:id="rId26"/>
      <p:boldItalic r:id="rId27"/>
    </p:embeddedFont>
    <p:embeddedFont>
      <p:font typeface="Barlow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Barlow-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italic.fntdata"/><Relationship Id="rId25" Type="http://schemas.openxmlformats.org/officeDocument/2006/relationships/font" Target="fonts/Barlow-bold.fntdata"/><Relationship Id="rId28" Type="http://schemas.openxmlformats.org/officeDocument/2006/relationships/font" Target="fonts/BarlowBlack-bold.fntdata"/><Relationship Id="rId27"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Black-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223" name="Shape 223"/>
        <p:cNvGrpSpPr/>
        <p:nvPr/>
      </p:nvGrpSpPr>
      <p:grpSpPr>
        <a:xfrm>
          <a:off x="0" y="0"/>
          <a:ext cx="0" cy="0"/>
          <a:chOff x="0" y="0"/>
          <a:chExt cx="0" cy="0"/>
        </a:xfrm>
      </p:grpSpPr>
      <p:sp>
        <p:nvSpPr>
          <p:cNvPr id="224" name="Google Shape;224;p11"/>
          <p:cNvSpPr txBox="1"/>
          <p:nvPr>
            <p:ph type="title"/>
          </p:nvPr>
        </p:nvSpPr>
        <p:spPr>
          <a:xfrm>
            <a:off x="7501000" y="1423550"/>
            <a:ext cx="10261500" cy="1143000"/>
          </a:xfrm>
          <a:prstGeom prst="rect">
            <a:avLst/>
          </a:prstGeom>
        </p:spPr>
        <p:txBody>
          <a:bodyPr anchorCtr="0" anchor="t" bIns="0" lIns="0" spcFirstLastPara="1" rIns="0" wrap="square" tIns="0">
            <a:no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5" name="Google Shape;225;p11"/>
          <p:cNvGrpSpPr/>
          <p:nvPr/>
        </p:nvGrpSpPr>
        <p:grpSpPr>
          <a:xfrm>
            <a:off x="8832741" y="3345599"/>
            <a:ext cx="10475702" cy="2343573"/>
            <a:chOff x="0" y="-38100"/>
            <a:chExt cx="2511677" cy="561900"/>
          </a:xfrm>
        </p:grpSpPr>
        <p:sp>
          <p:nvSpPr>
            <p:cNvPr id="226" name="Google Shape;226;p11"/>
            <p:cNvSpPr/>
            <p:nvPr/>
          </p:nvSpPr>
          <p:spPr>
            <a:xfrm>
              <a:off x="0" y="0"/>
              <a:ext cx="2511677" cy="523754"/>
            </a:xfrm>
            <a:custGeom>
              <a:rect b="b" l="l" r="r" t="t"/>
              <a:pathLst>
                <a:path extrusionOk="0" h="523754" w="2511677">
                  <a:moveTo>
                    <a:pt x="0" y="0"/>
                  </a:moveTo>
                  <a:lnTo>
                    <a:pt x="2511677" y="0"/>
                  </a:lnTo>
                  <a:lnTo>
                    <a:pt x="2511677" y="523754"/>
                  </a:lnTo>
                  <a:lnTo>
                    <a:pt x="0" y="523754"/>
                  </a:lnTo>
                  <a:close/>
                </a:path>
              </a:pathLst>
            </a:custGeom>
            <a:solidFill>
              <a:srgbClr val="FF61F4"/>
            </a:solidFill>
            <a:ln>
              <a:noFill/>
            </a:ln>
          </p:spPr>
        </p:sp>
        <p:sp>
          <p:nvSpPr>
            <p:cNvPr id="227" name="Google Shape;227;p11"/>
            <p:cNvSpPr txBox="1"/>
            <p:nvPr/>
          </p:nvSpPr>
          <p:spPr>
            <a:xfrm>
              <a:off x="0" y="-38100"/>
              <a:ext cx="2511600" cy="561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1"/>
          <p:cNvSpPr/>
          <p:nvPr/>
        </p:nvSpPr>
        <p:spPr>
          <a:xfrm flipH="1">
            <a:off x="106616" y="1418567"/>
            <a:ext cx="7799844" cy="10195874"/>
          </a:xfrm>
          <a:custGeom>
            <a:rect b="b" l="l" r="r" t="t"/>
            <a:pathLst>
              <a:path extrusionOk="0" h="10195874" w="7799844">
                <a:moveTo>
                  <a:pt x="7799844" y="0"/>
                </a:moveTo>
                <a:lnTo>
                  <a:pt x="0" y="0"/>
                </a:lnTo>
                <a:lnTo>
                  <a:pt x="0" y="10195874"/>
                </a:lnTo>
                <a:lnTo>
                  <a:pt x="7799844" y="10195874"/>
                </a:lnTo>
                <a:lnTo>
                  <a:pt x="7799844" y="0"/>
                </a:lnTo>
                <a:close/>
              </a:path>
            </a:pathLst>
          </a:custGeom>
          <a:blipFill rotWithShape="1">
            <a:blip r:embed="rId2">
              <a:alphaModFix/>
            </a:blip>
            <a:stretch>
              <a:fillRect b="0" l="0" r="0" t="0"/>
            </a:stretch>
          </a:blipFill>
          <a:ln>
            <a:noFill/>
          </a:ln>
        </p:spPr>
      </p:sp>
      <p:grpSp>
        <p:nvGrpSpPr>
          <p:cNvPr id="229" name="Google Shape;229;p11"/>
          <p:cNvGrpSpPr/>
          <p:nvPr/>
        </p:nvGrpSpPr>
        <p:grpSpPr>
          <a:xfrm>
            <a:off x="7643358" y="3189147"/>
            <a:ext cx="688929" cy="656636"/>
            <a:chOff x="0" y="0"/>
            <a:chExt cx="812800" cy="774700"/>
          </a:xfrm>
        </p:grpSpPr>
        <p:sp>
          <p:nvSpPr>
            <p:cNvPr id="230" name="Google Shape;230;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31" name="Google Shape;231;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1"/>
          <p:cNvGrpSpPr/>
          <p:nvPr/>
        </p:nvGrpSpPr>
        <p:grpSpPr>
          <a:xfrm>
            <a:off x="8439353" y="3189147"/>
            <a:ext cx="688929" cy="656636"/>
            <a:chOff x="0" y="0"/>
            <a:chExt cx="812800" cy="774700"/>
          </a:xfrm>
        </p:grpSpPr>
        <p:sp>
          <p:nvSpPr>
            <p:cNvPr id="233" name="Google Shape;233;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34" name="Google Shape;234;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1"/>
          <p:cNvGrpSpPr/>
          <p:nvPr/>
        </p:nvGrpSpPr>
        <p:grpSpPr>
          <a:xfrm>
            <a:off x="9233067" y="3189147"/>
            <a:ext cx="688929" cy="656636"/>
            <a:chOff x="0" y="0"/>
            <a:chExt cx="812800" cy="774700"/>
          </a:xfrm>
        </p:grpSpPr>
        <p:sp>
          <p:nvSpPr>
            <p:cNvPr id="236" name="Google Shape;236;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37" name="Google Shape;237;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1"/>
          <p:cNvGrpSpPr/>
          <p:nvPr/>
        </p:nvGrpSpPr>
        <p:grpSpPr>
          <a:xfrm>
            <a:off x="10026781" y="3189147"/>
            <a:ext cx="688929" cy="656636"/>
            <a:chOff x="0" y="0"/>
            <a:chExt cx="812800" cy="774700"/>
          </a:xfrm>
        </p:grpSpPr>
        <p:sp>
          <p:nvSpPr>
            <p:cNvPr id="239" name="Google Shape;239;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40" name="Google Shape;240;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1"/>
          <p:cNvGrpSpPr/>
          <p:nvPr/>
        </p:nvGrpSpPr>
        <p:grpSpPr>
          <a:xfrm>
            <a:off x="10820495" y="3189147"/>
            <a:ext cx="688929" cy="656636"/>
            <a:chOff x="0" y="0"/>
            <a:chExt cx="812800" cy="774700"/>
          </a:xfrm>
        </p:grpSpPr>
        <p:sp>
          <p:nvSpPr>
            <p:cNvPr id="242" name="Google Shape;242;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43" name="Google Shape;243;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1"/>
          <p:cNvGrpSpPr/>
          <p:nvPr/>
        </p:nvGrpSpPr>
        <p:grpSpPr>
          <a:xfrm>
            <a:off x="8690373" y="6357597"/>
            <a:ext cx="10475702" cy="2343573"/>
            <a:chOff x="0" y="-38100"/>
            <a:chExt cx="2511677" cy="561900"/>
          </a:xfrm>
        </p:grpSpPr>
        <p:sp>
          <p:nvSpPr>
            <p:cNvPr id="245" name="Google Shape;245;p11"/>
            <p:cNvSpPr/>
            <p:nvPr/>
          </p:nvSpPr>
          <p:spPr>
            <a:xfrm>
              <a:off x="0" y="0"/>
              <a:ext cx="2511677" cy="523754"/>
            </a:xfrm>
            <a:custGeom>
              <a:rect b="b" l="l" r="r" t="t"/>
              <a:pathLst>
                <a:path extrusionOk="0" h="523754" w="2511677">
                  <a:moveTo>
                    <a:pt x="0" y="0"/>
                  </a:moveTo>
                  <a:lnTo>
                    <a:pt x="2511677" y="0"/>
                  </a:lnTo>
                  <a:lnTo>
                    <a:pt x="2511677" y="523754"/>
                  </a:lnTo>
                  <a:lnTo>
                    <a:pt x="0" y="523754"/>
                  </a:lnTo>
                  <a:close/>
                </a:path>
              </a:pathLst>
            </a:custGeom>
            <a:solidFill>
              <a:srgbClr val="FF61F4"/>
            </a:solidFill>
            <a:ln>
              <a:noFill/>
            </a:ln>
          </p:spPr>
        </p:sp>
        <p:sp>
          <p:nvSpPr>
            <p:cNvPr id="246" name="Google Shape;246;p11"/>
            <p:cNvSpPr txBox="1"/>
            <p:nvPr/>
          </p:nvSpPr>
          <p:spPr>
            <a:xfrm>
              <a:off x="0" y="-38100"/>
              <a:ext cx="2511600" cy="561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1"/>
          <p:cNvGrpSpPr/>
          <p:nvPr/>
        </p:nvGrpSpPr>
        <p:grpSpPr>
          <a:xfrm>
            <a:off x="7500990" y="6201145"/>
            <a:ext cx="688929" cy="656636"/>
            <a:chOff x="0" y="0"/>
            <a:chExt cx="812800" cy="774700"/>
          </a:xfrm>
        </p:grpSpPr>
        <p:sp>
          <p:nvSpPr>
            <p:cNvPr id="248" name="Google Shape;248;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49" name="Google Shape;249;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1"/>
          <p:cNvGrpSpPr/>
          <p:nvPr/>
        </p:nvGrpSpPr>
        <p:grpSpPr>
          <a:xfrm>
            <a:off x="8296985" y="6201145"/>
            <a:ext cx="688929" cy="656636"/>
            <a:chOff x="0" y="0"/>
            <a:chExt cx="812800" cy="774700"/>
          </a:xfrm>
        </p:grpSpPr>
        <p:sp>
          <p:nvSpPr>
            <p:cNvPr id="251" name="Google Shape;251;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52" name="Google Shape;252;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1"/>
          <p:cNvGrpSpPr/>
          <p:nvPr/>
        </p:nvGrpSpPr>
        <p:grpSpPr>
          <a:xfrm>
            <a:off x="9090699" y="6201145"/>
            <a:ext cx="688929" cy="656636"/>
            <a:chOff x="0" y="0"/>
            <a:chExt cx="812800" cy="774700"/>
          </a:xfrm>
        </p:grpSpPr>
        <p:sp>
          <p:nvSpPr>
            <p:cNvPr id="254" name="Google Shape;254;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55" name="Google Shape;255;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1"/>
          <p:cNvGrpSpPr/>
          <p:nvPr/>
        </p:nvGrpSpPr>
        <p:grpSpPr>
          <a:xfrm>
            <a:off x="9884413" y="6201145"/>
            <a:ext cx="688929" cy="656636"/>
            <a:chOff x="0" y="0"/>
            <a:chExt cx="812800" cy="774700"/>
          </a:xfrm>
        </p:grpSpPr>
        <p:sp>
          <p:nvSpPr>
            <p:cNvPr id="257" name="Google Shape;257;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58" name="Google Shape;258;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1"/>
          <p:cNvGrpSpPr/>
          <p:nvPr/>
        </p:nvGrpSpPr>
        <p:grpSpPr>
          <a:xfrm>
            <a:off x="10678127" y="6201145"/>
            <a:ext cx="688929" cy="656636"/>
            <a:chOff x="0" y="0"/>
            <a:chExt cx="812800" cy="774700"/>
          </a:xfrm>
        </p:grpSpPr>
        <p:sp>
          <p:nvSpPr>
            <p:cNvPr id="260" name="Google Shape;260;p11"/>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261" name="Google Shape;261;p11"/>
            <p:cNvSpPr txBox="1"/>
            <p:nvPr/>
          </p:nvSpPr>
          <p:spPr>
            <a:xfrm>
              <a:off x="228600" y="228600"/>
              <a:ext cx="3555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1"/>
          <p:cNvSpPr txBox="1"/>
          <p:nvPr>
            <p:ph idx="1" type="body"/>
          </p:nvPr>
        </p:nvSpPr>
        <p:spPr>
          <a:xfrm>
            <a:off x="9233075" y="3998175"/>
            <a:ext cx="9309000" cy="882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63" name="Google Shape;263;p11"/>
          <p:cNvSpPr txBox="1"/>
          <p:nvPr>
            <p:ph idx="2" type="body"/>
          </p:nvPr>
        </p:nvSpPr>
        <p:spPr>
          <a:xfrm>
            <a:off x="9233075" y="5008343"/>
            <a:ext cx="9309000" cy="4227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1pPr>
            <a:lvl2pPr indent="-361950" lvl="1" marL="914400" rtl="0">
              <a:spcBef>
                <a:spcPts val="56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2pPr>
            <a:lvl3pPr indent="-361950" lvl="2" marL="1371600" rtl="0">
              <a:spcBef>
                <a:spcPts val="48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3pPr>
            <a:lvl4pPr indent="-361950" lvl="3" marL="18288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4pPr>
            <a:lvl5pPr indent="-361950" lvl="4" marL="22860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5pPr>
            <a:lvl6pPr indent="-361950" lvl="5" marL="27432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6pPr>
            <a:lvl7pPr indent="-361950" lvl="6" marL="32004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7pPr>
            <a:lvl8pPr indent="-361950" lvl="7" marL="36576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8pPr>
            <a:lvl9pPr indent="-361950" lvl="8" marL="41148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9pPr>
          </a:lstStyle>
          <a:p/>
        </p:txBody>
      </p:sp>
      <p:sp>
        <p:nvSpPr>
          <p:cNvPr id="264" name="Google Shape;264;p11"/>
          <p:cNvSpPr txBox="1"/>
          <p:nvPr>
            <p:ph idx="3" type="body"/>
          </p:nvPr>
        </p:nvSpPr>
        <p:spPr>
          <a:xfrm>
            <a:off x="9233075" y="7039825"/>
            <a:ext cx="9309000" cy="882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65" name="Google Shape;265;p11"/>
          <p:cNvSpPr txBox="1"/>
          <p:nvPr>
            <p:ph idx="4" type="body"/>
          </p:nvPr>
        </p:nvSpPr>
        <p:spPr>
          <a:xfrm>
            <a:off x="9233075" y="8049993"/>
            <a:ext cx="9309000" cy="4227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1pPr>
            <a:lvl2pPr indent="-361950" lvl="1" marL="914400" rtl="0">
              <a:spcBef>
                <a:spcPts val="56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2pPr>
            <a:lvl3pPr indent="-361950" lvl="2" marL="1371600" rtl="0">
              <a:spcBef>
                <a:spcPts val="48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3pPr>
            <a:lvl4pPr indent="-361950" lvl="3" marL="18288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4pPr>
            <a:lvl5pPr indent="-361950" lvl="4" marL="22860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5pPr>
            <a:lvl6pPr indent="-361950" lvl="5" marL="27432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6pPr>
            <a:lvl7pPr indent="-361950" lvl="6" marL="32004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7pPr>
            <a:lvl8pPr indent="-361950" lvl="7" marL="36576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8pPr>
            <a:lvl9pPr indent="-361950" lvl="8" marL="4114800" rtl="0">
              <a:spcBef>
                <a:spcPts val="400"/>
              </a:spcBef>
              <a:spcAft>
                <a:spcPts val="0"/>
              </a:spcAft>
              <a:buClr>
                <a:srgbClr val="89ED49"/>
              </a:buClr>
              <a:buSzPts val="2100"/>
              <a:buFont typeface="Barlow Black"/>
              <a:buChar char="•"/>
              <a:defRPr>
                <a:solidFill>
                  <a:srgbClr val="89ED49"/>
                </a:solidFill>
                <a:latin typeface="Barlow Black"/>
                <a:ea typeface="Barlow Black"/>
                <a:cs typeface="Barlow Black"/>
                <a:sym typeface="Barlow Blac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266" name="Shape 266"/>
        <p:cNvGrpSpPr/>
        <p:nvPr/>
      </p:nvGrpSpPr>
      <p:grpSpPr>
        <a:xfrm>
          <a:off x="0" y="0"/>
          <a:ext cx="0" cy="0"/>
          <a:chOff x="0" y="0"/>
          <a:chExt cx="0" cy="0"/>
        </a:xfrm>
      </p:grpSpPr>
      <p:sp>
        <p:nvSpPr>
          <p:cNvPr id="267" name="Google Shape;267;p12"/>
          <p:cNvSpPr/>
          <p:nvPr>
            <p:ph idx="2" type="pic"/>
          </p:nvPr>
        </p:nvSpPr>
        <p:spPr>
          <a:xfrm>
            <a:off x="1028700" y="1088075"/>
            <a:ext cx="4796700" cy="9198900"/>
          </a:xfrm>
          <a:prstGeom prst="rect">
            <a:avLst/>
          </a:prstGeom>
          <a:noFill/>
          <a:ln>
            <a:noFill/>
          </a:ln>
        </p:spPr>
      </p:sp>
      <p:sp>
        <p:nvSpPr>
          <p:cNvPr id="268" name="Google Shape;268;p12"/>
          <p:cNvSpPr/>
          <p:nvPr>
            <p:ph idx="3" type="pic"/>
          </p:nvPr>
        </p:nvSpPr>
        <p:spPr>
          <a:xfrm>
            <a:off x="6040175" y="1088100"/>
            <a:ext cx="4980000" cy="3782700"/>
          </a:xfrm>
          <a:prstGeom prst="rect">
            <a:avLst/>
          </a:prstGeom>
          <a:noFill/>
          <a:ln>
            <a:noFill/>
          </a:ln>
        </p:spPr>
      </p:sp>
      <p:sp>
        <p:nvSpPr>
          <p:cNvPr id="269" name="Google Shape;269;p12"/>
          <p:cNvSpPr/>
          <p:nvPr>
            <p:ph idx="4" type="pic"/>
          </p:nvPr>
        </p:nvSpPr>
        <p:spPr>
          <a:xfrm>
            <a:off x="6040150" y="5143500"/>
            <a:ext cx="4980000" cy="5143500"/>
          </a:xfrm>
          <a:prstGeom prst="rect">
            <a:avLst/>
          </a:prstGeom>
          <a:noFill/>
          <a:ln>
            <a:noFill/>
          </a:ln>
        </p:spPr>
      </p:sp>
      <p:sp>
        <p:nvSpPr>
          <p:cNvPr id="270" name="Google Shape;270;p12"/>
          <p:cNvSpPr/>
          <p:nvPr>
            <p:ph idx="5" type="pic"/>
          </p:nvPr>
        </p:nvSpPr>
        <p:spPr>
          <a:xfrm>
            <a:off x="11234850" y="1088075"/>
            <a:ext cx="6020100" cy="3782700"/>
          </a:xfrm>
          <a:prstGeom prst="rect">
            <a:avLst/>
          </a:prstGeom>
          <a:noFill/>
          <a:ln>
            <a:noFill/>
          </a:ln>
        </p:spPr>
      </p:sp>
      <p:sp>
        <p:nvSpPr>
          <p:cNvPr id="271" name="Google Shape;271;p12"/>
          <p:cNvSpPr txBox="1"/>
          <p:nvPr>
            <p:ph type="title"/>
          </p:nvPr>
        </p:nvSpPr>
        <p:spPr>
          <a:xfrm>
            <a:off x="11404600" y="5990150"/>
            <a:ext cx="5626200" cy="2550600"/>
          </a:xfrm>
          <a:prstGeom prst="rect">
            <a:avLst/>
          </a:prstGeom>
        </p:spPr>
        <p:txBody>
          <a:bodyPr anchorCtr="0" anchor="t" bIns="0" lIns="0" spcFirstLastPara="1" rIns="0" wrap="square" tIns="0">
            <a:noAutofit/>
          </a:bodyPr>
          <a:lstStyle>
            <a:lvl1pPr lvl="0" algn="ctr">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12"/>
          <p:cNvSpPr/>
          <p:nvPr/>
        </p:nvSpPr>
        <p:spPr>
          <a:xfrm>
            <a:off x="14509713" y="4014573"/>
            <a:ext cx="3022879" cy="1813728"/>
          </a:xfrm>
          <a:custGeom>
            <a:rect b="b" l="l" r="r" t="t"/>
            <a:pathLst>
              <a:path extrusionOk="0" h="1813728" w="3022879">
                <a:moveTo>
                  <a:pt x="0" y="0"/>
                </a:moveTo>
                <a:lnTo>
                  <a:pt x="3022879" y="0"/>
                </a:lnTo>
                <a:lnTo>
                  <a:pt x="3022879" y="1813728"/>
                </a:lnTo>
                <a:lnTo>
                  <a:pt x="0" y="181372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273" name="Shape 273"/>
        <p:cNvGrpSpPr/>
        <p:nvPr/>
      </p:nvGrpSpPr>
      <p:grpSpPr>
        <a:xfrm>
          <a:off x="0" y="0"/>
          <a:ext cx="0" cy="0"/>
          <a:chOff x="0" y="0"/>
          <a:chExt cx="0" cy="0"/>
        </a:xfrm>
      </p:grpSpPr>
      <p:sp>
        <p:nvSpPr>
          <p:cNvPr id="274" name="Google Shape;274;p13"/>
          <p:cNvSpPr/>
          <p:nvPr>
            <p:ph idx="2" type="pic"/>
          </p:nvPr>
        </p:nvSpPr>
        <p:spPr>
          <a:xfrm>
            <a:off x="1028700" y="1454875"/>
            <a:ext cx="2970000" cy="2519700"/>
          </a:xfrm>
          <a:prstGeom prst="rect">
            <a:avLst/>
          </a:prstGeom>
          <a:noFill/>
          <a:ln>
            <a:noFill/>
          </a:ln>
        </p:spPr>
      </p:sp>
      <p:sp>
        <p:nvSpPr>
          <p:cNvPr id="275" name="Google Shape;275;p13"/>
          <p:cNvSpPr/>
          <p:nvPr>
            <p:ph idx="3" type="pic"/>
          </p:nvPr>
        </p:nvSpPr>
        <p:spPr>
          <a:xfrm>
            <a:off x="1028675" y="4347750"/>
            <a:ext cx="2970000" cy="2519700"/>
          </a:xfrm>
          <a:prstGeom prst="rect">
            <a:avLst/>
          </a:prstGeom>
          <a:noFill/>
          <a:ln>
            <a:noFill/>
          </a:ln>
        </p:spPr>
      </p:sp>
      <p:sp>
        <p:nvSpPr>
          <p:cNvPr id="276" name="Google Shape;276;p13"/>
          <p:cNvSpPr/>
          <p:nvPr>
            <p:ph idx="4" type="pic"/>
          </p:nvPr>
        </p:nvSpPr>
        <p:spPr>
          <a:xfrm>
            <a:off x="8508925" y="1454963"/>
            <a:ext cx="2970000" cy="2519700"/>
          </a:xfrm>
          <a:prstGeom prst="rect">
            <a:avLst/>
          </a:prstGeom>
          <a:noFill/>
          <a:ln>
            <a:noFill/>
          </a:ln>
        </p:spPr>
      </p:sp>
      <p:sp>
        <p:nvSpPr>
          <p:cNvPr id="277" name="Google Shape;277;p13"/>
          <p:cNvSpPr/>
          <p:nvPr>
            <p:ph idx="5" type="pic"/>
          </p:nvPr>
        </p:nvSpPr>
        <p:spPr>
          <a:xfrm>
            <a:off x="8508925" y="4347750"/>
            <a:ext cx="2970000" cy="2519700"/>
          </a:xfrm>
          <a:prstGeom prst="rect">
            <a:avLst/>
          </a:prstGeom>
          <a:noFill/>
          <a:ln>
            <a:noFill/>
          </a:ln>
        </p:spPr>
      </p:sp>
      <p:sp>
        <p:nvSpPr>
          <p:cNvPr id="278" name="Google Shape;278;p13"/>
          <p:cNvSpPr txBox="1"/>
          <p:nvPr>
            <p:ph type="title"/>
          </p:nvPr>
        </p:nvSpPr>
        <p:spPr>
          <a:xfrm>
            <a:off x="856125" y="7675225"/>
            <a:ext cx="5151000" cy="1231500"/>
          </a:xfrm>
          <a:prstGeom prst="rect">
            <a:avLst/>
          </a:prstGeom>
        </p:spPr>
        <p:txBody>
          <a:bodyPr anchorCtr="0" anchor="t" bIns="0" lIns="0" spcFirstLastPara="1" rIns="0" wrap="square" tIns="0">
            <a:noAutofit/>
          </a:bodyPr>
          <a:lstStyle>
            <a:lvl1pPr lvl="0" rtl="0">
              <a:spcBef>
                <a:spcPts val="0"/>
              </a:spcBef>
              <a:spcAft>
                <a:spcPts val="0"/>
              </a:spcAft>
              <a:buSzPts val="8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9" name="Google Shape;279;p13"/>
          <p:cNvSpPr/>
          <p:nvPr/>
        </p:nvSpPr>
        <p:spPr>
          <a:xfrm>
            <a:off x="13793527" y="1852122"/>
            <a:ext cx="5710386" cy="8802136"/>
          </a:xfrm>
          <a:custGeom>
            <a:rect b="b" l="l" r="r" t="t"/>
            <a:pathLst>
              <a:path extrusionOk="0" h="8802136" w="5710386">
                <a:moveTo>
                  <a:pt x="0" y="0"/>
                </a:moveTo>
                <a:lnTo>
                  <a:pt x="5710386" y="0"/>
                </a:lnTo>
                <a:lnTo>
                  <a:pt x="5710386" y="8802137"/>
                </a:lnTo>
                <a:lnTo>
                  <a:pt x="0" y="8802137"/>
                </a:lnTo>
                <a:lnTo>
                  <a:pt x="0" y="0"/>
                </a:lnTo>
                <a:close/>
              </a:path>
            </a:pathLst>
          </a:custGeom>
          <a:blipFill rotWithShape="1">
            <a:blip r:embed="rId2">
              <a:alphaModFix/>
            </a:blip>
            <a:stretch>
              <a:fillRect b="0" l="0" r="0" t="0"/>
            </a:stretch>
          </a:blipFill>
          <a:ln>
            <a:noFill/>
          </a:ln>
        </p:spPr>
      </p:sp>
      <p:grpSp>
        <p:nvGrpSpPr>
          <p:cNvPr id="280" name="Google Shape;280;p13"/>
          <p:cNvGrpSpPr/>
          <p:nvPr/>
        </p:nvGrpSpPr>
        <p:grpSpPr>
          <a:xfrm>
            <a:off x="13709497" y="9549123"/>
            <a:ext cx="4791836" cy="577432"/>
            <a:chOff x="0" y="-75305"/>
            <a:chExt cx="6389115" cy="769910"/>
          </a:xfrm>
        </p:grpSpPr>
        <p:grpSp>
          <p:nvGrpSpPr>
            <p:cNvPr id="281" name="Google Shape;281;p13"/>
            <p:cNvGrpSpPr/>
            <p:nvPr/>
          </p:nvGrpSpPr>
          <p:grpSpPr>
            <a:xfrm>
              <a:off x="0" y="-75305"/>
              <a:ext cx="6389115" cy="769910"/>
              <a:chOff x="0" y="-38100"/>
              <a:chExt cx="3232540" cy="389532"/>
            </a:xfrm>
          </p:grpSpPr>
          <p:sp>
            <p:nvSpPr>
              <p:cNvPr id="282" name="Google Shape;282;p13"/>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283" name="Google Shape;283;p13"/>
              <p:cNvSpPr txBox="1"/>
              <p:nvPr/>
            </p:nvSpPr>
            <p:spPr>
              <a:xfrm>
                <a:off x="0" y="-38100"/>
                <a:ext cx="3232500" cy="389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13"/>
            <p:cNvSpPr txBox="1"/>
            <p:nvPr/>
          </p:nvSpPr>
          <p:spPr>
            <a:xfrm>
              <a:off x="498749" y="159974"/>
              <a:ext cx="56058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grpSp>
        <p:nvGrpSpPr>
          <p:cNvPr id="285" name="Google Shape;285;p13"/>
          <p:cNvGrpSpPr/>
          <p:nvPr/>
        </p:nvGrpSpPr>
        <p:grpSpPr>
          <a:xfrm>
            <a:off x="3998653" y="1295977"/>
            <a:ext cx="4096785" cy="2678905"/>
            <a:chOff x="0" y="-38100"/>
            <a:chExt cx="982254" cy="642300"/>
          </a:xfrm>
        </p:grpSpPr>
        <p:sp>
          <p:nvSpPr>
            <p:cNvPr id="286" name="Google Shape;286;p13"/>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287" name="Google Shape;287;p13"/>
            <p:cNvSpPr txBox="1"/>
            <p:nvPr/>
          </p:nvSpPr>
          <p:spPr>
            <a:xfrm>
              <a:off x="0" y="-38100"/>
              <a:ext cx="982200" cy="642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3"/>
          <p:cNvGrpSpPr/>
          <p:nvPr/>
        </p:nvGrpSpPr>
        <p:grpSpPr>
          <a:xfrm>
            <a:off x="3998653" y="4188766"/>
            <a:ext cx="4096785" cy="2678905"/>
            <a:chOff x="0" y="-38100"/>
            <a:chExt cx="982254" cy="642300"/>
          </a:xfrm>
        </p:grpSpPr>
        <p:sp>
          <p:nvSpPr>
            <p:cNvPr id="289" name="Google Shape;289;p13"/>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290" name="Google Shape;290;p13"/>
            <p:cNvSpPr txBox="1"/>
            <p:nvPr/>
          </p:nvSpPr>
          <p:spPr>
            <a:xfrm>
              <a:off x="0" y="-38100"/>
              <a:ext cx="982200" cy="642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3"/>
          <p:cNvGrpSpPr/>
          <p:nvPr/>
        </p:nvGrpSpPr>
        <p:grpSpPr>
          <a:xfrm>
            <a:off x="11478900" y="1295977"/>
            <a:ext cx="4096785" cy="2678905"/>
            <a:chOff x="0" y="-38100"/>
            <a:chExt cx="982254" cy="642300"/>
          </a:xfrm>
        </p:grpSpPr>
        <p:sp>
          <p:nvSpPr>
            <p:cNvPr id="292" name="Google Shape;292;p13"/>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293" name="Google Shape;293;p13"/>
            <p:cNvSpPr txBox="1"/>
            <p:nvPr/>
          </p:nvSpPr>
          <p:spPr>
            <a:xfrm>
              <a:off x="0" y="-38100"/>
              <a:ext cx="982200" cy="642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3"/>
          <p:cNvGrpSpPr/>
          <p:nvPr/>
        </p:nvGrpSpPr>
        <p:grpSpPr>
          <a:xfrm>
            <a:off x="11478900" y="4188766"/>
            <a:ext cx="4096785" cy="2678905"/>
            <a:chOff x="0" y="-38100"/>
            <a:chExt cx="982254" cy="642300"/>
          </a:xfrm>
        </p:grpSpPr>
        <p:sp>
          <p:nvSpPr>
            <p:cNvPr id="295" name="Google Shape;295;p13"/>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296" name="Google Shape;296;p13"/>
            <p:cNvSpPr txBox="1"/>
            <p:nvPr/>
          </p:nvSpPr>
          <p:spPr>
            <a:xfrm>
              <a:off x="0" y="-38100"/>
              <a:ext cx="982200" cy="642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13"/>
          <p:cNvSpPr txBox="1"/>
          <p:nvPr>
            <p:ph idx="1" type="body"/>
          </p:nvPr>
        </p:nvSpPr>
        <p:spPr>
          <a:xfrm>
            <a:off x="6266675" y="7767400"/>
            <a:ext cx="7215300" cy="15987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98" name="Google Shape;298;p13"/>
          <p:cNvSpPr txBox="1"/>
          <p:nvPr>
            <p:ph idx="6" type="subTitle"/>
          </p:nvPr>
        </p:nvSpPr>
        <p:spPr>
          <a:xfrm>
            <a:off x="4822575" y="2207100"/>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B2FF81"/>
              </a:buClr>
              <a:buSzPts val="2100"/>
              <a:buFont typeface="Barlow Black"/>
              <a:buNone/>
              <a:defRPr>
                <a:solidFill>
                  <a:srgbClr val="B2FF81"/>
                </a:solidFill>
                <a:latin typeface="Barlow Black"/>
                <a:ea typeface="Barlow Black"/>
                <a:cs typeface="Barlow Black"/>
                <a:sym typeface="Barlow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99" name="Google Shape;299;p13"/>
          <p:cNvSpPr txBox="1"/>
          <p:nvPr>
            <p:ph idx="7" type="subTitle"/>
          </p:nvPr>
        </p:nvSpPr>
        <p:spPr>
          <a:xfrm>
            <a:off x="4822575" y="2745575"/>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2B2B25"/>
              </a:buClr>
              <a:buSzPts val="2100"/>
              <a:buNone/>
              <a:defRPr>
                <a:solidFill>
                  <a:srgbClr val="2B2B25"/>
                </a:solidFill>
              </a:defRPr>
            </a:lvl1pPr>
            <a:lvl2pPr lvl="1" rtl="0">
              <a:spcBef>
                <a:spcPts val="560"/>
              </a:spcBef>
              <a:spcAft>
                <a:spcPts val="0"/>
              </a:spcAft>
              <a:buClr>
                <a:srgbClr val="2B2B25"/>
              </a:buClr>
              <a:buSzPts val="2100"/>
              <a:buNone/>
              <a:defRPr>
                <a:solidFill>
                  <a:srgbClr val="2B2B25"/>
                </a:solidFill>
              </a:defRPr>
            </a:lvl2pPr>
            <a:lvl3pPr lvl="2" rtl="0">
              <a:spcBef>
                <a:spcPts val="480"/>
              </a:spcBef>
              <a:spcAft>
                <a:spcPts val="0"/>
              </a:spcAft>
              <a:buClr>
                <a:srgbClr val="2B2B25"/>
              </a:buClr>
              <a:buSzPts val="2100"/>
              <a:buNone/>
              <a:defRPr>
                <a:solidFill>
                  <a:srgbClr val="2B2B25"/>
                </a:solidFill>
              </a:defRPr>
            </a:lvl3pPr>
            <a:lvl4pPr lvl="3" rtl="0">
              <a:spcBef>
                <a:spcPts val="400"/>
              </a:spcBef>
              <a:spcAft>
                <a:spcPts val="0"/>
              </a:spcAft>
              <a:buClr>
                <a:srgbClr val="2B2B25"/>
              </a:buClr>
              <a:buSzPts val="2100"/>
              <a:buNone/>
              <a:defRPr>
                <a:solidFill>
                  <a:srgbClr val="2B2B25"/>
                </a:solidFill>
              </a:defRPr>
            </a:lvl4pPr>
            <a:lvl5pPr lvl="4" rtl="0">
              <a:spcBef>
                <a:spcPts val="400"/>
              </a:spcBef>
              <a:spcAft>
                <a:spcPts val="0"/>
              </a:spcAft>
              <a:buClr>
                <a:srgbClr val="2B2B25"/>
              </a:buClr>
              <a:buSzPts val="2100"/>
              <a:buNone/>
              <a:defRPr>
                <a:solidFill>
                  <a:srgbClr val="2B2B25"/>
                </a:solidFill>
              </a:defRPr>
            </a:lvl5pPr>
            <a:lvl6pPr lvl="5" rtl="0">
              <a:spcBef>
                <a:spcPts val="400"/>
              </a:spcBef>
              <a:spcAft>
                <a:spcPts val="0"/>
              </a:spcAft>
              <a:buClr>
                <a:srgbClr val="2B2B25"/>
              </a:buClr>
              <a:buSzPts val="2100"/>
              <a:buNone/>
              <a:defRPr>
                <a:solidFill>
                  <a:srgbClr val="2B2B25"/>
                </a:solidFill>
              </a:defRPr>
            </a:lvl6pPr>
            <a:lvl7pPr lvl="6" rtl="0">
              <a:spcBef>
                <a:spcPts val="400"/>
              </a:spcBef>
              <a:spcAft>
                <a:spcPts val="0"/>
              </a:spcAft>
              <a:buClr>
                <a:srgbClr val="2B2B25"/>
              </a:buClr>
              <a:buSzPts val="2100"/>
              <a:buNone/>
              <a:defRPr>
                <a:solidFill>
                  <a:srgbClr val="2B2B25"/>
                </a:solidFill>
              </a:defRPr>
            </a:lvl7pPr>
            <a:lvl8pPr lvl="7" rtl="0">
              <a:spcBef>
                <a:spcPts val="400"/>
              </a:spcBef>
              <a:spcAft>
                <a:spcPts val="0"/>
              </a:spcAft>
              <a:buClr>
                <a:srgbClr val="2B2B25"/>
              </a:buClr>
              <a:buSzPts val="2100"/>
              <a:buNone/>
              <a:defRPr>
                <a:solidFill>
                  <a:srgbClr val="2B2B25"/>
                </a:solidFill>
              </a:defRPr>
            </a:lvl8pPr>
            <a:lvl9pPr lvl="8" rtl="0">
              <a:spcBef>
                <a:spcPts val="400"/>
              </a:spcBef>
              <a:spcAft>
                <a:spcPts val="0"/>
              </a:spcAft>
              <a:buClr>
                <a:srgbClr val="2B2B25"/>
              </a:buClr>
              <a:buSzPts val="2100"/>
              <a:buNone/>
              <a:defRPr>
                <a:solidFill>
                  <a:srgbClr val="2B2B25"/>
                </a:solidFill>
              </a:defRPr>
            </a:lvl9pPr>
          </a:lstStyle>
          <a:p/>
        </p:txBody>
      </p:sp>
      <p:sp>
        <p:nvSpPr>
          <p:cNvPr id="300" name="Google Shape;300;p13"/>
          <p:cNvSpPr txBox="1"/>
          <p:nvPr>
            <p:ph idx="8" type="subTitle"/>
          </p:nvPr>
        </p:nvSpPr>
        <p:spPr>
          <a:xfrm>
            <a:off x="4822575" y="5153713"/>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B2FF81"/>
              </a:buClr>
              <a:buSzPts val="2100"/>
              <a:buFont typeface="Barlow Black"/>
              <a:buNone/>
              <a:defRPr>
                <a:solidFill>
                  <a:srgbClr val="B2FF81"/>
                </a:solidFill>
                <a:latin typeface="Barlow Black"/>
                <a:ea typeface="Barlow Black"/>
                <a:cs typeface="Barlow Black"/>
                <a:sym typeface="Barlow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01" name="Google Shape;301;p13"/>
          <p:cNvSpPr txBox="1"/>
          <p:nvPr>
            <p:ph idx="9" type="subTitle"/>
          </p:nvPr>
        </p:nvSpPr>
        <p:spPr>
          <a:xfrm>
            <a:off x="4822575" y="5692188"/>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2B2B25"/>
              </a:buClr>
              <a:buSzPts val="2100"/>
              <a:buNone/>
              <a:defRPr>
                <a:solidFill>
                  <a:srgbClr val="2B2B25"/>
                </a:solidFill>
              </a:defRPr>
            </a:lvl1pPr>
            <a:lvl2pPr lvl="1" rtl="0">
              <a:spcBef>
                <a:spcPts val="560"/>
              </a:spcBef>
              <a:spcAft>
                <a:spcPts val="0"/>
              </a:spcAft>
              <a:buClr>
                <a:srgbClr val="2B2B25"/>
              </a:buClr>
              <a:buSzPts val="2100"/>
              <a:buNone/>
              <a:defRPr>
                <a:solidFill>
                  <a:srgbClr val="2B2B25"/>
                </a:solidFill>
              </a:defRPr>
            </a:lvl2pPr>
            <a:lvl3pPr lvl="2" rtl="0">
              <a:spcBef>
                <a:spcPts val="480"/>
              </a:spcBef>
              <a:spcAft>
                <a:spcPts val="0"/>
              </a:spcAft>
              <a:buClr>
                <a:srgbClr val="2B2B25"/>
              </a:buClr>
              <a:buSzPts val="2100"/>
              <a:buNone/>
              <a:defRPr>
                <a:solidFill>
                  <a:srgbClr val="2B2B25"/>
                </a:solidFill>
              </a:defRPr>
            </a:lvl3pPr>
            <a:lvl4pPr lvl="3" rtl="0">
              <a:spcBef>
                <a:spcPts val="400"/>
              </a:spcBef>
              <a:spcAft>
                <a:spcPts val="0"/>
              </a:spcAft>
              <a:buClr>
                <a:srgbClr val="2B2B25"/>
              </a:buClr>
              <a:buSzPts val="2100"/>
              <a:buNone/>
              <a:defRPr>
                <a:solidFill>
                  <a:srgbClr val="2B2B25"/>
                </a:solidFill>
              </a:defRPr>
            </a:lvl4pPr>
            <a:lvl5pPr lvl="4" rtl="0">
              <a:spcBef>
                <a:spcPts val="400"/>
              </a:spcBef>
              <a:spcAft>
                <a:spcPts val="0"/>
              </a:spcAft>
              <a:buClr>
                <a:srgbClr val="2B2B25"/>
              </a:buClr>
              <a:buSzPts val="2100"/>
              <a:buNone/>
              <a:defRPr>
                <a:solidFill>
                  <a:srgbClr val="2B2B25"/>
                </a:solidFill>
              </a:defRPr>
            </a:lvl5pPr>
            <a:lvl6pPr lvl="5" rtl="0">
              <a:spcBef>
                <a:spcPts val="400"/>
              </a:spcBef>
              <a:spcAft>
                <a:spcPts val="0"/>
              </a:spcAft>
              <a:buClr>
                <a:srgbClr val="2B2B25"/>
              </a:buClr>
              <a:buSzPts val="2100"/>
              <a:buNone/>
              <a:defRPr>
                <a:solidFill>
                  <a:srgbClr val="2B2B25"/>
                </a:solidFill>
              </a:defRPr>
            </a:lvl6pPr>
            <a:lvl7pPr lvl="6" rtl="0">
              <a:spcBef>
                <a:spcPts val="400"/>
              </a:spcBef>
              <a:spcAft>
                <a:spcPts val="0"/>
              </a:spcAft>
              <a:buClr>
                <a:srgbClr val="2B2B25"/>
              </a:buClr>
              <a:buSzPts val="2100"/>
              <a:buNone/>
              <a:defRPr>
                <a:solidFill>
                  <a:srgbClr val="2B2B25"/>
                </a:solidFill>
              </a:defRPr>
            </a:lvl7pPr>
            <a:lvl8pPr lvl="7" rtl="0">
              <a:spcBef>
                <a:spcPts val="400"/>
              </a:spcBef>
              <a:spcAft>
                <a:spcPts val="0"/>
              </a:spcAft>
              <a:buClr>
                <a:srgbClr val="2B2B25"/>
              </a:buClr>
              <a:buSzPts val="2100"/>
              <a:buNone/>
              <a:defRPr>
                <a:solidFill>
                  <a:srgbClr val="2B2B25"/>
                </a:solidFill>
              </a:defRPr>
            </a:lvl8pPr>
            <a:lvl9pPr lvl="8" rtl="0">
              <a:spcBef>
                <a:spcPts val="400"/>
              </a:spcBef>
              <a:spcAft>
                <a:spcPts val="0"/>
              </a:spcAft>
              <a:buClr>
                <a:srgbClr val="2B2B25"/>
              </a:buClr>
              <a:buSzPts val="2100"/>
              <a:buNone/>
              <a:defRPr>
                <a:solidFill>
                  <a:srgbClr val="2B2B25"/>
                </a:solidFill>
              </a:defRPr>
            </a:lvl9pPr>
          </a:lstStyle>
          <a:p/>
        </p:txBody>
      </p:sp>
      <p:sp>
        <p:nvSpPr>
          <p:cNvPr id="302" name="Google Shape;302;p13"/>
          <p:cNvSpPr txBox="1"/>
          <p:nvPr>
            <p:ph idx="13" type="subTitle"/>
          </p:nvPr>
        </p:nvSpPr>
        <p:spPr>
          <a:xfrm>
            <a:off x="12196638" y="2260925"/>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B2FF81"/>
              </a:buClr>
              <a:buSzPts val="2100"/>
              <a:buFont typeface="Barlow Black"/>
              <a:buNone/>
              <a:defRPr>
                <a:solidFill>
                  <a:srgbClr val="B2FF81"/>
                </a:solidFill>
                <a:latin typeface="Barlow Black"/>
                <a:ea typeface="Barlow Black"/>
                <a:cs typeface="Barlow Black"/>
                <a:sym typeface="Barlow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03" name="Google Shape;303;p13"/>
          <p:cNvSpPr txBox="1"/>
          <p:nvPr>
            <p:ph idx="14" type="subTitle"/>
          </p:nvPr>
        </p:nvSpPr>
        <p:spPr>
          <a:xfrm>
            <a:off x="12196638" y="2799400"/>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2B2B25"/>
              </a:buClr>
              <a:buSzPts val="2100"/>
              <a:buNone/>
              <a:defRPr>
                <a:solidFill>
                  <a:srgbClr val="2B2B25"/>
                </a:solidFill>
              </a:defRPr>
            </a:lvl1pPr>
            <a:lvl2pPr lvl="1" rtl="0">
              <a:spcBef>
                <a:spcPts val="560"/>
              </a:spcBef>
              <a:spcAft>
                <a:spcPts val="0"/>
              </a:spcAft>
              <a:buClr>
                <a:srgbClr val="2B2B25"/>
              </a:buClr>
              <a:buSzPts val="2100"/>
              <a:buNone/>
              <a:defRPr>
                <a:solidFill>
                  <a:srgbClr val="2B2B25"/>
                </a:solidFill>
              </a:defRPr>
            </a:lvl2pPr>
            <a:lvl3pPr lvl="2" rtl="0">
              <a:spcBef>
                <a:spcPts val="480"/>
              </a:spcBef>
              <a:spcAft>
                <a:spcPts val="0"/>
              </a:spcAft>
              <a:buClr>
                <a:srgbClr val="2B2B25"/>
              </a:buClr>
              <a:buSzPts val="2100"/>
              <a:buNone/>
              <a:defRPr>
                <a:solidFill>
                  <a:srgbClr val="2B2B25"/>
                </a:solidFill>
              </a:defRPr>
            </a:lvl3pPr>
            <a:lvl4pPr lvl="3" rtl="0">
              <a:spcBef>
                <a:spcPts val="400"/>
              </a:spcBef>
              <a:spcAft>
                <a:spcPts val="0"/>
              </a:spcAft>
              <a:buClr>
                <a:srgbClr val="2B2B25"/>
              </a:buClr>
              <a:buSzPts val="2100"/>
              <a:buNone/>
              <a:defRPr>
                <a:solidFill>
                  <a:srgbClr val="2B2B25"/>
                </a:solidFill>
              </a:defRPr>
            </a:lvl4pPr>
            <a:lvl5pPr lvl="4" rtl="0">
              <a:spcBef>
                <a:spcPts val="400"/>
              </a:spcBef>
              <a:spcAft>
                <a:spcPts val="0"/>
              </a:spcAft>
              <a:buClr>
                <a:srgbClr val="2B2B25"/>
              </a:buClr>
              <a:buSzPts val="2100"/>
              <a:buNone/>
              <a:defRPr>
                <a:solidFill>
                  <a:srgbClr val="2B2B25"/>
                </a:solidFill>
              </a:defRPr>
            </a:lvl5pPr>
            <a:lvl6pPr lvl="5" rtl="0">
              <a:spcBef>
                <a:spcPts val="400"/>
              </a:spcBef>
              <a:spcAft>
                <a:spcPts val="0"/>
              </a:spcAft>
              <a:buClr>
                <a:srgbClr val="2B2B25"/>
              </a:buClr>
              <a:buSzPts val="2100"/>
              <a:buNone/>
              <a:defRPr>
                <a:solidFill>
                  <a:srgbClr val="2B2B25"/>
                </a:solidFill>
              </a:defRPr>
            </a:lvl6pPr>
            <a:lvl7pPr lvl="6" rtl="0">
              <a:spcBef>
                <a:spcPts val="400"/>
              </a:spcBef>
              <a:spcAft>
                <a:spcPts val="0"/>
              </a:spcAft>
              <a:buClr>
                <a:srgbClr val="2B2B25"/>
              </a:buClr>
              <a:buSzPts val="2100"/>
              <a:buNone/>
              <a:defRPr>
                <a:solidFill>
                  <a:srgbClr val="2B2B25"/>
                </a:solidFill>
              </a:defRPr>
            </a:lvl7pPr>
            <a:lvl8pPr lvl="7" rtl="0">
              <a:spcBef>
                <a:spcPts val="400"/>
              </a:spcBef>
              <a:spcAft>
                <a:spcPts val="0"/>
              </a:spcAft>
              <a:buClr>
                <a:srgbClr val="2B2B25"/>
              </a:buClr>
              <a:buSzPts val="2100"/>
              <a:buNone/>
              <a:defRPr>
                <a:solidFill>
                  <a:srgbClr val="2B2B25"/>
                </a:solidFill>
              </a:defRPr>
            </a:lvl8pPr>
            <a:lvl9pPr lvl="8" rtl="0">
              <a:spcBef>
                <a:spcPts val="400"/>
              </a:spcBef>
              <a:spcAft>
                <a:spcPts val="0"/>
              </a:spcAft>
              <a:buClr>
                <a:srgbClr val="2B2B25"/>
              </a:buClr>
              <a:buSzPts val="2100"/>
              <a:buNone/>
              <a:defRPr>
                <a:solidFill>
                  <a:srgbClr val="2B2B25"/>
                </a:solidFill>
              </a:defRPr>
            </a:lvl9pPr>
          </a:lstStyle>
          <a:p/>
        </p:txBody>
      </p:sp>
      <p:sp>
        <p:nvSpPr>
          <p:cNvPr id="304" name="Google Shape;304;p13"/>
          <p:cNvSpPr txBox="1"/>
          <p:nvPr>
            <p:ph idx="15" type="subTitle"/>
          </p:nvPr>
        </p:nvSpPr>
        <p:spPr>
          <a:xfrm>
            <a:off x="12196650" y="5153713"/>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B2FF81"/>
              </a:buClr>
              <a:buSzPts val="2100"/>
              <a:buFont typeface="Barlow Black"/>
              <a:buNone/>
              <a:defRPr>
                <a:solidFill>
                  <a:srgbClr val="B2FF81"/>
                </a:solidFill>
                <a:latin typeface="Barlow Black"/>
                <a:ea typeface="Barlow Black"/>
                <a:cs typeface="Barlow Black"/>
                <a:sym typeface="Barlow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05" name="Google Shape;305;p13"/>
          <p:cNvSpPr txBox="1"/>
          <p:nvPr>
            <p:ph idx="16" type="subTitle"/>
          </p:nvPr>
        </p:nvSpPr>
        <p:spPr>
          <a:xfrm>
            <a:off x="12196650" y="5692188"/>
            <a:ext cx="2661300" cy="369300"/>
          </a:xfrm>
          <a:prstGeom prst="rect">
            <a:avLst/>
          </a:prstGeom>
        </p:spPr>
        <p:txBody>
          <a:bodyPr anchorCtr="0" anchor="t" bIns="0" lIns="0" spcFirstLastPara="1" rIns="0" wrap="square" tIns="0">
            <a:noAutofit/>
          </a:bodyPr>
          <a:lstStyle>
            <a:lvl1pPr lvl="0" rtl="0">
              <a:spcBef>
                <a:spcPts val="640"/>
              </a:spcBef>
              <a:spcAft>
                <a:spcPts val="0"/>
              </a:spcAft>
              <a:buClr>
                <a:srgbClr val="2B2B25"/>
              </a:buClr>
              <a:buSzPts val="2100"/>
              <a:buNone/>
              <a:defRPr>
                <a:solidFill>
                  <a:srgbClr val="2B2B25"/>
                </a:solidFill>
              </a:defRPr>
            </a:lvl1pPr>
            <a:lvl2pPr lvl="1" rtl="0">
              <a:spcBef>
                <a:spcPts val="560"/>
              </a:spcBef>
              <a:spcAft>
                <a:spcPts val="0"/>
              </a:spcAft>
              <a:buClr>
                <a:srgbClr val="2B2B25"/>
              </a:buClr>
              <a:buSzPts val="2100"/>
              <a:buNone/>
              <a:defRPr>
                <a:solidFill>
                  <a:srgbClr val="2B2B25"/>
                </a:solidFill>
              </a:defRPr>
            </a:lvl2pPr>
            <a:lvl3pPr lvl="2" rtl="0">
              <a:spcBef>
                <a:spcPts val="480"/>
              </a:spcBef>
              <a:spcAft>
                <a:spcPts val="0"/>
              </a:spcAft>
              <a:buClr>
                <a:srgbClr val="2B2B25"/>
              </a:buClr>
              <a:buSzPts val="2100"/>
              <a:buNone/>
              <a:defRPr>
                <a:solidFill>
                  <a:srgbClr val="2B2B25"/>
                </a:solidFill>
              </a:defRPr>
            </a:lvl3pPr>
            <a:lvl4pPr lvl="3" rtl="0">
              <a:spcBef>
                <a:spcPts val="400"/>
              </a:spcBef>
              <a:spcAft>
                <a:spcPts val="0"/>
              </a:spcAft>
              <a:buClr>
                <a:srgbClr val="2B2B25"/>
              </a:buClr>
              <a:buSzPts val="2100"/>
              <a:buNone/>
              <a:defRPr>
                <a:solidFill>
                  <a:srgbClr val="2B2B25"/>
                </a:solidFill>
              </a:defRPr>
            </a:lvl4pPr>
            <a:lvl5pPr lvl="4" rtl="0">
              <a:spcBef>
                <a:spcPts val="400"/>
              </a:spcBef>
              <a:spcAft>
                <a:spcPts val="0"/>
              </a:spcAft>
              <a:buClr>
                <a:srgbClr val="2B2B25"/>
              </a:buClr>
              <a:buSzPts val="2100"/>
              <a:buNone/>
              <a:defRPr>
                <a:solidFill>
                  <a:srgbClr val="2B2B25"/>
                </a:solidFill>
              </a:defRPr>
            </a:lvl5pPr>
            <a:lvl6pPr lvl="5" rtl="0">
              <a:spcBef>
                <a:spcPts val="400"/>
              </a:spcBef>
              <a:spcAft>
                <a:spcPts val="0"/>
              </a:spcAft>
              <a:buClr>
                <a:srgbClr val="2B2B25"/>
              </a:buClr>
              <a:buSzPts val="2100"/>
              <a:buNone/>
              <a:defRPr>
                <a:solidFill>
                  <a:srgbClr val="2B2B25"/>
                </a:solidFill>
              </a:defRPr>
            </a:lvl6pPr>
            <a:lvl7pPr lvl="6" rtl="0">
              <a:spcBef>
                <a:spcPts val="400"/>
              </a:spcBef>
              <a:spcAft>
                <a:spcPts val="0"/>
              </a:spcAft>
              <a:buClr>
                <a:srgbClr val="2B2B25"/>
              </a:buClr>
              <a:buSzPts val="2100"/>
              <a:buNone/>
              <a:defRPr>
                <a:solidFill>
                  <a:srgbClr val="2B2B25"/>
                </a:solidFill>
              </a:defRPr>
            </a:lvl7pPr>
            <a:lvl8pPr lvl="7" rtl="0">
              <a:spcBef>
                <a:spcPts val="400"/>
              </a:spcBef>
              <a:spcAft>
                <a:spcPts val="0"/>
              </a:spcAft>
              <a:buClr>
                <a:srgbClr val="2B2B25"/>
              </a:buClr>
              <a:buSzPts val="2100"/>
              <a:buNone/>
              <a:defRPr>
                <a:solidFill>
                  <a:srgbClr val="2B2B25"/>
                </a:solidFill>
              </a:defRPr>
            </a:lvl8pPr>
            <a:lvl9pPr lvl="8" rtl="0">
              <a:spcBef>
                <a:spcPts val="400"/>
              </a:spcBef>
              <a:spcAft>
                <a:spcPts val="0"/>
              </a:spcAft>
              <a:buClr>
                <a:srgbClr val="2B2B25"/>
              </a:buClr>
              <a:buSzPts val="2100"/>
              <a:buNone/>
              <a:defRPr>
                <a:solidFill>
                  <a:srgbClr val="2B2B25"/>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306" name="Shape 306"/>
        <p:cNvGrpSpPr/>
        <p:nvPr/>
      </p:nvGrpSpPr>
      <p:grpSpPr>
        <a:xfrm>
          <a:off x="0" y="0"/>
          <a:ext cx="0" cy="0"/>
          <a:chOff x="0" y="0"/>
          <a:chExt cx="0" cy="0"/>
        </a:xfrm>
      </p:grpSpPr>
      <p:grpSp>
        <p:nvGrpSpPr>
          <p:cNvPr id="307" name="Google Shape;307;p14"/>
          <p:cNvGrpSpPr/>
          <p:nvPr/>
        </p:nvGrpSpPr>
        <p:grpSpPr>
          <a:xfrm>
            <a:off x="10038469" y="-158907"/>
            <a:ext cx="8249509" cy="10445881"/>
            <a:chOff x="0" y="-38100"/>
            <a:chExt cx="1977920" cy="2504527"/>
          </a:xfrm>
        </p:grpSpPr>
        <p:sp>
          <p:nvSpPr>
            <p:cNvPr id="308" name="Google Shape;308;p14"/>
            <p:cNvSpPr/>
            <p:nvPr/>
          </p:nvSpPr>
          <p:spPr>
            <a:xfrm>
              <a:off x="0" y="0"/>
              <a:ext cx="1977920" cy="2466427"/>
            </a:xfrm>
            <a:custGeom>
              <a:rect b="b" l="l" r="r" t="t"/>
              <a:pathLst>
                <a:path extrusionOk="0" h="2466427" w="1977920">
                  <a:moveTo>
                    <a:pt x="0" y="0"/>
                  </a:moveTo>
                  <a:lnTo>
                    <a:pt x="1977920" y="0"/>
                  </a:lnTo>
                  <a:lnTo>
                    <a:pt x="1977920" y="2466427"/>
                  </a:lnTo>
                  <a:lnTo>
                    <a:pt x="0" y="2466427"/>
                  </a:lnTo>
                  <a:close/>
                </a:path>
              </a:pathLst>
            </a:custGeom>
            <a:solidFill>
              <a:srgbClr val="FF61F4"/>
            </a:solidFill>
            <a:ln>
              <a:noFill/>
            </a:ln>
          </p:spPr>
        </p:sp>
        <p:sp>
          <p:nvSpPr>
            <p:cNvPr id="309" name="Google Shape;309;p14"/>
            <p:cNvSpPr txBox="1"/>
            <p:nvPr/>
          </p:nvSpPr>
          <p:spPr>
            <a:xfrm>
              <a:off x="0" y="-38100"/>
              <a:ext cx="1977900" cy="2504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4"/>
          <p:cNvGrpSpPr/>
          <p:nvPr/>
        </p:nvGrpSpPr>
        <p:grpSpPr>
          <a:xfrm>
            <a:off x="13709497" y="9549123"/>
            <a:ext cx="4791836" cy="577432"/>
            <a:chOff x="0" y="-75305"/>
            <a:chExt cx="6389115" cy="769910"/>
          </a:xfrm>
        </p:grpSpPr>
        <p:grpSp>
          <p:nvGrpSpPr>
            <p:cNvPr id="311" name="Google Shape;311;p14"/>
            <p:cNvGrpSpPr/>
            <p:nvPr/>
          </p:nvGrpSpPr>
          <p:grpSpPr>
            <a:xfrm>
              <a:off x="0" y="-75305"/>
              <a:ext cx="6389115" cy="769910"/>
              <a:chOff x="0" y="-38100"/>
              <a:chExt cx="3232540" cy="389532"/>
            </a:xfrm>
          </p:grpSpPr>
          <p:sp>
            <p:nvSpPr>
              <p:cNvPr id="312" name="Google Shape;312;p14"/>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313" name="Google Shape;313;p14"/>
              <p:cNvSpPr txBox="1"/>
              <p:nvPr/>
            </p:nvSpPr>
            <p:spPr>
              <a:xfrm>
                <a:off x="0" y="-38100"/>
                <a:ext cx="3232500" cy="389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14"/>
            <p:cNvSpPr txBox="1"/>
            <p:nvPr/>
          </p:nvSpPr>
          <p:spPr>
            <a:xfrm>
              <a:off x="498749" y="159974"/>
              <a:ext cx="56058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315" name="Google Shape;315;p14"/>
          <p:cNvSpPr/>
          <p:nvPr/>
        </p:nvSpPr>
        <p:spPr>
          <a:xfrm>
            <a:off x="818604" y="1240647"/>
            <a:ext cx="10597895" cy="10911603"/>
          </a:xfrm>
          <a:custGeom>
            <a:rect b="b" l="l" r="r" t="t"/>
            <a:pathLst>
              <a:path extrusionOk="0" h="10911603" w="10597895">
                <a:moveTo>
                  <a:pt x="0" y="0"/>
                </a:moveTo>
                <a:lnTo>
                  <a:pt x="10597894" y="0"/>
                </a:lnTo>
                <a:lnTo>
                  <a:pt x="10597894" y="10911603"/>
                </a:lnTo>
                <a:lnTo>
                  <a:pt x="0" y="10911603"/>
                </a:lnTo>
                <a:lnTo>
                  <a:pt x="0" y="0"/>
                </a:lnTo>
                <a:close/>
              </a:path>
            </a:pathLst>
          </a:custGeom>
          <a:blipFill rotWithShape="1">
            <a:blip r:embed="rId2">
              <a:alphaModFix/>
            </a:blip>
            <a:stretch>
              <a:fillRect b="0" l="0" r="0" t="0"/>
            </a:stretch>
          </a:blipFill>
          <a:ln>
            <a:noFill/>
          </a:ln>
        </p:spPr>
      </p:sp>
      <p:sp>
        <p:nvSpPr>
          <p:cNvPr id="316" name="Google Shape;316;p14"/>
          <p:cNvSpPr txBox="1"/>
          <p:nvPr/>
        </p:nvSpPr>
        <p:spPr>
          <a:xfrm>
            <a:off x="11760126" y="533400"/>
            <a:ext cx="5499300" cy="277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2" name="Shape 22"/>
        <p:cNvGrpSpPr/>
        <p:nvPr/>
      </p:nvGrpSpPr>
      <p:grpSpPr>
        <a:xfrm>
          <a:off x="0" y="0"/>
          <a:ext cx="0" cy="0"/>
          <a:chOff x="0" y="0"/>
          <a:chExt cx="0" cy="0"/>
        </a:xfrm>
      </p:grpSpPr>
      <p:sp>
        <p:nvSpPr>
          <p:cNvPr id="23" name="Google Shape;23;p3"/>
          <p:cNvSpPr txBox="1"/>
          <p:nvPr>
            <p:ph type="title"/>
          </p:nvPr>
        </p:nvSpPr>
        <p:spPr>
          <a:xfrm>
            <a:off x="1028700" y="1648850"/>
            <a:ext cx="12511200" cy="1143000"/>
          </a:xfrm>
          <a:prstGeom prst="rect">
            <a:avLst/>
          </a:prstGeom>
        </p:spPr>
        <p:txBody>
          <a:bodyPr anchorCtr="0" anchor="t" bIns="0" lIns="0" spcFirstLastPara="1" rIns="0" wrap="square" tIns="0">
            <a:noAutofit/>
          </a:bodyPr>
          <a:lstStyle>
            <a:lvl1pPr lvl="0" rtl="0">
              <a:spcBef>
                <a:spcPts val="0"/>
              </a:spcBef>
              <a:spcAft>
                <a:spcPts val="0"/>
              </a:spcAft>
              <a:buSzPts val="8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3"/>
          <p:cNvSpPr/>
          <p:nvPr/>
        </p:nvSpPr>
        <p:spPr>
          <a:xfrm>
            <a:off x="12022918" y="1231274"/>
            <a:ext cx="6478363" cy="11121654"/>
          </a:xfrm>
          <a:custGeom>
            <a:rect b="b" l="l" r="r" t="t"/>
            <a:pathLst>
              <a:path extrusionOk="0" h="11121654" w="6478363">
                <a:moveTo>
                  <a:pt x="0" y="0"/>
                </a:moveTo>
                <a:lnTo>
                  <a:pt x="6478364" y="0"/>
                </a:lnTo>
                <a:lnTo>
                  <a:pt x="6478364" y="11121654"/>
                </a:lnTo>
                <a:lnTo>
                  <a:pt x="0" y="11121654"/>
                </a:lnTo>
                <a:lnTo>
                  <a:pt x="0" y="0"/>
                </a:lnTo>
                <a:close/>
              </a:path>
            </a:pathLst>
          </a:custGeom>
          <a:blipFill rotWithShape="1">
            <a:blip r:embed="rId2">
              <a:alphaModFix/>
            </a:blip>
            <a:stretch>
              <a:fillRect b="0" l="0" r="0" t="0"/>
            </a:stretch>
          </a:blipFill>
          <a:ln>
            <a:noFill/>
          </a:ln>
        </p:spPr>
      </p:sp>
      <p:grpSp>
        <p:nvGrpSpPr>
          <p:cNvPr id="25" name="Google Shape;25;p3"/>
          <p:cNvGrpSpPr/>
          <p:nvPr/>
        </p:nvGrpSpPr>
        <p:grpSpPr>
          <a:xfrm>
            <a:off x="1028700" y="3298229"/>
            <a:ext cx="6033515" cy="1212459"/>
            <a:chOff x="0" y="-38100"/>
            <a:chExt cx="1446600" cy="290700"/>
          </a:xfrm>
        </p:grpSpPr>
        <p:sp>
          <p:nvSpPr>
            <p:cNvPr id="26" name="Google Shape;26;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27" name="Google Shape;27;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3"/>
          <p:cNvGrpSpPr/>
          <p:nvPr/>
        </p:nvGrpSpPr>
        <p:grpSpPr>
          <a:xfrm>
            <a:off x="1029998" y="4700959"/>
            <a:ext cx="6033515" cy="1212459"/>
            <a:chOff x="0" y="-38100"/>
            <a:chExt cx="1446600" cy="290700"/>
          </a:xfrm>
        </p:grpSpPr>
        <p:sp>
          <p:nvSpPr>
            <p:cNvPr id="29" name="Google Shape;29;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30" name="Google Shape;30;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3"/>
          <p:cNvGrpSpPr/>
          <p:nvPr/>
        </p:nvGrpSpPr>
        <p:grpSpPr>
          <a:xfrm>
            <a:off x="1029998" y="6106590"/>
            <a:ext cx="6033515" cy="1212459"/>
            <a:chOff x="0" y="-38100"/>
            <a:chExt cx="1446600" cy="290700"/>
          </a:xfrm>
        </p:grpSpPr>
        <p:sp>
          <p:nvSpPr>
            <p:cNvPr id="32" name="Google Shape;32;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33" name="Google Shape;33;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3"/>
          <p:cNvGrpSpPr/>
          <p:nvPr/>
        </p:nvGrpSpPr>
        <p:grpSpPr>
          <a:xfrm>
            <a:off x="1029998" y="7512221"/>
            <a:ext cx="6033515" cy="1212459"/>
            <a:chOff x="0" y="-38100"/>
            <a:chExt cx="1446600" cy="290700"/>
          </a:xfrm>
        </p:grpSpPr>
        <p:sp>
          <p:nvSpPr>
            <p:cNvPr id="35" name="Google Shape;35;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36" name="Google Shape;36;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3"/>
          <p:cNvGrpSpPr/>
          <p:nvPr/>
        </p:nvGrpSpPr>
        <p:grpSpPr>
          <a:xfrm>
            <a:off x="7675199" y="3298229"/>
            <a:ext cx="6033515" cy="1212459"/>
            <a:chOff x="0" y="-38100"/>
            <a:chExt cx="1446600" cy="290700"/>
          </a:xfrm>
        </p:grpSpPr>
        <p:sp>
          <p:nvSpPr>
            <p:cNvPr id="38" name="Google Shape;38;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39" name="Google Shape;39;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3"/>
          <p:cNvGrpSpPr/>
          <p:nvPr/>
        </p:nvGrpSpPr>
        <p:grpSpPr>
          <a:xfrm>
            <a:off x="7676497" y="4700959"/>
            <a:ext cx="6033515" cy="1212459"/>
            <a:chOff x="0" y="-38100"/>
            <a:chExt cx="1446600" cy="290700"/>
          </a:xfrm>
        </p:grpSpPr>
        <p:sp>
          <p:nvSpPr>
            <p:cNvPr id="41" name="Google Shape;41;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2" name="Google Shape;42;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3"/>
          <p:cNvGrpSpPr/>
          <p:nvPr/>
        </p:nvGrpSpPr>
        <p:grpSpPr>
          <a:xfrm>
            <a:off x="7676497" y="6106590"/>
            <a:ext cx="6033515" cy="1212459"/>
            <a:chOff x="0" y="-38100"/>
            <a:chExt cx="1446600" cy="290700"/>
          </a:xfrm>
        </p:grpSpPr>
        <p:sp>
          <p:nvSpPr>
            <p:cNvPr id="44" name="Google Shape;44;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5" name="Google Shape;45;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3"/>
          <p:cNvGrpSpPr/>
          <p:nvPr/>
        </p:nvGrpSpPr>
        <p:grpSpPr>
          <a:xfrm>
            <a:off x="7676497" y="7512221"/>
            <a:ext cx="6033515" cy="1212459"/>
            <a:chOff x="0" y="-38100"/>
            <a:chExt cx="1446600" cy="290700"/>
          </a:xfrm>
        </p:grpSpPr>
        <p:sp>
          <p:nvSpPr>
            <p:cNvPr id="47" name="Google Shape;47;p3"/>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8" name="Google Shape;48;p3"/>
            <p:cNvSpPr txBox="1"/>
            <p:nvPr/>
          </p:nvSpPr>
          <p:spPr>
            <a:xfrm>
              <a:off x="0" y="-38100"/>
              <a:ext cx="14466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 name="Google Shape;49;p3"/>
          <p:cNvGrpSpPr/>
          <p:nvPr/>
        </p:nvGrpSpPr>
        <p:grpSpPr>
          <a:xfrm>
            <a:off x="13709497" y="9549123"/>
            <a:ext cx="4791836" cy="577432"/>
            <a:chOff x="0" y="-75305"/>
            <a:chExt cx="6389115" cy="769910"/>
          </a:xfrm>
        </p:grpSpPr>
        <p:grpSp>
          <p:nvGrpSpPr>
            <p:cNvPr id="50" name="Google Shape;50;p3"/>
            <p:cNvGrpSpPr/>
            <p:nvPr/>
          </p:nvGrpSpPr>
          <p:grpSpPr>
            <a:xfrm>
              <a:off x="0" y="-75305"/>
              <a:ext cx="6389115" cy="769910"/>
              <a:chOff x="0" y="-38100"/>
              <a:chExt cx="3232540" cy="389532"/>
            </a:xfrm>
          </p:grpSpPr>
          <p:sp>
            <p:nvSpPr>
              <p:cNvPr id="51" name="Google Shape;51;p3"/>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52" name="Google Shape;52;p3"/>
              <p:cNvSpPr txBox="1"/>
              <p:nvPr/>
            </p:nvSpPr>
            <p:spPr>
              <a:xfrm>
                <a:off x="0" y="-38100"/>
                <a:ext cx="3232500" cy="389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 name="Google Shape;53;p3"/>
            <p:cNvSpPr txBox="1"/>
            <p:nvPr/>
          </p:nvSpPr>
          <p:spPr>
            <a:xfrm>
              <a:off x="498749" y="159974"/>
              <a:ext cx="56058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54" name="Shape 54"/>
        <p:cNvGrpSpPr/>
        <p:nvPr/>
      </p:nvGrpSpPr>
      <p:grpSpPr>
        <a:xfrm>
          <a:off x="0" y="0"/>
          <a:ext cx="0" cy="0"/>
          <a:chOff x="0" y="0"/>
          <a:chExt cx="0" cy="0"/>
        </a:xfrm>
      </p:grpSpPr>
      <p:sp>
        <p:nvSpPr>
          <p:cNvPr id="55" name="Google Shape;55;p4"/>
          <p:cNvSpPr txBox="1"/>
          <p:nvPr>
            <p:ph type="title"/>
          </p:nvPr>
        </p:nvSpPr>
        <p:spPr>
          <a:xfrm>
            <a:off x="457200" y="1291150"/>
            <a:ext cx="16497900" cy="1143000"/>
          </a:xfrm>
          <a:prstGeom prst="rect">
            <a:avLst/>
          </a:prstGeom>
        </p:spPr>
        <p:txBody>
          <a:bodyPr anchorCtr="0" anchor="t" bIns="0" lIns="0" spcFirstLastPara="1" rIns="0" wrap="square" tIns="0">
            <a:no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
          <p:cNvSpPr/>
          <p:nvPr/>
        </p:nvSpPr>
        <p:spPr>
          <a:xfrm>
            <a:off x="20275" y="0"/>
            <a:ext cx="18288000" cy="10287000"/>
          </a:xfrm>
          <a:prstGeom prst="rect">
            <a:avLst/>
          </a:prstGeom>
          <a:solidFill>
            <a:srgbClr val="B2FF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57" name="Google Shape;57;p4"/>
          <p:cNvPicPr preferRelativeResize="0"/>
          <p:nvPr/>
        </p:nvPicPr>
        <p:blipFill>
          <a:blip r:embed="rId2">
            <a:alphaModFix/>
          </a:blip>
          <a:stretch>
            <a:fillRect/>
          </a:stretch>
        </p:blipFill>
        <p:spPr>
          <a:xfrm>
            <a:off x="20275" y="50"/>
            <a:ext cx="18288000" cy="10286925"/>
          </a:xfrm>
          <a:prstGeom prst="rect">
            <a:avLst/>
          </a:prstGeom>
          <a:noFill/>
          <a:ln>
            <a:noFill/>
          </a:ln>
        </p:spPr>
      </p:pic>
      <p:grpSp>
        <p:nvGrpSpPr>
          <p:cNvPr id="58" name="Google Shape;58;p4"/>
          <p:cNvGrpSpPr/>
          <p:nvPr/>
        </p:nvGrpSpPr>
        <p:grpSpPr>
          <a:xfrm>
            <a:off x="0" y="2424442"/>
            <a:ext cx="17259413" cy="3230782"/>
            <a:chOff x="0" y="-38100"/>
            <a:chExt cx="4545659" cy="850900"/>
          </a:xfrm>
        </p:grpSpPr>
        <p:sp>
          <p:nvSpPr>
            <p:cNvPr id="59" name="Google Shape;59;p4"/>
            <p:cNvSpPr/>
            <p:nvPr/>
          </p:nvSpPr>
          <p:spPr>
            <a:xfrm>
              <a:off x="0" y="0"/>
              <a:ext cx="4545659" cy="812800"/>
            </a:xfrm>
            <a:custGeom>
              <a:rect b="b" l="l" r="r" t="t"/>
              <a:pathLst>
                <a:path extrusionOk="0" h="812800" w="4545659">
                  <a:moveTo>
                    <a:pt x="0" y="0"/>
                  </a:moveTo>
                  <a:lnTo>
                    <a:pt x="4545659" y="0"/>
                  </a:lnTo>
                  <a:lnTo>
                    <a:pt x="4545659" y="812800"/>
                  </a:lnTo>
                  <a:lnTo>
                    <a:pt x="0" y="812800"/>
                  </a:lnTo>
                  <a:close/>
                </a:path>
              </a:pathLst>
            </a:custGeom>
            <a:solidFill>
              <a:srgbClr val="000000"/>
            </a:solidFill>
            <a:ln>
              <a:noFill/>
            </a:ln>
          </p:spPr>
        </p:sp>
        <p:sp>
          <p:nvSpPr>
            <p:cNvPr id="60" name="Google Shape;60;p4"/>
            <p:cNvSpPr txBox="1"/>
            <p:nvPr/>
          </p:nvSpPr>
          <p:spPr>
            <a:xfrm>
              <a:off x="0" y="-38100"/>
              <a:ext cx="45456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 name="Google Shape;61;p4"/>
          <p:cNvGrpSpPr/>
          <p:nvPr/>
        </p:nvGrpSpPr>
        <p:grpSpPr>
          <a:xfrm>
            <a:off x="4807413" y="5486772"/>
            <a:ext cx="13482278" cy="2340019"/>
            <a:chOff x="0" y="-38100"/>
            <a:chExt cx="3232540" cy="561048"/>
          </a:xfrm>
        </p:grpSpPr>
        <p:sp>
          <p:nvSpPr>
            <p:cNvPr id="62" name="Google Shape;62;p4"/>
            <p:cNvSpPr/>
            <p:nvPr/>
          </p:nvSpPr>
          <p:spPr>
            <a:xfrm>
              <a:off x="0" y="0"/>
              <a:ext cx="3232540" cy="522948"/>
            </a:xfrm>
            <a:custGeom>
              <a:rect b="b" l="l" r="r" t="t"/>
              <a:pathLst>
                <a:path extrusionOk="0" h="522948" w="3232540">
                  <a:moveTo>
                    <a:pt x="0" y="0"/>
                  </a:moveTo>
                  <a:lnTo>
                    <a:pt x="3232540" y="0"/>
                  </a:lnTo>
                  <a:lnTo>
                    <a:pt x="3232540" y="522948"/>
                  </a:lnTo>
                  <a:lnTo>
                    <a:pt x="0" y="522948"/>
                  </a:lnTo>
                  <a:close/>
                </a:path>
              </a:pathLst>
            </a:custGeom>
            <a:solidFill>
              <a:srgbClr val="FF61F4"/>
            </a:solidFill>
            <a:ln>
              <a:noFill/>
            </a:ln>
          </p:spPr>
        </p:sp>
        <p:sp>
          <p:nvSpPr>
            <p:cNvPr id="63" name="Google Shape;63;p4"/>
            <p:cNvSpPr txBox="1"/>
            <p:nvPr/>
          </p:nvSpPr>
          <p:spPr>
            <a:xfrm>
              <a:off x="0" y="-38100"/>
              <a:ext cx="3232500" cy="56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 name="Google Shape;64;p4"/>
          <p:cNvSpPr/>
          <p:nvPr/>
        </p:nvSpPr>
        <p:spPr>
          <a:xfrm>
            <a:off x="1028700" y="7083344"/>
            <a:ext cx="2237222" cy="2237222"/>
          </a:xfrm>
          <a:custGeom>
            <a:rect b="b" l="l" r="r" t="t"/>
            <a:pathLst>
              <a:path extrusionOk="0" h="2237222" w="2237222">
                <a:moveTo>
                  <a:pt x="0" y="0"/>
                </a:moveTo>
                <a:lnTo>
                  <a:pt x="2237222" y="0"/>
                </a:lnTo>
                <a:lnTo>
                  <a:pt x="2237222" y="2237222"/>
                </a:lnTo>
                <a:lnTo>
                  <a:pt x="0" y="2237222"/>
                </a:lnTo>
                <a:lnTo>
                  <a:pt x="0" y="0"/>
                </a:lnTo>
                <a:close/>
              </a:path>
            </a:pathLst>
          </a:custGeom>
          <a:blipFill rotWithShape="1">
            <a:blip r:embed="rId3">
              <a:alphaModFix/>
            </a:blip>
            <a:stretch>
              <a:fillRect b="0" l="0" r="0" t="0"/>
            </a:stretch>
          </a:blipFill>
          <a:ln>
            <a:noFill/>
          </a:ln>
        </p:spPr>
      </p:sp>
      <p:sp>
        <p:nvSpPr>
          <p:cNvPr id="65" name="Google Shape;65;p4"/>
          <p:cNvSpPr txBox="1"/>
          <p:nvPr/>
        </p:nvSpPr>
        <p:spPr>
          <a:xfrm>
            <a:off x="1028700" y="1706468"/>
            <a:ext cx="54993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Barlow"/>
                <a:ea typeface="Barlow"/>
                <a:cs typeface="Barlow"/>
                <a:sym typeface="Barlow"/>
              </a:rPr>
              <a:t>CANVA CORPORATION</a:t>
            </a:r>
            <a:endParaRPr/>
          </a:p>
        </p:txBody>
      </p:sp>
      <p:sp>
        <p:nvSpPr>
          <p:cNvPr id="66" name="Google Shape;66;p4"/>
          <p:cNvSpPr txBox="1"/>
          <p:nvPr/>
        </p:nvSpPr>
        <p:spPr>
          <a:xfrm>
            <a:off x="11760126" y="1706468"/>
            <a:ext cx="5499300" cy="4926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3200" u="none" cap="none" strike="noStrike">
                <a:solidFill>
                  <a:srgbClr val="000000"/>
                </a:solidFill>
                <a:latin typeface="Barlow"/>
                <a:ea typeface="Barlow"/>
                <a:cs typeface="Barlow"/>
                <a:sym typeface="Barlow"/>
              </a:rPr>
              <a:t>04.04.24</a:t>
            </a:r>
            <a:endParaRPr/>
          </a:p>
        </p:txBody>
      </p:sp>
      <p:sp>
        <p:nvSpPr>
          <p:cNvPr id="67" name="Google Shape;67;p4"/>
          <p:cNvSpPr txBox="1"/>
          <p:nvPr/>
        </p:nvSpPr>
        <p:spPr>
          <a:xfrm>
            <a:off x="5633696" y="8607847"/>
            <a:ext cx="7453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Barlow"/>
                <a:ea typeface="Barlow"/>
                <a:cs typeface="Barlow"/>
                <a:sym typeface="Barlow"/>
              </a:rPr>
              <a:t>PRESENTED BY: CHIDI EZE</a:t>
            </a:r>
            <a:endParaRPr/>
          </a:p>
        </p:txBody>
      </p:sp>
      <p:sp>
        <p:nvSpPr>
          <p:cNvPr id="68" name="Google Shape;68;p4"/>
          <p:cNvSpPr txBox="1"/>
          <p:nvPr>
            <p:ph idx="2" type="title"/>
          </p:nvPr>
        </p:nvSpPr>
        <p:spPr>
          <a:xfrm>
            <a:off x="895050" y="2895350"/>
            <a:ext cx="16497900" cy="22371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rgbClr val="89ED49"/>
              </a:buClr>
              <a:buSzPts val="17700"/>
              <a:buFont typeface="Barlow Black"/>
              <a:buNone/>
              <a:defRPr i="0" sz="17700" u="none" cap="none" strike="noStrike">
                <a:solidFill>
                  <a:srgbClr val="89ED49"/>
                </a:solidFill>
                <a:latin typeface="Barlow Black"/>
                <a:ea typeface="Barlow Black"/>
                <a:cs typeface="Barlow Black"/>
                <a:sym typeface="Barlow Black"/>
              </a:defRPr>
            </a:lvl1pPr>
            <a:lvl2pPr lvl="1" rtl="0">
              <a:spcBef>
                <a:spcPts val="0"/>
              </a:spcBef>
              <a:spcAft>
                <a:spcPts val="0"/>
              </a:spcAft>
              <a:buClr>
                <a:schemeClr val="dk1"/>
              </a:buClr>
              <a:buSzPts val="17700"/>
              <a:buNone/>
              <a:defRPr sz="17700">
                <a:solidFill>
                  <a:schemeClr val="dk1"/>
                </a:solidFill>
              </a:defRPr>
            </a:lvl2pPr>
            <a:lvl3pPr lvl="2" rtl="0">
              <a:spcBef>
                <a:spcPts val="0"/>
              </a:spcBef>
              <a:spcAft>
                <a:spcPts val="0"/>
              </a:spcAft>
              <a:buClr>
                <a:schemeClr val="dk1"/>
              </a:buClr>
              <a:buSzPts val="17700"/>
              <a:buNone/>
              <a:defRPr sz="17700">
                <a:solidFill>
                  <a:schemeClr val="dk1"/>
                </a:solidFill>
              </a:defRPr>
            </a:lvl3pPr>
            <a:lvl4pPr lvl="3" rtl="0">
              <a:spcBef>
                <a:spcPts val="0"/>
              </a:spcBef>
              <a:spcAft>
                <a:spcPts val="0"/>
              </a:spcAft>
              <a:buClr>
                <a:schemeClr val="dk1"/>
              </a:buClr>
              <a:buSzPts val="17700"/>
              <a:buNone/>
              <a:defRPr sz="17700">
                <a:solidFill>
                  <a:schemeClr val="dk1"/>
                </a:solidFill>
              </a:defRPr>
            </a:lvl4pPr>
            <a:lvl5pPr lvl="4" rtl="0">
              <a:spcBef>
                <a:spcPts val="0"/>
              </a:spcBef>
              <a:spcAft>
                <a:spcPts val="0"/>
              </a:spcAft>
              <a:buClr>
                <a:schemeClr val="dk1"/>
              </a:buClr>
              <a:buSzPts val="17700"/>
              <a:buNone/>
              <a:defRPr sz="17700">
                <a:solidFill>
                  <a:schemeClr val="dk1"/>
                </a:solidFill>
              </a:defRPr>
            </a:lvl5pPr>
            <a:lvl6pPr lvl="5" rtl="0">
              <a:spcBef>
                <a:spcPts val="0"/>
              </a:spcBef>
              <a:spcAft>
                <a:spcPts val="0"/>
              </a:spcAft>
              <a:buClr>
                <a:schemeClr val="dk1"/>
              </a:buClr>
              <a:buSzPts val="17700"/>
              <a:buNone/>
              <a:defRPr sz="17700">
                <a:solidFill>
                  <a:schemeClr val="dk1"/>
                </a:solidFill>
              </a:defRPr>
            </a:lvl6pPr>
            <a:lvl7pPr lvl="6" rtl="0">
              <a:spcBef>
                <a:spcPts val="0"/>
              </a:spcBef>
              <a:spcAft>
                <a:spcPts val="0"/>
              </a:spcAft>
              <a:buClr>
                <a:schemeClr val="dk1"/>
              </a:buClr>
              <a:buSzPts val="17700"/>
              <a:buNone/>
              <a:defRPr sz="17700">
                <a:solidFill>
                  <a:schemeClr val="dk1"/>
                </a:solidFill>
              </a:defRPr>
            </a:lvl7pPr>
            <a:lvl8pPr lvl="7" rtl="0">
              <a:spcBef>
                <a:spcPts val="0"/>
              </a:spcBef>
              <a:spcAft>
                <a:spcPts val="0"/>
              </a:spcAft>
              <a:buClr>
                <a:schemeClr val="dk1"/>
              </a:buClr>
              <a:buSzPts val="17700"/>
              <a:buNone/>
              <a:defRPr sz="17700">
                <a:solidFill>
                  <a:schemeClr val="dk1"/>
                </a:solidFill>
              </a:defRPr>
            </a:lvl8pPr>
            <a:lvl9pPr lvl="8" rtl="0">
              <a:spcBef>
                <a:spcPts val="0"/>
              </a:spcBef>
              <a:spcAft>
                <a:spcPts val="0"/>
              </a:spcAft>
              <a:buClr>
                <a:schemeClr val="dk1"/>
              </a:buClr>
              <a:buSzPts val="17700"/>
              <a:buNone/>
              <a:defRPr sz="17700">
                <a:solidFill>
                  <a:schemeClr val="dk1"/>
                </a:solidFill>
              </a:defRPr>
            </a:lvl9pPr>
          </a:lstStyle>
          <a:p/>
        </p:txBody>
      </p:sp>
      <p:sp>
        <p:nvSpPr>
          <p:cNvPr id="69" name="Google Shape;69;p4"/>
          <p:cNvSpPr txBox="1"/>
          <p:nvPr>
            <p:ph idx="3" type="title"/>
          </p:nvPr>
        </p:nvSpPr>
        <p:spPr>
          <a:xfrm>
            <a:off x="5881650" y="6152288"/>
            <a:ext cx="11511300" cy="13743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rgbClr val="89ED49"/>
              </a:buClr>
              <a:buSzPts val="9100"/>
              <a:buFont typeface="Barlow Black"/>
              <a:buNone/>
              <a:defRPr i="0" sz="9100" u="none" cap="none" strike="noStrike">
                <a:solidFill>
                  <a:srgbClr val="89ED49"/>
                </a:solidFill>
                <a:latin typeface="Barlow Black"/>
                <a:ea typeface="Barlow Black"/>
                <a:cs typeface="Barlow Black"/>
                <a:sym typeface="Barlow Black"/>
              </a:defRPr>
            </a:lvl1pPr>
            <a:lvl2pPr lvl="1" rtl="0">
              <a:spcBef>
                <a:spcPts val="0"/>
              </a:spcBef>
              <a:spcAft>
                <a:spcPts val="0"/>
              </a:spcAft>
              <a:buClr>
                <a:schemeClr val="dk1"/>
              </a:buClr>
              <a:buSzPts val="9100"/>
              <a:buNone/>
              <a:defRPr sz="9100">
                <a:solidFill>
                  <a:schemeClr val="dk1"/>
                </a:solidFill>
              </a:defRPr>
            </a:lvl2pPr>
            <a:lvl3pPr lvl="2" rtl="0">
              <a:spcBef>
                <a:spcPts val="0"/>
              </a:spcBef>
              <a:spcAft>
                <a:spcPts val="0"/>
              </a:spcAft>
              <a:buClr>
                <a:schemeClr val="dk1"/>
              </a:buClr>
              <a:buSzPts val="9100"/>
              <a:buNone/>
              <a:defRPr sz="9100">
                <a:solidFill>
                  <a:schemeClr val="dk1"/>
                </a:solidFill>
              </a:defRPr>
            </a:lvl3pPr>
            <a:lvl4pPr lvl="3" rtl="0">
              <a:spcBef>
                <a:spcPts val="0"/>
              </a:spcBef>
              <a:spcAft>
                <a:spcPts val="0"/>
              </a:spcAft>
              <a:buClr>
                <a:schemeClr val="dk1"/>
              </a:buClr>
              <a:buSzPts val="9100"/>
              <a:buNone/>
              <a:defRPr sz="9100">
                <a:solidFill>
                  <a:schemeClr val="dk1"/>
                </a:solidFill>
              </a:defRPr>
            </a:lvl4pPr>
            <a:lvl5pPr lvl="4" rtl="0">
              <a:spcBef>
                <a:spcPts val="0"/>
              </a:spcBef>
              <a:spcAft>
                <a:spcPts val="0"/>
              </a:spcAft>
              <a:buClr>
                <a:schemeClr val="dk1"/>
              </a:buClr>
              <a:buSzPts val="9100"/>
              <a:buNone/>
              <a:defRPr sz="9100">
                <a:solidFill>
                  <a:schemeClr val="dk1"/>
                </a:solidFill>
              </a:defRPr>
            </a:lvl5pPr>
            <a:lvl6pPr lvl="5" rtl="0">
              <a:spcBef>
                <a:spcPts val="0"/>
              </a:spcBef>
              <a:spcAft>
                <a:spcPts val="0"/>
              </a:spcAft>
              <a:buClr>
                <a:schemeClr val="dk1"/>
              </a:buClr>
              <a:buSzPts val="9100"/>
              <a:buNone/>
              <a:defRPr sz="9100">
                <a:solidFill>
                  <a:schemeClr val="dk1"/>
                </a:solidFill>
              </a:defRPr>
            </a:lvl6pPr>
            <a:lvl7pPr lvl="6" rtl="0">
              <a:spcBef>
                <a:spcPts val="0"/>
              </a:spcBef>
              <a:spcAft>
                <a:spcPts val="0"/>
              </a:spcAft>
              <a:buClr>
                <a:schemeClr val="dk1"/>
              </a:buClr>
              <a:buSzPts val="9100"/>
              <a:buNone/>
              <a:defRPr sz="9100">
                <a:solidFill>
                  <a:schemeClr val="dk1"/>
                </a:solidFill>
              </a:defRPr>
            </a:lvl7pPr>
            <a:lvl8pPr lvl="7" rtl="0">
              <a:spcBef>
                <a:spcPts val="0"/>
              </a:spcBef>
              <a:spcAft>
                <a:spcPts val="0"/>
              </a:spcAft>
              <a:buClr>
                <a:schemeClr val="dk1"/>
              </a:buClr>
              <a:buSzPts val="9100"/>
              <a:buNone/>
              <a:defRPr sz="9100">
                <a:solidFill>
                  <a:schemeClr val="dk1"/>
                </a:solidFill>
              </a:defRPr>
            </a:lvl8pPr>
            <a:lvl9pPr lvl="8" rtl="0">
              <a:spcBef>
                <a:spcPts val="0"/>
              </a:spcBef>
              <a:spcAft>
                <a:spcPts val="0"/>
              </a:spcAft>
              <a:buClr>
                <a:schemeClr val="dk1"/>
              </a:buClr>
              <a:buSzPts val="9100"/>
              <a:buNone/>
              <a:defRPr sz="91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70" name="Shape 70"/>
        <p:cNvGrpSpPr/>
        <p:nvPr/>
      </p:nvGrpSpPr>
      <p:grpSpPr>
        <a:xfrm>
          <a:off x="0" y="0"/>
          <a:ext cx="0" cy="0"/>
          <a:chOff x="0" y="0"/>
          <a:chExt cx="0" cy="0"/>
        </a:xfrm>
      </p:grpSpPr>
      <p:sp>
        <p:nvSpPr>
          <p:cNvPr id="71" name="Google Shape;71;p5"/>
          <p:cNvSpPr txBox="1"/>
          <p:nvPr>
            <p:ph type="title"/>
          </p:nvPr>
        </p:nvSpPr>
        <p:spPr>
          <a:xfrm>
            <a:off x="3979500" y="1561025"/>
            <a:ext cx="10399200" cy="1143000"/>
          </a:xfrm>
          <a:prstGeom prst="rect">
            <a:avLst/>
          </a:prstGeom>
        </p:spPr>
        <p:txBody>
          <a:bodyPr anchorCtr="0" anchor="t" bIns="0" lIns="0" spcFirstLastPara="1" rIns="0" wrap="square" tIns="0">
            <a:noAutofit/>
          </a:bodyPr>
          <a:lstStyle>
            <a:lvl1pPr lvl="0" algn="ctr">
              <a:spcBef>
                <a:spcPts val="0"/>
              </a:spcBef>
              <a:spcAft>
                <a:spcPts val="0"/>
              </a:spcAft>
              <a:buSzPts val="8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5"/>
          <p:cNvSpPr/>
          <p:nvPr/>
        </p:nvSpPr>
        <p:spPr>
          <a:xfrm flipH="1">
            <a:off x="12468122" y="1484835"/>
            <a:ext cx="5634322" cy="9255560"/>
          </a:xfrm>
          <a:custGeom>
            <a:rect b="b" l="l" r="r" t="t"/>
            <a:pathLst>
              <a:path extrusionOk="0" h="9255560" w="5634322">
                <a:moveTo>
                  <a:pt x="5634322" y="0"/>
                </a:moveTo>
                <a:lnTo>
                  <a:pt x="0" y="0"/>
                </a:lnTo>
                <a:lnTo>
                  <a:pt x="0" y="9255560"/>
                </a:lnTo>
                <a:lnTo>
                  <a:pt x="5634322" y="9255560"/>
                </a:lnTo>
                <a:lnTo>
                  <a:pt x="5634322" y="0"/>
                </a:lnTo>
                <a:close/>
              </a:path>
            </a:pathLst>
          </a:custGeom>
          <a:blipFill rotWithShape="1">
            <a:blip r:embed="rId2">
              <a:alphaModFix/>
            </a:blip>
            <a:stretch>
              <a:fillRect b="0" l="0" r="0" t="0"/>
            </a:stretch>
          </a:blipFill>
          <a:ln>
            <a:noFill/>
          </a:ln>
        </p:spPr>
      </p:sp>
      <p:grpSp>
        <p:nvGrpSpPr>
          <p:cNvPr id="73" name="Google Shape;73;p5"/>
          <p:cNvGrpSpPr/>
          <p:nvPr/>
        </p:nvGrpSpPr>
        <p:grpSpPr>
          <a:xfrm>
            <a:off x="13709497" y="9549123"/>
            <a:ext cx="4791836" cy="577432"/>
            <a:chOff x="0" y="-75305"/>
            <a:chExt cx="6389115" cy="769910"/>
          </a:xfrm>
        </p:grpSpPr>
        <p:grpSp>
          <p:nvGrpSpPr>
            <p:cNvPr id="74" name="Google Shape;74;p5"/>
            <p:cNvGrpSpPr/>
            <p:nvPr/>
          </p:nvGrpSpPr>
          <p:grpSpPr>
            <a:xfrm>
              <a:off x="0" y="-75305"/>
              <a:ext cx="6389115" cy="769910"/>
              <a:chOff x="0" y="-38100"/>
              <a:chExt cx="3232540" cy="389532"/>
            </a:xfrm>
          </p:grpSpPr>
          <p:sp>
            <p:nvSpPr>
              <p:cNvPr id="75" name="Google Shape;75;p5"/>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76" name="Google Shape;76;p5"/>
              <p:cNvSpPr txBox="1"/>
              <p:nvPr/>
            </p:nvSpPr>
            <p:spPr>
              <a:xfrm>
                <a:off x="0" y="-38100"/>
                <a:ext cx="3232500" cy="389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 name="Google Shape;77;p5"/>
            <p:cNvSpPr txBox="1"/>
            <p:nvPr/>
          </p:nvSpPr>
          <p:spPr>
            <a:xfrm>
              <a:off x="498749" y="159974"/>
              <a:ext cx="56058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78" name="Google Shape;78;p5"/>
          <p:cNvSpPr/>
          <p:nvPr/>
        </p:nvSpPr>
        <p:spPr>
          <a:xfrm>
            <a:off x="185556" y="1484835"/>
            <a:ext cx="5634322" cy="9255560"/>
          </a:xfrm>
          <a:custGeom>
            <a:rect b="b" l="l" r="r" t="t"/>
            <a:pathLst>
              <a:path extrusionOk="0" h="9255560" w="5634322">
                <a:moveTo>
                  <a:pt x="0" y="0"/>
                </a:moveTo>
                <a:lnTo>
                  <a:pt x="5634322" y="0"/>
                </a:lnTo>
                <a:lnTo>
                  <a:pt x="5634322" y="9255560"/>
                </a:lnTo>
                <a:lnTo>
                  <a:pt x="0" y="9255560"/>
                </a:lnTo>
                <a:lnTo>
                  <a:pt x="0" y="0"/>
                </a:lnTo>
                <a:close/>
              </a:path>
            </a:pathLst>
          </a:custGeom>
          <a:blipFill rotWithShape="1">
            <a:blip r:embed="rId2">
              <a:alphaModFix/>
            </a:blip>
            <a:stretch>
              <a:fillRect b="0" l="0" r="0" t="0"/>
            </a:stretch>
          </a:blipFill>
          <a:ln>
            <a:noFill/>
          </a:ln>
        </p:spPr>
      </p:sp>
      <p:grpSp>
        <p:nvGrpSpPr>
          <p:cNvPr id="79" name="Google Shape;79;p5"/>
          <p:cNvGrpSpPr/>
          <p:nvPr/>
        </p:nvGrpSpPr>
        <p:grpSpPr>
          <a:xfrm>
            <a:off x="4272534" y="2906690"/>
            <a:ext cx="9743406" cy="2898439"/>
            <a:chOff x="0" y="-38100"/>
            <a:chExt cx="2336100" cy="694936"/>
          </a:xfrm>
        </p:grpSpPr>
        <p:sp>
          <p:nvSpPr>
            <p:cNvPr id="80" name="Google Shape;80;p5"/>
            <p:cNvSpPr/>
            <p:nvPr/>
          </p:nvSpPr>
          <p:spPr>
            <a:xfrm>
              <a:off x="0" y="0"/>
              <a:ext cx="2335981" cy="656836"/>
            </a:xfrm>
            <a:custGeom>
              <a:rect b="b" l="l" r="r" t="t"/>
              <a:pathLst>
                <a:path extrusionOk="0" h="656836" w="2335981">
                  <a:moveTo>
                    <a:pt x="0" y="0"/>
                  </a:moveTo>
                  <a:lnTo>
                    <a:pt x="2335981" y="0"/>
                  </a:lnTo>
                  <a:lnTo>
                    <a:pt x="2335981" y="656836"/>
                  </a:lnTo>
                  <a:lnTo>
                    <a:pt x="0" y="656836"/>
                  </a:lnTo>
                  <a:close/>
                </a:path>
              </a:pathLst>
            </a:custGeom>
            <a:solidFill>
              <a:srgbClr val="FF61F4"/>
            </a:solidFill>
            <a:ln>
              <a:noFill/>
            </a:ln>
          </p:spPr>
        </p:sp>
        <p:sp>
          <p:nvSpPr>
            <p:cNvPr id="81" name="Google Shape;81;p5"/>
            <p:cNvSpPr txBox="1"/>
            <p:nvPr/>
          </p:nvSpPr>
          <p:spPr>
            <a:xfrm>
              <a:off x="0" y="-38100"/>
              <a:ext cx="2336100" cy="694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 name="Google Shape;82;p5"/>
          <p:cNvGrpSpPr/>
          <p:nvPr/>
        </p:nvGrpSpPr>
        <p:grpSpPr>
          <a:xfrm>
            <a:off x="4307390" y="6007791"/>
            <a:ext cx="9743406" cy="2898439"/>
            <a:chOff x="0" y="-38100"/>
            <a:chExt cx="2336100" cy="694936"/>
          </a:xfrm>
        </p:grpSpPr>
        <p:sp>
          <p:nvSpPr>
            <p:cNvPr id="83" name="Google Shape;83;p5"/>
            <p:cNvSpPr/>
            <p:nvPr/>
          </p:nvSpPr>
          <p:spPr>
            <a:xfrm>
              <a:off x="0" y="0"/>
              <a:ext cx="2335981" cy="656836"/>
            </a:xfrm>
            <a:custGeom>
              <a:rect b="b" l="l" r="r" t="t"/>
              <a:pathLst>
                <a:path extrusionOk="0" h="656836" w="2335981">
                  <a:moveTo>
                    <a:pt x="0" y="0"/>
                  </a:moveTo>
                  <a:lnTo>
                    <a:pt x="2335981" y="0"/>
                  </a:lnTo>
                  <a:lnTo>
                    <a:pt x="2335981" y="656836"/>
                  </a:lnTo>
                  <a:lnTo>
                    <a:pt x="0" y="656836"/>
                  </a:lnTo>
                  <a:close/>
                </a:path>
              </a:pathLst>
            </a:custGeom>
            <a:solidFill>
              <a:srgbClr val="FF61F4"/>
            </a:solidFill>
            <a:ln>
              <a:noFill/>
            </a:ln>
          </p:spPr>
        </p:sp>
        <p:sp>
          <p:nvSpPr>
            <p:cNvPr id="84" name="Google Shape;84;p5"/>
            <p:cNvSpPr txBox="1"/>
            <p:nvPr/>
          </p:nvSpPr>
          <p:spPr>
            <a:xfrm>
              <a:off x="0" y="-38100"/>
              <a:ext cx="2336100" cy="694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 name="Google Shape;85;p5"/>
          <p:cNvSpPr txBox="1"/>
          <p:nvPr>
            <p:ph idx="1" type="body"/>
          </p:nvPr>
        </p:nvSpPr>
        <p:spPr>
          <a:xfrm>
            <a:off x="4753800" y="4242213"/>
            <a:ext cx="8850600" cy="11430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86" name="Google Shape;86;p5"/>
          <p:cNvSpPr txBox="1"/>
          <p:nvPr>
            <p:ph idx="2" type="subTitle"/>
          </p:nvPr>
        </p:nvSpPr>
        <p:spPr>
          <a:xfrm>
            <a:off x="5628000" y="3510313"/>
            <a:ext cx="7135800" cy="554100"/>
          </a:xfrm>
          <a:prstGeom prst="rect">
            <a:avLst/>
          </a:prstGeom>
        </p:spPr>
        <p:txBody>
          <a:bodyPr anchorCtr="0" anchor="t" bIns="0" lIns="0" spcFirstLastPara="1" rIns="0" wrap="square" tIns="0">
            <a:noAutofit/>
          </a:bodyPr>
          <a:lstStyle>
            <a:lvl1pPr lvl="0" algn="ctr">
              <a:spcBef>
                <a:spcPts val="640"/>
              </a:spcBef>
              <a:spcAft>
                <a:spcPts val="0"/>
              </a:spcAft>
              <a:buClr>
                <a:srgbClr val="89ED49"/>
              </a:buClr>
              <a:buSzPts val="3600"/>
              <a:buFont typeface="Barlow Black"/>
              <a:buNone/>
              <a:defRPr sz="3600">
                <a:solidFill>
                  <a:srgbClr val="89ED49"/>
                </a:solidFill>
                <a:latin typeface="Barlow Black"/>
                <a:ea typeface="Barlow Black"/>
                <a:cs typeface="Barlow Black"/>
                <a:sym typeface="Barlow Black"/>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87" name="Google Shape;87;p5"/>
          <p:cNvSpPr txBox="1"/>
          <p:nvPr>
            <p:ph idx="3" type="body"/>
          </p:nvPr>
        </p:nvSpPr>
        <p:spPr>
          <a:xfrm>
            <a:off x="4770600" y="7251450"/>
            <a:ext cx="8850600" cy="114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88" name="Google Shape;88;p5"/>
          <p:cNvSpPr txBox="1"/>
          <p:nvPr>
            <p:ph idx="4" type="subTitle"/>
          </p:nvPr>
        </p:nvSpPr>
        <p:spPr>
          <a:xfrm>
            <a:off x="5644800" y="6519550"/>
            <a:ext cx="71358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3600"/>
              <a:buFont typeface="Barlow Black"/>
              <a:buNone/>
              <a:defRPr sz="3600">
                <a:solidFill>
                  <a:srgbClr val="89ED49"/>
                </a:solidFill>
                <a:latin typeface="Barlow Black"/>
                <a:ea typeface="Barlow Black"/>
                <a:cs typeface="Barlow Black"/>
                <a:sym typeface="Barlow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89" name="Shape 89"/>
        <p:cNvGrpSpPr/>
        <p:nvPr/>
      </p:nvGrpSpPr>
      <p:grpSpPr>
        <a:xfrm>
          <a:off x="0" y="0"/>
          <a:ext cx="0" cy="0"/>
          <a:chOff x="0" y="0"/>
          <a:chExt cx="0" cy="0"/>
        </a:xfrm>
      </p:grpSpPr>
      <p:sp>
        <p:nvSpPr>
          <p:cNvPr id="90" name="Google Shape;90;p6"/>
          <p:cNvSpPr/>
          <p:nvPr>
            <p:ph idx="2" type="pic"/>
          </p:nvPr>
        </p:nvSpPr>
        <p:spPr>
          <a:xfrm>
            <a:off x="6314900" y="2216219"/>
            <a:ext cx="2689800" cy="1662900"/>
          </a:xfrm>
          <a:prstGeom prst="rect">
            <a:avLst/>
          </a:prstGeom>
          <a:noFill/>
          <a:ln>
            <a:noFill/>
          </a:ln>
        </p:spPr>
      </p:sp>
      <p:sp>
        <p:nvSpPr>
          <p:cNvPr id="91" name="Google Shape;91;p6"/>
          <p:cNvSpPr/>
          <p:nvPr>
            <p:ph idx="3" type="pic"/>
          </p:nvPr>
        </p:nvSpPr>
        <p:spPr>
          <a:xfrm>
            <a:off x="3354350" y="2216219"/>
            <a:ext cx="2689800" cy="1662900"/>
          </a:xfrm>
          <a:prstGeom prst="rect">
            <a:avLst/>
          </a:prstGeom>
          <a:noFill/>
          <a:ln>
            <a:noFill/>
          </a:ln>
        </p:spPr>
      </p:sp>
      <p:sp>
        <p:nvSpPr>
          <p:cNvPr id="92" name="Google Shape;92;p6"/>
          <p:cNvSpPr/>
          <p:nvPr>
            <p:ph idx="4" type="pic"/>
          </p:nvPr>
        </p:nvSpPr>
        <p:spPr>
          <a:xfrm>
            <a:off x="9344525" y="2216219"/>
            <a:ext cx="2689800" cy="1662900"/>
          </a:xfrm>
          <a:prstGeom prst="rect">
            <a:avLst/>
          </a:prstGeom>
          <a:noFill/>
          <a:ln>
            <a:noFill/>
          </a:ln>
        </p:spPr>
      </p:sp>
      <p:sp>
        <p:nvSpPr>
          <p:cNvPr id="93" name="Google Shape;93;p6"/>
          <p:cNvSpPr/>
          <p:nvPr>
            <p:ph idx="5" type="pic"/>
          </p:nvPr>
        </p:nvSpPr>
        <p:spPr>
          <a:xfrm>
            <a:off x="12366325" y="2216219"/>
            <a:ext cx="2689800" cy="1662900"/>
          </a:xfrm>
          <a:prstGeom prst="rect">
            <a:avLst/>
          </a:prstGeom>
          <a:noFill/>
          <a:ln>
            <a:noFill/>
          </a:ln>
        </p:spPr>
      </p:sp>
      <p:sp>
        <p:nvSpPr>
          <p:cNvPr id="94" name="Google Shape;94;p6"/>
          <p:cNvSpPr/>
          <p:nvPr>
            <p:ph idx="6" type="pic"/>
          </p:nvPr>
        </p:nvSpPr>
        <p:spPr>
          <a:xfrm>
            <a:off x="6314900" y="4712569"/>
            <a:ext cx="2689800" cy="1662900"/>
          </a:xfrm>
          <a:prstGeom prst="rect">
            <a:avLst/>
          </a:prstGeom>
          <a:noFill/>
          <a:ln>
            <a:noFill/>
          </a:ln>
        </p:spPr>
      </p:sp>
      <p:sp>
        <p:nvSpPr>
          <p:cNvPr id="95" name="Google Shape;95;p6"/>
          <p:cNvSpPr/>
          <p:nvPr>
            <p:ph idx="7" type="pic"/>
          </p:nvPr>
        </p:nvSpPr>
        <p:spPr>
          <a:xfrm>
            <a:off x="3354350" y="4712569"/>
            <a:ext cx="2689800" cy="1662900"/>
          </a:xfrm>
          <a:prstGeom prst="rect">
            <a:avLst/>
          </a:prstGeom>
          <a:noFill/>
          <a:ln>
            <a:noFill/>
          </a:ln>
        </p:spPr>
      </p:sp>
      <p:sp>
        <p:nvSpPr>
          <p:cNvPr id="96" name="Google Shape;96;p6"/>
          <p:cNvSpPr/>
          <p:nvPr>
            <p:ph idx="8" type="pic"/>
          </p:nvPr>
        </p:nvSpPr>
        <p:spPr>
          <a:xfrm>
            <a:off x="9344525" y="4712569"/>
            <a:ext cx="2689800" cy="1662900"/>
          </a:xfrm>
          <a:prstGeom prst="rect">
            <a:avLst/>
          </a:prstGeom>
          <a:noFill/>
          <a:ln>
            <a:noFill/>
          </a:ln>
        </p:spPr>
      </p:sp>
      <p:sp>
        <p:nvSpPr>
          <p:cNvPr id="97" name="Google Shape;97;p6"/>
          <p:cNvSpPr/>
          <p:nvPr>
            <p:ph idx="9" type="pic"/>
          </p:nvPr>
        </p:nvSpPr>
        <p:spPr>
          <a:xfrm>
            <a:off x="12366325" y="4712569"/>
            <a:ext cx="2689800" cy="1662900"/>
          </a:xfrm>
          <a:prstGeom prst="rect">
            <a:avLst/>
          </a:prstGeom>
          <a:noFill/>
          <a:ln>
            <a:noFill/>
          </a:ln>
        </p:spPr>
      </p:sp>
      <p:sp>
        <p:nvSpPr>
          <p:cNvPr id="98" name="Google Shape;98;p6"/>
          <p:cNvSpPr/>
          <p:nvPr>
            <p:ph idx="13" type="pic"/>
          </p:nvPr>
        </p:nvSpPr>
        <p:spPr>
          <a:xfrm>
            <a:off x="6314900" y="7208919"/>
            <a:ext cx="2689800" cy="1662900"/>
          </a:xfrm>
          <a:prstGeom prst="rect">
            <a:avLst/>
          </a:prstGeom>
          <a:noFill/>
          <a:ln>
            <a:noFill/>
          </a:ln>
        </p:spPr>
      </p:sp>
      <p:sp>
        <p:nvSpPr>
          <p:cNvPr id="99" name="Google Shape;99;p6"/>
          <p:cNvSpPr/>
          <p:nvPr>
            <p:ph idx="14" type="pic"/>
          </p:nvPr>
        </p:nvSpPr>
        <p:spPr>
          <a:xfrm>
            <a:off x="3354350" y="7208919"/>
            <a:ext cx="2689800" cy="1662900"/>
          </a:xfrm>
          <a:prstGeom prst="rect">
            <a:avLst/>
          </a:prstGeom>
          <a:noFill/>
          <a:ln>
            <a:noFill/>
          </a:ln>
        </p:spPr>
      </p:sp>
      <p:sp>
        <p:nvSpPr>
          <p:cNvPr id="100" name="Google Shape;100;p6"/>
          <p:cNvSpPr/>
          <p:nvPr>
            <p:ph idx="15" type="pic"/>
          </p:nvPr>
        </p:nvSpPr>
        <p:spPr>
          <a:xfrm>
            <a:off x="9344525" y="7208919"/>
            <a:ext cx="2689800" cy="1662900"/>
          </a:xfrm>
          <a:prstGeom prst="rect">
            <a:avLst/>
          </a:prstGeom>
          <a:noFill/>
          <a:ln>
            <a:noFill/>
          </a:ln>
        </p:spPr>
      </p:sp>
      <p:sp>
        <p:nvSpPr>
          <p:cNvPr id="101" name="Google Shape;101;p6"/>
          <p:cNvSpPr/>
          <p:nvPr>
            <p:ph idx="16" type="pic"/>
          </p:nvPr>
        </p:nvSpPr>
        <p:spPr>
          <a:xfrm>
            <a:off x="12366325" y="7208919"/>
            <a:ext cx="2689800" cy="1662900"/>
          </a:xfrm>
          <a:prstGeom prst="rect">
            <a:avLst/>
          </a:prstGeom>
          <a:noFill/>
          <a:ln>
            <a:noFill/>
          </a:ln>
        </p:spPr>
      </p:sp>
      <p:sp>
        <p:nvSpPr>
          <p:cNvPr id="102" name="Google Shape;102;p6"/>
          <p:cNvSpPr txBox="1"/>
          <p:nvPr>
            <p:ph type="title"/>
          </p:nvPr>
        </p:nvSpPr>
        <p:spPr>
          <a:xfrm>
            <a:off x="3764700" y="949025"/>
            <a:ext cx="10758600" cy="1143000"/>
          </a:xfrm>
          <a:prstGeom prst="rect">
            <a:avLst/>
          </a:prstGeom>
        </p:spPr>
        <p:txBody>
          <a:bodyPr anchorCtr="0" anchor="t" bIns="0" lIns="0" spcFirstLastPara="1" rIns="0" wrap="square" tIns="0">
            <a:noAutofit/>
          </a:bodyPr>
          <a:lstStyle>
            <a:lvl1pPr lvl="0" algn="ctr">
              <a:spcBef>
                <a:spcPts val="0"/>
              </a:spcBef>
              <a:spcAft>
                <a:spcPts val="0"/>
              </a:spcAft>
              <a:buSzPts val="8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grpSp>
        <p:nvGrpSpPr>
          <p:cNvPr id="103" name="Google Shape;103;p6"/>
          <p:cNvGrpSpPr/>
          <p:nvPr/>
        </p:nvGrpSpPr>
        <p:grpSpPr>
          <a:xfrm>
            <a:off x="3665930" y="3634476"/>
            <a:ext cx="2050851" cy="610956"/>
            <a:chOff x="0" y="-38100"/>
            <a:chExt cx="697877" cy="207900"/>
          </a:xfrm>
        </p:grpSpPr>
        <p:sp>
          <p:nvSpPr>
            <p:cNvPr id="104" name="Google Shape;104;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05" name="Google Shape;105;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6"/>
          <p:cNvGrpSpPr/>
          <p:nvPr/>
        </p:nvGrpSpPr>
        <p:grpSpPr>
          <a:xfrm>
            <a:off x="6634348" y="3634476"/>
            <a:ext cx="2050851" cy="610956"/>
            <a:chOff x="0" y="-38100"/>
            <a:chExt cx="697877" cy="207900"/>
          </a:xfrm>
        </p:grpSpPr>
        <p:sp>
          <p:nvSpPr>
            <p:cNvPr id="107" name="Google Shape;107;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08" name="Google Shape;108;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6"/>
          <p:cNvGrpSpPr/>
          <p:nvPr/>
        </p:nvGrpSpPr>
        <p:grpSpPr>
          <a:xfrm>
            <a:off x="9602766" y="3634476"/>
            <a:ext cx="2050851" cy="610956"/>
            <a:chOff x="0" y="-38100"/>
            <a:chExt cx="697877" cy="207900"/>
          </a:xfrm>
        </p:grpSpPr>
        <p:sp>
          <p:nvSpPr>
            <p:cNvPr id="110" name="Google Shape;110;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11" name="Google Shape;111;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6"/>
          <p:cNvGrpSpPr/>
          <p:nvPr/>
        </p:nvGrpSpPr>
        <p:grpSpPr>
          <a:xfrm>
            <a:off x="12685811" y="3634476"/>
            <a:ext cx="2050851" cy="610956"/>
            <a:chOff x="0" y="-38100"/>
            <a:chExt cx="697877" cy="207900"/>
          </a:xfrm>
        </p:grpSpPr>
        <p:sp>
          <p:nvSpPr>
            <p:cNvPr id="113" name="Google Shape;113;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14" name="Google Shape;114;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6"/>
          <p:cNvGrpSpPr/>
          <p:nvPr/>
        </p:nvGrpSpPr>
        <p:grpSpPr>
          <a:xfrm>
            <a:off x="3665930" y="6141057"/>
            <a:ext cx="2050851" cy="610956"/>
            <a:chOff x="0" y="-38100"/>
            <a:chExt cx="697877" cy="207900"/>
          </a:xfrm>
        </p:grpSpPr>
        <p:sp>
          <p:nvSpPr>
            <p:cNvPr id="116" name="Google Shape;116;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17" name="Google Shape;117;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6"/>
          <p:cNvGrpSpPr/>
          <p:nvPr/>
        </p:nvGrpSpPr>
        <p:grpSpPr>
          <a:xfrm>
            <a:off x="6634348" y="6141057"/>
            <a:ext cx="2050851" cy="610956"/>
            <a:chOff x="0" y="-38100"/>
            <a:chExt cx="697877" cy="207900"/>
          </a:xfrm>
        </p:grpSpPr>
        <p:sp>
          <p:nvSpPr>
            <p:cNvPr id="119" name="Google Shape;119;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20" name="Google Shape;120;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6"/>
          <p:cNvGrpSpPr/>
          <p:nvPr/>
        </p:nvGrpSpPr>
        <p:grpSpPr>
          <a:xfrm>
            <a:off x="9602766" y="6141057"/>
            <a:ext cx="2050851" cy="610956"/>
            <a:chOff x="0" y="-38100"/>
            <a:chExt cx="697877" cy="207900"/>
          </a:xfrm>
        </p:grpSpPr>
        <p:sp>
          <p:nvSpPr>
            <p:cNvPr id="122" name="Google Shape;122;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23" name="Google Shape;123;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6"/>
          <p:cNvGrpSpPr/>
          <p:nvPr/>
        </p:nvGrpSpPr>
        <p:grpSpPr>
          <a:xfrm>
            <a:off x="12685811" y="6141057"/>
            <a:ext cx="2050851" cy="610956"/>
            <a:chOff x="0" y="-38100"/>
            <a:chExt cx="697877" cy="207900"/>
          </a:xfrm>
        </p:grpSpPr>
        <p:sp>
          <p:nvSpPr>
            <p:cNvPr id="125" name="Google Shape;125;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26" name="Google Shape;126;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6"/>
          <p:cNvGrpSpPr/>
          <p:nvPr/>
        </p:nvGrpSpPr>
        <p:grpSpPr>
          <a:xfrm>
            <a:off x="3665930" y="8647639"/>
            <a:ext cx="2050851" cy="610956"/>
            <a:chOff x="0" y="-38100"/>
            <a:chExt cx="697877" cy="207900"/>
          </a:xfrm>
        </p:grpSpPr>
        <p:sp>
          <p:nvSpPr>
            <p:cNvPr id="128" name="Google Shape;128;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29" name="Google Shape;129;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6"/>
          <p:cNvGrpSpPr/>
          <p:nvPr/>
        </p:nvGrpSpPr>
        <p:grpSpPr>
          <a:xfrm>
            <a:off x="6634348" y="8647639"/>
            <a:ext cx="2050851" cy="610956"/>
            <a:chOff x="0" y="-38100"/>
            <a:chExt cx="697877" cy="207900"/>
          </a:xfrm>
        </p:grpSpPr>
        <p:sp>
          <p:nvSpPr>
            <p:cNvPr id="131" name="Google Shape;131;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32" name="Google Shape;132;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6"/>
          <p:cNvGrpSpPr/>
          <p:nvPr/>
        </p:nvGrpSpPr>
        <p:grpSpPr>
          <a:xfrm>
            <a:off x="9602766" y="8647639"/>
            <a:ext cx="2050851" cy="610956"/>
            <a:chOff x="0" y="-38100"/>
            <a:chExt cx="697877" cy="207900"/>
          </a:xfrm>
        </p:grpSpPr>
        <p:sp>
          <p:nvSpPr>
            <p:cNvPr id="134" name="Google Shape;134;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35" name="Google Shape;135;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 name="Google Shape;136;p6"/>
          <p:cNvGrpSpPr/>
          <p:nvPr/>
        </p:nvGrpSpPr>
        <p:grpSpPr>
          <a:xfrm>
            <a:off x="12685811" y="8647639"/>
            <a:ext cx="2050851" cy="610956"/>
            <a:chOff x="0" y="-38100"/>
            <a:chExt cx="697877" cy="207900"/>
          </a:xfrm>
        </p:grpSpPr>
        <p:sp>
          <p:nvSpPr>
            <p:cNvPr id="137" name="Google Shape;137;p6"/>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138" name="Google Shape;138;p6"/>
            <p:cNvSpPr txBox="1"/>
            <p:nvPr/>
          </p:nvSpPr>
          <p:spPr>
            <a:xfrm>
              <a:off x="0" y="-38100"/>
              <a:ext cx="697800" cy="20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6"/>
          <p:cNvSpPr txBox="1"/>
          <p:nvPr>
            <p:ph idx="1" type="subTitle"/>
          </p:nvPr>
        </p:nvSpPr>
        <p:spPr>
          <a:xfrm>
            <a:off x="3792700" y="38791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0" name="Google Shape;140;p6"/>
          <p:cNvSpPr txBox="1"/>
          <p:nvPr>
            <p:ph idx="17" type="subTitle"/>
          </p:nvPr>
        </p:nvSpPr>
        <p:spPr>
          <a:xfrm>
            <a:off x="6761125" y="38791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1" name="Google Shape;141;p6"/>
          <p:cNvSpPr txBox="1"/>
          <p:nvPr>
            <p:ph idx="18" type="subTitle"/>
          </p:nvPr>
        </p:nvSpPr>
        <p:spPr>
          <a:xfrm>
            <a:off x="9786850" y="38791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2" name="Google Shape;142;p6"/>
          <p:cNvSpPr txBox="1"/>
          <p:nvPr>
            <p:ph idx="19" type="subTitle"/>
          </p:nvPr>
        </p:nvSpPr>
        <p:spPr>
          <a:xfrm>
            <a:off x="12812575" y="38791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3" name="Google Shape;143;p6"/>
          <p:cNvSpPr txBox="1"/>
          <p:nvPr>
            <p:ph idx="20" type="subTitle"/>
          </p:nvPr>
        </p:nvSpPr>
        <p:spPr>
          <a:xfrm>
            <a:off x="3792700" y="637547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4" name="Google Shape;144;p6"/>
          <p:cNvSpPr txBox="1"/>
          <p:nvPr>
            <p:ph idx="21" type="subTitle"/>
          </p:nvPr>
        </p:nvSpPr>
        <p:spPr>
          <a:xfrm>
            <a:off x="6761125" y="637547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5" name="Google Shape;145;p6"/>
          <p:cNvSpPr txBox="1"/>
          <p:nvPr>
            <p:ph idx="22" type="subTitle"/>
          </p:nvPr>
        </p:nvSpPr>
        <p:spPr>
          <a:xfrm>
            <a:off x="9786850" y="637547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6" name="Google Shape;146;p6"/>
          <p:cNvSpPr txBox="1"/>
          <p:nvPr>
            <p:ph idx="23" type="subTitle"/>
          </p:nvPr>
        </p:nvSpPr>
        <p:spPr>
          <a:xfrm>
            <a:off x="12812575" y="637547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7" name="Google Shape;147;p6"/>
          <p:cNvSpPr txBox="1"/>
          <p:nvPr>
            <p:ph idx="24" type="subTitle"/>
          </p:nvPr>
        </p:nvSpPr>
        <p:spPr>
          <a:xfrm>
            <a:off x="3792700" y="88718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8" name="Google Shape;148;p6"/>
          <p:cNvSpPr txBox="1"/>
          <p:nvPr>
            <p:ph idx="25" type="subTitle"/>
          </p:nvPr>
        </p:nvSpPr>
        <p:spPr>
          <a:xfrm>
            <a:off x="6761125" y="88718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49" name="Google Shape;149;p6"/>
          <p:cNvSpPr txBox="1"/>
          <p:nvPr>
            <p:ph idx="26" type="subTitle"/>
          </p:nvPr>
        </p:nvSpPr>
        <p:spPr>
          <a:xfrm>
            <a:off x="9786850" y="88718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
        <p:nvSpPr>
          <p:cNvPr id="150" name="Google Shape;150;p6"/>
          <p:cNvSpPr txBox="1"/>
          <p:nvPr>
            <p:ph idx="27" type="subTitle"/>
          </p:nvPr>
        </p:nvSpPr>
        <p:spPr>
          <a:xfrm>
            <a:off x="12812575" y="8871825"/>
            <a:ext cx="1797300" cy="250800"/>
          </a:xfrm>
          <a:prstGeom prst="rect">
            <a:avLst/>
          </a:prstGeom>
        </p:spPr>
        <p:txBody>
          <a:bodyPr anchorCtr="0" anchor="t" bIns="0" lIns="0" spcFirstLastPara="1" rIns="0" wrap="square" tIns="0">
            <a:noAutofit/>
          </a:bodyPr>
          <a:lstStyle>
            <a:lvl1pPr lvl="0" rtl="0" algn="ctr">
              <a:spcBef>
                <a:spcPts val="640"/>
              </a:spcBef>
              <a:spcAft>
                <a:spcPts val="0"/>
              </a:spcAft>
              <a:buClr>
                <a:srgbClr val="89ED49"/>
              </a:buClr>
              <a:buSzPts val="1650"/>
              <a:buFont typeface="Barlow Black"/>
              <a:buNone/>
              <a:defRPr sz="1650">
                <a:solidFill>
                  <a:srgbClr val="89ED49"/>
                </a:solidFill>
                <a:latin typeface="Barlow Black"/>
                <a:ea typeface="Barlow Black"/>
                <a:cs typeface="Barlow Black"/>
                <a:sym typeface="Barlow Black"/>
              </a:defRPr>
            </a:lvl1pPr>
            <a:lvl2pPr lvl="1" rtl="0">
              <a:spcBef>
                <a:spcPts val="560"/>
              </a:spcBef>
              <a:spcAft>
                <a:spcPts val="0"/>
              </a:spcAft>
              <a:buSzPts val="1650"/>
              <a:buNone/>
              <a:defRPr sz="1650"/>
            </a:lvl2pPr>
            <a:lvl3pPr lvl="2" rtl="0">
              <a:spcBef>
                <a:spcPts val="480"/>
              </a:spcBef>
              <a:spcAft>
                <a:spcPts val="0"/>
              </a:spcAft>
              <a:buSzPts val="1650"/>
              <a:buNone/>
              <a:defRPr sz="1650"/>
            </a:lvl3pPr>
            <a:lvl4pPr lvl="3" rtl="0">
              <a:spcBef>
                <a:spcPts val="400"/>
              </a:spcBef>
              <a:spcAft>
                <a:spcPts val="0"/>
              </a:spcAft>
              <a:buSzPts val="1650"/>
              <a:buNone/>
              <a:defRPr sz="1650"/>
            </a:lvl4pPr>
            <a:lvl5pPr lvl="4" rtl="0">
              <a:spcBef>
                <a:spcPts val="400"/>
              </a:spcBef>
              <a:spcAft>
                <a:spcPts val="0"/>
              </a:spcAft>
              <a:buSzPts val="1650"/>
              <a:buNone/>
              <a:defRPr sz="1650"/>
            </a:lvl5pPr>
            <a:lvl6pPr lvl="5" rtl="0">
              <a:spcBef>
                <a:spcPts val="400"/>
              </a:spcBef>
              <a:spcAft>
                <a:spcPts val="0"/>
              </a:spcAft>
              <a:buSzPts val="1650"/>
              <a:buNone/>
              <a:defRPr sz="1650"/>
            </a:lvl6pPr>
            <a:lvl7pPr lvl="6" rtl="0">
              <a:spcBef>
                <a:spcPts val="400"/>
              </a:spcBef>
              <a:spcAft>
                <a:spcPts val="0"/>
              </a:spcAft>
              <a:buSzPts val="1650"/>
              <a:buNone/>
              <a:defRPr sz="1650"/>
            </a:lvl7pPr>
            <a:lvl8pPr lvl="7" rtl="0">
              <a:spcBef>
                <a:spcPts val="400"/>
              </a:spcBef>
              <a:spcAft>
                <a:spcPts val="0"/>
              </a:spcAft>
              <a:buSzPts val="1650"/>
              <a:buNone/>
              <a:defRPr sz="1650"/>
            </a:lvl8pPr>
            <a:lvl9pPr lvl="8" rtl="0">
              <a:spcBef>
                <a:spcPts val="400"/>
              </a:spcBef>
              <a:spcAft>
                <a:spcPts val="0"/>
              </a:spcAft>
              <a:buSzPts val="1650"/>
              <a:buNone/>
              <a:defRPr sz="16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51" name="Shape 151"/>
        <p:cNvGrpSpPr/>
        <p:nvPr/>
      </p:nvGrpSpPr>
      <p:grpSpPr>
        <a:xfrm>
          <a:off x="0" y="0"/>
          <a:ext cx="0" cy="0"/>
          <a:chOff x="0" y="0"/>
          <a:chExt cx="0" cy="0"/>
        </a:xfrm>
      </p:grpSpPr>
      <p:sp>
        <p:nvSpPr>
          <p:cNvPr id="152" name="Google Shape;152;p7"/>
          <p:cNvSpPr txBox="1"/>
          <p:nvPr>
            <p:ph type="title"/>
          </p:nvPr>
        </p:nvSpPr>
        <p:spPr>
          <a:xfrm>
            <a:off x="12273900" y="2254250"/>
            <a:ext cx="4985400" cy="2486100"/>
          </a:xfrm>
          <a:prstGeom prst="rect">
            <a:avLst/>
          </a:prstGeom>
        </p:spPr>
        <p:txBody>
          <a:bodyPr anchorCtr="0" anchor="t" bIns="0" lIns="0" spcFirstLastPara="1" rIns="0" wrap="square" tIns="0">
            <a:noAutofit/>
          </a:bodyPr>
          <a:lstStyle>
            <a:lvl1pPr lvl="0" algn="r">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7"/>
          <p:cNvSpPr/>
          <p:nvPr/>
        </p:nvSpPr>
        <p:spPr>
          <a:xfrm>
            <a:off x="1218559" y="1608898"/>
            <a:ext cx="2947085" cy="2079035"/>
          </a:xfrm>
          <a:custGeom>
            <a:rect b="b" l="l" r="r" t="t"/>
            <a:pathLst>
              <a:path extrusionOk="0" h="2079035" w="2947085">
                <a:moveTo>
                  <a:pt x="0" y="0"/>
                </a:moveTo>
                <a:lnTo>
                  <a:pt x="2947085" y="0"/>
                </a:lnTo>
                <a:lnTo>
                  <a:pt x="2947085" y="2079034"/>
                </a:lnTo>
                <a:lnTo>
                  <a:pt x="0" y="2079034"/>
                </a:lnTo>
                <a:lnTo>
                  <a:pt x="0" y="0"/>
                </a:lnTo>
                <a:close/>
              </a:path>
            </a:pathLst>
          </a:custGeom>
          <a:blipFill rotWithShape="1">
            <a:blip r:embed="rId2">
              <a:alphaModFix/>
            </a:blip>
            <a:stretch>
              <a:fillRect b="0" l="0" r="0" t="0"/>
            </a:stretch>
          </a:blipFill>
          <a:ln>
            <a:noFill/>
          </a:ln>
        </p:spPr>
      </p:sp>
      <p:sp>
        <p:nvSpPr>
          <p:cNvPr id="154" name="Google Shape;154;p7"/>
          <p:cNvSpPr/>
          <p:nvPr/>
        </p:nvSpPr>
        <p:spPr>
          <a:xfrm>
            <a:off x="5247566" y="2903453"/>
            <a:ext cx="2560615" cy="1568959"/>
          </a:xfrm>
          <a:custGeom>
            <a:rect b="b" l="l" r="r" t="t"/>
            <a:pathLst>
              <a:path extrusionOk="0" h="1568959" w="2560615">
                <a:moveTo>
                  <a:pt x="0" y="0"/>
                </a:moveTo>
                <a:lnTo>
                  <a:pt x="2560615" y="0"/>
                </a:lnTo>
                <a:lnTo>
                  <a:pt x="2560615" y="1568959"/>
                </a:lnTo>
                <a:lnTo>
                  <a:pt x="0" y="1568959"/>
                </a:lnTo>
                <a:lnTo>
                  <a:pt x="0" y="0"/>
                </a:lnTo>
                <a:close/>
              </a:path>
            </a:pathLst>
          </a:custGeom>
          <a:blipFill rotWithShape="1">
            <a:blip r:embed="rId3">
              <a:alphaModFix/>
            </a:blip>
            <a:stretch>
              <a:fillRect b="0" l="0" r="0" t="0"/>
            </a:stretch>
          </a:blipFill>
          <a:ln>
            <a:noFill/>
          </a:ln>
        </p:spPr>
      </p:sp>
      <p:sp>
        <p:nvSpPr>
          <p:cNvPr id="155" name="Google Shape;155;p7"/>
          <p:cNvSpPr/>
          <p:nvPr/>
        </p:nvSpPr>
        <p:spPr>
          <a:xfrm>
            <a:off x="8932502" y="3778264"/>
            <a:ext cx="2609750" cy="1456715"/>
          </a:xfrm>
          <a:custGeom>
            <a:rect b="b" l="l" r="r" t="t"/>
            <a:pathLst>
              <a:path extrusionOk="0" h="1456715" w="2609750">
                <a:moveTo>
                  <a:pt x="0" y="0"/>
                </a:moveTo>
                <a:lnTo>
                  <a:pt x="2609750" y="0"/>
                </a:lnTo>
                <a:lnTo>
                  <a:pt x="2609750" y="1456715"/>
                </a:lnTo>
                <a:lnTo>
                  <a:pt x="0" y="1456715"/>
                </a:lnTo>
                <a:lnTo>
                  <a:pt x="0" y="0"/>
                </a:lnTo>
                <a:close/>
              </a:path>
            </a:pathLst>
          </a:custGeom>
          <a:blipFill rotWithShape="1">
            <a:blip r:embed="rId4">
              <a:alphaModFix/>
            </a:blip>
            <a:stretch>
              <a:fillRect b="0" l="0" r="0" t="0"/>
            </a:stretch>
          </a:blipFill>
          <a:ln>
            <a:noFill/>
          </a:ln>
        </p:spPr>
      </p:sp>
      <p:grpSp>
        <p:nvGrpSpPr>
          <p:cNvPr id="156" name="Google Shape;156;p7"/>
          <p:cNvGrpSpPr/>
          <p:nvPr/>
        </p:nvGrpSpPr>
        <p:grpSpPr>
          <a:xfrm>
            <a:off x="1028700" y="3912104"/>
            <a:ext cx="3327047" cy="6375068"/>
            <a:chOff x="0" y="-38100"/>
            <a:chExt cx="797700" cy="1528500"/>
          </a:xfrm>
        </p:grpSpPr>
        <p:sp>
          <p:nvSpPr>
            <p:cNvPr id="157" name="Google Shape;157;p7"/>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158" name="Google Shape;158;p7"/>
            <p:cNvSpPr txBox="1"/>
            <p:nvPr/>
          </p:nvSpPr>
          <p:spPr>
            <a:xfrm>
              <a:off x="0" y="-38100"/>
              <a:ext cx="797700" cy="152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7"/>
          <p:cNvGrpSpPr/>
          <p:nvPr/>
        </p:nvGrpSpPr>
        <p:grpSpPr>
          <a:xfrm>
            <a:off x="4799500" y="4740476"/>
            <a:ext cx="3327047" cy="5546621"/>
            <a:chOff x="0" y="-38100"/>
            <a:chExt cx="797700" cy="1528500"/>
          </a:xfrm>
        </p:grpSpPr>
        <p:sp>
          <p:nvSpPr>
            <p:cNvPr id="160" name="Google Shape;160;p7"/>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161" name="Google Shape;161;p7"/>
            <p:cNvSpPr txBox="1"/>
            <p:nvPr/>
          </p:nvSpPr>
          <p:spPr>
            <a:xfrm>
              <a:off x="0" y="-38100"/>
              <a:ext cx="797700" cy="152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7"/>
          <p:cNvGrpSpPr/>
          <p:nvPr/>
        </p:nvGrpSpPr>
        <p:grpSpPr>
          <a:xfrm>
            <a:off x="8573975" y="5446027"/>
            <a:ext cx="3327047" cy="4841065"/>
            <a:chOff x="0" y="-38100"/>
            <a:chExt cx="797700" cy="1528500"/>
          </a:xfrm>
        </p:grpSpPr>
        <p:sp>
          <p:nvSpPr>
            <p:cNvPr id="163" name="Google Shape;163;p7"/>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164" name="Google Shape;164;p7"/>
            <p:cNvSpPr txBox="1"/>
            <p:nvPr/>
          </p:nvSpPr>
          <p:spPr>
            <a:xfrm>
              <a:off x="0" y="-38100"/>
              <a:ext cx="797700" cy="152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7"/>
          <p:cNvSpPr txBox="1"/>
          <p:nvPr>
            <p:ph idx="1" type="body"/>
          </p:nvPr>
        </p:nvSpPr>
        <p:spPr>
          <a:xfrm>
            <a:off x="12731750" y="6337725"/>
            <a:ext cx="4527600" cy="20790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166" name="Google Shape;166;p7"/>
          <p:cNvSpPr txBox="1"/>
          <p:nvPr>
            <p:ph idx="2" type="body"/>
          </p:nvPr>
        </p:nvSpPr>
        <p:spPr>
          <a:xfrm>
            <a:off x="1433050" y="4472400"/>
            <a:ext cx="2560500" cy="4512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67" name="Google Shape;167;p7"/>
          <p:cNvSpPr txBox="1"/>
          <p:nvPr>
            <p:ph idx="3" type="body"/>
          </p:nvPr>
        </p:nvSpPr>
        <p:spPr>
          <a:xfrm>
            <a:off x="5184625" y="5257348"/>
            <a:ext cx="2560500" cy="39501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68" name="Google Shape;168;p7"/>
          <p:cNvSpPr txBox="1"/>
          <p:nvPr>
            <p:ph idx="4" type="body"/>
          </p:nvPr>
        </p:nvSpPr>
        <p:spPr>
          <a:xfrm>
            <a:off x="8958200" y="5951950"/>
            <a:ext cx="2560500" cy="3033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69" name="Shape 169"/>
        <p:cNvGrpSpPr/>
        <p:nvPr/>
      </p:nvGrpSpPr>
      <p:grpSpPr>
        <a:xfrm>
          <a:off x="0" y="0"/>
          <a:ext cx="0" cy="0"/>
          <a:chOff x="0" y="0"/>
          <a:chExt cx="0" cy="0"/>
        </a:xfrm>
      </p:grpSpPr>
      <p:sp>
        <p:nvSpPr>
          <p:cNvPr id="170" name="Google Shape;170;p8"/>
          <p:cNvSpPr txBox="1"/>
          <p:nvPr>
            <p:ph type="title"/>
          </p:nvPr>
        </p:nvSpPr>
        <p:spPr>
          <a:xfrm>
            <a:off x="1028700" y="6869350"/>
            <a:ext cx="4207500" cy="2462700"/>
          </a:xfrm>
          <a:prstGeom prst="rect">
            <a:avLst/>
          </a:prstGeom>
        </p:spPr>
        <p:txBody>
          <a:bodyPr anchorCtr="0" anchor="t" bIns="0" lIns="0" spcFirstLastPara="1" rIns="0" wrap="square" tIns="0">
            <a:no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8"/>
          <p:cNvSpPr/>
          <p:nvPr/>
        </p:nvSpPr>
        <p:spPr>
          <a:xfrm>
            <a:off x="1411882" y="1492904"/>
            <a:ext cx="2947085" cy="2079035"/>
          </a:xfrm>
          <a:custGeom>
            <a:rect b="b" l="l" r="r" t="t"/>
            <a:pathLst>
              <a:path extrusionOk="0" h="2079035" w="2947085">
                <a:moveTo>
                  <a:pt x="0" y="0"/>
                </a:moveTo>
                <a:lnTo>
                  <a:pt x="2947085" y="0"/>
                </a:lnTo>
                <a:lnTo>
                  <a:pt x="2947085" y="2079035"/>
                </a:lnTo>
                <a:lnTo>
                  <a:pt x="0" y="2079035"/>
                </a:lnTo>
                <a:lnTo>
                  <a:pt x="0" y="0"/>
                </a:lnTo>
                <a:close/>
              </a:path>
            </a:pathLst>
          </a:custGeom>
          <a:blipFill rotWithShape="1">
            <a:blip r:embed="rId2">
              <a:alphaModFix/>
            </a:blip>
            <a:stretch>
              <a:fillRect b="0" l="0" r="0" t="0"/>
            </a:stretch>
          </a:blipFill>
          <a:ln>
            <a:noFill/>
          </a:ln>
        </p:spPr>
      </p:sp>
      <p:grpSp>
        <p:nvGrpSpPr>
          <p:cNvPr id="172" name="Google Shape;172;p8"/>
          <p:cNvGrpSpPr/>
          <p:nvPr/>
        </p:nvGrpSpPr>
        <p:grpSpPr>
          <a:xfrm>
            <a:off x="4864472" y="1218004"/>
            <a:ext cx="13637265" cy="2469948"/>
            <a:chOff x="0" y="-38100"/>
            <a:chExt cx="3269700" cy="592200"/>
          </a:xfrm>
        </p:grpSpPr>
        <p:sp>
          <p:nvSpPr>
            <p:cNvPr id="173" name="Google Shape;173;p8"/>
            <p:cNvSpPr/>
            <p:nvPr/>
          </p:nvSpPr>
          <p:spPr>
            <a:xfrm>
              <a:off x="0" y="0"/>
              <a:ext cx="3269583" cy="554094"/>
            </a:xfrm>
            <a:custGeom>
              <a:rect b="b" l="l" r="r" t="t"/>
              <a:pathLst>
                <a:path extrusionOk="0" h="554094" w="3269583">
                  <a:moveTo>
                    <a:pt x="0" y="0"/>
                  </a:moveTo>
                  <a:lnTo>
                    <a:pt x="3269583" y="0"/>
                  </a:lnTo>
                  <a:lnTo>
                    <a:pt x="3269583" y="554094"/>
                  </a:lnTo>
                  <a:lnTo>
                    <a:pt x="0" y="554094"/>
                  </a:lnTo>
                  <a:close/>
                </a:path>
              </a:pathLst>
            </a:custGeom>
            <a:solidFill>
              <a:srgbClr val="FF61F4"/>
            </a:solidFill>
            <a:ln>
              <a:noFill/>
            </a:ln>
          </p:spPr>
        </p:sp>
        <p:sp>
          <p:nvSpPr>
            <p:cNvPr id="174" name="Google Shape;174;p8"/>
            <p:cNvSpPr txBox="1"/>
            <p:nvPr/>
          </p:nvSpPr>
          <p:spPr>
            <a:xfrm>
              <a:off x="0" y="-38100"/>
              <a:ext cx="3269700" cy="592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5" name="Google Shape;175;p8"/>
          <p:cNvSpPr/>
          <p:nvPr/>
        </p:nvSpPr>
        <p:spPr>
          <a:xfrm>
            <a:off x="3433532" y="4423134"/>
            <a:ext cx="2560615" cy="1568959"/>
          </a:xfrm>
          <a:custGeom>
            <a:rect b="b" l="l" r="r" t="t"/>
            <a:pathLst>
              <a:path extrusionOk="0" h="1568959" w="2560615">
                <a:moveTo>
                  <a:pt x="0" y="0"/>
                </a:moveTo>
                <a:lnTo>
                  <a:pt x="2560615" y="0"/>
                </a:lnTo>
                <a:lnTo>
                  <a:pt x="2560615" y="1568959"/>
                </a:lnTo>
                <a:lnTo>
                  <a:pt x="0" y="1568959"/>
                </a:lnTo>
                <a:lnTo>
                  <a:pt x="0" y="0"/>
                </a:lnTo>
                <a:close/>
              </a:path>
            </a:pathLst>
          </a:custGeom>
          <a:blipFill rotWithShape="1">
            <a:blip r:embed="rId3">
              <a:alphaModFix/>
            </a:blip>
            <a:stretch>
              <a:fillRect b="0" l="0" r="0" t="0"/>
            </a:stretch>
          </a:blipFill>
          <a:ln>
            <a:noFill/>
          </a:ln>
        </p:spPr>
      </p:sp>
      <p:grpSp>
        <p:nvGrpSpPr>
          <p:cNvPr id="176" name="Google Shape;176;p8"/>
          <p:cNvGrpSpPr/>
          <p:nvPr/>
        </p:nvGrpSpPr>
        <p:grpSpPr>
          <a:xfrm>
            <a:off x="6527550" y="3893200"/>
            <a:ext cx="11974233" cy="2469948"/>
            <a:chOff x="0" y="-38100"/>
            <a:chExt cx="3195600" cy="592200"/>
          </a:xfrm>
        </p:grpSpPr>
        <p:sp>
          <p:nvSpPr>
            <p:cNvPr id="177" name="Google Shape;177;p8"/>
            <p:cNvSpPr/>
            <p:nvPr/>
          </p:nvSpPr>
          <p:spPr>
            <a:xfrm>
              <a:off x="0" y="0"/>
              <a:ext cx="3195522" cy="554094"/>
            </a:xfrm>
            <a:custGeom>
              <a:rect b="b" l="l" r="r" t="t"/>
              <a:pathLst>
                <a:path extrusionOk="0" h="554094" w="3195522">
                  <a:moveTo>
                    <a:pt x="0" y="0"/>
                  </a:moveTo>
                  <a:lnTo>
                    <a:pt x="3195522" y="0"/>
                  </a:lnTo>
                  <a:lnTo>
                    <a:pt x="3195522" y="554094"/>
                  </a:lnTo>
                  <a:lnTo>
                    <a:pt x="0" y="554094"/>
                  </a:lnTo>
                  <a:close/>
                </a:path>
              </a:pathLst>
            </a:custGeom>
            <a:solidFill>
              <a:srgbClr val="FF61F4"/>
            </a:solidFill>
            <a:ln>
              <a:noFill/>
            </a:ln>
          </p:spPr>
        </p:sp>
        <p:sp>
          <p:nvSpPr>
            <p:cNvPr id="178" name="Google Shape;178;p8"/>
            <p:cNvSpPr txBox="1"/>
            <p:nvPr/>
          </p:nvSpPr>
          <p:spPr>
            <a:xfrm>
              <a:off x="0" y="-38100"/>
              <a:ext cx="3195600" cy="592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8"/>
          <p:cNvGrpSpPr/>
          <p:nvPr/>
        </p:nvGrpSpPr>
        <p:grpSpPr>
          <a:xfrm>
            <a:off x="8941398" y="6566175"/>
            <a:ext cx="9560339" cy="2469948"/>
            <a:chOff x="0" y="-38100"/>
            <a:chExt cx="2885182" cy="592200"/>
          </a:xfrm>
        </p:grpSpPr>
        <p:sp>
          <p:nvSpPr>
            <p:cNvPr id="180" name="Google Shape;180;p8"/>
            <p:cNvSpPr/>
            <p:nvPr/>
          </p:nvSpPr>
          <p:spPr>
            <a:xfrm>
              <a:off x="0" y="0"/>
              <a:ext cx="2885182" cy="554094"/>
            </a:xfrm>
            <a:custGeom>
              <a:rect b="b" l="l" r="r" t="t"/>
              <a:pathLst>
                <a:path extrusionOk="0" h="554094" w="2885182">
                  <a:moveTo>
                    <a:pt x="0" y="0"/>
                  </a:moveTo>
                  <a:lnTo>
                    <a:pt x="2885182" y="0"/>
                  </a:lnTo>
                  <a:lnTo>
                    <a:pt x="2885182" y="554094"/>
                  </a:lnTo>
                  <a:lnTo>
                    <a:pt x="0" y="554094"/>
                  </a:lnTo>
                  <a:close/>
                </a:path>
              </a:pathLst>
            </a:custGeom>
            <a:solidFill>
              <a:srgbClr val="FF61F4"/>
            </a:solidFill>
            <a:ln>
              <a:noFill/>
            </a:ln>
          </p:spPr>
        </p:sp>
        <p:sp>
          <p:nvSpPr>
            <p:cNvPr id="181" name="Google Shape;181;p8"/>
            <p:cNvSpPr txBox="1"/>
            <p:nvPr/>
          </p:nvSpPr>
          <p:spPr>
            <a:xfrm>
              <a:off x="0" y="-38100"/>
              <a:ext cx="2885100" cy="592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8"/>
          <p:cNvSpPr/>
          <p:nvPr>
            <p:ph idx="2" type="pic"/>
          </p:nvPr>
        </p:nvSpPr>
        <p:spPr>
          <a:xfrm>
            <a:off x="7817488" y="1708450"/>
            <a:ext cx="2152800" cy="1330800"/>
          </a:xfrm>
          <a:prstGeom prst="rect">
            <a:avLst/>
          </a:prstGeom>
          <a:noFill/>
          <a:ln>
            <a:noFill/>
          </a:ln>
        </p:spPr>
      </p:sp>
      <p:sp>
        <p:nvSpPr>
          <p:cNvPr id="183" name="Google Shape;183;p8"/>
          <p:cNvSpPr/>
          <p:nvPr>
            <p:ph idx="3" type="pic"/>
          </p:nvPr>
        </p:nvSpPr>
        <p:spPr>
          <a:xfrm>
            <a:off x="10231325" y="1708450"/>
            <a:ext cx="2152800" cy="1330800"/>
          </a:xfrm>
          <a:prstGeom prst="rect">
            <a:avLst/>
          </a:prstGeom>
          <a:noFill/>
          <a:ln>
            <a:noFill/>
          </a:ln>
        </p:spPr>
      </p:sp>
      <p:sp>
        <p:nvSpPr>
          <p:cNvPr id="184" name="Google Shape;184;p8"/>
          <p:cNvSpPr/>
          <p:nvPr>
            <p:ph idx="4" type="pic"/>
          </p:nvPr>
        </p:nvSpPr>
        <p:spPr>
          <a:xfrm>
            <a:off x="12645175" y="1708450"/>
            <a:ext cx="2152800" cy="1330800"/>
          </a:xfrm>
          <a:prstGeom prst="rect">
            <a:avLst/>
          </a:prstGeom>
          <a:noFill/>
          <a:ln>
            <a:noFill/>
          </a:ln>
        </p:spPr>
      </p:sp>
      <p:sp>
        <p:nvSpPr>
          <p:cNvPr id="185" name="Google Shape;185;p8"/>
          <p:cNvSpPr/>
          <p:nvPr>
            <p:ph idx="5" type="pic"/>
          </p:nvPr>
        </p:nvSpPr>
        <p:spPr>
          <a:xfrm>
            <a:off x="15059025" y="1708450"/>
            <a:ext cx="2152800" cy="1330800"/>
          </a:xfrm>
          <a:prstGeom prst="rect">
            <a:avLst/>
          </a:prstGeom>
          <a:noFill/>
          <a:ln>
            <a:noFill/>
          </a:ln>
        </p:spPr>
      </p:sp>
      <p:sp>
        <p:nvSpPr>
          <p:cNvPr id="186" name="Google Shape;186;p8"/>
          <p:cNvSpPr/>
          <p:nvPr/>
        </p:nvSpPr>
        <p:spPr>
          <a:xfrm>
            <a:off x="5798237" y="7152227"/>
            <a:ext cx="2609750" cy="1456715"/>
          </a:xfrm>
          <a:custGeom>
            <a:rect b="b" l="l" r="r" t="t"/>
            <a:pathLst>
              <a:path extrusionOk="0" h="1456715" w="2609750">
                <a:moveTo>
                  <a:pt x="0" y="0"/>
                </a:moveTo>
                <a:lnTo>
                  <a:pt x="2609751" y="0"/>
                </a:lnTo>
                <a:lnTo>
                  <a:pt x="2609751" y="1456715"/>
                </a:lnTo>
                <a:lnTo>
                  <a:pt x="0" y="1456715"/>
                </a:lnTo>
                <a:lnTo>
                  <a:pt x="0" y="0"/>
                </a:lnTo>
                <a:close/>
              </a:path>
            </a:pathLst>
          </a:custGeom>
          <a:blipFill rotWithShape="1">
            <a:blip r:embed="rId4">
              <a:alphaModFix/>
            </a:blip>
            <a:stretch>
              <a:fillRect b="0" l="0" r="0" t="0"/>
            </a:stretch>
          </a:blipFill>
          <a:ln>
            <a:noFill/>
          </a:ln>
        </p:spPr>
      </p:sp>
      <p:sp>
        <p:nvSpPr>
          <p:cNvPr id="187" name="Google Shape;187;p8"/>
          <p:cNvSpPr txBox="1"/>
          <p:nvPr>
            <p:ph idx="1" type="subTitle"/>
          </p:nvPr>
        </p:nvSpPr>
        <p:spPr>
          <a:xfrm>
            <a:off x="5451025" y="3191350"/>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88" name="Google Shape;188;p8"/>
          <p:cNvSpPr/>
          <p:nvPr>
            <p:ph idx="6" type="pic"/>
          </p:nvPr>
        </p:nvSpPr>
        <p:spPr>
          <a:xfrm>
            <a:off x="5451125" y="1708450"/>
            <a:ext cx="2152800" cy="1330800"/>
          </a:xfrm>
          <a:prstGeom prst="rect">
            <a:avLst/>
          </a:prstGeom>
          <a:noFill/>
          <a:ln>
            <a:noFill/>
          </a:ln>
        </p:spPr>
      </p:sp>
      <p:sp>
        <p:nvSpPr>
          <p:cNvPr id="189" name="Google Shape;189;p8"/>
          <p:cNvSpPr txBox="1"/>
          <p:nvPr>
            <p:ph idx="7" type="subTitle"/>
          </p:nvPr>
        </p:nvSpPr>
        <p:spPr>
          <a:xfrm>
            <a:off x="7817500" y="3191350"/>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0" name="Google Shape;190;p8"/>
          <p:cNvSpPr txBox="1"/>
          <p:nvPr>
            <p:ph idx="8" type="subTitle"/>
          </p:nvPr>
        </p:nvSpPr>
        <p:spPr>
          <a:xfrm>
            <a:off x="10231325" y="3191350"/>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1" name="Google Shape;191;p8"/>
          <p:cNvSpPr txBox="1"/>
          <p:nvPr>
            <p:ph idx="9" type="subTitle"/>
          </p:nvPr>
        </p:nvSpPr>
        <p:spPr>
          <a:xfrm>
            <a:off x="12645150" y="3191350"/>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2" name="Google Shape;192;p8"/>
          <p:cNvSpPr txBox="1"/>
          <p:nvPr>
            <p:ph idx="13" type="subTitle"/>
          </p:nvPr>
        </p:nvSpPr>
        <p:spPr>
          <a:xfrm>
            <a:off x="15011625" y="3191350"/>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3" name="Google Shape;193;p8"/>
          <p:cNvSpPr txBox="1"/>
          <p:nvPr>
            <p:ph idx="14" type="subTitle"/>
          </p:nvPr>
        </p:nvSpPr>
        <p:spPr>
          <a:xfrm>
            <a:off x="7058350" y="5814925"/>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4" name="Google Shape;194;p8"/>
          <p:cNvSpPr/>
          <p:nvPr>
            <p:ph idx="15" type="pic"/>
          </p:nvPr>
        </p:nvSpPr>
        <p:spPr>
          <a:xfrm>
            <a:off x="7058450" y="4361687"/>
            <a:ext cx="2152800" cy="1330800"/>
          </a:xfrm>
          <a:prstGeom prst="rect">
            <a:avLst/>
          </a:prstGeom>
          <a:noFill/>
          <a:ln>
            <a:noFill/>
          </a:ln>
        </p:spPr>
      </p:sp>
      <p:sp>
        <p:nvSpPr>
          <p:cNvPr id="195" name="Google Shape;195;p8"/>
          <p:cNvSpPr txBox="1"/>
          <p:nvPr>
            <p:ph idx="16" type="subTitle"/>
          </p:nvPr>
        </p:nvSpPr>
        <p:spPr>
          <a:xfrm>
            <a:off x="9825900" y="5814925"/>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6" name="Google Shape;196;p8"/>
          <p:cNvSpPr/>
          <p:nvPr>
            <p:ph idx="17" type="pic"/>
          </p:nvPr>
        </p:nvSpPr>
        <p:spPr>
          <a:xfrm>
            <a:off x="9826000" y="4361687"/>
            <a:ext cx="2152800" cy="1330800"/>
          </a:xfrm>
          <a:prstGeom prst="rect">
            <a:avLst/>
          </a:prstGeom>
          <a:noFill/>
          <a:ln>
            <a:noFill/>
          </a:ln>
        </p:spPr>
      </p:sp>
      <p:sp>
        <p:nvSpPr>
          <p:cNvPr id="197" name="Google Shape;197;p8"/>
          <p:cNvSpPr txBox="1"/>
          <p:nvPr>
            <p:ph idx="18" type="subTitle"/>
          </p:nvPr>
        </p:nvSpPr>
        <p:spPr>
          <a:xfrm>
            <a:off x="12466163" y="5814925"/>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198" name="Google Shape;198;p8"/>
          <p:cNvSpPr/>
          <p:nvPr>
            <p:ph idx="19" type="pic"/>
          </p:nvPr>
        </p:nvSpPr>
        <p:spPr>
          <a:xfrm>
            <a:off x="12466263" y="4361687"/>
            <a:ext cx="2152800" cy="1330800"/>
          </a:xfrm>
          <a:prstGeom prst="rect">
            <a:avLst/>
          </a:prstGeom>
          <a:noFill/>
          <a:ln>
            <a:noFill/>
          </a:ln>
        </p:spPr>
      </p:sp>
      <p:sp>
        <p:nvSpPr>
          <p:cNvPr id="199" name="Google Shape;199;p8"/>
          <p:cNvSpPr txBox="1"/>
          <p:nvPr>
            <p:ph idx="20" type="subTitle"/>
          </p:nvPr>
        </p:nvSpPr>
        <p:spPr>
          <a:xfrm>
            <a:off x="15106538" y="5814925"/>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200" name="Google Shape;200;p8"/>
          <p:cNvSpPr/>
          <p:nvPr>
            <p:ph idx="21" type="pic"/>
          </p:nvPr>
        </p:nvSpPr>
        <p:spPr>
          <a:xfrm>
            <a:off x="15106638" y="4361687"/>
            <a:ext cx="2152800" cy="1330800"/>
          </a:xfrm>
          <a:prstGeom prst="rect">
            <a:avLst/>
          </a:prstGeom>
          <a:noFill/>
          <a:ln>
            <a:noFill/>
          </a:ln>
        </p:spPr>
      </p:sp>
      <p:sp>
        <p:nvSpPr>
          <p:cNvPr id="201" name="Google Shape;201;p8"/>
          <p:cNvSpPr txBox="1"/>
          <p:nvPr>
            <p:ph idx="22" type="subTitle"/>
          </p:nvPr>
        </p:nvSpPr>
        <p:spPr>
          <a:xfrm>
            <a:off x="9651100" y="8422563"/>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202" name="Google Shape;202;p8"/>
          <p:cNvSpPr/>
          <p:nvPr>
            <p:ph idx="23" type="pic"/>
          </p:nvPr>
        </p:nvSpPr>
        <p:spPr>
          <a:xfrm>
            <a:off x="9651200" y="6969325"/>
            <a:ext cx="2152800" cy="1330800"/>
          </a:xfrm>
          <a:prstGeom prst="rect">
            <a:avLst/>
          </a:prstGeom>
          <a:noFill/>
          <a:ln>
            <a:noFill/>
          </a:ln>
        </p:spPr>
      </p:sp>
      <p:sp>
        <p:nvSpPr>
          <p:cNvPr id="203" name="Google Shape;203;p8"/>
          <p:cNvSpPr txBox="1"/>
          <p:nvPr>
            <p:ph idx="24" type="subTitle"/>
          </p:nvPr>
        </p:nvSpPr>
        <p:spPr>
          <a:xfrm>
            <a:off x="12418650" y="8422563"/>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204" name="Google Shape;204;p8"/>
          <p:cNvSpPr/>
          <p:nvPr>
            <p:ph idx="25" type="pic"/>
          </p:nvPr>
        </p:nvSpPr>
        <p:spPr>
          <a:xfrm>
            <a:off x="12418750" y="6969325"/>
            <a:ext cx="2152800" cy="1330800"/>
          </a:xfrm>
          <a:prstGeom prst="rect">
            <a:avLst/>
          </a:prstGeom>
          <a:noFill/>
          <a:ln>
            <a:noFill/>
          </a:ln>
        </p:spPr>
      </p:sp>
      <p:sp>
        <p:nvSpPr>
          <p:cNvPr id="205" name="Google Shape;205;p8"/>
          <p:cNvSpPr txBox="1"/>
          <p:nvPr>
            <p:ph idx="26" type="subTitle"/>
          </p:nvPr>
        </p:nvSpPr>
        <p:spPr>
          <a:xfrm>
            <a:off x="15058913" y="8422563"/>
            <a:ext cx="21528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B2FF81"/>
              </a:buClr>
              <a:buSzPts val="2400"/>
              <a:buFont typeface="Barlow Black"/>
              <a:buNone/>
              <a:defRPr sz="2400">
                <a:solidFill>
                  <a:srgbClr val="B2FF81"/>
                </a:solidFill>
                <a:latin typeface="Barlow Black"/>
                <a:ea typeface="Barlow Black"/>
                <a:cs typeface="Barlow Black"/>
                <a:sym typeface="Barlow Black"/>
              </a:defRPr>
            </a:lvl1pPr>
            <a:lvl2pPr lvl="1" rtl="0">
              <a:spcBef>
                <a:spcPts val="560"/>
              </a:spcBef>
              <a:spcAft>
                <a:spcPts val="0"/>
              </a:spcAft>
              <a:buSzPts val="2400"/>
              <a:buNone/>
              <a:defRPr sz="2400"/>
            </a:lvl2pPr>
            <a:lvl3pPr lvl="2" rtl="0">
              <a:spcBef>
                <a:spcPts val="480"/>
              </a:spcBef>
              <a:spcAft>
                <a:spcPts val="0"/>
              </a:spcAft>
              <a:buSzPts val="2400"/>
              <a:buNone/>
              <a:defRPr sz="2400"/>
            </a:lvl3pPr>
            <a:lvl4pPr lvl="3" rtl="0">
              <a:spcBef>
                <a:spcPts val="400"/>
              </a:spcBef>
              <a:spcAft>
                <a:spcPts val="0"/>
              </a:spcAft>
              <a:buSzPts val="2400"/>
              <a:buNone/>
              <a:defRPr sz="2400"/>
            </a:lvl4pPr>
            <a:lvl5pPr lvl="4" rtl="0">
              <a:spcBef>
                <a:spcPts val="400"/>
              </a:spcBef>
              <a:spcAft>
                <a:spcPts val="0"/>
              </a:spcAft>
              <a:buSzPts val="2400"/>
              <a:buNone/>
              <a:defRPr sz="2400"/>
            </a:lvl5pPr>
            <a:lvl6pPr lvl="5" rtl="0">
              <a:spcBef>
                <a:spcPts val="400"/>
              </a:spcBef>
              <a:spcAft>
                <a:spcPts val="0"/>
              </a:spcAft>
              <a:buSzPts val="2400"/>
              <a:buNone/>
              <a:defRPr sz="2400"/>
            </a:lvl6pPr>
            <a:lvl7pPr lvl="6" rtl="0">
              <a:spcBef>
                <a:spcPts val="400"/>
              </a:spcBef>
              <a:spcAft>
                <a:spcPts val="0"/>
              </a:spcAft>
              <a:buSzPts val="2400"/>
              <a:buNone/>
              <a:defRPr sz="2400"/>
            </a:lvl7pPr>
            <a:lvl8pPr lvl="7" rtl="0">
              <a:spcBef>
                <a:spcPts val="400"/>
              </a:spcBef>
              <a:spcAft>
                <a:spcPts val="0"/>
              </a:spcAft>
              <a:buSzPts val="2400"/>
              <a:buNone/>
              <a:defRPr sz="2400"/>
            </a:lvl8pPr>
            <a:lvl9pPr lvl="8" rtl="0">
              <a:spcBef>
                <a:spcPts val="400"/>
              </a:spcBef>
              <a:spcAft>
                <a:spcPts val="0"/>
              </a:spcAft>
              <a:buSzPts val="2400"/>
              <a:buNone/>
              <a:defRPr sz="2400"/>
            </a:lvl9pPr>
          </a:lstStyle>
          <a:p/>
        </p:txBody>
      </p:sp>
      <p:sp>
        <p:nvSpPr>
          <p:cNvPr id="206" name="Google Shape;206;p8"/>
          <p:cNvSpPr/>
          <p:nvPr>
            <p:ph idx="27" type="pic"/>
          </p:nvPr>
        </p:nvSpPr>
        <p:spPr>
          <a:xfrm>
            <a:off x="15059013" y="6969325"/>
            <a:ext cx="2152800" cy="1330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207" name="Shape 207"/>
        <p:cNvGrpSpPr/>
        <p:nvPr/>
      </p:nvGrpSpPr>
      <p:grpSpPr>
        <a:xfrm>
          <a:off x="0" y="0"/>
          <a:ext cx="0" cy="0"/>
          <a:chOff x="0" y="0"/>
          <a:chExt cx="0" cy="0"/>
        </a:xfrm>
      </p:grpSpPr>
      <p:grpSp>
        <p:nvGrpSpPr>
          <p:cNvPr id="208" name="Google Shape;208;p9"/>
          <p:cNvGrpSpPr/>
          <p:nvPr/>
        </p:nvGrpSpPr>
        <p:grpSpPr>
          <a:xfrm>
            <a:off x="-72371" y="3233549"/>
            <a:ext cx="18360696" cy="2343573"/>
            <a:chOff x="0" y="-38100"/>
            <a:chExt cx="4402200" cy="561900"/>
          </a:xfrm>
        </p:grpSpPr>
        <p:sp>
          <p:nvSpPr>
            <p:cNvPr id="209" name="Google Shape;209;p9"/>
            <p:cNvSpPr/>
            <p:nvPr/>
          </p:nvSpPr>
          <p:spPr>
            <a:xfrm>
              <a:off x="0" y="0"/>
              <a:ext cx="4402111" cy="523754"/>
            </a:xfrm>
            <a:custGeom>
              <a:rect b="b" l="l" r="r" t="t"/>
              <a:pathLst>
                <a:path extrusionOk="0" h="523754" w="4402111">
                  <a:moveTo>
                    <a:pt x="0" y="0"/>
                  </a:moveTo>
                  <a:lnTo>
                    <a:pt x="4402111" y="0"/>
                  </a:lnTo>
                  <a:lnTo>
                    <a:pt x="4402111" y="523754"/>
                  </a:lnTo>
                  <a:lnTo>
                    <a:pt x="0" y="523754"/>
                  </a:lnTo>
                  <a:close/>
                </a:path>
              </a:pathLst>
            </a:custGeom>
            <a:solidFill>
              <a:srgbClr val="FF61F4"/>
            </a:solidFill>
            <a:ln>
              <a:noFill/>
            </a:ln>
          </p:spPr>
        </p:sp>
        <p:sp>
          <p:nvSpPr>
            <p:cNvPr id="210" name="Google Shape;210;p9"/>
            <p:cNvSpPr txBox="1"/>
            <p:nvPr/>
          </p:nvSpPr>
          <p:spPr>
            <a:xfrm>
              <a:off x="0" y="-38100"/>
              <a:ext cx="4402200" cy="561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9"/>
          <p:cNvSpPr/>
          <p:nvPr/>
        </p:nvSpPr>
        <p:spPr>
          <a:xfrm>
            <a:off x="5165492" y="1378837"/>
            <a:ext cx="7957016" cy="7529326"/>
          </a:xfrm>
          <a:custGeom>
            <a:rect b="b" l="l" r="r" t="t"/>
            <a:pathLst>
              <a:path extrusionOk="0" h="7529326" w="7957016">
                <a:moveTo>
                  <a:pt x="0" y="0"/>
                </a:moveTo>
                <a:lnTo>
                  <a:pt x="7957016" y="0"/>
                </a:lnTo>
                <a:lnTo>
                  <a:pt x="7957016" y="7529326"/>
                </a:lnTo>
                <a:lnTo>
                  <a:pt x="0" y="7529326"/>
                </a:lnTo>
                <a:lnTo>
                  <a:pt x="0" y="0"/>
                </a:lnTo>
                <a:close/>
              </a:path>
            </a:pathLst>
          </a:custGeom>
          <a:blipFill rotWithShape="1">
            <a:blip r:embed="rId2">
              <a:alphaModFix/>
            </a:blip>
            <a:stretch>
              <a:fillRect b="0" l="0" r="0" t="0"/>
            </a:stretch>
          </a:blipFill>
          <a:ln>
            <a:noFill/>
          </a:ln>
        </p:spPr>
      </p:sp>
      <p:sp>
        <p:nvSpPr>
          <p:cNvPr id="212" name="Google Shape;212;p9"/>
          <p:cNvSpPr txBox="1"/>
          <p:nvPr>
            <p:ph type="title"/>
          </p:nvPr>
        </p:nvSpPr>
        <p:spPr>
          <a:xfrm>
            <a:off x="682625" y="3846113"/>
            <a:ext cx="6064200" cy="1231500"/>
          </a:xfrm>
          <a:prstGeom prst="rect">
            <a:avLst/>
          </a:prstGeom>
        </p:spPr>
        <p:txBody>
          <a:bodyPr anchorCtr="0" anchor="t" bIns="0" lIns="0" spcFirstLastPara="1" rIns="0" wrap="square" tIns="0">
            <a:noAutofit/>
          </a:bodyPr>
          <a:lstStyle>
            <a:lvl1pPr lvl="0" rtl="0" algn="ctr">
              <a:spcBef>
                <a:spcPts val="0"/>
              </a:spcBef>
              <a:spcAft>
                <a:spcPts val="0"/>
              </a:spcAft>
              <a:buClr>
                <a:srgbClr val="89ED49"/>
              </a:buClr>
              <a:buSzPts val="8000"/>
              <a:buNone/>
              <a:defRPr>
                <a:solidFill>
                  <a:srgbClr val="89ED49"/>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3" name="Google Shape;213;p9"/>
          <p:cNvSpPr txBox="1"/>
          <p:nvPr>
            <p:ph idx="1" type="body"/>
          </p:nvPr>
        </p:nvSpPr>
        <p:spPr>
          <a:xfrm>
            <a:off x="1034675" y="6181000"/>
            <a:ext cx="5360100" cy="18102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14" name="Google Shape;214;p9"/>
          <p:cNvSpPr txBox="1"/>
          <p:nvPr>
            <p:ph idx="2" type="title"/>
          </p:nvPr>
        </p:nvSpPr>
        <p:spPr>
          <a:xfrm>
            <a:off x="11566525" y="3846113"/>
            <a:ext cx="6064200" cy="1231500"/>
          </a:xfrm>
          <a:prstGeom prst="rect">
            <a:avLst/>
          </a:prstGeom>
        </p:spPr>
        <p:txBody>
          <a:bodyPr anchorCtr="0" anchor="t" bIns="0" lIns="0" spcFirstLastPara="1" rIns="0" wrap="square" tIns="0">
            <a:noAutofit/>
          </a:bodyPr>
          <a:lstStyle>
            <a:lvl1pPr lvl="0" rtl="0" algn="ctr">
              <a:spcBef>
                <a:spcPts val="0"/>
              </a:spcBef>
              <a:spcAft>
                <a:spcPts val="0"/>
              </a:spcAft>
              <a:buClr>
                <a:srgbClr val="89ED49"/>
              </a:buClr>
              <a:buSzPts val="8000"/>
              <a:buNone/>
              <a:defRPr>
                <a:solidFill>
                  <a:srgbClr val="89ED49"/>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5" name="Google Shape;215;p9"/>
          <p:cNvSpPr txBox="1"/>
          <p:nvPr>
            <p:ph idx="3" type="body"/>
          </p:nvPr>
        </p:nvSpPr>
        <p:spPr>
          <a:xfrm>
            <a:off x="11918575" y="6181000"/>
            <a:ext cx="5360100" cy="18102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216" name="Shape 216"/>
        <p:cNvGrpSpPr/>
        <p:nvPr/>
      </p:nvGrpSpPr>
      <p:grpSpPr>
        <a:xfrm>
          <a:off x="0" y="0"/>
          <a:ext cx="0" cy="0"/>
          <a:chOff x="0" y="0"/>
          <a:chExt cx="0" cy="0"/>
        </a:xfrm>
      </p:grpSpPr>
      <p:grpSp>
        <p:nvGrpSpPr>
          <p:cNvPr id="217" name="Google Shape;217;p10"/>
          <p:cNvGrpSpPr/>
          <p:nvPr/>
        </p:nvGrpSpPr>
        <p:grpSpPr>
          <a:xfrm>
            <a:off x="-72371" y="1928666"/>
            <a:ext cx="18360696" cy="6271215"/>
            <a:chOff x="0" y="-38100"/>
            <a:chExt cx="4402200" cy="1503600"/>
          </a:xfrm>
        </p:grpSpPr>
        <p:sp>
          <p:nvSpPr>
            <p:cNvPr id="218" name="Google Shape;218;p10"/>
            <p:cNvSpPr/>
            <p:nvPr/>
          </p:nvSpPr>
          <p:spPr>
            <a:xfrm>
              <a:off x="0" y="0"/>
              <a:ext cx="4402111" cy="1465388"/>
            </a:xfrm>
            <a:custGeom>
              <a:rect b="b" l="l" r="r" t="t"/>
              <a:pathLst>
                <a:path extrusionOk="0" h="1465388" w="4402111">
                  <a:moveTo>
                    <a:pt x="0" y="0"/>
                  </a:moveTo>
                  <a:lnTo>
                    <a:pt x="4402111" y="0"/>
                  </a:lnTo>
                  <a:lnTo>
                    <a:pt x="4402111" y="1465388"/>
                  </a:lnTo>
                  <a:lnTo>
                    <a:pt x="0" y="1465388"/>
                  </a:lnTo>
                  <a:close/>
                </a:path>
              </a:pathLst>
            </a:custGeom>
            <a:solidFill>
              <a:srgbClr val="FF61F4"/>
            </a:solidFill>
            <a:ln>
              <a:noFill/>
            </a:ln>
          </p:spPr>
        </p:sp>
        <p:sp>
          <p:nvSpPr>
            <p:cNvPr id="219" name="Google Shape;219;p10"/>
            <p:cNvSpPr txBox="1"/>
            <p:nvPr/>
          </p:nvSpPr>
          <p:spPr>
            <a:xfrm>
              <a:off x="0" y="-38100"/>
              <a:ext cx="4402200" cy="150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0"/>
          <p:cNvSpPr/>
          <p:nvPr/>
        </p:nvSpPr>
        <p:spPr>
          <a:xfrm>
            <a:off x="1028700" y="1381938"/>
            <a:ext cx="7546987" cy="7876362"/>
          </a:xfrm>
          <a:custGeom>
            <a:rect b="b" l="l" r="r" t="t"/>
            <a:pathLst>
              <a:path extrusionOk="0" h="7876362" w="7546987">
                <a:moveTo>
                  <a:pt x="0" y="0"/>
                </a:moveTo>
                <a:lnTo>
                  <a:pt x="7546987" y="0"/>
                </a:lnTo>
                <a:lnTo>
                  <a:pt x="7546987" y="7876362"/>
                </a:lnTo>
                <a:lnTo>
                  <a:pt x="0" y="7876362"/>
                </a:lnTo>
                <a:lnTo>
                  <a:pt x="0" y="0"/>
                </a:lnTo>
                <a:close/>
              </a:path>
            </a:pathLst>
          </a:custGeom>
          <a:blipFill rotWithShape="1">
            <a:blip r:embed="rId2">
              <a:alphaModFix/>
            </a:blip>
            <a:stretch>
              <a:fillRect b="0" l="0" r="0" t="0"/>
            </a:stretch>
          </a:blipFill>
          <a:ln>
            <a:noFill/>
          </a:ln>
        </p:spPr>
      </p:sp>
      <p:sp>
        <p:nvSpPr>
          <p:cNvPr id="221" name="Google Shape;221;p10"/>
          <p:cNvSpPr txBox="1"/>
          <p:nvPr>
            <p:ph idx="1" type="subTitle"/>
          </p:nvPr>
        </p:nvSpPr>
        <p:spPr>
          <a:xfrm>
            <a:off x="9152250" y="7002813"/>
            <a:ext cx="7135800" cy="554100"/>
          </a:xfrm>
          <a:prstGeom prst="rect">
            <a:avLst/>
          </a:prstGeom>
        </p:spPr>
        <p:txBody>
          <a:bodyPr anchorCtr="0" anchor="t" bIns="0" lIns="0" spcFirstLastPara="1" rIns="0" wrap="square" tIns="0">
            <a:noAutofit/>
          </a:bodyPr>
          <a:lstStyle>
            <a:lvl1pPr lvl="0" rtl="0">
              <a:spcBef>
                <a:spcPts val="640"/>
              </a:spcBef>
              <a:spcAft>
                <a:spcPts val="0"/>
              </a:spcAft>
              <a:buClr>
                <a:srgbClr val="89ED49"/>
              </a:buClr>
              <a:buSzPts val="3600"/>
              <a:buNone/>
              <a:defRPr b="1" sz="3600">
                <a:solidFill>
                  <a:srgbClr val="89ED49"/>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22" name="Google Shape;222;p10"/>
          <p:cNvSpPr txBox="1"/>
          <p:nvPr>
            <p:ph idx="2" type="subTitle"/>
          </p:nvPr>
        </p:nvSpPr>
        <p:spPr>
          <a:xfrm>
            <a:off x="9152250" y="2869050"/>
            <a:ext cx="7897500" cy="3671400"/>
          </a:xfrm>
          <a:prstGeom prst="rect">
            <a:avLst/>
          </a:prstGeom>
        </p:spPr>
        <p:txBody>
          <a:bodyPr anchorCtr="0" anchor="t" bIns="0" lIns="0" spcFirstLastPara="1" rIns="0" wrap="square" tIns="0">
            <a:noAutofit/>
          </a:bodyPr>
          <a:lstStyle>
            <a:lvl1pPr lvl="0" rtl="0">
              <a:spcBef>
                <a:spcPts val="640"/>
              </a:spcBef>
              <a:spcAft>
                <a:spcPts val="0"/>
              </a:spcAft>
              <a:buSzPts val="4800"/>
              <a:buNone/>
              <a:defRPr b="1" sz="4800"/>
            </a:lvl1pPr>
            <a:lvl2pPr lvl="1" rtl="0">
              <a:spcBef>
                <a:spcPts val="560"/>
              </a:spcBef>
              <a:spcAft>
                <a:spcPts val="0"/>
              </a:spcAft>
              <a:buSzPts val="4800"/>
              <a:buNone/>
              <a:defRPr b="1" sz="4800"/>
            </a:lvl2pPr>
            <a:lvl3pPr lvl="2" rtl="0">
              <a:spcBef>
                <a:spcPts val="480"/>
              </a:spcBef>
              <a:spcAft>
                <a:spcPts val="0"/>
              </a:spcAft>
              <a:buSzPts val="4800"/>
              <a:buNone/>
              <a:defRPr b="1" sz="4800"/>
            </a:lvl3pPr>
            <a:lvl4pPr lvl="3" rtl="0">
              <a:spcBef>
                <a:spcPts val="400"/>
              </a:spcBef>
              <a:spcAft>
                <a:spcPts val="0"/>
              </a:spcAft>
              <a:buSzPts val="4800"/>
              <a:buNone/>
              <a:defRPr b="1" sz="4800"/>
            </a:lvl4pPr>
            <a:lvl5pPr lvl="4" rtl="0">
              <a:spcBef>
                <a:spcPts val="400"/>
              </a:spcBef>
              <a:spcAft>
                <a:spcPts val="0"/>
              </a:spcAft>
              <a:buSzPts val="4800"/>
              <a:buNone/>
              <a:defRPr b="1" sz="4800"/>
            </a:lvl5pPr>
            <a:lvl6pPr lvl="5" rtl="0">
              <a:spcBef>
                <a:spcPts val="400"/>
              </a:spcBef>
              <a:spcAft>
                <a:spcPts val="0"/>
              </a:spcAft>
              <a:buSzPts val="4800"/>
              <a:buNone/>
              <a:defRPr b="1" sz="4800"/>
            </a:lvl6pPr>
            <a:lvl7pPr lvl="6" rtl="0">
              <a:spcBef>
                <a:spcPts val="400"/>
              </a:spcBef>
              <a:spcAft>
                <a:spcPts val="0"/>
              </a:spcAft>
              <a:buSzPts val="4800"/>
              <a:buNone/>
              <a:defRPr b="1" sz="4800"/>
            </a:lvl7pPr>
            <a:lvl8pPr lvl="7" rtl="0">
              <a:spcBef>
                <a:spcPts val="400"/>
              </a:spcBef>
              <a:spcAft>
                <a:spcPts val="0"/>
              </a:spcAft>
              <a:buSzPts val="4800"/>
              <a:buNone/>
              <a:defRPr b="1" sz="4800"/>
            </a:lvl8pPr>
            <a:lvl9pPr lvl="8" rtl="0">
              <a:spcBef>
                <a:spcPts val="400"/>
              </a:spcBef>
              <a:spcAft>
                <a:spcPts val="0"/>
              </a:spcAft>
              <a:buSzPts val="4800"/>
              <a:buNone/>
              <a:defRPr b="1"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291150"/>
            <a:ext cx="164979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chemeClr val="dk1"/>
              </a:buClr>
              <a:buSzPts val="8000"/>
              <a:buFont typeface="Barlow Black"/>
              <a:buNone/>
              <a:defRPr i="0" sz="8000" u="none" cap="none" strike="noStrike">
                <a:solidFill>
                  <a:schemeClr val="dk1"/>
                </a:solidFill>
                <a:latin typeface="Barlow Black"/>
                <a:ea typeface="Barlow Black"/>
                <a:cs typeface="Barlow Black"/>
                <a:sym typeface="Barlow Black"/>
              </a:defRPr>
            </a:lvl1pPr>
            <a:lvl2pPr lvl="1">
              <a:spcBef>
                <a:spcPts val="0"/>
              </a:spcBef>
              <a:spcAft>
                <a:spcPts val="0"/>
              </a:spcAft>
              <a:buClr>
                <a:schemeClr val="dk1"/>
              </a:buClr>
              <a:buSzPts val="1400"/>
              <a:buNone/>
              <a:defRPr sz="1800">
                <a:solidFill>
                  <a:schemeClr val="dk1"/>
                </a:solidFill>
              </a:defRPr>
            </a:lvl2pPr>
            <a:lvl3pPr lvl="2">
              <a:spcBef>
                <a:spcPts val="0"/>
              </a:spcBef>
              <a:spcAft>
                <a:spcPts val="0"/>
              </a:spcAft>
              <a:buClr>
                <a:schemeClr val="dk1"/>
              </a:buClr>
              <a:buSzPts val="1400"/>
              <a:buNone/>
              <a:defRPr sz="1800">
                <a:solidFill>
                  <a:schemeClr val="dk1"/>
                </a:solidFill>
              </a:defRPr>
            </a:lvl3pPr>
            <a:lvl4pPr lvl="3">
              <a:spcBef>
                <a:spcPts val="0"/>
              </a:spcBef>
              <a:spcAft>
                <a:spcPts val="0"/>
              </a:spcAft>
              <a:buClr>
                <a:schemeClr val="dk1"/>
              </a:buClr>
              <a:buSzPts val="1400"/>
              <a:buNone/>
              <a:defRPr sz="1800">
                <a:solidFill>
                  <a:schemeClr val="dk1"/>
                </a:solidFill>
              </a:defRPr>
            </a:lvl4pPr>
            <a:lvl5pPr lvl="4">
              <a:spcBef>
                <a:spcPts val="0"/>
              </a:spcBef>
              <a:spcAft>
                <a:spcPts val="0"/>
              </a:spcAft>
              <a:buClr>
                <a:schemeClr val="dk1"/>
              </a:buClr>
              <a:buSzPts val="1400"/>
              <a:buNone/>
              <a:defRPr sz="1800">
                <a:solidFill>
                  <a:schemeClr val="dk1"/>
                </a:solidFill>
              </a:defRPr>
            </a:lvl5pPr>
            <a:lvl6pPr lvl="5">
              <a:spcBef>
                <a:spcPts val="0"/>
              </a:spcBef>
              <a:spcAft>
                <a:spcPts val="0"/>
              </a:spcAft>
              <a:buClr>
                <a:schemeClr val="dk1"/>
              </a:buClr>
              <a:buSzPts val="1400"/>
              <a:buNone/>
              <a:defRPr sz="1800">
                <a:solidFill>
                  <a:schemeClr val="dk1"/>
                </a:solidFill>
              </a:defRPr>
            </a:lvl6pPr>
            <a:lvl7pPr lvl="6">
              <a:spcBef>
                <a:spcPts val="0"/>
              </a:spcBef>
              <a:spcAft>
                <a:spcPts val="0"/>
              </a:spcAft>
              <a:buClr>
                <a:schemeClr val="dk1"/>
              </a:buClr>
              <a:buSzPts val="1400"/>
              <a:buNone/>
              <a:defRPr sz="1800">
                <a:solidFill>
                  <a:schemeClr val="dk1"/>
                </a:solidFill>
              </a:defRPr>
            </a:lvl7pPr>
            <a:lvl8pPr lvl="7">
              <a:spcBef>
                <a:spcPts val="0"/>
              </a:spcBef>
              <a:spcAft>
                <a:spcPts val="0"/>
              </a:spcAft>
              <a:buClr>
                <a:schemeClr val="dk1"/>
              </a:buClr>
              <a:buSzPts val="1400"/>
              <a:buNone/>
              <a:defRPr sz="1800">
                <a:solidFill>
                  <a:schemeClr val="dk1"/>
                </a:solidFill>
              </a:defRPr>
            </a:lvl8pPr>
            <a:lvl9pPr lvl="8">
              <a:spcBef>
                <a:spcPts val="0"/>
              </a:spcBef>
              <a:spcAft>
                <a:spcPts val="0"/>
              </a:spcAft>
              <a:buClr>
                <a:schemeClr val="dk1"/>
              </a:buClr>
              <a:buSzPts val="1400"/>
              <a:buNone/>
              <a:defRPr sz="1800">
                <a:solidFill>
                  <a:schemeClr val="dk1"/>
                </a:solidFill>
              </a:defRPr>
            </a:lvl9pPr>
          </a:lstStyle>
          <a:p/>
        </p:txBody>
      </p:sp>
      <p:sp>
        <p:nvSpPr>
          <p:cNvPr id="7" name="Google Shape;7;p1"/>
          <p:cNvSpPr txBox="1"/>
          <p:nvPr>
            <p:ph idx="1" type="body"/>
          </p:nvPr>
        </p:nvSpPr>
        <p:spPr>
          <a:xfrm>
            <a:off x="457200" y="2616700"/>
            <a:ext cx="8229600" cy="4526100"/>
          </a:xfrm>
          <a:prstGeom prst="rect">
            <a:avLst/>
          </a:prstGeom>
          <a:noFill/>
          <a:ln>
            <a:noFill/>
          </a:ln>
        </p:spPr>
        <p:txBody>
          <a:bodyPr anchorCtr="0" anchor="t" bIns="0" lIns="0" spcFirstLastPara="1" rIns="0" wrap="square" tIns="0">
            <a:noAutofit/>
          </a:bodyPr>
          <a:lstStyle>
            <a:lvl1pPr indent="-361950" lvl="0" marL="457200" marR="0" rtl="0" algn="l">
              <a:lnSpc>
                <a:spcPct val="115000"/>
              </a:lnSpc>
              <a:spcBef>
                <a:spcPts val="64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1pPr>
            <a:lvl2pPr indent="-361950" lvl="1" marL="914400" marR="0" rtl="0" algn="l">
              <a:lnSpc>
                <a:spcPct val="115000"/>
              </a:lnSpc>
              <a:spcBef>
                <a:spcPts val="56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2pPr>
            <a:lvl3pPr indent="-361950" lvl="2" marL="1371600" marR="0" rtl="0" algn="l">
              <a:lnSpc>
                <a:spcPct val="115000"/>
              </a:lnSpc>
              <a:spcBef>
                <a:spcPts val="48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3pPr>
            <a:lvl4pPr indent="-361950" lvl="3" marL="18288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4pPr>
            <a:lvl5pPr indent="-361950" lvl="4" marL="22860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5pPr>
            <a:lvl6pPr indent="-361950" lvl="5" marL="27432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6pPr>
            <a:lvl7pPr indent="-361950" lvl="6" marL="32004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7pPr>
            <a:lvl8pPr indent="-361950" lvl="7" marL="36576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8pPr>
            <a:lvl9pPr indent="-361950" lvl="8" marL="4114800" marR="0" rtl="0" algn="l">
              <a:lnSpc>
                <a:spcPct val="115000"/>
              </a:lnSpc>
              <a:spcBef>
                <a:spcPts val="400"/>
              </a:spcBef>
              <a:spcAft>
                <a:spcPts val="0"/>
              </a:spcAft>
              <a:buClr>
                <a:schemeClr val="dk1"/>
              </a:buClr>
              <a:buSzPts val="2100"/>
              <a:buFont typeface="Barlow"/>
              <a:buChar char="•"/>
              <a:defRPr i="0" sz="2100" u="none" cap="none" strike="noStrike">
                <a:solidFill>
                  <a:schemeClr val="dk1"/>
                </a:solidFill>
                <a:latin typeface="Barlow"/>
                <a:ea typeface="Barlow"/>
                <a:cs typeface="Barlow"/>
                <a:sym typeface="Barlow"/>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p:cNvSpPr txBox="1"/>
          <p:nvPr/>
        </p:nvSpPr>
        <p:spPr>
          <a:xfrm>
            <a:off x="1028700" y="533400"/>
            <a:ext cx="54993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12" name="Google Shape;12;p1"/>
          <p:cNvSpPr txBox="1"/>
          <p:nvPr/>
        </p:nvSpPr>
        <p:spPr>
          <a:xfrm>
            <a:off x="11760126" y="533400"/>
            <a:ext cx="5499300" cy="277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grpSp>
        <p:nvGrpSpPr>
          <p:cNvPr id="13" name="Google Shape;13;p1"/>
          <p:cNvGrpSpPr/>
          <p:nvPr/>
        </p:nvGrpSpPr>
        <p:grpSpPr>
          <a:xfrm>
            <a:off x="13709497" y="9549123"/>
            <a:ext cx="4791836" cy="577432"/>
            <a:chOff x="0" y="-75305"/>
            <a:chExt cx="6389115" cy="769910"/>
          </a:xfrm>
        </p:grpSpPr>
        <p:grpSp>
          <p:nvGrpSpPr>
            <p:cNvPr id="14" name="Google Shape;14;p1"/>
            <p:cNvGrpSpPr/>
            <p:nvPr/>
          </p:nvGrpSpPr>
          <p:grpSpPr>
            <a:xfrm>
              <a:off x="0" y="-75305"/>
              <a:ext cx="6389115" cy="769910"/>
              <a:chOff x="0" y="-38100"/>
              <a:chExt cx="3232540" cy="389532"/>
            </a:xfrm>
          </p:grpSpPr>
          <p:sp>
            <p:nvSpPr>
              <p:cNvPr id="15" name="Google Shape;15;p1"/>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16" name="Google Shape;16;p1"/>
              <p:cNvSpPr txBox="1"/>
              <p:nvPr/>
            </p:nvSpPr>
            <p:spPr>
              <a:xfrm>
                <a:off x="0" y="-38100"/>
                <a:ext cx="3232500" cy="389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 name="Google Shape;17;p1"/>
            <p:cNvSpPr txBox="1"/>
            <p:nvPr/>
          </p:nvSpPr>
          <p:spPr>
            <a:xfrm>
              <a:off x="498749" y="159974"/>
              <a:ext cx="56058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5.jpg"/><Relationship Id="rId4" Type="http://schemas.openxmlformats.org/officeDocument/2006/relationships/image" Target="../media/image38.jpg"/><Relationship Id="rId5" Type="http://schemas.openxmlformats.org/officeDocument/2006/relationships/image" Target="../media/image60.jpg"/><Relationship Id="rId6" Type="http://schemas.openxmlformats.org/officeDocument/2006/relationships/image" Target="../media/image42.jpg"/><Relationship Id="rId7"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58.jpg"/><Relationship Id="rId5" Type="http://schemas.openxmlformats.org/officeDocument/2006/relationships/image" Target="../media/image63.jpg"/><Relationship Id="rId6" Type="http://schemas.openxmlformats.org/officeDocument/2006/relationships/image" Target="../media/image53.jpg"/><Relationship Id="rId7" Type="http://schemas.openxmlformats.org/officeDocument/2006/relationships/image" Target="../media/image5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image" Target="../media/image14.png"/><Relationship Id="rId1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11.pn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4.png"/><Relationship Id="rId4" Type="http://schemas.openxmlformats.org/officeDocument/2006/relationships/image" Target="../media/image12.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20.jpg"/><Relationship Id="rId13" Type="http://schemas.openxmlformats.org/officeDocument/2006/relationships/image" Target="../media/image61.jp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18.jpg"/><Relationship Id="rId9" Type="http://schemas.openxmlformats.org/officeDocument/2006/relationships/image" Target="../media/image37.jpg"/><Relationship Id="rId14" Type="http://schemas.openxmlformats.org/officeDocument/2006/relationships/image" Target="../media/image25.jpg"/><Relationship Id="rId5" Type="http://schemas.openxmlformats.org/officeDocument/2006/relationships/image" Target="../media/image44.jpg"/><Relationship Id="rId6" Type="http://schemas.openxmlformats.org/officeDocument/2006/relationships/image" Target="../media/image17.jpg"/><Relationship Id="rId7" Type="http://schemas.openxmlformats.org/officeDocument/2006/relationships/image" Target="../media/image34.jpg"/><Relationship Id="rId8"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34.jpg"/><Relationship Id="rId10" Type="http://schemas.openxmlformats.org/officeDocument/2006/relationships/image" Target="../media/image17.jpg"/><Relationship Id="rId13" Type="http://schemas.openxmlformats.org/officeDocument/2006/relationships/image" Target="../media/image20.jpg"/><Relationship Id="rId12" Type="http://schemas.openxmlformats.org/officeDocument/2006/relationships/image" Target="../media/image37.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1.jpg"/><Relationship Id="rId9" Type="http://schemas.openxmlformats.org/officeDocument/2006/relationships/image" Target="../media/image8.png"/><Relationship Id="rId15" Type="http://schemas.openxmlformats.org/officeDocument/2006/relationships/image" Target="../media/image61.jpg"/><Relationship Id="rId14" Type="http://schemas.openxmlformats.org/officeDocument/2006/relationships/image" Target="../media/image15.jpg"/><Relationship Id="rId17" Type="http://schemas.openxmlformats.org/officeDocument/2006/relationships/image" Target="../media/image10.png"/><Relationship Id="rId16" Type="http://schemas.openxmlformats.org/officeDocument/2006/relationships/image" Target="../media/image25.jpg"/><Relationship Id="rId5" Type="http://schemas.openxmlformats.org/officeDocument/2006/relationships/image" Target="../media/image18.jpg"/><Relationship Id="rId6" Type="http://schemas.openxmlformats.org/officeDocument/2006/relationships/image" Target="../media/image44.jpg"/><Relationship Id="rId7" Type="http://schemas.openxmlformats.org/officeDocument/2006/relationships/image" Target="../media/image16.jpg"/><Relationship Id="rId8"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FF81"/>
        </a:solidFill>
      </p:bgPr>
    </p:bg>
    <p:spTree>
      <p:nvGrpSpPr>
        <p:cNvPr id="320" name="Shape 320"/>
        <p:cNvGrpSpPr/>
        <p:nvPr/>
      </p:nvGrpSpPr>
      <p:grpSpPr>
        <a:xfrm>
          <a:off x="0" y="0"/>
          <a:ext cx="0" cy="0"/>
          <a:chOff x="0" y="0"/>
          <a:chExt cx="0" cy="0"/>
        </a:xfrm>
      </p:grpSpPr>
      <p:sp>
        <p:nvSpPr>
          <p:cNvPr id="321" name="Google Shape;321;p15"/>
          <p:cNvSpPr/>
          <p:nvPr/>
        </p:nvSpPr>
        <p:spPr>
          <a:xfrm>
            <a:off x="20275" y="0"/>
            <a:ext cx="18288000" cy="10287000"/>
          </a:xfrm>
          <a:prstGeom prst="rect">
            <a:avLst/>
          </a:prstGeom>
          <a:solidFill>
            <a:srgbClr val="B2FF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322" name="Google Shape;322;p15"/>
          <p:cNvPicPr preferRelativeResize="0"/>
          <p:nvPr/>
        </p:nvPicPr>
        <p:blipFill>
          <a:blip r:embed="rId3">
            <a:alphaModFix/>
          </a:blip>
          <a:stretch>
            <a:fillRect/>
          </a:stretch>
        </p:blipFill>
        <p:spPr>
          <a:xfrm>
            <a:off x="20275" y="25"/>
            <a:ext cx="18288000" cy="10286925"/>
          </a:xfrm>
          <a:prstGeom prst="rect">
            <a:avLst/>
          </a:prstGeom>
          <a:noFill/>
          <a:ln>
            <a:noFill/>
          </a:ln>
        </p:spPr>
      </p:pic>
      <p:grpSp>
        <p:nvGrpSpPr>
          <p:cNvPr id="323" name="Google Shape;323;p15"/>
          <p:cNvGrpSpPr/>
          <p:nvPr/>
        </p:nvGrpSpPr>
        <p:grpSpPr>
          <a:xfrm>
            <a:off x="0" y="2424443"/>
            <a:ext cx="17259300" cy="3230761"/>
            <a:chOff x="0" y="-38100"/>
            <a:chExt cx="4545659" cy="850900"/>
          </a:xfrm>
        </p:grpSpPr>
        <p:sp>
          <p:nvSpPr>
            <p:cNvPr id="324" name="Google Shape;324;p15"/>
            <p:cNvSpPr/>
            <p:nvPr/>
          </p:nvSpPr>
          <p:spPr>
            <a:xfrm>
              <a:off x="0" y="0"/>
              <a:ext cx="4545659" cy="812800"/>
            </a:xfrm>
            <a:custGeom>
              <a:rect b="b" l="l" r="r" t="t"/>
              <a:pathLst>
                <a:path extrusionOk="0" h="812800" w="4545659">
                  <a:moveTo>
                    <a:pt x="0" y="0"/>
                  </a:moveTo>
                  <a:lnTo>
                    <a:pt x="4545659" y="0"/>
                  </a:lnTo>
                  <a:lnTo>
                    <a:pt x="4545659" y="812800"/>
                  </a:lnTo>
                  <a:lnTo>
                    <a:pt x="0" y="812800"/>
                  </a:lnTo>
                  <a:close/>
                </a:path>
              </a:pathLst>
            </a:custGeom>
            <a:solidFill>
              <a:srgbClr val="000000"/>
            </a:solidFill>
            <a:ln>
              <a:noFill/>
            </a:ln>
          </p:spPr>
        </p:sp>
        <p:sp>
          <p:nvSpPr>
            <p:cNvPr id="325" name="Google Shape;325;p15"/>
            <p:cNvSpPr txBox="1"/>
            <p:nvPr/>
          </p:nvSpPr>
          <p:spPr>
            <a:xfrm>
              <a:off x="0" y="-38100"/>
              <a:ext cx="4545659"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15"/>
          <p:cNvGrpSpPr/>
          <p:nvPr/>
        </p:nvGrpSpPr>
        <p:grpSpPr>
          <a:xfrm>
            <a:off x="4807413" y="5486771"/>
            <a:ext cx="13482311" cy="2340026"/>
            <a:chOff x="0" y="-38100"/>
            <a:chExt cx="3232540" cy="561048"/>
          </a:xfrm>
        </p:grpSpPr>
        <p:sp>
          <p:nvSpPr>
            <p:cNvPr id="327" name="Google Shape;327;p15"/>
            <p:cNvSpPr/>
            <p:nvPr/>
          </p:nvSpPr>
          <p:spPr>
            <a:xfrm>
              <a:off x="0" y="0"/>
              <a:ext cx="3232540" cy="522948"/>
            </a:xfrm>
            <a:custGeom>
              <a:rect b="b" l="l" r="r" t="t"/>
              <a:pathLst>
                <a:path extrusionOk="0" h="522948" w="3232540">
                  <a:moveTo>
                    <a:pt x="0" y="0"/>
                  </a:moveTo>
                  <a:lnTo>
                    <a:pt x="3232540" y="0"/>
                  </a:lnTo>
                  <a:lnTo>
                    <a:pt x="3232540" y="522948"/>
                  </a:lnTo>
                  <a:lnTo>
                    <a:pt x="0" y="522948"/>
                  </a:lnTo>
                  <a:close/>
                </a:path>
              </a:pathLst>
            </a:custGeom>
            <a:solidFill>
              <a:srgbClr val="FF61F4"/>
            </a:solidFill>
            <a:ln>
              <a:noFill/>
            </a:ln>
          </p:spPr>
        </p:sp>
        <p:sp>
          <p:nvSpPr>
            <p:cNvPr id="328" name="Google Shape;328;p15"/>
            <p:cNvSpPr txBox="1"/>
            <p:nvPr/>
          </p:nvSpPr>
          <p:spPr>
            <a:xfrm>
              <a:off x="0" y="-38100"/>
              <a:ext cx="3232540" cy="56104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15"/>
          <p:cNvSpPr/>
          <p:nvPr/>
        </p:nvSpPr>
        <p:spPr>
          <a:xfrm>
            <a:off x="1028700" y="7083344"/>
            <a:ext cx="2237222" cy="2237222"/>
          </a:xfrm>
          <a:custGeom>
            <a:rect b="b" l="l" r="r" t="t"/>
            <a:pathLst>
              <a:path extrusionOk="0" h="2237222" w="2237222">
                <a:moveTo>
                  <a:pt x="0" y="0"/>
                </a:moveTo>
                <a:lnTo>
                  <a:pt x="2237222" y="0"/>
                </a:lnTo>
                <a:lnTo>
                  <a:pt x="2237222" y="2237222"/>
                </a:lnTo>
                <a:lnTo>
                  <a:pt x="0" y="2237222"/>
                </a:lnTo>
                <a:lnTo>
                  <a:pt x="0" y="0"/>
                </a:lnTo>
                <a:close/>
              </a:path>
            </a:pathLst>
          </a:custGeom>
          <a:blipFill rotWithShape="1">
            <a:blip r:embed="rId4">
              <a:alphaModFix/>
            </a:blip>
            <a:stretch>
              <a:fillRect b="0" l="0" r="0" t="0"/>
            </a:stretch>
          </a:blipFill>
          <a:ln>
            <a:noFill/>
          </a:ln>
        </p:spPr>
      </p:sp>
      <p:sp>
        <p:nvSpPr>
          <p:cNvPr id="330" name="Google Shape;330;p15"/>
          <p:cNvSpPr txBox="1"/>
          <p:nvPr/>
        </p:nvSpPr>
        <p:spPr>
          <a:xfrm>
            <a:off x="1028700" y="2764367"/>
            <a:ext cx="15442405" cy="2695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7710" u="none" cap="none" strike="noStrike">
                <a:solidFill>
                  <a:srgbClr val="B2FF81"/>
                </a:solidFill>
                <a:latin typeface="Barlow Black"/>
                <a:ea typeface="Barlow Black"/>
                <a:cs typeface="Barlow Black"/>
                <a:sym typeface="Barlow Black"/>
              </a:rPr>
              <a:t>BLACK FRIDAY</a:t>
            </a:r>
            <a:endParaRPr/>
          </a:p>
        </p:txBody>
      </p:sp>
      <p:sp>
        <p:nvSpPr>
          <p:cNvPr id="331" name="Google Shape;331;p15"/>
          <p:cNvSpPr txBox="1"/>
          <p:nvPr/>
        </p:nvSpPr>
        <p:spPr>
          <a:xfrm>
            <a:off x="5633696" y="6043514"/>
            <a:ext cx="11829745" cy="138112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9106" u="none" cap="none" strike="noStrike">
                <a:solidFill>
                  <a:srgbClr val="B2FF81"/>
                </a:solidFill>
                <a:latin typeface="Barlow Black"/>
                <a:ea typeface="Barlow Black"/>
                <a:cs typeface="Barlow Black"/>
                <a:sym typeface="Barlow Black"/>
              </a:rPr>
              <a:t>OFFERS NEWSLETTER</a:t>
            </a:r>
            <a:endParaRPr/>
          </a:p>
        </p:txBody>
      </p:sp>
      <p:sp>
        <p:nvSpPr>
          <p:cNvPr id="332" name="Google Shape;332;p15"/>
          <p:cNvSpPr txBox="1"/>
          <p:nvPr/>
        </p:nvSpPr>
        <p:spPr>
          <a:xfrm>
            <a:off x="1028700" y="1706468"/>
            <a:ext cx="5499174"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Barlow"/>
                <a:ea typeface="Barlow"/>
                <a:cs typeface="Barlow"/>
                <a:sym typeface="Barlow"/>
              </a:rPr>
              <a:t>CANVA CORPORATION</a:t>
            </a:r>
            <a:endParaRPr/>
          </a:p>
        </p:txBody>
      </p:sp>
      <p:sp>
        <p:nvSpPr>
          <p:cNvPr id="333" name="Google Shape;333;p15"/>
          <p:cNvSpPr txBox="1"/>
          <p:nvPr/>
        </p:nvSpPr>
        <p:spPr>
          <a:xfrm>
            <a:off x="11760126" y="1706468"/>
            <a:ext cx="5499174" cy="4857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3200" u="none" cap="none" strike="noStrike">
                <a:solidFill>
                  <a:srgbClr val="000000"/>
                </a:solidFill>
                <a:latin typeface="Barlow"/>
                <a:ea typeface="Barlow"/>
                <a:cs typeface="Barlow"/>
                <a:sym typeface="Barlow"/>
              </a:rPr>
              <a:t>04.04.24</a:t>
            </a:r>
            <a:endParaRPr/>
          </a:p>
        </p:txBody>
      </p:sp>
      <p:sp>
        <p:nvSpPr>
          <p:cNvPr id="334" name="Google Shape;334;p15"/>
          <p:cNvSpPr txBox="1"/>
          <p:nvPr/>
        </p:nvSpPr>
        <p:spPr>
          <a:xfrm>
            <a:off x="5633696" y="8607847"/>
            <a:ext cx="7453078" cy="6381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Barlow"/>
                <a:ea typeface="Barlow"/>
                <a:cs typeface="Barlow"/>
                <a:sym typeface="Barlow"/>
              </a:rPr>
              <a:t>PRESENTED BY: CHIDI EZE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653" name="Shape 653"/>
        <p:cNvGrpSpPr/>
        <p:nvPr/>
      </p:nvGrpSpPr>
      <p:grpSpPr>
        <a:xfrm>
          <a:off x="0" y="0"/>
          <a:ext cx="0" cy="0"/>
          <a:chOff x="0" y="0"/>
          <a:chExt cx="0" cy="0"/>
        </a:xfrm>
      </p:grpSpPr>
      <p:grpSp>
        <p:nvGrpSpPr>
          <p:cNvPr id="654" name="Google Shape;654;p24"/>
          <p:cNvGrpSpPr/>
          <p:nvPr/>
        </p:nvGrpSpPr>
        <p:grpSpPr>
          <a:xfrm>
            <a:off x="13709497" y="9549123"/>
            <a:ext cx="4791785" cy="577427"/>
            <a:chOff x="0" y="-75304"/>
            <a:chExt cx="6389046" cy="769902"/>
          </a:xfrm>
        </p:grpSpPr>
        <p:grpSp>
          <p:nvGrpSpPr>
            <p:cNvPr id="655" name="Google Shape;655;p24"/>
            <p:cNvGrpSpPr/>
            <p:nvPr/>
          </p:nvGrpSpPr>
          <p:grpSpPr>
            <a:xfrm>
              <a:off x="0" y="-75304"/>
              <a:ext cx="6389046" cy="769902"/>
              <a:chOff x="0" y="-38100"/>
              <a:chExt cx="3232540" cy="389532"/>
            </a:xfrm>
          </p:grpSpPr>
          <p:sp>
            <p:nvSpPr>
              <p:cNvPr id="656" name="Google Shape;656;p24"/>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657" name="Google Shape;657;p24"/>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p24"/>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659" name="Google Shape;659;p24"/>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660" name="Google Shape;660;p24"/>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pic>
        <p:nvPicPr>
          <p:cNvPr id="661" name="Google Shape;661;p24"/>
          <p:cNvPicPr preferRelativeResize="0"/>
          <p:nvPr/>
        </p:nvPicPr>
        <p:blipFill rotWithShape="1">
          <a:blip r:embed="rId3">
            <a:alphaModFix/>
          </a:blip>
          <a:srcRect b="0" l="0" r="0" t="0"/>
          <a:stretch/>
        </p:blipFill>
        <p:spPr>
          <a:xfrm>
            <a:off x="270564" y="527739"/>
            <a:ext cx="9097634" cy="9097634"/>
          </a:xfrm>
          <a:prstGeom prst="rect">
            <a:avLst/>
          </a:prstGeom>
          <a:noFill/>
          <a:ln>
            <a:noFill/>
          </a:ln>
        </p:spPr>
      </p:pic>
      <p:sp>
        <p:nvSpPr>
          <p:cNvPr id="662" name="Google Shape;662;p24"/>
          <p:cNvSpPr txBox="1"/>
          <p:nvPr/>
        </p:nvSpPr>
        <p:spPr>
          <a:xfrm>
            <a:off x="9144000" y="1590289"/>
            <a:ext cx="7842105"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SALES NUMBERS</a:t>
            </a:r>
            <a:endParaRPr/>
          </a:p>
        </p:txBody>
      </p:sp>
      <p:grpSp>
        <p:nvGrpSpPr>
          <p:cNvPr id="663" name="Google Shape;663;p24"/>
          <p:cNvGrpSpPr/>
          <p:nvPr/>
        </p:nvGrpSpPr>
        <p:grpSpPr>
          <a:xfrm>
            <a:off x="9144000" y="3081675"/>
            <a:ext cx="1104368" cy="1304324"/>
            <a:chOff x="0" y="-66675"/>
            <a:chExt cx="290862" cy="343526"/>
          </a:xfrm>
        </p:grpSpPr>
        <p:sp>
          <p:nvSpPr>
            <p:cNvPr id="664" name="Google Shape;664;p24"/>
            <p:cNvSpPr/>
            <p:nvPr/>
          </p:nvSpPr>
          <p:spPr>
            <a:xfrm>
              <a:off x="0" y="0"/>
              <a:ext cx="290862" cy="276851"/>
            </a:xfrm>
            <a:custGeom>
              <a:rect b="b" l="l" r="r" t="t"/>
              <a:pathLst>
                <a:path extrusionOk="0" h="276851" w="290862">
                  <a:moveTo>
                    <a:pt x="0" y="0"/>
                  </a:moveTo>
                  <a:lnTo>
                    <a:pt x="290862" y="0"/>
                  </a:lnTo>
                  <a:lnTo>
                    <a:pt x="290862" y="276851"/>
                  </a:lnTo>
                  <a:lnTo>
                    <a:pt x="0" y="276851"/>
                  </a:lnTo>
                  <a:close/>
                </a:path>
              </a:pathLst>
            </a:custGeom>
            <a:solidFill>
              <a:srgbClr val="FF61F4"/>
            </a:solidFill>
            <a:ln>
              <a:noFill/>
            </a:ln>
          </p:spPr>
        </p:sp>
        <p:sp>
          <p:nvSpPr>
            <p:cNvPr id="665" name="Google Shape;665;p24"/>
            <p:cNvSpPr txBox="1"/>
            <p:nvPr/>
          </p:nvSpPr>
          <p:spPr>
            <a:xfrm>
              <a:off x="0" y="-66675"/>
              <a:ext cx="290862" cy="343526"/>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6" name="Google Shape;666;p24"/>
          <p:cNvSpPr txBox="1"/>
          <p:nvPr/>
        </p:nvSpPr>
        <p:spPr>
          <a:xfrm>
            <a:off x="9144099" y="3600788"/>
            <a:ext cx="11043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20%</a:t>
            </a:r>
            <a:endParaRPr/>
          </a:p>
        </p:txBody>
      </p:sp>
      <p:sp>
        <p:nvSpPr>
          <p:cNvPr id="667" name="Google Shape;667;p24"/>
          <p:cNvSpPr txBox="1"/>
          <p:nvPr/>
        </p:nvSpPr>
        <p:spPr>
          <a:xfrm>
            <a:off x="10498052" y="3317490"/>
            <a:ext cx="2155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POINT O1</a:t>
            </a:r>
            <a:endParaRPr/>
          </a:p>
        </p:txBody>
      </p:sp>
      <p:sp>
        <p:nvSpPr>
          <p:cNvPr id="668" name="Google Shape;668;p24"/>
          <p:cNvSpPr txBox="1"/>
          <p:nvPr/>
        </p:nvSpPr>
        <p:spPr>
          <a:xfrm>
            <a:off x="10498052" y="3904178"/>
            <a:ext cx="25671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a:t>
            </a:r>
            <a:endParaRPr/>
          </a:p>
        </p:txBody>
      </p:sp>
      <p:grpSp>
        <p:nvGrpSpPr>
          <p:cNvPr id="669" name="Google Shape;669;p24"/>
          <p:cNvGrpSpPr/>
          <p:nvPr/>
        </p:nvGrpSpPr>
        <p:grpSpPr>
          <a:xfrm>
            <a:off x="9144000" y="5085883"/>
            <a:ext cx="1104368" cy="1304324"/>
            <a:chOff x="0" y="-66675"/>
            <a:chExt cx="290862" cy="343526"/>
          </a:xfrm>
        </p:grpSpPr>
        <p:sp>
          <p:nvSpPr>
            <p:cNvPr id="670" name="Google Shape;670;p24"/>
            <p:cNvSpPr/>
            <p:nvPr/>
          </p:nvSpPr>
          <p:spPr>
            <a:xfrm>
              <a:off x="0" y="0"/>
              <a:ext cx="290862" cy="276851"/>
            </a:xfrm>
            <a:custGeom>
              <a:rect b="b" l="l" r="r" t="t"/>
              <a:pathLst>
                <a:path extrusionOk="0" h="276851" w="290862">
                  <a:moveTo>
                    <a:pt x="0" y="0"/>
                  </a:moveTo>
                  <a:lnTo>
                    <a:pt x="290862" y="0"/>
                  </a:lnTo>
                  <a:lnTo>
                    <a:pt x="290862" y="276851"/>
                  </a:lnTo>
                  <a:lnTo>
                    <a:pt x="0" y="276851"/>
                  </a:lnTo>
                  <a:close/>
                </a:path>
              </a:pathLst>
            </a:custGeom>
            <a:solidFill>
              <a:srgbClr val="FF9AF8"/>
            </a:solidFill>
            <a:ln>
              <a:noFill/>
            </a:ln>
          </p:spPr>
        </p:sp>
        <p:sp>
          <p:nvSpPr>
            <p:cNvPr id="671" name="Google Shape;671;p24"/>
            <p:cNvSpPr txBox="1"/>
            <p:nvPr/>
          </p:nvSpPr>
          <p:spPr>
            <a:xfrm>
              <a:off x="0" y="-66675"/>
              <a:ext cx="290862" cy="343526"/>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2" name="Google Shape;672;p24"/>
          <p:cNvSpPr txBox="1"/>
          <p:nvPr/>
        </p:nvSpPr>
        <p:spPr>
          <a:xfrm>
            <a:off x="10498052" y="5321698"/>
            <a:ext cx="2155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POINT O2</a:t>
            </a:r>
            <a:endParaRPr/>
          </a:p>
        </p:txBody>
      </p:sp>
      <p:sp>
        <p:nvSpPr>
          <p:cNvPr id="673" name="Google Shape;673;p24"/>
          <p:cNvSpPr txBox="1"/>
          <p:nvPr/>
        </p:nvSpPr>
        <p:spPr>
          <a:xfrm>
            <a:off x="10498052" y="5908386"/>
            <a:ext cx="25671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a:t>
            </a:r>
            <a:endParaRPr/>
          </a:p>
        </p:txBody>
      </p:sp>
      <p:grpSp>
        <p:nvGrpSpPr>
          <p:cNvPr id="674" name="Google Shape;674;p24"/>
          <p:cNvGrpSpPr/>
          <p:nvPr/>
        </p:nvGrpSpPr>
        <p:grpSpPr>
          <a:xfrm>
            <a:off x="9144000" y="7090091"/>
            <a:ext cx="1104368" cy="1304324"/>
            <a:chOff x="0" y="-66675"/>
            <a:chExt cx="290862" cy="343526"/>
          </a:xfrm>
        </p:grpSpPr>
        <p:sp>
          <p:nvSpPr>
            <p:cNvPr id="675" name="Google Shape;675;p24"/>
            <p:cNvSpPr/>
            <p:nvPr/>
          </p:nvSpPr>
          <p:spPr>
            <a:xfrm>
              <a:off x="0" y="0"/>
              <a:ext cx="290862" cy="276851"/>
            </a:xfrm>
            <a:custGeom>
              <a:rect b="b" l="l" r="r" t="t"/>
              <a:pathLst>
                <a:path extrusionOk="0" h="276851" w="290862">
                  <a:moveTo>
                    <a:pt x="0" y="0"/>
                  </a:moveTo>
                  <a:lnTo>
                    <a:pt x="290862" y="0"/>
                  </a:lnTo>
                  <a:lnTo>
                    <a:pt x="290862" y="276851"/>
                  </a:lnTo>
                  <a:lnTo>
                    <a:pt x="0" y="276851"/>
                  </a:lnTo>
                  <a:close/>
                </a:path>
              </a:pathLst>
            </a:custGeom>
            <a:solidFill>
              <a:srgbClr val="000000"/>
            </a:solidFill>
            <a:ln>
              <a:noFill/>
            </a:ln>
          </p:spPr>
        </p:sp>
        <p:sp>
          <p:nvSpPr>
            <p:cNvPr id="676" name="Google Shape;676;p24"/>
            <p:cNvSpPr txBox="1"/>
            <p:nvPr/>
          </p:nvSpPr>
          <p:spPr>
            <a:xfrm>
              <a:off x="0" y="-66675"/>
              <a:ext cx="290862" cy="343526"/>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24"/>
          <p:cNvSpPr txBox="1"/>
          <p:nvPr/>
        </p:nvSpPr>
        <p:spPr>
          <a:xfrm>
            <a:off x="9144099" y="7557175"/>
            <a:ext cx="11043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20%</a:t>
            </a:r>
            <a:endParaRPr/>
          </a:p>
        </p:txBody>
      </p:sp>
      <p:sp>
        <p:nvSpPr>
          <p:cNvPr id="678" name="Google Shape;678;p24"/>
          <p:cNvSpPr txBox="1"/>
          <p:nvPr/>
        </p:nvSpPr>
        <p:spPr>
          <a:xfrm>
            <a:off x="10498052" y="7325906"/>
            <a:ext cx="2155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POINT O3</a:t>
            </a:r>
            <a:endParaRPr/>
          </a:p>
        </p:txBody>
      </p:sp>
      <p:sp>
        <p:nvSpPr>
          <p:cNvPr id="679" name="Google Shape;679;p24"/>
          <p:cNvSpPr txBox="1"/>
          <p:nvPr/>
        </p:nvSpPr>
        <p:spPr>
          <a:xfrm>
            <a:off x="10498052" y="7912594"/>
            <a:ext cx="25671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a:t>
            </a:r>
            <a:endParaRPr/>
          </a:p>
        </p:txBody>
      </p:sp>
      <p:grpSp>
        <p:nvGrpSpPr>
          <p:cNvPr id="680" name="Google Shape;680;p24"/>
          <p:cNvGrpSpPr/>
          <p:nvPr/>
        </p:nvGrpSpPr>
        <p:grpSpPr>
          <a:xfrm>
            <a:off x="13465103" y="3081675"/>
            <a:ext cx="1104368" cy="1304324"/>
            <a:chOff x="0" y="-66675"/>
            <a:chExt cx="290862" cy="343526"/>
          </a:xfrm>
        </p:grpSpPr>
        <p:sp>
          <p:nvSpPr>
            <p:cNvPr id="681" name="Google Shape;681;p24"/>
            <p:cNvSpPr/>
            <p:nvPr/>
          </p:nvSpPr>
          <p:spPr>
            <a:xfrm>
              <a:off x="0" y="0"/>
              <a:ext cx="290862" cy="276851"/>
            </a:xfrm>
            <a:custGeom>
              <a:rect b="b" l="l" r="r" t="t"/>
              <a:pathLst>
                <a:path extrusionOk="0" h="276851" w="290862">
                  <a:moveTo>
                    <a:pt x="0" y="0"/>
                  </a:moveTo>
                  <a:lnTo>
                    <a:pt x="290862" y="0"/>
                  </a:lnTo>
                  <a:lnTo>
                    <a:pt x="290862" y="276851"/>
                  </a:lnTo>
                  <a:lnTo>
                    <a:pt x="0" y="276851"/>
                  </a:lnTo>
                  <a:close/>
                </a:path>
              </a:pathLst>
            </a:custGeom>
            <a:solidFill>
              <a:srgbClr val="89ED49"/>
            </a:solidFill>
            <a:ln>
              <a:noFill/>
            </a:ln>
          </p:spPr>
        </p:sp>
        <p:sp>
          <p:nvSpPr>
            <p:cNvPr id="682" name="Google Shape;682;p24"/>
            <p:cNvSpPr txBox="1"/>
            <p:nvPr/>
          </p:nvSpPr>
          <p:spPr>
            <a:xfrm>
              <a:off x="0" y="-66675"/>
              <a:ext cx="290862" cy="343526"/>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3" name="Google Shape;683;p24"/>
          <p:cNvSpPr txBox="1"/>
          <p:nvPr/>
        </p:nvSpPr>
        <p:spPr>
          <a:xfrm>
            <a:off x="14819155" y="3317490"/>
            <a:ext cx="2155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POINT O4</a:t>
            </a:r>
            <a:endParaRPr/>
          </a:p>
        </p:txBody>
      </p:sp>
      <p:sp>
        <p:nvSpPr>
          <p:cNvPr id="684" name="Google Shape;684;p24"/>
          <p:cNvSpPr txBox="1"/>
          <p:nvPr/>
        </p:nvSpPr>
        <p:spPr>
          <a:xfrm>
            <a:off x="14819155" y="3904178"/>
            <a:ext cx="25671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a:t>
            </a:r>
            <a:endParaRPr/>
          </a:p>
        </p:txBody>
      </p:sp>
      <p:grpSp>
        <p:nvGrpSpPr>
          <p:cNvPr id="685" name="Google Shape;685;p24"/>
          <p:cNvGrpSpPr/>
          <p:nvPr/>
        </p:nvGrpSpPr>
        <p:grpSpPr>
          <a:xfrm>
            <a:off x="13465103" y="5085883"/>
            <a:ext cx="1104368" cy="1304324"/>
            <a:chOff x="0" y="-66675"/>
            <a:chExt cx="290862" cy="343526"/>
          </a:xfrm>
        </p:grpSpPr>
        <p:sp>
          <p:nvSpPr>
            <p:cNvPr id="686" name="Google Shape;686;p24"/>
            <p:cNvSpPr/>
            <p:nvPr/>
          </p:nvSpPr>
          <p:spPr>
            <a:xfrm>
              <a:off x="0" y="0"/>
              <a:ext cx="290862" cy="276851"/>
            </a:xfrm>
            <a:custGeom>
              <a:rect b="b" l="l" r="r" t="t"/>
              <a:pathLst>
                <a:path extrusionOk="0" h="276851" w="290862">
                  <a:moveTo>
                    <a:pt x="0" y="0"/>
                  </a:moveTo>
                  <a:lnTo>
                    <a:pt x="290862" y="0"/>
                  </a:lnTo>
                  <a:lnTo>
                    <a:pt x="290862" y="276851"/>
                  </a:lnTo>
                  <a:lnTo>
                    <a:pt x="0" y="276851"/>
                  </a:lnTo>
                  <a:close/>
                </a:path>
              </a:pathLst>
            </a:custGeom>
            <a:solidFill>
              <a:srgbClr val="8FCD68"/>
            </a:solidFill>
            <a:ln>
              <a:noFill/>
            </a:ln>
          </p:spPr>
        </p:sp>
        <p:sp>
          <p:nvSpPr>
            <p:cNvPr id="687" name="Google Shape;687;p24"/>
            <p:cNvSpPr txBox="1"/>
            <p:nvPr/>
          </p:nvSpPr>
          <p:spPr>
            <a:xfrm>
              <a:off x="0" y="-66675"/>
              <a:ext cx="290862" cy="343526"/>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8" name="Google Shape;688;p24"/>
          <p:cNvSpPr txBox="1"/>
          <p:nvPr/>
        </p:nvSpPr>
        <p:spPr>
          <a:xfrm>
            <a:off x="14819155" y="5321698"/>
            <a:ext cx="2155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POINT O5</a:t>
            </a:r>
            <a:endParaRPr/>
          </a:p>
        </p:txBody>
      </p:sp>
      <p:sp>
        <p:nvSpPr>
          <p:cNvPr id="689" name="Google Shape;689;p24"/>
          <p:cNvSpPr txBox="1"/>
          <p:nvPr/>
        </p:nvSpPr>
        <p:spPr>
          <a:xfrm>
            <a:off x="14819155" y="5908386"/>
            <a:ext cx="25671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a:t>
            </a:r>
            <a:endParaRPr/>
          </a:p>
        </p:txBody>
      </p:sp>
      <p:sp>
        <p:nvSpPr>
          <p:cNvPr id="690" name="Google Shape;690;p24"/>
          <p:cNvSpPr txBox="1"/>
          <p:nvPr/>
        </p:nvSpPr>
        <p:spPr>
          <a:xfrm>
            <a:off x="9144037" y="5573113"/>
            <a:ext cx="11043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20%</a:t>
            </a:r>
            <a:endParaRPr/>
          </a:p>
        </p:txBody>
      </p:sp>
      <p:sp>
        <p:nvSpPr>
          <p:cNvPr id="691" name="Google Shape;691;p24"/>
          <p:cNvSpPr txBox="1"/>
          <p:nvPr/>
        </p:nvSpPr>
        <p:spPr>
          <a:xfrm>
            <a:off x="13465163" y="3600800"/>
            <a:ext cx="11043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20%</a:t>
            </a:r>
            <a:endParaRPr/>
          </a:p>
        </p:txBody>
      </p:sp>
      <p:sp>
        <p:nvSpPr>
          <p:cNvPr id="692" name="Google Shape;692;p24"/>
          <p:cNvSpPr txBox="1"/>
          <p:nvPr/>
        </p:nvSpPr>
        <p:spPr>
          <a:xfrm>
            <a:off x="13465100" y="5568831"/>
            <a:ext cx="11043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696" name="Shape 696"/>
        <p:cNvGrpSpPr/>
        <p:nvPr/>
      </p:nvGrpSpPr>
      <p:grpSpPr>
        <a:xfrm>
          <a:off x="0" y="0"/>
          <a:ext cx="0" cy="0"/>
          <a:chOff x="0" y="0"/>
          <a:chExt cx="0" cy="0"/>
        </a:xfrm>
      </p:grpSpPr>
      <p:sp>
        <p:nvSpPr>
          <p:cNvPr id="697" name="Google Shape;697;p25"/>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698" name="Google Shape;698;p25"/>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grpSp>
        <p:nvGrpSpPr>
          <p:cNvPr id="699" name="Google Shape;699;p25"/>
          <p:cNvGrpSpPr/>
          <p:nvPr/>
        </p:nvGrpSpPr>
        <p:grpSpPr>
          <a:xfrm>
            <a:off x="13709497" y="9549123"/>
            <a:ext cx="4791785" cy="577427"/>
            <a:chOff x="0" y="-75304"/>
            <a:chExt cx="6389046" cy="769902"/>
          </a:xfrm>
        </p:grpSpPr>
        <p:grpSp>
          <p:nvGrpSpPr>
            <p:cNvPr id="700" name="Google Shape;700;p25"/>
            <p:cNvGrpSpPr/>
            <p:nvPr/>
          </p:nvGrpSpPr>
          <p:grpSpPr>
            <a:xfrm>
              <a:off x="0" y="-75304"/>
              <a:ext cx="6389046" cy="769902"/>
              <a:chOff x="0" y="-38100"/>
              <a:chExt cx="3232540" cy="389532"/>
            </a:xfrm>
          </p:grpSpPr>
          <p:sp>
            <p:nvSpPr>
              <p:cNvPr id="701" name="Google Shape;701;p25"/>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702" name="Google Shape;702;p25"/>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3" name="Google Shape;703;p25"/>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grpSp>
        <p:nvGrpSpPr>
          <p:cNvPr id="704" name="Google Shape;704;p25"/>
          <p:cNvGrpSpPr/>
          <p:nvPr/>
        </p:nvGrpSpPr>
        <p:grpSpPr>
          <a:xfrm>
            <a:off x="-72371" y="3233548"/>
            <a:ext cx="18360371" cy="2343388"/>
            <a:chOff x="0" y="-38100"/>
            <a:chExt cx="4402111" cy="561854"/>
          </a:xfrm>
        </p:grpSpPr>
        <p:sp>
          <p:nvSpPr>
            <p:cNvPr id="705" name="Google Shape;705;p25"/>
            <p:cNvSpPr/>
            <p:nvPr/>
          </p:nvSpPr>
          <p:spPr>
            <a:xfrm>
              <a:off x="0" y="0"/>
              <a:ext cx="4402111" cy="523754"/>
            </a:xfrm>
            <a:custGeom>
              <a:rect b="b" l="l" r="r" t="t"/>
              <a:pathLst>
                <a:path extrusionOk="0" h="523754" w="4402111">
                  <a:moveTo>
                    <a:pt x="0" y="0"/>
                  </a:moveTo>
                  <a:lnTo>
                    <a:pt x="4402111" y="0"/>
                  </a:lnTo>
                  <a:lnTo>
                    <a:pt x="4402111" y="523754"/>
                  </a:lnTo>
                  <a:lnTo>
                    <a:pt x="0" y="523754"/>
                  </a:lnTo>
                  <a:close/>
                </a:path>
              </a:pathLst>
            </a:custGeom>
            <a:solidFill>
              <a:srgbClr val="FF61F4"/>
            </a:solidFill>
            <a:ln>
              <a:noFill/>
            </a:ln>
          </p:spPr>
        </p:sp>
        <p:sp>
          <p:nvSpPr>
            <p:cNvPr id="706" name="Google Shape;706;p25"/>
            <p:cNvSpPr txBox="1"/>
            <p:nvPr/>
          </p:nvSpPr>
          <p:spPr>
            <a:xfrm>
              <a:off x="0" y="-38100"/>
              <a:ext cx="4402111" cy="5618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7" name="Google Shape;707;p25"/>
          <p:cNvSpPr/>
          <p:nvPr/>
        </p:nvSpPr>
        <p:spPr>
          <a:xfrm>
            <a:off x="5165492" y="1378837"/>
            <a:ext cx="7957016" cy="7529326"/>
          </a:xfrm>
          <a:custGeom>
            <a:rect b="b" l="l" r="r" t="t"/>
            <a:pathLst>
              <a:path extrusionOk="0" h="7529326" w="7957016">
                <a:moveTo>
                  <a:pt x="0" y="0"/>
                </a:moveTo>
                <a:lnTo>
                  <a:pt x="7957016" y="0"/>
                </a:lnTo>
                <a:lnTo>
                  <a:pt x="7957016" y="7529326"/>
                </a:lnTo>
                <a:lnTo>
                  <a:pt x="0" y="7529326"/>
                </a:lnTo>
                <a:lnTo>
                  <a:pt x="0" y="0"/>
                </a:lnTo>
                <a:close/>
              </a:path>
            </a:pathLst>
          </a:custGeom>
          <a:blipFill rotWithShape="1">
            <a:blip r:embed="rId3">
              <a:alphaModFix/>
            </a:blip>
            <a:stretch>
              <a:fillRect b="0" l="0" r="0" t="0"/>
            </a:stretch>
          </a:blipFill>
          <a:ln>
            <a:noFill/>
          </a:ln>
        </p:spPr>
      </p:sp>
      <p:sp>
        <p:nvSpPr>
          <p:cNvPr id="708" name="Google Shape;708;p25"/>
          <p:cNvSpPr txBox="1"/>
          <p:nvPr/>
        </p:nvSpPr>
        <p:spPr>
          <a:xfrm>
            <a:off x="-142766" y="4011621"/>
            <a:ext cx="7842105" cy="10795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89ED49"/>
                </a:solidFill>
                <a:latin typeface="Barlow Black"/>
                <a:ea typeface="Barlow Black"/>
                <a:cs typeface="Barlow Black"/>
                <a:sym typeface="Barlow Black"/>
              </a:rPr>
              <a:t>STRATEGY 01</a:t>
            </a:r>
            <a:endParaRPr/>
          </a:p>
        </p:txBody>
      </p:sp>
      <p:sp>
        <p:nvSpPr>
          <p:cNvPr id="709" name="Google Shape;709;p25"/>
          <p:cNvSpPr txBox="1"/>
          <p:nvPr/>
        </p:nvSpPr>
        <p:spPr>
          <a:xfrm>
            <a:off x="10445895" y="4011621"/>
            <a:ext cx="7842105" cy="10795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89ED49"/>
                </a:solidFill>
                <a:latin typeface="Barlow Black"/>
                <a:ea typeface="Barlow Black"/>
                <a:cs typeface="Barlow Black"/>
                <a:sym typeface="Barlow Black"/>
              </a:rPr>
              <a:t>STRATEGY 02</a:t>
            </a:r>
            <a:endParaRPr/>
          </a:p>
        </p:txBody>
      </p:sp>
      <p:sp>
        <p:nvSpPr>
          <p:cNvPr id="710" name="Google Shape;710;p25"/>
          <p:cNvSpPr txBox="1"/>
          <p:nvPr/>
        </p:nvSpPr>
        <p:spPr>
          <a:xfrm>
            <a:off x="1167685" y="6124475"/>
            <a:ext cx="53601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
        <p:nvSpPr>
          <p:cNvPr id="711" name="Google Shape;711;p25"/>
          <p:cNvSpPr txBox="1"/>
          <p:nvPr/>
        </p:nvSpPr>
        <p:spPr>
          <a:xfrm>
            <a:off x="11686853" y="6124475"/>
            <a:ext cx="53601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715" name="Shape 715"/>
        <p:cNvGrpSpPr/>
        <p:nvPr/>
      </p:nvGrpSpPr>
      <p:grpSpPr>
        <a:xfrm>
          <a:off x="0" y="0"/>
          <a:ext cx="0" cy="0"/>
          <a:chOff x="0" y="0"/>
          <a:chExt cx="0" cy="0"/>
        </a:xfrm>
      </p:grpSpPr>
      <p:sp>
        <p:nvSpPr>
          <p:cNvPr id="716" name="Google Shape;716;p26"/>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717" name="Google Shape;717;p26"/>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grpSp>
        <p:nvGrpSpPr>
          <p:cNvPr id="718" name="Google Shape;718;p26"/>
          <p:cNvGrpSpPr/>
          <p:nvPr/>
        </p:nvGrpSpPr>
        <p:grpSpPr>
          <a:xfrm>
            <a:off x="13709497" y="9549123"/>
            <a:ext cx="4791785" cy="577427"/>
            <a:chOff x="0" y="-75304"/>
            <a:chExt cx="6389046" cy="769902"/>
          </a:xfrm>
        </p:grpSpPr>
        <p:grpSp>
          <p:nvGrpSpPr>
            <p:cNvPr id="719" name="Google Shape;719;p26"/>
            <p:cNvGrpSpPr/>
            <p:nvPr/>
          </p:nvGrpSpPr>
          <p:grpSpPr>
            <a:xfrm>
              <a:off x="0" y="-75304"/>
              <a:ext cx="6389046" cy="769902"/>
              <a:chOff x="0" y="-38100"/>
              <a:chExt cx="3232540" cy="389532"/>
            </a:xfrm>
          </p:grpSpPr>
          <p:sp>
            <p:nvSpPr>
              <p:cNvPr id="720" name="Google Shape;720;p26"/>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721" name="Google Shape;721;p26"/>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2" name="Google Shape;722;p26"/>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grpSp>
        <p:nvGrpSpPr>
          <p:cNvPr id="723" name="Google Shape;723;p26"/>
          <p:cNvGrpSpPr/>
          <p:nvPr/>
        </p:nvGrpSpPr>
        <p:grpSpPr>
          <a:xfrm>
            <a:off x="-72371" y="1928665"/>
            <a:ext cx="18360371" cy="6270763"/>
            <a:chOff x="0" y="-38100"/>
            <a:chExt cx="4402111" cy="1503488"/>
          </a:xfrm>
        </p:grpSpPr>
        <p:sp>
          <p:nvSpPr>
            <p:cNvPr id="724" name="Google Shape;724;p26"/>
            <p:cNvSpPr/>
            <p:nvPr/>
          </p:nvSpPr>
          <p:spPr>
            <a:xfrm>
              <a:off x="0" y="0"/>
              <a:ext cx="4402111" cy="1465388"/>
            </a:xfrm>
            <a:custGeom>
              <a:rect b="b" l="l" r="r" t="t"/>
              <a:pathLst>
                <a:path extrusionOk="0" h="1465388" w="4402111">
                  <a:moveTo>
                    <a:pt x="0" y="0"/>
                  </a:moveTo>
                  <a:lnTo>
                    <a:pt x="4402111" y="0"/>
                  </a:lnTo>
                  <a:lnTo>
                    <a:pt x="4402111" y="1465388"/>
                  </a:lnTo>
                  <a:lnTo>
                    <a:pt x="0" y="1465388"/>
                  </a:lnTo>
                  <a:close/>
                </a:path>
              </a:pathLst>
            </a:custGeom>
            <a:solidFill>
              <a:srgbClr val="FF61F4"/>
            </a:solidFill>
            <a:ln>
              <a:noFill/>
            </a:ln>
          </p:spPr>
        </p:sp>
        <p:sp>
          <p:nvSpPr>
            <p:cNvPr id="725" name="Google Shape;725;p26"/>
            <p:cNvSpPr txBox="1"/>
            <p:nvPr/>
          </p:nvSpPr>
          <p:spPr>
            <a:xfrm>
              <a:off x="0" y="-38100"/>
              <a:ext cx="4402111" cy="15034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6" name="Google Shape;726;p26"/>
          <p:cNvSpPr/>
          <p:nvPr/>
        </p:nvSpPr>
        <p:spPr>
          <a:xfrm>
            <a:off x="1028700" y="1381938"/>
            <a:ext cx="7546987" cy="7876362"/>
          </a:xfrm>
          <a:custGeom>
            <a:rect b="b" l="l" r="r" t="t"/>
            <a:pathLst>
              <a:path extrusionOk="0" h="7876362" w="7546987">
                <a:moveTo>
                  <a:pt x="0" y="0"/>
                </a:moveTo>
                <a:lnTo>
                  <a:pt x="7546987" y="0"/>
                </a:lnTo>
                <a:lnTo>
                  <a:pt x="7546987" y="7876362"/>
                </a:lnTo>
                <a:lnTo>
                  <a:pt x="0" y="7876362"/>
                </a:lnTo>
                <a:lnTo>
                  <a:pt x="0" y="0"/>
                </a:lnTo>
                <a:close/>
              </a:path>
            </a:pathLst>
          </a:custGeom>
          <a:blipFill rotWithShape="1">
            <a:blip r:embed="rId3">
              <a:alphaModFix/>
            </a:blip>
            <a:stretch>
              <a:fillRect b="0" l="0" r="0" t="0"/>
            </a:stretch>
          </a:blipFill>
          <a:ln>
            <a:noFill/>
          </a:ln>
        </p:spPr>
      </p:sp>
      <p:sp>
        <p:nvSpPr>
          <p:cNvPr id="727" name="Google Shape;727;p26"/>
          <p:cNvSpPr txBox="1"/>
          <p:nvPr/>
        </p:nvSpPr>
        <p:spPr>
          <a:xfrm>
            <a:off x="9501034" y="2731903"/>
            <a:ext cx="7579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000000"/>
                </a:solidFill>
                <a:latin typeface="Barlow"/>
                <a:ea typeface="Barlow"/>
                <a:cs typeface="Barlow"/>
                <a:sym typeface="Barlow"/>
              </a:rPr>
              <a:t>“THIS IS A QUOTE, WORDS FULL OF WISDOM THAT SOMEONE IMPORTANT SAID AND CAN MAKE THE READER GET INSPIRED.”</a:t>
            </a:r>
            <a:endParaRPr/>
          </a:p>
        </p:txBody>
      </p:sp>
      <p:sp>
        <p:nvSpPr>
          <p:cNvPr id="728" name="Google Shape;728;p26"/>
          <p:cNvSpPr txBox="1"/>
          <p:nvPr/>
        </p:nvSpPr>
        <p:spPr>
          <a:xfrm>
            <a:off x="9501034" y="6974072"/>
            <a:ext cx="4947293"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9ED49"/>
                </a:solidFill>
                <a:latin typeface="Barlow"/>
                <a:ea typeface="Barlow"/>
                <a:cs typeface="Barlow"/>
                <a:sym typeface="Barlow"/>
              </a:rPr>
              <a:t>Add source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732" name="Shape 732"/>
        <p:cNvGrpSpPr/>
        <p:nvPr/>
      </p:nvGrpSpPr>
      <p:grpSpPr>
        <a:xfrm>
          <a:off x="0" y="0"/>
          <a:ext cx="0" cy="0"/>
          <a:chOff x="0" y="0"/>
          <a:chExt cx="0" cy="0"/>
        </a:xfrm>
      </p:grpSpPr>
      <p:grpSp>
        <p:nvGrpSpPr>
          <p:cNvPr id="733" name="Google Shape;733;p27"/>
          <p:cNvGrpSpPr/>
          <p:nvPr/>
        </p:nvGrpSpPr>
        <p:grpSpPr>
          <a:xfrm>
            <a:off x="13709497" y="9549123"/>
            <a:ext cx="4791785" cy="577427"/>
            <a:chOff x="0" y="-75304"/>
            <a:chExt cx="6389046" cy="769902"/>
          </a:xfrm>
        </p:grpSpPr>
        <p:grpSp>
          <p:nvGrpSpPr>
            <p:cNvPr id="734" name="Google Shape;734;p27"/>
            <p:cNvGrpSpPr/>
            <p:nvPr/>
          </p:nvGrpSpPr>
          <p:grpSpPr>
            <a:xfrm>
              <a:off x="0" y="-75304"/>
              <a:ext cx="6389046" cy="769902"/>
              <a:chOff x="0" y="-38100"/>
              <a:chExt cx="3232540" cy="389532"/>
            </a:xfrm>
          </p:grpSpPr>
          <p:sp>
            <p:nvSpPr>
              <p:cNvPr id="735" name="Google Shape;735;p27"/>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736" name="Google Shape;736;p27"/>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7" name="Google Shape;737;p27"/>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grpSp>
        <p:nvGrpSpPr>
          <p:cNvPr id="738" name="Google Shape;738;p27"/>
          <p:cNvGrpSpPr/>
          <p:nvPr/>
        </p:nvGrpSpPr>
        <p:grpSpPr>
          <a:xfrm>
            <a:off x="8832741" y="3345598"/>
            <a:ext cx="10475731" cy="2343388"/>
            <a:chOff x="0" y="-38100"/>
            <a:chExt cx="2511677" cy="561854"/>
          </a:xfrm>
        </p:grpSpPr>
        <p:sp>
          <p:nvSpPr>
            <p:cNvPr id="739" name="Google Shape;739;p27"/>
            <p:cNvSpPr/>
            <p:nvPr/>
          </p:nvSpPr>
          <p:spPr>
            <a:xfrm>
              <a:off x="0" y="0"/>
              <a:ext cx="2511677" cy="523754"/>
            </a:xfrm>
            <a:custGeom>
              <a:rect b="b" l="l" r="r" t="t"/>
              <a:pathLst>
                <a:path extrusionOk="0" h="523754" w="2511677">
                  <a:moveTo>
                    <a:pt x="0" y="0"/>
                  </a:moveTo>
                  <a:lnTo>
                    <a:pt x="2511677" y="0"/>
                  </a:lnTo>
                  <a:lnTo>
                    <a:pt x="2511677" y="523754"/>
                  </a:lnTo>
                  <a:lnTo>
                    <a:pt x="0" y="523754"/>
                  </a:lnTo>
                  <a:close/>
                </a:path>
              </a:pathLst>
            </a:custGeom>
            <a:solidFill>
              <a:srgbClr val="FF61F4"/>
            </a:solidFill>
            <a:ln>
              <a:noFill/>
            </a:ln>
          </p:spPr>
        </p:sp>
        <p:sp>
          <p:nvSpPr>
            <p:cNvPr id="740" name="Google Shape;740;p27"/>
            <p:cNvSpPr txBox="1"/>
            <p:nvPr/>
          </p:nvSpPr>
          <p:spPr>
            <a:xfrm>
              <a:off x="0" y="-38100"/>
              <a:ext cx="2511676" cy="5618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1" name="Google Shape;741;p27"/>
          <p:cNvSpPr/>
          <p:nvPr/>
        </p:nvSpPr>
        <p:spPr>
          <a:xfrm flipH="1">
            <a:off x="106616" y="1418567"/>
            <a:ext cx="7799844" cy="10195874"/>
          </a:xfrm>
          <a:custGeom>
            <a:rect b="b" l="l" r="r" t="t"/>
            <a:pathLst>
              <a:path extrusionOk="0" h="10195874" w="7799844">
                <a:moveTo>
                  <a:pt x="7799844" y="0"/>
                </a:moveTo>
                <a:lnTo>
                  <a:pt x="0" y="0"/>
                </a:lnTo>
                <a:lnTo>
                  <a:pt x="0" y="10195874"/>
                </a:lnTo>
                <a:lnTo>
                  <a:pt x="7799844" y="10195874"/>
                </a:lnTo>
                <a:lnTo>
                  <a:pt x="7799844" y="0"/>
                </a:lnTo>
                <a:close/>
              </a:path>
            </a:pathLst>
          </a:custGeom>
          <a:blipFill rotWithShape="1">
            <a:blip r:embed="rId3">
              <a:alphaModFix/>
            </a:blip>
            <a:stretch>
              <a:fillRect b="0" l="0" r="0" t="0"/>
            </a:stretch>
          </a:blipFill>
          <a:ln>
            <a:noFill/>
          </a:ln>
        </p:spPr>
      </p:sp>
      <p:grpSp>
        <p:nvGrpSpPr>
          <p:cNvPr id="742" name="Google Shape;742;p27"/>
          <p:cNvGrpSpPr/>
          <p:nvPr/>
        </p:nvGrpSpPr>
        <p:grpSpPr>
          <a:xfrm>
            <a:off x="7643358" y="3189147"/>
            <a:ext cx="688939" cy="656645"/>
            <a:chOff x="0" y="0"/>
            <a:chExt cx="812800" cy="774700"/>
          </a:xfrm>
        </p:grpSpPr>
        <p:sp>
          <p:nvSpPr>
            <p:cNvPr id="743" name="Google Shape;743;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44" name="Google Shape;744;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5" name="Google Shape;745;p27"/>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746" name="Google Shape;746;p27"/>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747" name="Google Shape;747;p27"/>
          <p:cNvSpPr txBox="1"/>
          <p:nvPr/>
        </p:nvSpPr>
        <p:spPr>
          <a:xfrm>
            <a:off x="7500990" y="1595297"/>
            <a:ext cx="9758310"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CUSTOMER REVIEWS</a:t>
            </a:r>
            <a:endParaRPr/>
          </a:p>
        </p:txBody>
      </p:sp>
      <p:sp>
        <p:nvSpPr>
          <p:cNvPr id="748" name="Google Shape;748;p27"/>
          <p:cNvSpPr txBox="1"/>
          <p:nvPr/>
        </p:nvSpPr>
        <p:spPr>
          <a:xfrm>
            <a:off x="9514209" y="4036292"/>
            <a:ext cx="8390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a:t>
            </a:r>
            <a:endParaRPr/>
          </a:p>
        </p:txBody>
      </p:sp>
      <p:grpSp>
        <p:nvGrpSpPr>
          <p:cNvPr id="749" name="Google Shape;749;p27"/>
          <p:cNvGrpSpPr/>
          <p:nvPr/>
        </p:nvGrpSpPr>
        <p:grpSpPr>
          <a:xfrm>
            <a:off x="8439353" y="3189147"/>
            <a:ext cx="688939" cy="656645"/>
            <a:chOff x="0" y="0"/>
            <a:chExt cx="812800" cy="774700"/>
          </a:xfrm>
        </p:grpSpPr>
        <p:sp>
          <p:nvSpPr>
            <p:cNvPr id="750" name="Google Shape;750;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51" name="Google Shape;751;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2" name="Google Shape;752;p27"/>
          <p:cNvGrpSpPr/>
          <p:nvPr/>
        </p:nvGrpSpPr>
        <p:grpSpPr>
          <a:xfrm>
            <a:off x="9233067" y="3189147"/>
            <a:ext cx="688939" cy="656645"/>
            <a:chOff x="0" y="0"/>
            <a:chExt cx="812800" cy="774700"/>
          </a:xfrm>
        </p:grpSpPr>
        <p:sp>
          <p:nvSpPr>
            <p:cNvPr id="753" name="Google Shape;753;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54" name="Google Shape;754;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p27"/>
          <p:cNvGrpSpPr/>
          <p:nvPr/>
        </p:nvGrpSpPr>
        <p:grpSpPr>
          <a:xfrm>
            <a:off x="10026781" y="3189147"/>
            <a:ext cx="688939" cy="656645"/>
            <a:chOff x="0" y="0"/>
            <a:chExt cx="812800" cy="774700"/>
          </a:xfrm>
        </p:grpSpPr>
        <p:sp>
          <p:nvSpPr>
            <p:cNvPr id="756" name="Google Shape;756;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57" name="Google Shape;757;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8" name="Google Shape;758;p27"/>
          <p:cNvGrpSpPr/>
          <p:nvPr/>
        </p:nvGrpSpPr>
        <p:grpSpPr>
          <a:xfrm>
            <a:off x="10820495" y="3189147"/>
            <a:ext cx="688939" cy="656645"/>
            <a:chOff x="0" y="0"/>
            <a:chExt cx="812800" cy="774700"/>
          </a:xfrm>
        </p:grpSpPr>
        <p:sp>
          <p:nvSpPr>
            <p:cNvPr id="759" name="Google Shape;759;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60" name="Google Shape;760;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1" name="Google Shape;761;p27"/>
          <p:cNvSpPr txBox="1"/>
          <p:nvPr/>
        </p:nvSpPr>
        <p:spPr>
          <a:xfrm>
            <a:off x="9514209" y="4972678"/>
            <a:ext cx="4368508"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grpSp>
        <p:nvGrpSpPr>
          <p:cNvPr id="762" name="Google Shape;762;p27"/>
          <p:cNvGrpSpPr/>
          <p:nvPr/>
        </p:nvGrpSpPr>
        <p:grpSpPr>
          <a:xfrm>
            <a:off x="8690373" y="6357596"/>
            <a:ext cx="10475731" cy="2343388"/>
            <a:chOff x="0" y="-38100"/>
            <a:chExt cx="2511677" cy="561854"/>
          </a:xfrm>
        </p:grpSpPr>
        <p:sp>
          <p:nvSpPr>
            <p:cNvPr id="763" name="Google Shape;763;p27"/>
            <p:cNvSpPr/>
            <p:nvPr/>
          </p:nvSpPr>
          <p:spPr>
            <a:xfrm>
              <a:off x="0" y="0"/>
              <a:ext cx="2511677" cy="523754"/>
            </a:xfrm>
            <a:custGeom>
              <a:rect b="b" l="l" r="r" t="t"/>
              <a:pathLst>
                <a:path extrusionOk="0" h="523754" w="2511677">
                  <a:moveTo>
                    <a:pt x="0" y="0"/>
                  </a:moveTo>
                  <a:lnTo>
                    <a:pt x="2511677" y="0"/>
                  </a:lnTo>
                  <a:lnTo>
                    <a:pt x="2511677" y="523754"/>
                  </a:lnTo>
                  <a:lnTo>
                    <a:pt x="0" y="523754"/>
                  </a:lnTo>
                  <a:close/>
                </a:path>
              </a:pathLst>
            </a:custGeom>
            <a:solidFill>
              <a:srgbClr val="FF61F4"/>
            </a:solidFill>
            <a:ln>
              <a:noFill/>
            </a:ln>
          </p:spPr>
        </p:sp>
        <p:sp>
          <p:nvSpPr>
            <p:cNvPr id="764" name="Google Shape;764;p27"/>
            <p:cNvSpPr txBox="1"/>
            <p:nvPr/>
          </p:nvSpPr>
          <p:spPr>
            <a:xfrm>
              <a:off x="0" y="-38100"/>
              <a:ext cx="2511676" cy="5618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5" name="Google Shape;765;p27"/>
          <p:cNvGrpSpPr/>
          <p:nvPr/>
        </p:nvGrpSpPr>
        <p:grpSpPr>
          <a:xfrm>
            <a:off x="7500990" y="6201145"/>
            <a:ext cx="688939" cy="656645"/>
            <a:chOff x="0" y="0"/>
            <a:chExt cx="812800" cy="774700"/>
          </a:xfrm>
        </p:grpSpPr>
        <p:sp>
          <p:nvSpPr>
            <p:cNvPr id="766" name="Google Shape;766;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67" name="Google Shape;767;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8" name="Google Shape;768;p27"/>
          <p:cNvSpPr txBox="1"/>
          <p:nvPr/>
        </p:nvSpPr>
        <p:spPr>
          <a:xfrm>
            <a:off x="9371841" y="7048290"/>
            <a:ext cx="8390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a:t>
            </a:r>
            <a:endParaRPr/>
          </a:p>
        </p:txBody>
      </p:sp>
      <p:grpSp>
        <p:nvGrpSpPr>
          <p:cNvPr id="769" name="Google Shape;769;p27"/>
          <p:cNvGrpSpPr/>
          <p:nvPr/>
        </p:nvGrpSpPr>
        <p:grpSpPr>
          <a:xfrm>
            <a:off x="8296985" y="6201145"/>
            <a:ext cx="688939" cy="656645"/>
            <a:chOff x="0" y="0"/>
            <a:chExt cx="812800" cy="774700"/>
          </a:xfrm>
        </p:grpSpPr>
        <p:sp>
          <p:nvSpPr>
            <p:cNvPr id="770" name="Google Shape;770;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71" name="Google Shape;771;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2" name="Google Shape;772;p27"/>
          <p:cNvGrpSpPr/>
          <p:nvPr/>
        </p:nvGrpSpPr>
        <p:grpSpPr>
          <a:xfrm>
            <a:off x="9090699" y="6201145"/>
            <a:ext cx="688939" cy="656645"/>
            <a:chOff x="0" y="0"/>
            <a:chExt cx="812800" cy="774700"/>
          </a:xfrm>
        </p:grpSpPr>
        <p:sp>
          <p:nvSpPr>
            <p:cNvPr id="773" name="Google Shape;773;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74" name="Google Shape;774;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5" name="Google Shape;775;p27"/>
          <p:cNvGrpSpPr/>
          <p:nvPr/>
        </p:nvGrpSpPr>
        <p:grpSpPr>
          <a:xfrm>
            <a:off x="9884413" y="6201145"/>
            <a:ext cx="688939" cy="656645"/>
            <a:chOff x="0" y="0"/>
            <a:chExt cx="812800" cy="774700"/>
          </a:xfrm>
        </p:grpSpPr>
        <p:sp>
          <p:nvSpPr>
            <p:cNvPr id="776" name="Google Shape;776;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77" name="Google Shape;777;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8" name="Google Shape;778;p27"/>
          <p:cNvGrpSpPr/>
          <p:nvPr/>
        </p:nvGrpSpPr>
        <p:grpSpPr>
          <a:xfrm>
            <a:off x="10678127" y="6201145"/>
            <a:ext cx="688939" cy="656645"/>
            <a:chOff x="0" y="0"/>
            <a:chExt cx="812800" cy="774700"/>
          </a:xfrm>
        </p:grpSpPr>
        <p:sp>
          <p:nvSpPr>
            <p:cNvPr id="779" name="Google Shape;779;p27"/>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a:ln>
              <a:noFill/>
            </a:ln>
          </p:spPr>
        </p:sp>
        <p:sp>
          <p:nvSpPr>
            <p:cNvPr id="780" name="Google Shape;780;p27"/>
            <p:cNvSpPr txBox="1"/>
            <p:nvPr/>
          </p:nvSpPr>
          <p:spPr>
            <a:xfrm>
              <a:off x="228600" y="228600"/>
              <a:ext cx="355600" cy="38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1" name="Google Shape;781;p27"/>
          <p:cNvSpPr txBox="1"/>
          <p:nvPr/>
        </p:nvSpPr>
        <p:spPr>
          <a:xfrm>
            <a:off x="9371841" y="7984676"/>
            <a:ext cx="4368508"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785" name="Shape 785"/>
        <p:cNvGrpSpPr/>
        <p:nvPr/>
      </p:nvGrpSpPr>
      <p:grpSpPr>
        <a:xfrm>
          <a:off x="0" y="0"/>
          <a:ext cx="0" cy="0"/>
          <a:chOff x="0" y="0"/>
          <a:chExt cx="0" cy="0"/>
        </a:xfrm>
      </p:grpSpPr>
      <p:pic>
        <p:nvPicPr>
          <p:cNvPr id="786" name="Google Shape;786;p28"/>
          <p:cNvPicPr preferRelativeResize="0"/>
          <p:nvPr/>
        </p:nvPicPr>
        <p:blipFill rotWithShape="1">
          <a:blip r:embed="rId3">
            <a:alphaModFix/>
          </a:blip>
          <a:srcRect b="0" l="12206" r="53051" t="0"/>
          <a:stretch/>
        </p:blipFill>
        <p:spPr>
          <a:xfrm>
            <a:off x="1028700" y="1088081"/>
            <a:ext cx="4796795" cy="9198919"/>
          </a:xfrm>
          <a:prstGeom prst="rect">
            <a:avLst/>
          </a:prstGeom>
          <a:noFill/>
          <a:ln>
            <a:noFill/>
          </a:ln>
        </p:spPr>
      </p:pic>
      <p:grpSp>
        <p:nvGrpSpPr>
          <p:cNvPr id="787" name="Google Shape;787;p28"/>
          <p:cNvGrpSpPr/>
          <p:nvPr/>
        </p:nvGrpSpPr>
        <p:grpSpPr>
          <a:xfrm>
            <a:off x="13709497" y="9549123"/>
            <a:ext cx="4791785" cy="577427"/>
            <a:chOff x="0" y="-75304"/>
            <a:chExt cx="6389046" cy="769902"/>
          </a:xfrm>
        </p:grpSpPr>
        <p:grpSp>
          <p:nvGrpSpPr>
            <p:cNvPr id="788" name="Google Shape;788;p28"/>
            <p:cNvGrpSpPr/>
            <p:nvPr/>
          </p:nvGrpSpPr>
          <p:grpSpPr>
            <a:xfrm>
              <a:off x="0" y="-75304"/>
              <a:ext cx="6389046" cy="769902"/>
              <a:chOff x="0" y="-38100"/>
              <a:chExt cx="3232540" cy="389532"/>
            </a:xfrm>
          </p:grpSpPr>
          <p:sp>
            <p:nvSpPr>
              <p:cNvPr id="789" name="Google Shape;789;p28"/>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790" name="Google Shape;790;p28"/>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1" name="Google Shape;791;p28"/>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792" name="Google Shape;792;p28"/>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793" name="Google Shape;793;p28"/>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pic>
        <p:nvPicPr>
          <p:cNvPr id="794" name="Google Shape;794;p28"/>
          <p:cNvPicPr preferRelativeResize="0"/>
          <p:nvPr/>
        </p:nvPicPr>
        <p:blipFill rotWithShape="1">
          <a:blip r:embed="rId4">
            <a:alphaModFix/>
          </a:blip>
          <a:srcRect b="0" l="6103" r="6104" t="0"/>
          <a:stretch/>
        </p:blipFill>
        <p:spPr>
          <a:xfrm>
            <a:off x="6040187" y="1088081"/>
            <a:ext cx="4979913" cy="3782814"/>
          </a:xfrm>
          <a:prstGeom prst="rect">
            <a:avLst/>
          </a:prstGeom>
          <a:noFill/>
          <a:ln>
            <a:noFill/>
          </a:ln>
        </p:spPr>
      </p:pic>
      <p:pic>
        <p:nvPicPr>
          <p:cNvPr id="795" name="Google Shape;795;p28"/>
          <p:cNvPicPr preferRelativeResize="0"/>
          <p:nvPr/>
        </p:nvPicPr>
        <p:blipFill rotWithShape="1">
          <a:blip r:embed="rId5">
            <a:alphaModFix/>
          </a:blip>
          <a:srcRect b="0" l="17716" r="17716" t="0"/>
          <a:stretch/>
        </p:blipFill>
        <p:spPr>
          <a:xfrm>
            <a:off x="6040187" y="5143500"/>
            <a:ext cx="4979913" cy="5143500"/>
          </a:xfrm>
          <a:prstGeom prst="rect">
            <a:avLst/>
          </a:prstGeom>
          <a:noFill/>
          <a:ln>
            <a:noFill/>
          </a:ln>
        </p:spPr>
      </p:pic>
      <p:pic>
        <p:nvPicPr>
          <p:cNvPr id="796" name="Google Shape;796;p28"/>
          <p:cNvPicPr preferRelativeResize="0"/>
          <p:nvPr/>
        </p:nvPicPr>
        <p:blipFill rotWithShape="1">
          <a:blip r:embed="rId6">
            <a:alphaModFix/>
          </a:blip>
          <a:srcRect b="2842" l="0" r="0" t="2843"/>
          <a:stretch/>
        </p:blipFill>
        <p:spPr>
          <a:xfrm>
            <a:off x="11239175" y="1088081"/>
            <a:ext cx="6020125" cy="3782814"/>
          </a:xfrm>
          <a:prstGeom prst="rect">
            <a:avLst/>
          </a:prstGeom>
          <a:noFill/>
          <a:ln>
            <a:noFill/>
          </a:ln>
        </p:spPr>
      </p:pic>
      <p:sp>
        <p:nvSpPr>
          <p:cNvPr id="797" name="Google Shape;797;p28"/>
          <p:cNvSpPr txBox="1"/>
          <p:nvPr/>
        </p:nvSpPr>
        <p:spPr>
          <a:xfrm>
            <a:off x="11760126" y="6260348"/>
            <a:ext cx="5218131" cy="208915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PHOTO GALLERY</a:t>
            </a:r>
            <a:endParaRPr/>
          </a:p>
        </p:txBody>
      </p:sp>
      <p:sp>
        <p:nvSpPr>
          <p:cNvPr id="798" name="Google Shape;798;p28"/>
          <p:cNvSpPr/>
          <p:nvPr/>
        </p:nvSpPr>
        <p:spPr>
          <a:xfrm>
            <a:off x="14509713" y="4014573"/>
            <a:ext cx="3022879" cy="1813728"/>
          </a:xfrm>
          <a:custGeom>
            <a:rect b="b" l="l" r="r" t="t"/>
            <a:pathLst>
              <a:path extrusionOk="0" h="1813728" w="3022879">
                <a:moveTo>
                  <a:pt x="0" y="0"/>
                </a:moveTo>
                <a:lnTo>
                  <a:pt x="3022879" y="0"/>
                </a:lnTo>
                <a:lnTo>
                  <a:pt x="3022879" y="1813728"/>
                </a:lnTo>
                <a:lnTo>
                  <a:pt x="0" y="181372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802" name="Shape 802"/>
        <p:cNvGrpSpPr/>
        <p:nvPr/>
      </p:nvGrpSpPr>
      <p:grpSpPr>
        <a:xfrm>
          <a:off x="0" y="0"/>
          <a:ext cx="0" cy="0"/>
          <a:chOff x="0" y="0"/>
          <a:chExt cx="0" cy="0"/>
        </a:xfrm>
      </p:grpSpPr>
      <p:sp>
        <p:nvSpPr>
          <p:cNvPr id="803" name="Google Shape;803;p29"/>
          <p:cNvSpPr/>
          <p:nvPr/>
        </p:nvSpPr>
        <p:spPr>
          <a:xfrm>
            <a:off x="13793527" y="1852122"/>
            <a:ext cx="5710386" cy="8802136"/>
          </a:xfrm>
          <a:custGeom>
            <a:rect b="b" l="l" r="r" t="t"/>
            <a:pathLst>
              <a:path extrusionOk="0" h="8802136" w="5710386">
                <a:moveTo>
                  <a:pt x="0" y="0"/>
                </a:moveTo>
                <a:lnTo>
                  <a:pt x="5710386" y="0"/>
                </a:lnTo>
                <a:lnTo>
                  <a:pt x="5710386" y="8802137"/>
                </a:lnTo>
                <a:lnTo>
                  <a:pt x="0" y="8802137"/>
                </a:lnTo>
                <a:lnTo>
                  <a:pt x="0" y="0"/>
                </a:lnTo>
                <a:close/>
              </a:path>
            </a:pathLst>
          </a:custGeom>
          <a:blipFill rotWithShape="1">
            <a:blip r:embed="rId3">
              <a:alphaModFix/>
            </a:blip>
            <a:stretch>
              <a:fillRect b="0" l="0" r="0" t="0"/>
            </a:stretch>
          </a:blipFill>
          <a:ln>
            <a:noFill/>
          </a:ln>
        </p:spPr>
      </p:sp>
      <p:grpSp>
        <p:nvGrpSpPr>
          <p:cNvPr id="804" name="Google Shape;804;p29"/>
          <p:cNvGrpSpPr/>
          <p:nvPr/>
        </p:nvGrpSpPr>
        <p:grpSpPr>
          <a:xfrm>
            <a:off x="13709497" y="9549123"/>
            <a:ext cx="4791785" cy="577427"/>
            <a:chOff x="0" y="-75304"/>
            <a:chExt cx="6389046" cy="769902"/>
          </a:xfrm>
        </p:grpSpPr>
        <p:grpSp>
          <p:nvGrpSpPr>
            <p:cNvPr id="805" name="Google Shape;805;p29"/>
            <p:cNvGrpSpPr/>
            <p:nvPr/>
          </p:nvGrpSpPr>
          <p:grpSpPr>
            <a:xfrm>
              <a:off x="0" y="-75304"/>
              <a:ext cx="6389046" cy="769902"/>
              <a:chOff x="0" y="-38100"/>
              <a:chExt cx="3232540" cy="389532"/>
            </a:xfrm>
          </p:grpSpPr>
          <p:sp>
            <p:nvSpPr>
              <p:cNvPr id="806" name="Google Shape;806;p29"/>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807" name="Google Shape;807;p29"/>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8" name="Google Shape;808;p29"/>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809" name="Google Shape;809;p29"/>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810" name="Google Shape;810;p29"/>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pic>
        <p:nvPicPr>
          <p:cNvPr id="811" name="Google Shape;811;p29"/>
          <p:cNvPicPr preferRelativeResize="0"/>
          <p:nvPr/>
        </p:nvPicPr>
        <p:blipFill rotWithShape="1">
          <a:blip r:embed="rId4">
            <a:alphaModFix/>
          </a:blip>
          <a:srcRect b="0" l="10958" r="10957" t="0"/>
          <a:stretch/>
        </p:blipFill>
        <p:spPr>
          <a:xfrm>
            <a:off x="1028700" y="1454884"/>
            <a:ext cx="2969953" cy="2519853"/>
          </a:xfrm>
          <a:prstGeom prst="rect">
            <a:avLst/>
          </a:prstGeom>
          <a:noFill/>
          <a:ln>
            <a:noFill/>
          </a:ln>
        </p:spPr>
      </p:pic>
      <p:grpSp>
        <p:nvGrpSpPr>
          <p:cNvPr id="812" name="Google Shape;812;p29"/>
          <p:cNvGrpSpPr/>
          <p:nvPr/>
        </p:nvGrpSpPr>
        <p:grpSpPr>
          <a:xfrm>
            <a:off x="3998653" y="1295976"/>
            <a:ext cx="4096798" cy="2678761"/>
            <a:chOff x="0" y="-38100"/>
            <a:chExt cx="982255" cy="642264"/>
          </a:xfrm>
        </p:grpSpPr>
        <p:sp>
          <p:nvSpPr>
            <p:cNvPr id="813" name="Google Shape;813;p29"/>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814" name="Google Shape;814;p29"/>
            <p:cNvSpPr txBox="1"/>
            <p:nvPr/>
          </p:nvSpPr>
          <p:spPr>
            <a:xfrm>
              <a:off x="0" y="-38100"/>
              <a:ext cx="982255" cy="6422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5" name="Google Shape;815;p29"/>
          <p:cNvSpPr txBox="1"/>
          <p:nvPr/>
        </p:nvSpPr>
        <p:spPr>
          <a:xfrm>
            <a:off x="4804062" y="2768686"/>
            <a:ext cx="2337891" cy="344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Position/Title here</a:t>
            </a:r>
            <a:endParaRPr/>
          </a:p>
        </p:txBody>
      </p:sp>
      <p:sp>
        <p:nvSpPr>
          <p:cNvPr id="816" name="Google Shape;816;p29"/>
          <p:cNvSpPr txBox="1"/>
          <p:nvPr/>
        </p:nvSpPr>
        <p:spPr>
          <a:xfrm>
            <a:off x="4804062" y="2306605"/>
            <a:ext cx="2485980"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pic>
        <p:nvPicPr>
          <p:cNvPr id="817" name="Google Shape;817;p29"/>
          <p:cNvPicPr preferRelativeResize="0"/>
          <p:nvPr/>
        </p:nvPicPr>
        <p:blipFill rotWithShape="1">
          <a:blip r:embed="rId5">
            <a:alphaModFix/>
          </a:blip>
          <a:srcRect b="15155" l="0" r="0" t="0"/>
          <a:stretch/>
        </p:blipFill>
        <p:spPr>
          <a:xfrm>
            <a:off x="1028700" y="4347673"/>
            <a:ext cx="2969953" cy="2519853"/>
          </a:xfrm>
          <a:prstGeom prst="rect">
            <a:avLst/>
          </a:prstGeom>
          <a:noFill/>
          <a:ln>
            <a:noFill/>
          </a:ln>
        </p:spPr>
      </p:pic>
      <p:grpSp>
        <p:nvGrpSpPr>
          <p:cNvPr id="818" name="Google Shape;818;p29"/>
          <p:cNvGrpSpPr/>
          <p:nvPr/>
        </p:nvGrpSpPr>
        <p:grpSpPr>
          <a:xfrm>
            <a:off x="3998653" y="4188765"/>
            <a:ext cx="4096798" cy="2678761"/>
            <a:chOff x="0" y="-38100"/>
            <a:chExt cx="982255" cy="642264"/>
          </a:xfrm>
        </p:grpSpPr>
        <p:sp>
          <p:nvSpPr>
            <p:cNvPr id="819" name="Google Shape;819;p29"/>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820" name="Google Shape;820;p29"/>
            <p:cNvSpPr txBox="1"/>
            <p:nvPr/>
          </p:nvSpPr>
          <p:spPr>
            <a:xfrm>
              <a:off x="0" y="-38100"/>
              <a:ext cx="982255" cy="6422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1" name="Google Shape;821;p29"/>
          <p:cNvSpPr txBox="1"/>
          <p:nvPr/>
        </p:nvSpPr>
        <p:spPr>
          <a:xfrm>
            <a:off x="4730018" y="5663509"/>
            <a:ext cx="2337891" cy="344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Position/Title here</a:t>
            </a:r>
            <a:endParaRPr/>
          </a:p>
        </p:txBody>
      </p:sp>
      <p:sp>
        <p:nvSpPr>
          <p:cNvPr id="822" name="Google Shape;822;p29"/>
          <p:cNvSpPr txBox="1"/>
          <p:nvPr/>
        </p:nvSpPr>
        <p:spPr>
          <a:xfrm>
            <a:off x="4730018" y="5201428"/>
            <a:ext cx="2485980"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sp>
        <p:nvSpPr>
          <p:cNvPr id="823" name="Google Shape;823;p29"/>
          <p:cNvSpPr txBox="1"/>
          <p:nvPr/>
        </p:nvSpPr>
        <p:spPr>
          <a:xfrm>
            <a:off x="1040170" y="7648576"/>
            <a:ext cx="5516665"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OUR TEAM</a:t>
            </a:r>
            <a:endParaRPr/>
          </a:p>
        </p:txBody>
      </p:sp>
      <p:sp>
        <p:nvSpPr>
          <p:cNvPr id="824" name="Google Shape;824;p29"/>
          <p:cNvSpPr txBox="1"/>
          <p:nvPr/>
        </p:nvSpPr>
        <p:spPr>
          <a:xfrm>
            <a:off x="6556835" y="7486651"/>
            <a:ext cx="6686900" cy="13735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pic>
        <p:nvPicPr>
          <p:cNvPr id="825" name="Google Shape;825;p29"/>
          <p:cNvPicPr preferRelativeResize="0"/>
          <p:nvPr/>
        </p:nvPicPr>
        <p:blipFill rotWithShape="1">
          <a:blip r:embed="rId6">
            <a:alphaModFix/>
          </a:blip>
          <a:srcRect b="38277" l="0" r="0" t="5052"/>
          <a:stretch/>
        </p:blipFill>
        <p:spPr>
          <a:xfrm>
            <a:off x="8508946" y="1454884"/>
            <a:ext cx="2969953" cy="2519853"/>
          </a:xfrm>
          <a:prstGeom prst="rect">
            <a:avLst/>
          </a:prstGeom>
          <a:noFill/>
          <a:ln>
            <a:noFill/>
          </a:ln>
        </p:spPr>
      </p:pic>
      <p:grpSp>
        <p:nvGrpSpPr>
          <p:cNvPr id="826" name="Google Shape;826;p29"/>
          <p:cNvGrpSpPr/>
          <p:nvPr/>
        </p:nvGrpSpPr>
        <p:grpSpPr>
          <a:xfrm>
            <a:off x="11478900" y="1295976"/>
            <a:ext cx="4096798" cy="2678761"/>
            <a:chOff x="0" y="-38100"/>
            <a:chExt cx="982255" cy="642264"/>
          </a:xfrm>
        </p:grpSpPr>
        <p:sp>
          <p:nvSpPr>
            <p:cNvPr id="827" name="Google Shape;827;p29"/>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828" name="Google Shape;828;p29"/>
            <p:cNvSpPr txBox="1"/>
            <p:nvPr/>
          </p:nvSpPr>
          <p:spPr>
            <a:xfrm>
              <a:off x="0" y="-38100"/>
              <a:ext cx="982255" cy="6422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9" name="Google Shape;829;p29"/>
          <p:cNvSpPr txBox="1"/>
          <p:nvPr/>
        </p:nvSpPr>
        <p:spPr>
          <a:xfrm>
            <a:off x="12284309" y="2768686"/>
            <a:ext cx="2337891" cy="344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Position/Title here</a:t>
            </a:r>
            <a:endParaRPr/>
          </a:p>
        </p:txBody>
      </p:sp>
      <p:sp>
        <p:nvSpPr>
          <p:cNvPr id="830" name="Google Shape;830;p29"/>
          <p:cNvSpPr txBox="1"/>
          <p:nvPr/>
        </p:nvSpPr>
        <p:spPr>
          <a:xfrm>
            <a:off x="12284309" y="2306605"/>
            <a:ext cx="2485980"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pic>
        <p:nvPicPr>
          <p:cNvPr id="831" name="Google Shape;831;p29"/>
          <p:cNvPicPr preferRelativeResize="0"/>
          <p:nvPr/>
        </p:nvPicPr>
        <p:blipFill rotWithShape="1">
          <a:blip r:embed="rId7">
            <a:alphaModFix/>
          </a:blip>
          <a:srcRect b="0" l="5114" r="5114" t="0"/>
          <a:stretch/>
        </p:blipFill>
        <p:spPr>
          <a:xfrm>
            <a:off x="8508946" y="4347673"/>
            <a:ext cx="2969953" cy="2519853"/>
          </a:xfrm>
          <a:prstGeom prst="rect">
            <a:avLst/>
          </a:prstGeom>
          <a:noFill/>
          <a:ln>
            <a:noFill/>
          </a:ln>
        </p:spPr>
      </p:pic>
      <p:grpSp>
        <p:nvGrpSpPr>
          <p:cNvPr id="832" name="Google Shape;832;p29"/>
          <p:cNvGrpSpPr/>
          <p:nvPr/>
        </p:nvGrpSpPr>
        <p:grpSpPr>
          <a:xfrm>
            <a:off x="11478900" y="4188765"/>
            <a:ext cx="4096798" cy="2678761"/>
            <a:chOff x="0" y="-38100"/>
            <a:chExt cx="982255" cy="642264"/>
          </a:xfrm>
        </p:grpSpPr>
        <p:sp>
          <p:nvSpPr>
            <p:cNvPr id="833" name="Google Shape;833;p29"/>
            <p:cNvSpPr/>
            <p:nvPr/>
          </p:nvSpPr>
          <p:spPr>
            <a:xfrm>
              <a:off x="0" y="0"/>
              <a:ext cx="982254" cy="604164"/>
            </a:xfrm>
            <a:custGeom>
              <a:rect b="b" l="l" r="r" t="t"/>
              <a:pathLst>
                <a:path extrusionOk="0" h="604164" w="982254">
                  <a:moveTo>
                    <a:pt x="0" y="0"/>
                  </a:moveTo>
                  <a:lnTo>
                    <a:pt x="982254" y="0"/>
                  </a:lnTo>
                  <a:lnTo>
                    <a:pt x="982254" y="604164"/>
                  </a:lnTo>
                  <a:lnTo>
                    <a:pt x="0" y="604164"/>
                  </a:lnTo>
                  <a:close/>
                </a:path>
              </a:pathLst>
            </a:custGeom>
            <a:solidFill>
              <a:srgbClr val="FF61F4"/>
            </a:solidFill>
            <a:ln>
              <a:noFill/>
            </a:ln>
          </p:spPr>
        </p:sp>
        <p:sp>
          <p:nvSpPr>
            <p:cNvPr id="834" name="Google Shape;834;p29"/>
            <p:cNvSpPr txBox="1"/>
            <p:nvPr/>
          </p:nvSpPr>
          <p:spPr>
            <a:xfrm>
              <a:off x="0" y="-38100"/>
              <a:ext cx="982255" cy="6422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5" name="Google Shape;835;p29"/>
          <p:cNvSpPr txBox="1"/>
          <p:nvPr/>
        </p:nvSpPr>
        <p:spPr>
          <a:xfrm>
            <a:off x="12210264" y="5663509"/>
            <a:ext cx="2337891" cy="344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Barlow"/>
                <a:ea typeface="Barlow"/>
                <a:cs typeface="Barlow"/>
                <a:sym typeface="Barlow"/>
              </a:rPr>
              <a:t>Position/Title here</a:t>
            </a:r>
            <a:endParaRPr/>
          </a:p>
        </p:txBody>
      </p:sp>
      <p:sp>
        <p:nvSpPr>
          <p:cNvPr id="836" name="Google Shape;836;p29"/>
          <p:cNvSpPr txBox="1"/>
          <p:nvPr/>
        </p:nvSpPr>
        <p:spPr>
          <a:xfrm>
            <a:off x="12210264" y="5201428"/>
            <a:ext cx="2485980"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B2FF81"/>
                </a:solidFill>
                <a:latin typeface="Barlow Black"/>
                <a:ea typeface="Barlow Black"/>
                <a:cs typeface="Barlow Black"/>
                <a:sym typeface="Barlow Black"/>
              </a:rPr>
              <a:t>NAME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840" name="Shape 840"/>
        <p:cNvGrpSpPr/>
        <p:nvPr/>
      </p:nvGrpSpPr>
      <p:grpSpPr>
        <a:xfrm>
          <a:off x="0" y="0"/>
          <a:ext cx="0" cy="0"/>
          <a:chOff x="0" y="0"/>
          <a:chExt cx="0" cy="0"/>
        </a:xfrm>
      </p:grpSpPr>
      <p:grpSp>
        <p:nvGrpSpPr>
          <p:cNvPr id="841" name="Google Shape;841;p30"/>
          <p:cNvGrpSpPr/>
          <p:nvPr/>
        </p:nvGrpSpPr>
        <p:grpSpPr>
          <a:xfrm>
            <a:off x="10038469" y="-158908"/>
            <a:ext cx="8249531" cy="10445908"/>
            <a:chOff x="0" y="-38100"/>
            <a:chExt cx="1977920" cy="2504527"/>
          </a:xfrm>
        </p:grpSpPr>
        <p:sp>
          <p:nvSpPr>
            <p:cNvPr id="842" name="Google Shape;842;p30"/>
            <p:cNvSpPr/>
            <p:nvPr/>
          </p:nvSpPr>
          <p:spPr>
            <a:xfrm>
              <a:off x="0" y="0"/>
              <a:ext cx="1977920" cy="2466427"/>
            </a:xfrm>
            <a:custGeom>
              <a:rect b="b" l="l" r="r" t="t"/>
              <a:pathLst>
                <a:path extrusionOk="0" h="2466427" w="1977920">
                  <a:moveTo>
                    <a:pt x="0" y="0"/>
                  </a:moveTo>
                  <a:lnTo>
                    <a:pt x="1977920" y="0"/>
                  </a:lnTo>
                  <a:lnTo>
                    <a:pt x="1977920" y="2466427"/>
                  </a:lnTo>
                  <a:lnTo>
                    <a:pt x="0" y="2466427"/>
                  </a:lnTo>
                  <a:close/>
                </a:path>
              </a:pathLst>
            </a:custGeom>
            <a:solidFill>
              <a:srgbClr val="FF61F4"/>
            </a:solidFill>
            <a:ln>
              <a:noFill/>
            </a:ln>
          </p:spPr>
        </p:sp>
        <p:sp>
          <p:nvSpPr>
            <p:cNvPr id="843" name="Google Shape;843;p30"/>
            <p:cNvSpPr txBox="1"/>
            <p:nvPr/>
          </p:nvSpPr>
          <p:spPr>
            <a:xfrm>
              <a:off x="0" y="-38100"/>
              <a:ext cx="1977920" cy="25045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4" name="Google Shape;844;p30"/>
          <p:cNvGrpSpPr/>
          <p:nvPr/>
        </p:nvGrpSpPr>
        <p:grpSpPr>
          <a:xfrm>
            <a:off x="13709497" y="9549123"/>
            <a:ext cx="4791785" cy="577427"/>
            <a:chOff x="0" y="-75304"/>
            <a:chExt cx="6389046" cy="769902"/>
          </a:xfrm>
        </p:grpSpPr>
        <p:grpSp>
          <p:nvGrpSpPr>
            <p:cNvPr id="845" name="Google Shape;845;p30"/>
            <p:cNvGrpSpPr/>
            <p:nvPr/>
          </p:nvGrpSpPr>
          <p:grpSpPr>
            <a:xfrm>
              <a:off x="0" y="-75304"/>
              <a:ext cx="6389046" cy="769902"/>
              <a:chOff x="0" y="-38100"/>
              <a:chExt cx="3232540" cy="389532"/>
            </a:xfrm>
          </p:grpSpPr>
          <p:sp>
            <p:nvSpPr>
              <p:cNvPr id="846" name="Google Shape;846;p30"/>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847" name="Google Shape;847;p30"/>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8" name="Google Shape;848;p30"/>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849" name="Google Shape;849;p30"/>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850" name="Google Shape;850;p30"/>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851" name="Google Shape;851;p30"/>
          <p:cNvSpPr txBox="1"/>
          <p:nvPr/>
        </p:nvSpPr>
        <p:spPr>
          <a:xfrm>
            <a:off x="11742635" y="3979635"/>
            <a:ext cx="5516665" cy="107950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CONTACTS</a:t>
            </a:r>
            <a:endParaRPr/>
          </a:p>
        </p:txBody>
      </p:sp>
      <p:sp>
        <p:nvSpPr>
          <p:cNvPr id="852" name="Google Shape;852;p30"/>
          <p:cNvSpPr txBox="1"/>
          <p:nvPr/>
        </p:nvSpPr>
        <p:spPr>
          <a:xfrm>
            <a:off x="14719672" y="5771509"/>
            <a:ext cx="2539628" cy="502920"/>
          </a:xfrm>
          <a:prstGeom prst="rect">
            <a:avLst/>
          </a:prstGeom>
          <a:noFill/>
          <a:ln>
            <a:noFill/>
          </a:ln>
        </p:spPr>
        <p:txBody>
          <a:bodyPr anchorCtr="0" anchor="t" bIns="0" lIns="0" spcFirstLastPara="1" rIns="0" wrap="square" tIns="0">
            <a:spAutoFit/>
          </a:bodyPr>
          <a:lstStyle/>
          <a:p>
            <a:pPr indent="0" lvl="0" marL="0" marR="0" rtl="0" algn="r">
              <a:lnSpc>
                <a:spcPct val="150017"/>
              </a:lnSpc>
              <a:spcBef>
                <a:spcPts val="0"/>
              </a:spcBef>
              <a:spcAft>
                <a:spcPts val="0"/>
              </a:spcAft>
              <a:buNone/>
            </a:pPr>
            <a:r>
              <a:rPr b="1" i="0" lang="en-US" sz="2799" u="none" cap="none" strike="noStrike">
                <a:solidFill>
                  <a:srgbClr val="B2FF81"/>
                </a:solidFill>
                <a:latin typeface="Barlow"/>
                <a:ea typeface="Barlow"/>
                <a:cs typeface="Barlow"/>
                <a:sym typeface="Barlow"/>
              </a:rPr>
              <a:t>123-4567</a:t>
            </a:r>
            <a:endParaRPr/>
          </a:p>
        </p:txBody>
      </p:sp>
      <p:sp>
        <p:nvSpPr>
          <p:cNvPr id="853" name="Google Shape;853;p30"/>
          <p:cNvSpPr txBox="1"/>
          <p:nvPr/>
        </p:nvSpPr>
        <p:spPr>
          <a:xfrm>
            <a:off x="10481200" y="7449938"/>
            <a:ext cx="6778100" cy="502920"/>
          </a:xfrm>
          <a:prstGeom prst="rect">
            <a:avLst/>
          </a:prstGeom>
          <a:noFill/>
          <a:ln>
            <a:noFill/>
          </a:ln>
        </p:spPr>
        <p:txBody>
          <a:bodyPr anchorCtr="0" anchor="t" bIns="0" lIns="0" spcFirstLastPara="1" rIns="0" wrap="square" tIns="0">
            <a:spAutoFit/>
          </a:bodyPr>
          <a:lstStyle/>
          <a:p>
            <a:pPr indent="0" lvl="0" marL="0" marR="0" rtl="0" algn="r">
              <a:lnSpc>
                <a:spcPct val="150017"/>
              </a:lnSpc>
              <a:spcBef>
                <a:spcPts val="0"/>
              </a:spcBef>
              <a:spcAft>
                <a:spcPts val="0"/>
              </a:spcAft>
              <a:buNone/>
            </a:pPr>
            <a:r>
              <a:rPr b="1" i="0" lang="en-US" sz="2799" u="none" cap="none" strike="noStrike">
                <a:solidFill>
                  <a:srgbClr val="B2FF81"/>
                </a:solidFill>
                <a:latin typeface="Barlow"/>
                <a:ea typeface="Barlow"/>
                <a:cs typeface="Barlow"/>
                <a:sym typeface="Barlow"/>
              </a:rPr>
              <a:t>123 ANYWHERE ST. ANY CITY, 12345</a:t>
            </a:r>
            <a:endParaRPr/>
          </a:p>
        </p:txBody>
      </p:sp>
      <p:sp>
        <p:nvSpPr>
          <p:cNvPr id="854" name="Google Shape;854;p30"/>
          <p:cNvSpPr txBox="1"/>
          <p:nvPr/>
        </p:nvSpPr>
        <p:spPr>
          <a:xfrm>
            <a:off x="12385837" y="6610724"/>
            <a:ext cx="4873463" cy="502920"/>
          </a:xfrm>
          <a:prstGeom prst="rect">
            <a:avLst/>
          </a:prstGeom>
          <a:noFill/>
          <a:ln>
            <a:noFill/>
          </a:ln>
        </p:spPr>
        <p:txBody>
          <a:bodyPr anchorCtr="0" anchor="t" bIns="0" lIns="0" spcFirstLastPara="1" rIns="0" wrap="square" tIns="0">
            <a:spAutoFit/>
          </a:bodyPr>
          <a:lstStyle/>
          <a:p>
            <a:pPr indent="0" lvl="0" marL="0" marR="0" rtl="0" algn="r">
              <a:lnSpc>
                <a:spcPct val="150017"/>
              </a:lnSpc>
              <a:spcBef>
                <a:spcPts val="0"/>
              </a:spcBef>
              <a:spcAft>
                <a:spcPts val="0"/>
              </a:spcAft>
              <a:buNone/>
            </a:pPr>
            <a:r>
              <a:rPr b="1" i="0" lang="en-US" sz="2799" u="none" cap="none" strike="noStrike">
                <a:solidFill>
                  <a:srgbClr val="B2FF81"/>
                </a:solidFill>
                <a:latin typeface="Barlow"/>
                <a:ea typeface="Barlow"/>
                <a:cs typeface="Barlow"/>
                <a:sym typeface="Barlow"/>
              </a:rPr>
              <a:t>CANVACORP.COM.AU</a:t>
            </a:r>
            <a:endParaRPr/>
          </a:p>
        </p:txBody>
      </p:sp>
      <p:sp>
        <p:nvSpPr>
          <p:cNvPr id="855" name="Google Shape;855;p30"/>
          <p:cNvSpPr/>
          <p:nvPr/>
        </p:nvSpPr>
        <p:spPr>
          <a:xfrm>
            <a:off x="818604" y="1240647"/>
            <a:ext cx="10597895" cy="10911603"/>
          </a:xfrm>
          <a:custGeom>
            <a:rect b="b" l="l" r="r" t="t"/>
            <a:pathLst>
              <a:path extrusionOk="0" h="10911603" w="10597895">
                <a:moveTo>
                  <a:pt x="0" y="0"/>
                </a:moveTo>
                <a:lnTo>
                  <a:pt x="10597894" y="0"/>
                </a:lnTo>
                <a:lnTo>
                  <a:pt x="10597894" y="10911603"/>
                </a:lnTo>
                <a:lnTo>
                  <a:pt x="0" y="1091160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859" name="Shape 859"/>
        <p:cNvGrpSpPr/>
        <p:nvPr/>
      </p:nvGrpSpPr>
      <p:grpSpPr>
        <a:xfrm>
          <a:off x="0" y="0"/>
          <a:ext cx="0" cy="0"/>
          <a:chOff x="0" y="0"/>
          <a:chExt cx="0" cy="0"/>
        </a:xfrm>
      </p:grpSpPr>
      <p:sp>
        <p:nvSpPr>
          <p:cNvPr id="860" name="Google Shape;860;p31"/>
          <p:cNvSpPr/>
          <p:nvPr/>
        </p:nvSpPr>
        <p:spPr>
          <a:xfrm>
            <a:off x="20275" y="0"/>
            <a:ext cx="18288000" cy="10287000"/>
          </a:xfrm>
          <a:prstGeom prst="rect">
            <a:avLst/>
          </a:prstGeom>
          <a:solidFill>
            <a:srgbClr val="CAFF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grpSp>
        <p:nvGrpSpPr>
          <p:cNvPr id="861" name="Google Shape;861;p31"/>
          <p:cNvGrpSpPr/>
          <p:nvPr/>
        </p:nvGrpSpPr>
        <p:grpSpPr>
          <a:xfrm>
            <a:off x="774218" y="2213566"/>
            <a:ext cx="5097641" cy="7472652"/>
            <a:chOff x="0" y="-19050"/>
            <a:chExt cx="1342589" cy="1968106"/>
          </a:xfrm>
        </p:grpSpPr>
        <p:sp>
          <p:nvSpPr>
            <p:cNvPr id="862" name="Google Shape;862;p3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4" name="Google Shape;864;p31"/>
          <p:cNvGrpSpPr/>
          <p:nvPr/>
        </p:nvGrpSpPr>
        <p:grpSpPr>
          <a:xfrm>
            <a:off x="6109984" y="2213566"/>
            <a:ext cx="11512980" cy="7472652"/>
            <a:chOff x="0" y="-19050"/>
            <a:chExt cx="3032225" cy="1968106"/>
          </a:xfrm>
        </p:grpSpPr>
        <p:sp>
          <p:nvSpPr>
            <p:cNvPr id="865" name="Google Shape;865;p3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7" name="Google Shape;867;p31"/>
          <p:cNvGrpSpPr/>
          <p:nvPr/>
        </p:nvGrpSpPr>
        <p:grpSpPr>
          <a:xfrm>
            <a:off x="1139005" y="2494284"/>
            <a:ext cx="4368067" cy="719567"/>
            <a:chOff x="0" y="-19050"/>
            <a:chExt cx="1150437" cy="189516"/>
          </a:xfrm>
        </p:grpSpPr>
        <p:sp>
          <p:nvSpPr>
            <p:cNvPr id="868" name="Google Shape;868;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0" name="Google Shape;870;p31"/>
          <p:cNvGrpSpPr/>
          <p:nvPr/>
        </p:nvGrpSpPr>
        <p:grpSpPr>
          <a:xfrm>
            <a:off x="9682440" y="2494284"/>
            <a:ext cx="4368067" cy="719567"/>
            <a:chOff x="0" y="-19050"/>
            <a:chExt cx="1150437" cy="189516"/>
          </a:xfrm>
        </p:grpSpPr>
        <p:sp>
          <p:nvSpPr>
            <p:cNvPr id="871" name="Google Shape;871;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3" name="Google Shape;873;p31"/>
          <p:cNvGrpSpPr/>
          <p:nvPr/>
        </p:nvGrpSpPr>
        <p:grpSpPr>
          <a:xfrm>
            <a:off x="1139005" y="7128683"/>
            <a:ext cx="4368067" cy="719567"/>
            <a:chOff x="0" y="-19050"/>
            <a:chExt cx="1150437" cy="189516"/>
          </a:xfrm>
        </p:grpSpPr>
        <p:sp>
          <p:nvSpPr>
            <p:cNvPr id="874" name="Google Shape;874;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6" name="Google Shape;876;p31"/>
          <p:cNvGrpSpPr/>
          <p:nvPr/>
        </p:nvGrpSpPr>
        <p:grpSpPr>
          <a:xfrm>
            <a:off x="1679559" y="8078223"/>
            <a:ext cx="754204" cy="771881"/>
            <a:chOff x="0" y="-19050"/>
            <a:chExt cx="812800" cy="831850"/>
          </a:xfrm>
        </p:grpSpPr>
        <p:sp>
          <p:nvSpPr>
            <p:cNvPr id="877" name="Google Shape;877;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AFF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9" name="Google Shape;879;p31"/>
          <p:cNvGrpSpPr/>
          <p:nvPr/>
        </p:nvGrpSpPr>
        <p:grpSpPr>
          <a:xfrm>
            <a:off x="2548110" y="8078223"/>
            <a:ext cx="754204" cy="771881"/>
            <a:chOff x="0" y="-19050"/>
            <a:chExt cx="812800" cy="831850"/>
          </a:xfrm>
        </p:grpSpPr>
        <p:sp>
          <p:nvSpPr>
            <p:cNvPr id="880" name="Google Shape;880;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2FF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2" name="Google Shape;882;p31"/>
          <p:cNvGrpSpPr/>
          <p:nvPr/>
        </p:nvGrpSpPr>
        <p:grpSpPr>
          <a:xfrm>
            <a:off x="4285212" y="8078223"/>
            <a:ext cx="754204" cy="771881"/>
            <a:chOff x="0" y="-19050"/>
            <a:chExt cx="812800" cy="831850"/>
          </a:xfrm>
        </p:grpSpPr>
        <p:sp>
          <p:nvSpPr>
            <p:cNvPr id="883" name="Google Shape;883;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5" name="Google Shape;885;p31"/>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886" name="Google Shape;886;p31"/>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887" name="Google Shape;887;p31"/>
          <p:cNvSpPr txBox="1"/>
          <p:nvPr/>
        </p:nvSpPr>
        <p:spPr>
          <a:xfrm>
            <a:off x="1747770" y="4210034"/>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p:txBody>
      </p:sp>
      <p:sp>
        <p:nvSpPr>
          <p:cNvPr id="888" name="Google Shape;888;p31"/>
          <p:cNvSpPr txBox="1"/>
          <p:nvPr/>
        </p:nvSpPr>
        <p:spPr>
          <a:xfrm>
            <a:off x="1445974"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#CAFFA8</a:t>
            </a:r>
            <a:endParaRPr/>
          </a:p>
        </p:txBody>
      </p:sp>
      <p:sp>
        <p:nvSpPr>
          <p:cNvPr id="889" name="Google Shape;889;p31"/>
          <p:cNvSpPr txBox="1"/>
          <p:nvPr/>
        </p:nvSpPr>
        <p:spPr>
          <a:xfrm>
            <a:off x="2314526"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#B2FF81</a:t>
            </a:r>
            <a:endParaRPr/>
          </a:p>
        </p:txBody>
      </p:sp>
      <p:sp>
        <p:nvSpPr>
          <p:cNvPr id="890" name="Google Shape;890;p31"/>
          <p:cNvSpPr txBox="1"/>
          <p:nvPr/>
        </p:nvSpPr>
        <p:spPr>
          <a:xfrm>
            <a:off x="4051628"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#000000</a:t>
            </a:r>
            <a:endParaRPr/>
          </a:p>
        </p:txBody>
      </p:sp>
      <p:sp>
        <p:nvSpPr>
          <p:cNvPr id="891" name="Google Shape;891;p31"/>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B2B25"/>
                </a:solidFill>
                <a:latin typeface="Arial"/>
                <a:ea typeface="Arial"/>
                <a:cs typeface="Arial"/>
                <a:sym typeface="Arial"/>
              </a:rPr>
              <a:t>Use these design resources in your Canva Presentation.</a:t>
            </a:r>
            <a:endParaRPr/>
          </a:p>
        </p:txBody>
      </p:sp>
      <p:sp>
        <p:nvSpPr>
          <p:cNvPr id="892" name="Google Shape;892;p31"/>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FF61F4"/>
                </a:solidFill>
                <a:latin typeface="Arial"/>
                <a:ea typeface="Arial"/>
                <a:cs typeface="Arial"/>
                <a:sym typeface="Arial"/>
              </a:rPr>
              <a:t>DON'T FORGET TO DELETE THIS PAGE BEFORE PRESENTING. </a:t>
            </a:r>
            <a:endParaRPr/>
          </a:p>
        </p:txBody>
      </p:sp>
      <p:sp>
        <p:nvSpPr>
          <p:cNvPr id="893" name="Google Shape;893;p31"/>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000000"/>
                </a:solidFill>
                <a:latin typeface="Arial"/>
                <a:ea typeface="Arial"/>
                <a:cs typeface="Arial"/>
                <a:sym typeface="Arial"/>
              </a:rPr>
              <a:t>RESOURCE PAGE</a:t>
            </a:r>
            <a:endParaRPr/>
          </a:p>
        </p:txBody>
      </p:sp>
      <p:sp>
        <p:nvSpPr>
          <p:cNvPr id="894" name="Google Shape;894;p31"/>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895" name="Google Shape;895;p31"/>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896" name="Google Shape;896;p31"/>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897" name="Google Shape;897;p31"/>
          <p:cNvGrpSpPr/>
          <p:nvPr/>
        </p:nvGrpSpPr>
        <p:grpSpPr>
          <a:xfrm>
            <a:off x="3416661" y="8078223"/>
            <a:ext cx="754204" cy="771881"/>
            <a:chOff x="0" y="-19050"/>
            <a:chExt cx="812800" cy="831850"/>
          </a:xfrm>
        </p:grpSpPr>
        <p:sp>
          <p:nvSpPr>
            <p:cNvPr id="898" name="Google Shape;898;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61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0" name="Google Shape;900;p31"/>
          <p:cNvSpPr txBox="1"/>
          <p:nvPr/>
        </p:nvSpPr>
        <p:spPr>
          <a:xfrm>
            <a:off x="3183077"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#FF61F4</a:t>
            </a:r>
            <a:endParaRPr/>
          </a:p>
        </p:txBody>
      </p:sp>
      <p:sp>
        <p:nvSpPr>
          <p:cNvPr id="901" name="Google Shape;901;p31"/>
          <p:cNvSpPr/>
          <p:nvPr/>
        </p:nvSpPr>
        <p:spPr>
          <a:xfrm>
            <a:off x="14444871" y="3908356"/>
            <a:ext cx="1148752" cy="1972106"/>
          </a:xfrm>
          <a:custGeom>
            <a:rect b="b" l="l" r="r" t="t"/>
            <a:pathLst>
              <a:path extrusionOk="0" h="1972106" w="1148752">
                <a:moveTo>
                  <a:pt x="0" y="0"/>
                </a:moveTo>
                <a:lnTo>
                  <a:pt x="1148752" y="0"/>
                </a:lnTo>
                <a:lnTo>
                  <a:pt x="1148752" y="1972106"/>
                </a:lnTo>
                <a:lnTo>
                  <a:pt x="0" y="1972106"/>
                </a:lnTo>
                <a:lnTo>
                  <a:pt x="0" y="0"/>
                </a:lnTo>
                <a:close/>
              </a:path>
            </a:pathLst>
          </a:custGeom>
          <a:blipFill rotWithShape="1">
            <a:blip r:embed="rId3">
              <a:alphaModFix/>
            </a:blip>
            <a:stretch>
              <a:fillRect b="0" l="0" r="0" t="0"/>
            </a:stretch>
          </a:blipFill>
          <a:ln>
            <a:noFill/>
          </a:ln>
        </p:spPr>
      </p:sp>
      <p:sp>
        <p:nvSpPr>
          <p:cNvPr id="902" name="Google Shape;902;p31"/>
          <p:cNvSpPr/>
          <p:nvPr/>
        </p:nvSpPr>
        <p:spPr>
          <a:xfrm>
            <a:off x="8139324" y="3859733"/>
            <a:ext cx="1626638" cy="2126325"/>
          </a:xfrm>
          <a:custGeom>
            <a:rect b="b" l="l" r="r" t="t"/>
            <a:pathLst>
              <a:path extrusionOk="0" h="2126325" w="1626638">
                <a:moveTo>
                  <a:pt x="0" y="0"/>
                </a:moveTo>
                <a:lnTo>
                  <a:pt x="1626638" y="0"/>
                </a:lnTo>
                <a:lnTo>
                  <a:pt x="1626638" y="2126324"/>
                </a:lnTo>
                <a:lnTo>
                  <a:pt x="0" y="2126324"/>
                </a:lnTo>
                <a:lnTo>
                  <a:pt x="0" y="0"/>
                </a:lnTo>
                <a:close/>
              </a:path>
            </a:pathLst>
          </a:custGeom>
          <a:blipFill rotWithShape="1">
            <a:blip r:embed="rId4">
              <a:alphaModFix/>
            </a:blip>
            <a:stretch>
              <a:fillRect b="0" l="0" r="0" t="0"/>
            </a:stretch>
          </a:blipFill>
          <a:ln>
            <a:noFill/>
          </a:ln>
        </p:spPr>
      </p:sp>
      <p:sp>
        <p:nvSpPr>
          <p:cNvPr id="903" name="Google Shape;903;p31"/>
          <p:cNvSpPr/>
          <p:nvPr/>
        </p:nvSpPr>
        <p:spPr>
          <a:xfrm>
            <a:off x="12589952" y="3946213"/>
            <a:ext cx="1254844" cy="1934250"/>
          </a:xfrm>
          <a:custGeom>
            <a:rect b="b" l="l" r="r" t="t"/>
            <a:pathLst>
              <a:path extrusionOk="0" h="1934250" w="1254844">
                <a:moveTo>
                  <a:pt x="0" y="0"/>
                </a:moveTo>
                <a:lnTo>
                  <a:pt x="1254844" y="0"/>
                </a:lnTo>
                <a:lnTo>
                  <a:pt x="1254844" y="1934249"/>
                </a:lnTo>
                <a:lnTo>
                  <a:pt x="0" y="1934249"/>
                </a:lnTo>
                <a:lnTo>
                  <a:pt x="0" y="0"/>
                </a:lnTo>
                <a:close/>
              </a:path>
            </a:pathLst>
          </a:custGeom>
          <a:blipFill rotWithShape="1">
            <a:blip r:embed="rId5">
              <a:alphaModFix/>
            </a:blip>
            <a:stretch>
              <a:fillRect b="0" l="0" r="0" t="0"/>
            </a:stretch>
          </a:blipFill>
          <a:ln>
            <a:noFill/>
          </a:ln>
        </p:spPr>
      </p:sp>
      <p:sp>
        <p:nvSpPr>
          <p:cNvPr id="904" name="Google Shape;904;p31"/>
          <p:cNvSpPr/>
          <p:nvPr/>
        </p:nvSpPr>
        <p:spPr>
          <a:xfrm>
            <a:off x="10078895" y="3908356"/>
            <a:ext cx="1915408" cy="1972106"/>
          </a:xfrm>
          <a:custGeom>
            <a:rect b="b" l="l" r="r" t="t"/>
            <a:pathLst>
              <a:path extrusionOk="0" h="1972106" w="1915408">
                <a:moveTo>
                  <a:pt x="0" y="0"/>
                </a:moveTo>
                <a:lnTo>
                  <a:pt x="1915408" y="0"/>
                </a:lnTo>
                <a:lnTo>
                  <a:pt x="1915408" y="1972106"/>
                </a:lnTo>
                <a:lnTo>
                  <a:pt x="0" y="1972106"/>
                </a:lnTo>
                <a:lnTo>
                  <a:pt x="0" y="0"/>
                </a:lnTo>
                <a:close/>
              </a:path>
            </a:pathLst>
          </a:custGeom>
          <a:blipFill rotWithShape="1">
            <a:blip r:embed="rId6">
              <a:alphaModFix/>
            </a:blip>
            <a:stretch>
              <a:fillRect b="0" l="0" r="0" t="0"/>
            </a:stretch>
          </a:blipFill>
          <a:ln>
            <a:noFill/>
          </a:ln>
        </p:spPr>
      </p:sp>
      <p:sp>
        <p:nvSpPr>
          <p:cNvPr id="905" name="Google Shape;905;p31"/>
          <p:cNvSpPr/>
          <p:nvPr/>
        </p:nvSpPr>
        <p:spPr>
          <a:xfrm>
            <a:off x="7974636" y="6110697"/>
            <a:ext cx="1800537" cy="1703758"/>
          </a:xfrm>
          <a:custGeom>
            <a:rect b="b" l="l" r="r" t="t"/>
            <a:pathLst>
              <a:path extrusionOk="0" h="1703758" w="1800537">
                <a:moveTo>
                  <a:pt x="0" y="0"/>
                </a:moveTo>
                <a:lnTo>
                  <a:pt x="1800536" y="0"/>
                </a:lnTo>
                <a:lnTo>
                  <a:pt x="1800536" y="1703758"/>
                </a:lnTo>
                <a:lnTo>
                  <a:pt x="0" y="1703758"/>
                </a:lnTo>
                <a:lnTo>
                  <a:pt x="0" y="0"/>
                </a:lnTo>
                <a:close/>
              </a:path>
            </a:pathLst>
          </a:custGeom>
          <a:blipFill rotWithShape="1">
            <a:blip r:embed="rId7">
              <a:alphaModFix/>
            </a:blip>
            <a:stretch>
              <a:fillRect b="0" l="0" r="0" t="0"/>
            </a:stretch>
          </a:blipFill>
          <a:ln>
            <a:noFill/>
          </a:ln>
        </p:spPr>
      </p:sp>
      <p:sp>
        <p:nvSpPr>
          <p:cNvPr id="906" name="Google Shape;906;p31"/>
          <p:cNvSpPr/>
          <p:nvPr/>
        </p:nvSpPr>
        <p:spPr>
          <a:xfrm>
            <a:off x="10355870" y="6110697"/>
            <a:ext cx="1057736" cy="1737554"/>
          </a:xfrm>
          <a:custGeom>
            <a:rect b="b" l="l" r="r" t="t"/>
            <a:pathLst>
              <a:path extrusionOk="0" h="1737554" w="1057736">
                <a:moveTo>
                  <a:pt x="0" y="0"/>
                </a:moveTo>
                <a:lnTo>
                  <a:pt x="1057736" y="0"/>
                </a:lnTo>
                <a:lnTo>
                  <a:pt x="1057736" y="1737553"/>
                </a:lnTo>
                <a:lnTo>
                  <a:pt x="0" y="1737553"/>
                </a:lnTo>
                <a:lnTo>
                  <a:pt x="0" y="0"/>
                </a:lnTo>
                <a:close/>
              </a:path>
            </a:pathLst>
          </a:custGeom>
          <a:blipFill rotWithShape="1">
            <a:blip r:embed="rId8">
              <a:alphaModFix/>
            </a:blip>
            <a:stretch>
              <a:fillRect b="0" l="0" r="0" t="0"/>
            </a:stretch>
          </a:blipFill>
          <a:ln>
            <a:noFill/>
          </a:ln>
        </p:spPr>
      </p:sp>
      <p:sp>
        <p:nvSpPr>
          <p:cNvPr id="907" name="Google Shape;907;p31"/>
          <p:cNvSpPr/>
          <p:nvPr/>
        </p:nvSpPr>
        <p:spPr>
          <a:xfrm>
            <a:off x="13879513" y="6328568"/>
            <a:ext cx="1455352" cy="1518868"/>
          </a:xfrm>
          <a:custGeom>
            <a:rect b="b" l="l" r="r" t="t"/>
            <a:pathLst>
              <a:path extrusionOk="0" h="1518868" w="1455352">
                <a:moveTo>
                  <a:pt x="0" y="0"/>
                </a:moveTo>
                <a:lnTo>
                  <a:pt x="1455352" y="0"/>
                </a:lnTo>
                <a:lnTo>
                  <a:pt x="1455352" y="1518868"/>
                </a:lnTo>
                <a:lnTo>
                  <a:pt x="0" y="1518868"/>
                </a:lnTo>
                <a:lnTo>
                  <a:pt x="0" y="0"/>
                </a:lnTo>
                <a:close/>
              </a:path>
            </a:pathLst>
          </a:custGeom>
          <a:blipFill rotWithShape="1">
            <a:blip r:embed="rId9">
              <a:alphaModFix/>
            </a:blip>
            <a:stretch>
              <a:fillRect b="0" l="0" r="0" t="0"/>
            </a:stretch>
          </a:blipFill>
          <a:ln>
            <a:noFill/>
          </a:ln>
        </p:spPr>
      </p:sp>
      <p:sp>
        <p:nvSpPr>
          <p:cNvPr id="908" name="Google Shape;908;p31"/>
          <p:cNvSpPr/>
          <p:nvPr/>
        </p:nvSpPr>
        <p:spPr>
          <a:xfrm>
            <a:off x="11994303" y="6359700"/>
            <a:ext cx="1488551" cy="1488551"/>
          </a:xfrm>
          <a:custGeom>
            <a:rect b="b" l="l" r="r" t="t"/>
            <a:pathLst>
              <a:path extrusionOk="0" h="1488551" w="1488551">
                <a:moveTo>
                  <a:pt x="0" y="0"/>
                </a:moveTo>
                <a:lnTo>
                  <a:pt x="1488551" y="0"/>
                </a:lnTo>
                <a:lnTo>
                  <a:pt x="1488551" y="1488550"/>
                </a:lnTo>
                <a:lnTo>
                  <a:pt x="0" y="1488550"/>
                </a:lnTo>
                <a:lnTo>
                  <a:pt x="0" y="0"/>
                </a:lnTo>
                <a:close/>
              </a:path>
            </a:pathLst>
          </a:custGeom>
          <a:blipFill rotWithShape="1">
            <a:blip r:embed="rId10">
              <a:alphaModFix/>
            </a:blip>
            <a:stretch>
              <a:fillRect b="0" l="0" r="0" t="0"/>
            </a:stretch>
          </a:blipFill>
          <a:ln>
            <a:noFill/>
          </a:ln>
        </p:spPr>
      </p:sp>
      <p:sp>
        <p:nvSpPr>
          <p:cNvPr id="909" name="Google Shape;909;p31"/>
          <p:cNvSpPr/>
          <p:nvPr/>
        </p:nvSpPr>
        <p:spPr>
          <a:xfrm>
            <a:off x="10523775" y="8256756"/>
            <a:ext cx="1370073" cy="966524"/>
          </a:xfrm>
          <a:custGeom>
            <a:rect b="b" l="l" r="r" t="t"/>
            <a:pathLst>
              <a:path extrusionOk="0" h="966524" w="1370073">
                <a:moveTo>
                  <a:pt x="0" y="0"/>
                </a:moveTo>
                <a:lnTo>
                  <a:pt x="1370073" y="0"/>
                </a:lnTo>
                <a:lnTo>
                  <a:pt x="1370073" y="966524"/>
                </a:lnTo>
                <a:lnTo>
                  <a:pt x="0" y="966524"/>
                </a:lnTo>
                <a:lnTo>
                  <a:pt x="0" y="0"/>
                </a:lnTo>
                <a:close/>
              </a:path>
            </a:pathLst>
          </a:custGeom>
          <a:blipFill rotWithShape="1">
            <a:blip r:embed="rId11">
              <a:alphaModFix/>
            </a:blip>
            <a:stretch>
              <a:fillRect b="0" l="0" r="0" t="0"/>
            </a:stretch>
          </a:blipFill>
          <a:ln>
            <a:noFill/>
          </a:ln>
        </p:spPr>
      </p:sp>
      <p:sp>
        <p:nvSpPr>
          <p:cNvPr id="910" name="Google Shape;910;p31"/>
          <p:cNvSpPr/>
          <p:nvPr/>
        </p:nvSpPr>
        <p:spPr>
          <a:xfrm>
            <a:off x="12525981" y="8410555"/>
            <a:ext cx="1075399" cy="658926"/>
          </a:xfrm>
          <a:custGeom>
            <a:rect b="b" l="l" r="r" t="t"/>
            <a:pathLst>
              <a:path extrusionOk="0" h="658926" w="1075399">
                <a:moveTo>
                  <a:pt x="0" y="0"/>
                </a:moveTo>
                <a:lnTo>
                  <a:pt x="1075399" y="0"/>
                </a:lnTo>
                <a:lnTo>
                  <a:pt x="1075399" y="658926"/>
                </a:lnTo>
                <a:lnTo>
                  <a:pt x="0" y="658926"/>
                </a:lnTo>
                <a:lnTo>
                  <a:pt x="0" y="0"/>
                </a:lnTo>
                <a:close/>
              </a:path>
            </a:pathLst>
          </a:custGeom>
          <a:blipFill rotWithShape="1">
            <a:blip r:embed="rId12">
              <a:alphaModFix/>
            </a:blip>
            <a:stretch>
              <a:fillRect b="0" l="0" r="0" t="0"/>
            </a:stretch>
          </a:blipFill>
          <a:ln>
            <a:noFill/>
          </a:ln>
        </p:spPr>
      </p:sp>
      <p:sp>
        <p:nvSpPr>
          <p:cNvPr id="911" name="Google Shape;911;p31"/>
          <p:cNvSpPr/>
          <p:nvPr/>
        </p:nvSpPr>
        <p:spPr>
          <a:xfrm>
            <a:off x="14233513" y="8409053"/>
            <a:ext cx="1185868" cy="661930"/>
          </a:xfrm>
          <a:custGeom>
            <a:rect b="b" l="l" r="r" t="t"/>
            <a:pathLst>
              <a:path extrusionOk="0" h="661930" w="1185868">
                <a:moveTo>
                  <a:pt x="0" y="0"/>
                </a:moveTo>
                <a:lnTo>
                  <a:pt x="1185868" y="0"/>
                </a:lnTo>
                <a:lnTo>
                  <a:pt x="1185868" y="661930"/>
                </a:lnTo>
                <a:lnTo>
                  <a:pt x="0" y="661930"/>
                </a:lnTo>
                <a:lnTo>
                  <a:pt x="0" y="0"/>
                </a:lnTo>
                <a:close/>
              </a:path>
            </a:pathLst>
          </a:custGeom>
          <a:blipFill rotWithShape="1">
            <a:blip r:embed="rId13">
              <a:alphaModFix/>
            </a:blip>
            <a:stretch>
              <a:fillRect b="0" l="0" r="0" t="0"/>
            </a:stretch>
          </a:blipFill>
          <a:ln>
            <a:noFill/>
          </a:ln>
        </p:spPr>
      </p:sp>
      <p:sp>
        <p:nvSpPr>
          <p:cNvPr id="912" name="Google Shape;912;p31"/>
          <p:cNvSpPr/>
          <p:nvPr/>
        </p:nvSpPr>
        <p:spPr>
          <a:xfrm>
            <a:off x="8313566" y="8266595"/>
            <a:ext cx="1578076" cy="946846"/>
          </a:xfrm>
          <a:custGeom>
            <a:rect b="b" l="l" r="r" t="t"/>
            <a:pathLst>
              <a:path extrusionOk="0" h="946846" w="1578076">
                <a:moveTo>
                  <a:pt x="0" y="0"/>
                </a:moveTo>
                <a:lnTo>
                  <a:pt x="1578076" y="0"/>
                </a:lnTo>
                <a:lnTo>
                  <a:pt x="1578076" y="946846"/>
                </a:lnTo>
                <a:lnTo>
                  <a:pt x="0" y="94684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916" name="Shape 916"/>
        <p:cNvGrpSpPr/>
        <p:nvPr/>
      </p:nvGrpSpPr>
      <p:grpSpPr>
        <a:xfrm>
          <a:off x="0" y="0"/>
          <a:ext cx="0" cy="0"/>
          <a:chOff x="0" y="0"/>
          <a:chExt cx="0" cy="0"/>
        </a:xfrm>
      </p:grpSpPr>
      <p:sp>
        <p:nvSpPr>
          <p:cNvPr id="917" name="Google Shape;917;p32"/>
          <p:cNvSpPr/>
          <p:nvPr/>
        </p:nvSpPr>
        <p:spPr>
          <a:xfrm>
            <a:off x="20275" y="0"/>
            <a:ext cx="18288000" cy="10287000"/>
          </a:xfrm>
          <a:prstGeom prst="rect">
            <a:avLst/>
          </a:prstGeom>
          <a:solidFill>
            <a:srgbClr val="CAFF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918" name="Google Shape;918;p32"/>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919" name="Google Shape;919;p32"/>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FF61F4"/>
                </a:solidFill>
                <a:latin typeface="Arial"/>
                <a:ea typeface="Arial"/>
                <a:cs typeface="Arial"/>
                <a:sym typeface="Arial"/>
              </a:rPr>
              <a:t>Happy designing!</a:t>
            </a:r>
            <a:endParaRPr/>
          </a:p>
        </p:txBody>
      </p:sp>
      <p:sp>
        <p:nvSpPr>
          <p:cNvPr id="920" name="Google Shape;920;p32"/>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921" name="Google Shape;921;p32"/>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922" name="Google Shape;922;p32"/>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000000"/>
                </a:solidFill>
                <a:latin typeface="Arial"/>
                <a:ea typeface="Arial"/>
                <a:cs typeface="Arial"/>
                <a:sym typeface="Arial"/>
              </a:rPr>
              <a:t>CREDITS</a:t>
            </a:r>
            <a:endParaRPr/>
          </a:p>
        </p:txBody>
      </p:sp>
      <p:sp>
        <p:nvSpPr>
          <p:cNvPr id="923" name="Google Shape;923;p32"/>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sp>
        <p:nvSpPr>
          <p:cNvPr id="924" name="Google Shape;924;p32"/>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
        <p:nvSpPr>
          <p:cNvPr id="925" name="Google Shape;925;p32"/>
          <p:cNvSpPr/>
          <p:nvPr/>
        </p:nvSpPr>
        <p:spPr>
          <a:xfrm>
            <a:off x="13286497" y="1804977"/>
            <a:ext cx="5698048" cy="8783119"/>
          </a:xfrm>
          <a:custGeom>
            <a:rect b="b" l="l" r="r" t="t"/>
            <a:pathLst>
              <a:path extrusionOk="0" h="8783119" w="5698048">
                <a:moveTo>
                  <a:pt x="0" y="0"/>
                </a:moveTo>
                <a:lnTo>
                  <a:pt x="5698048" y="0"/>
                </a:lnTo>
                <a:lnTo>
                  <a:pt x="5698048" y="8783119"/>
                </a:lnTo>
                <a:lnTo>
                  <a:pt x="0" y="8783119"/>
                </a:lnTo>
                <a:lnTo>
                  <a:pt x="0" y="0"/>
                </a:lnTo>
                <a:close/>
              </a:path>
            </a:pathLst>
          </a:custGeom>
          <a:blipFill rotWithShape="1">
            <a:blip r:embed="rId4">
              <a:alphaModFix/>
            </a:blip>
            <a:stretch>
              <a:fillRect b="0" l="0" r="0" t="0"/>
            </a:stretch>
          </a:blipFill>
          <a:ln>
            <a:noFill/>
          </a:ln>
        </p:spPr>
      </p:sp>
      <p:sp>
        <p:nvSpPr>
          <p:cNvPr id="926" name="Google Shape;926;p32"/>
          <p:cNvSpPr/>
          <p:nvPr/>
        </p:nvSpPr>
        <p:spPr>
          <a:xfrm>
            <a:off x="-210758" y="1804977"/>
            <a:ext cx="5214006" cy="8565102"/>
          </a:xfrm>
          <a:custGeom>
            <a:rect b="b" l="l" r="r" t="t"/>
            <a:pathLst>
              <a:path extrusionOk="0" h="8565102" w="5214006">
                <a:moveTo>
                  <a:pt x="0" y="0"/>
                </a:moveTo>
                <a:lnTo>
                  <a:pt x="5214006" y="0"/>
                </a:lnTo>
                <a:lnTo>
                  <a:pt x="5214006" y="8565102"/>
                </a:lnTo>
                <a:lnTo>
                  <a:pt x="0" y="85651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338" name="Shape 338"/>
        <p:cNvGrpSpPr/>
        <p:nvPr/>
      </p:nvGrpSpPr>
      <p:grpSpPr>
        <a:xfrm>
          <a:off x="0" y="0"/>
          <a:ext cx="0" cy="0"/>
          <a:chOff x="0" y="0"/>
          <a:chExt cx="0" cy="0"/>
        </a:xfrm>
      </p:grpSpPr>
      <p:sp>
        <p:nvSpPr>
          <p:cNvPr id="339" name="Google Shape;339;p16"/>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340" name="Google Shape;340;p16"/>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grpSp>
        <p:nvGrpSpPr>
          <p:cNvPr id="341" name="Google Shape;341;p16"/>
          <p:cNvGrpSpPr/>
          <p:nvPr/>
        </p:nvGrpSpPr>
        <p:grpSpPr>
          <a:xfrm>
            <a:off x="13709497" y="9549123"/>
            <a:ext cx="4791785" cy="577427"/>
            <a:chOff x="0" y="-75304"/>
            <a:chExt cx="6389046" cy="769902"/>
          </a:xfrm>
        </p:grpSpPr>
        <p:grpSp>
          <p:nvGrpSpPr>
            <p:cNvPr id="342" name="Google Shape;342;p16"/>
            <p:cNvGrpSpPr/>
            <p:nvPr/>
          </p:nvGrpSpPr>
          <p:grpSpPr>
            <a:xfrm>
              <a:off x="0" y="-75304"/>
              <a:ext cx="6389046" cy="769902"/>
              <a:chOff x="0" y="-38100"/>
              <a:chExt cx="3232540" cy="389532"/>
            </a:xfrm>
          </p:grpSpPr>
          <p:sp>
            <p:nvSpPr>
              <p:cNvPr id="343" name="Google Shape;343;p16"/>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344" name="Google Shape;344;p16"/>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16"/>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346" name="Google Shape;346;p16"/>
          <p:cNvSpPr txBox="1"/>
          <p:nvPr/>
        </p:nvSpPr>
        <p:spPr>
          <a:xfrm>
            <a:off x="1028700" y="6180828"/>
            <a:ext cx="3171088" cy="208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ROADMAP</a:t>
            </a:r>
            <a:endParaRPr/>
          </a:p>
        </p:txBody>
      </p:sp>
      <p:grpSp>
        <p:nvGrpSpPr>
          <p:cNvPr id="347" name="Google Shape;347;p16"/>
          <p:cNvGrpSpPr/>
          <p:nvPr/>
        </p:nvGrpSpPr>
        <p:grpSpPr>
          <a:xfrm>
            <a:off x="1039621" y="1813408"/>
            <a:ext cx="3879682" cy="2898447"/>
            <a:chOff x="0" y="-38100"/>
            <a:chExt cx="930199" cy="694936"/>
          </a:xfrm>
        </p:grpSpPr>
        <p:sp>
          <p:nvSpPr>
            <p:cNvPr id="348" name="Google Shape;348;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49" name="Google Shape;349;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6"/>
          <p:cNvSpPr txBox="1"/>
          <p:nvPr/>
        </p:nvSpPr>
        <p:spPr>
          <a:xfrm>
            <a:off x="795208" y="2338771"/>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O1</a:t>
            </a:r>
            <a:endParaRPr/>
          </a:p>
        </p:txBody>
      </p:sp>
      <p:sp>
        <p:nvSpPr>
          <p:cNvPr id="351" name="Google Shape;351;p16"/>
          <p:cNvSpPr txBox="1"/>
          <p:nvPr/>
        </p:nvSpPr>
        <p:spPr>
          <a:xfrm>
            <a:off x="1419339" y="2971895"/>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52" name="Google Shape;352;p16"/>
          <p:cNvGrpSpPr/>
          <p:nvPr/>
        </p:nvGrpSpPr>
        <p:grpSpPr>
          <a:xfrm>
            <a:off x="5158312" y="1813408"/>
            <a:ext cx="3879682" cy="2898447"/>
            <a:chOff x="0" y="-38100"/>
            <a:chExt cx="930199" cy="694936"/>
          </a:xfrm>
        </p:grpSpPr>
        <p:sp>
          <p:nvSpPr>
            <p:cNvPr id="353" name="Google Shape;353;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54" name="Google Shape;354;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5" name="Google Shape;355;p16"/>
          <p:cNvSpPr txBox="1"/>
          <p:nvPr/>
        </p:nvSpPr>
        <p:spPr>
          <a:xfrm>
            <a:off x="4913899" y="2338771"/>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O2</a:t>
            </a:r>
            <a:endParaRPr/>
          </a:p>
        </p:txBody>
      </p:sp>
      <p:sp>
        <p:nvSpPr>
          <p:cNvPr id="356" name="Google Shape;356;p16"/>
          <p:cNvSpPr txBox="1"/>
          <p:nvPr/>
        </p:nvSpPr>
        <p:spPr>
          <a:xfrm>
            <a:off x="5538030" y="2971895"/>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57" name="Google Shape;357;p16"/>
          <p:cNvGrpSpPr/>
          <p:nvPr/>
        </p:nvGrpSpPr>
        <p:grpSpPr>
          <a:xfrm>
            <a:off x="9277002" y="1813408"/>
            <a:ext cx="3879682" cy="2898447"/>
            <a:chOff x="0" y="-38100"/>
            <a:chExt cx="930199" cy="694936"/>
          </a:xfrm>
        </p:grpSpPr>
        <p:sp>
          <p:nvSpPr>
            <p:cNvPr id="358" name="Google Shape;358;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59" name="Google Shape;359;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16"/>
          <p:cNvSpPr txBox="1"/>
          <p:nvPr/>
        </p:nvSpPr>
        <p:spPr>
          <a:xfrm>
            <a:off x="9032589" y="2338771"/>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O3</a:t>
            </a:r>
            <a:endParaRPr/>
          </a:p>
        </p:txBody>
      </p:sp>
      <p:sp>
        <p:nvSpPr>
          <p:cNvPr id="361" name="Google Shape;361;p16"/>
          <p:cNvSpPr txBox="1"/>
          <p:nvPr/>
        </p:nvSpPr>
        <p:spPr>
          <a:xfrm>
            <a:off x="9656721" y="2971895"/>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62" name="Google Shape;362;p16"/>
          <p:cNvGrpSpPr/>
          <p:nvPr/>
        </p:nvGrpSpPr>
        <p:grpSpPr>
          <a:xfrm>
            <a:off x="13395693" y="1813408"/>
            <a:ext cx="3879682" cy="2898447"/>
            <a:chOff x="0" y="-38100"/>
            <a:chExt cx="930199" cy="694936"/>
          </a:xfrm>
        </p:grpSpPr>
        <p:sp>
          <p:nvSpPr>
            <p:cNvPr id="363" name="Google Shape;363;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64" name="Google Shape;364;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16"/>
          <p:cNvSpPr txBox="1"/>
          <p:nvPr/>
        </p:nvSpPr>
        <p:spPr>
          <a:xfrm>
            <a:off x="13151280" y="2338771"/>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O4</a:t>
            </a:r>
            <a:endParaRPr/>
          </a:p>
        </p:txBody>
      </p:sp>
      <p:sp>
        <p:nvSpPr>
          <p:cNvPr id="366" name="Google Shape;366;p16"/>
          <p:cNvSpPr txBox="1"/>
          <p:nvPr/>
        </p:nvSpPr>
        <p:spPr>
          <a:xfrm>
            <a:off x="13775412" y="2971895"/>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67" name="Google Shape;367;p16"/>
          <p:cNvGrpSpPr/>
          <p:nvPr/>
        </p:nvGrpSpPr>
        <p:grpSpPr>
          <a:xfrm>
            <a:off x="5158312" y="5630051"/>
            <a:ext cx="3879682" cy="2898447"/>
            <a:chOff x="0" y="-38100"/>
            <a:chExt cx="930199" cy="694936"/>
          </a:xfrm>
        </p:grpSpPr>
        <p:sp>
          <p:nvSpPr>
            <p:cNvPr id="368" name="Google Shape;368;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69" name="Google Shape;369;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16"/>
          <p:cNvSpPr txBox="1"/>
          <p:nvPr/>
        </p:nvSpPr>
        <p:spPr>
          <a:xfrm>
            <a:off x="4913899" y="6155414"/>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O7</a:t>
            </a:r>
            <a:endParaRPr/>
          </a:p>
        </p:txBody>
      </p:sp>
      <p:sp>
        <p:nvSpPr>
          <p:cNvPr id="371" name="Google Shape;371;p16"/>
          <p:cNvSpPr txBox="1"/>
          <p:nvPr/>
        </p:nvSpPr>
        <p:spPr>
          <a:xfrm>
            <a:off x="5538030" y="6788538"/>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72" name="Google Shape;372;p16"/>
          <p:cNvGrpSpPr/>
          <p:nvPr/>
        </p:nvGrpSpPr>
        <p:grpSpPr>
          <a:xfrm>
            <a:off x="9277002" y="5630051"/>
            <a:ext cx="3879682" cy="2898447"/>
            <a:chOff x="0" y="-38100"/>
            <a:chExt cx="930199" cy="694936"/>
          </a:xfrm>
        </p:grpSpPr>
        <p:sp>
          <p:nvSpPr>
            <p:cNvPr id="373" name="Google Shape;373;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74" name="Google Shape;374;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5" name="Google Shape;375;p16"/>
          <p:cNvSpPr txBox="1"/>
          <p:nvPr/>
        </p:nvSpPr>
        <p:spPr>
          <a:xfrm>
            <a:off x="9032589" y="6155414"/>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O6</a:t>
            </a:r>
            <a:endParaRPr/>
          </a:p>
        </p:txBody>
      </p:sp>
      <p:sp>
        <p:nvSpPr>
          <p:cNvPr id="376" name="Google Shape;376;p16"/>
          <p:cNvSpPr txBox="1"/>
          <p:nvPr/>
        </p:nvSpPr>
        <p:spPr>
          <a:xfrm>
            <a:off x="9656721" y="6788538"/>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grpSp>
        <p:nvGrpSpPr>
          <p:cNvPr id="377" name="Google Shape;377;p16"/>
          <p:cNvGrpSpPr/>
          <p:nvPr/>
        </p:nvGrpSpPr>
        <p:grpSpPr>
          <a:xfrm>
            <a:off x="13395693" y="5630051"/>
            <a:ext cx="3879682" cy="2898447"/>
            <a:chOff x="0" y="-38100"/>
            <a:chExt cx="930199" cy="694936"/>
          </a:xfrm>
        </p:grpSpPr>
        <p:sp>
          <p:nvSpPr>
            <p:cNvPr id="378" name="Google Shape;378;p16"/>
            <p:cNvSpPr/>
            <p:nvPr/>
          </p:nvSpPr>
          <p:spPr>
            <a:xfrm>
              <a:off x="0" y="0"/>
              <a:ext cx="930199" cy="656836"/>
            </a:xfrm>
            <a:custGeom>
              <a:rect b="b" l="l" r="r" t="t"/>
              <a:pathLst>
                <a:path extrusionOk="0" h="656836" w="930199">
                  <a:moveTo>
                    <a:pt x="0" y="0"/>
                  </a:moveTo>
                  <a:lnTo>
                    <a:pt x="930199" y="0"/>
                  </a:lnTo>
                  <a:lnTo>
                    <a:pt x="930199" y="656836"/>
                  </a:lnTo>
                  <a:lnTo>
                    <a:pt x="0" y="656836"/>
                  </a:lnTo>
                  <a:close/>
                </a:path>
              </a:pathLst>
            </a:custGeom>
            <a:solidFill>
              <a:srgbClr val="FF61F4"/>
            </a:solidFill>
            <a:ln>
              <a:noFill/>
            </a:ln>
          </p:spPr>
        </p:sp>
        <p:sp>
          <p:nvSpPr>
            <p:cNvPr id="379" name="Google Shape;379;p16"/>
            <p:cNvSpPr txBox="1"/>
            <p:nvPr/>
          </p:nvSpPr>
          <p:spPr>
            <a:xfrm>
              <a:off x="0" y="-38100"/>
              <a:ext cx="930199"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16"/>
          <p:cNvSpPr txBox="1"/>
          <p:nvPr/>
        </p:nvSpPr>
        <p:spPr>
          <a:xfrm>
            <a:off x="13151280" y="6155414"/>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O5</a:t>
            </a:r>
            <a:endParaRPr/>
          </a:p>
        </p:txBody>
      </p:sp>
      <p:sp>
        <p:nvSpPr>
          <p:cNvPr id="381" name="Google Shape;381;p16"/>
          <p:cNvSpPr txBox="1"/>
          <p:nvPr/>
        </p:nvSpPr>
        <p:spPr>
          <a:xfrm>
            <a:off x="13775412" y="6788538"/>
            <a:ext cx="312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cxnSp>
        <p:nvCxnSpPr>
          <p:cNvPr id="382" name="Google Shape;382;p16"/>
          <p:cNvCxnSpPr/>
          <p:nvPr/>
        </p:nvCxnSpPr>
        <p:spPr>
          <a:xfrm>
            <a:off x="4054589" y="2010416"/>
            <a:ext cx="2029943" cy="0"/>
          </a:xfrm>
          <a:prstGeom prst="straightConnector1">
            <a:avLst/>
          </a:prstGeom>
          <a:noFill/>
          <a:ln cap="flat" cmpd="sng" w="76200">
            <a:solidFill>
              <a:srgbClr val="000000"/>
            </a:solidFill>
            <a:prstDash val="solid"/>
            <a:round/>
            <a:headEnd len="sm" w="sm" type="none"/>
            <a:tailEnd len="med" w="med" type="stealth"/>
          </a:ln>
        </p:spPr>
      </p:cxnSp>
      <p:cxnSp>
        <p:nvCxnSpPr>
          <p:cNvPr id="383" name="Google Shape;383;p16"/>
          <p:cNvCxnSpPr/>
          <p:nvPr/>
        </p:nvCxnSpPr>
        <p:spPr>
          <a:xfrm>
            <a:off x="8095449" y="2010416"/>
            <a:ext cx="2029943" cy="0"/>
          </a:xfrm>
          <a:prstGeom prst="straightConnector1">
            <a:avLst/>
          </a:prstGeom>
          <a:noFill/>
          <a:ln cap="flat" cmpd="sng" w="76200">
            <a:solidFill>
              <a:srgbClr val="000000"/>
            </a:solidFill>
            <a:prstDash val="solid"/>
            <a:round/>
            <a:headEnd len="sm" w="sm" type="none"/>
            <a:tailEnd len="med" w="med" type="stealth"/>
          </a:ln>
        </p:spPr>
      </p:cxnSp>
      <p:cxnSp>
        <p:nvCxnSpPr>
          <p:cNvPr id="384" name="Google Shape;384;p16"/>
          <p:cNvCxnSpPr/>
          <p:nvPr/>
        </p:nvCxnSpPr>
        <p:spPr>
          <a:xfrm>
            <a:off x="12136309" y="2010416"/>
            <a:ext cx="2029943" cy="0"/>
          </a:xfrm>
          <a:prstGeom prst="straightConnector1">
            <a:avLst/>
          </a:prstGeom>
          <a:noFill/>
          <a:ln cap="flat" cmpd="sng" w="76200">
            <a:solidFill>
              <a:srgbClr val="000000"/>
            </a:solidFill>
            <a:prstDash val="solid"/>
            <a:round/>
            <a:headEnd len="sm" w="sm" type="none"/>
            <a:tailEnd len="med" w="med" type="stealth"/>
          </a:ln>
        </p:spPr>
      </p:cxnSp>
      <p:cxnSp>
        <p:nvCxnSpPr>
          <p:cNvPr id="385" name="Google Shape;385;p16"/>
          <p:cNvCxnSpPr/>
          <p:nvPr/>
        </p:nvCxnSpPr>
        <p:spPr>
          <a:xfrm>
            <a:off x="17221200" y="4017535"/>
            <a:ext cx="0" cy="2029943"/>
          </a:xfrm>
          <a:prstGeom prst="straightConnector1">
            <a:avLst/>
          </a:prstGeom>
          <a:noFill/>
          <a:ln cap="flat" cmpd="sng" w="76200">
            <a:solidFill>
              <a:srgbClr val="000000"/>
            </a:solidFill>
            <a:prstDash val="solid"/>
            <a:round/>
            <a:headEnd len="sm" w="sm" type="none"/>
            <a:tailEnd len="med" w="med" type="stealth"/>
          </a:ln>
        </p:spPr>
      </p:cxnSp>
      <p:cxnSp>
        <p:nvCxnSpPr>
          <p:cNvPr id="386" name="Google Shape;386;p16"/>
          <p:cNvCxnSpPr/>
          <p:nvPr/>
        </p:nvCxnSpPr>
        <p:spPr>
          <a:xfrm rot="10800000">
            <a:off x="12136309" y="5827059"/>
            <a:ext cx="2029943" cy="0"/>
          </a:xfrm>
          <a:prstGeom prst="straightConnector1">
            <a:avLst/>
          </a:prstGeom>
          <a:noFill/>
          <a:ln cap="flat" cmpd="sng" w="76200">
            <a:solidFill>
              <a:srgbClr val="000000"/>
            </a:solidFill>
            <a:prstDash val="solid"/>
            <a:round/>
            <a:headEnd len="sm" w="sm" type="none"/>
            <a:tailEnd len="med" w="med" type="stealth"/>
          </a:ln>
        </p:spPr>
      </p:cxnSp>
      <p:cxnSp>
        <p:nvCxnSpPr>
          <p:cNvPr id="387" name="Google Shape;387;p16"/>
          <p:cNvCxnSpPr/>
          <p:nvPr/>
        </p:nvCxnSpPr>
        <p:spPr>
          <a:xfrm rot="10800000">
            <a:off x="8017618" y="5788959"/>
            <a:ext cx="2029943" cy="0"/>
          </a:xfrm>
          <a:prstGeom prst="straightConnector1">
            <a:avLst/>
          </a:prstGeom>
          <a:noFill/>
          <a:ln cap="flat" cmpd="sng" w="76200">
            <a:solidFill>
              <a:srgbClr val="000000"/>
            </a:solidFill>
            <a:prstDash val="solid"/>
            <a:round/>
            <a:headEnd len="sm" w="sm" type="none"/>
            <a:tailEnd len="med" w="med" type="stealth"/>
          </a:ln>
        </p:spPr>
      </p:cxnSp>
      <p:cxnSp>
        <p:nvCxnSpPr>
          <p:cNvPr id="388" name="Google Shape;388;p16"/>
          <p:cNvCxnSpPr/>
          <p:nvPr/>
        </p:nvCxnSpPr>
        <p:spPr>
          <a:xfrm>
            <a:off x="13729" y="2010416"/>
            <a:ext cx="2029943" cy="0"/>
          </a:xfrm>
          <a:prstGeom prst="straightConnector1">
            <a:avLst/>
          </a:prstGeom>
          <a:noFill/>
          <a:ln cap="flat" cmpd="sng" w="76200">
            <a:solidFill>
              <a:srgbClr val="000000"/>
            </a:solidFill>
            <a:prstDash val="solid"/>
            <a:round/>
            <a:headEnd len="sm" w="sm"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392" name="Shape 392"/>
        <p:cNvGrpSpPr/>
        <p:nvPr/>
      </p:nvGrpSpPr>
      <p:grpSpPr>
        <a:xfrm>
          <a:off x="0" y="0"/>
          <a:ext cx="0" cy="0"/>
          <a:chOff x="0" y="0"/>
          <a:chExt cx="0" cy="0"/>
        </a:xfrm>
      </p:grpSpPr>
      <p:sp>
        <p:nvSpPr>
          <p:cNvPr id="393" name="Google Shape;393;p17"/>
          <p:cNvSpPr/>
          <p:nvPr/>
        </p:nvSpPr>
        <p:spPr>
          <a:xfrm>
            <a:off x="12022918" y="1231274"/>
            <a:ext cx="6478363" cy="11121654"/>
          </a:xfrm>
          <a:custGeom>
            <a:rect b="b" l="l" r="r" t="t"/>
            <a:pathLst>
              <a:path extrusionOk="0" h="11121654" w="6478363">
                <a:moveTo>
                  <a:pt x="0" y="0"/>
                </a:moveTo>
                <a:lnTo>
                  <a:pt x="6478364" y="0"/>
                </a:lnTo>
                <a:lnTo>
                  <a:pt x="6478364" y="11121654"/>
                </a:lnTo>
                <a:lnTo>
                  <a:pt x="0" y="11121654"/>
                </a:lnTo>
                <a:lnTo>
                  <a:pt x="0" y="0"/>
                </a:lnTo>
                <a:close/>
              </a:path>
            </a:pathLst>
          </a:custGeom>
          <a:blipFill rotWithShape="1">
            <a:blip r:embed="rId3">
              <a:alphaModFix/>
            </a:blip>
            <a:stretch>
              <a:fillRect b="0" l="0" r="0" t="0"/>
            </a:stretch>
          </a:blipFill>
          <a:ln>
            <a:noFill/>
          </a:ln>
        </p:spPr>
      </p:sp>
      <p:grpSp>
        <p:nvGrpSpPr>
          <p:cNvPr id="394" name="Google Shape;394;p17"/>
          <p:cNvGrpSpPr/>
          <p:nvPr/>
        </p:nvGrpSpPr>
        <p:grpSpPr>
          <a:xfrm>
            <a:off x="1028700" y="3298229"/>
            <a:ext cx="6033000" cy="1212114"/>
            <a:chOff x="0" y="-211877"/>
            <a:chExt cx="8044000" cy="1616151"/>
          </a:xfrm>
        </p:grpSpPr>
        <p:grpSp>
          <p:nvGrpSpPr>
            <p:cNvPr id="395" name="Google Shape;395;p17"/>
            <p:cNvGrpSpPr/>
            <p:nvPr/>
          </p:nvGrpSpPr>
          <p:grpSpPr>
            <a:xfrm>
              <a:off x="0" y="-211877"/>
              <a:ext cx="8044000" cy="1616151"/>
              <a:chOff x="0" y="-38100"/>
              <a:chExt cx="1446481" cy="290618"/>
            </a:xfrm>
          </p:grpSpPr>
          <p:sp>
            <p:nvSpPr>
              <p:cNvPr id="396" name="Google Shape;396;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397" name="Google Shape;397;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01</a:t>
              </a:r>
              <a:endParaRPr/>
            </a:p>
          </p:txBody>
        </p:sp>
        <p:sp>
          <p:nvSpPr>
            <p:cNvPr id="399" name="Google Shape;399;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00" name="Google Shape;400;p17"/>
          <p:cNvGrpSpPr/>
          <p:nvPr/>
        </p:nvGrpSpPr>
        <p:grpSpPr>
          <a:xfrm>
            <a:off x="1029998" y="4700959"/>
            <a:ext cx="6033000" cy="1212114"/>
            <a:chOff x="0" y="-211877"/>
            <a:chExt cx="8044000" cy="1616151"/>
          </a:xfrm>
        </p:grpSpPr>
        <p:grpSp>
          <p:nvGrpSpPr>
            <p:cNvPr id="401" name="Google Shape;401;p17"/>
            <p:cNvGrpSpPr/>
            <p:nvPr/>
          </p:nvGrpSpPr>
          <p:grpSpPr>
            <a:xfrm>
              <a:off x="0" y="-211877"/>
              <a:ext cx="8044000" cy="1616151"/>
              <a:chOff x="0" y="-38100"/>
              <a:chExt cx="1446481" cy="290618"/>
            </a:xfrm>
          </p:grpSpPr>
          <p:sp>
            <p:nvSpPr>
              <p:cNvPr id="402" name="Google Shape;402;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03" name="Google Shape;403;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02</a:t>
              </a:r>
              <a:endParaRPr/>
            </a:p>
          </p:txBody>
        </p:sp>
        <p:sp>
          <p:nvSpPr>
            <p:cNvPr id="405" name="Google Shape;405;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06" name="Google Shape;406;p17"/>
          <p:cNvGrpSpPr/>
          <p:nvPr/>
        </p:nvGrpSpPr>
        <p:grpSpPr>
          <a:xfrm>
            <a:off x="1029998" y="6106590"/>
            <a:ext cx="6033000" cy="1212114"/>
            <a:chOff x="0" y="-211877"/>
            <a:chExt cx="8044000" cy="1616151"/>
          </a:xfrm>
        </p:grpSpPr>
        <p:grpSp>
          <p:nvGrpSpPr>
            <p:cNvPr id="407" name="Google Shape;407;p17"/>
            <p:cNvGrpSpPr/>
            <p:nvPr/>
          </p:nvGrpSpPr>
          <p:grpSpPr>
            <a:xfrm>
              <a:off x="0" y="-211877"/>
              <a:ext cx="8044000" cy="1616151"/>
              <a:chOff x="0" y="-38100"/>
              <a:chExt cx="1446481" cy="290618"/>
            </a:xfrm>
          </p:grpSpPr>
          <p:sp>
            <p:nvSpPr>
              <p:cNvPr id="408" name="Google Shape;408;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09" name="Google Shape;409;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03</a:t>
              </a:r>
              <a:endParaRPr/>
            </a:p>
          </p:txBody>
        </p:sp>
        <p:sp>
          <p:nvSpPr>
            <p:cNvPr id="411" name="Google Shape;411;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12" name="Google Shape;412;p17"/>
          <p:cNvGrpSpPr/>
          <p:nvPr/>
        </p:nvGrpSpPr>
        <p:grpSpPr>
          <a:xfrm>
            <a:off x="1029998" y="7512221"/>
            <a:ext cx="6033000" cy="1212114"/>
            <a:chOff x="0" y="-211877"/>
            <a:chExt cx="8044000" cy="1616151"/>
          </a:xfrm>
        </p:grpSpPr>
        <p:grpSp>
          <p:nvGrpSpPr>
            <p:cNvPr id="413" name="Google Shape;413;p17"/>
            <p:cNvGrpSpPr/>
            <p:nvPr/>
          </p:nvGrpSpPr>
          <p:grpSpPr>
            <a:xfrm>
              <a:off x="0" y="-211877"/>
              <a:ext cx="8044000" cy="1616151"/>
              <a:chOff x="0" y="-38100"/>
              <a:chExt cx="1446481" cy="290618"/>
            </a:xfrm>
          </p:grpSpPr>
          <p:sp>
            <p:nvSpPr>
              <p:cNvPr id="414" name="Google Shape;414;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15" name="Google Shape;415;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04</a:t>
              </a:r>
              <a:endParaRPr/>
            </a:p>
          </p:txBody>
        </p:sp>
        <p:sp>
          <p:nvSpPr>
            <p:cNvPr id="417" name="Google Shape;417;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18" name="Google Shape;418;p17"/>
          <p:cNvGrpSpPr/>
          <p:nvPr/>
        </p:nvGrpSpPr>
        <p:grpSpPr>
          <a:xfrm>
            <a:off x="7675199" y="3298229"/>
            <a:ext cx="6033000" cy="1212114"/>
            <a:chOff x="0" y="-211877"/>
            <a:chExt cx="8044000" cy="1616151"/>
          </a:xfrm>
        </p:grpSpPr>
        <p:grpSp>
          <p:nvGrpSpPr>
            <p:cNvPr id="419" name="Google Shape;419;p17"/>
            <p:cNvGrpSpPr/>
            <p:nvPr/>
          </p:nvGrpSpPr>
          <p:grpSpPr>
            <a:xfrm>
              <a:off x="0" y="-211877"/>
              <a:ext cx="8044000" cy="1616151"/>
              <a:chOff x="0" y="-38100"/>
              <a:chExt cx="1446481" cy="290618"/>
            </a:xfrm>
          </p:grpSpPr>
          <p:sp>
            <p:nvSpPr>
              <p:cNvPr id="420" name="Google Shape;420;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21" name="Google Shape;421;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05</a:t>
              </a:r>
              <a:endParaRPr/>
            </a:p>
          </p:txBody>
        </p:sp>
        <p:sp>
          <p:nvSpPr>
            <p:cNvPr id="423" name="Google Shape;423;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24" name="Google Shape;424;p17"/>
          <p:cNvGrpSpPr/>
          <p:nvPr/>
        </p:nvGrpSpPr>
        <p:grpSpPr>
          <a:xfrm>
            <a:off x="7676497" y="4700959"/>
            <a:ext cx="6033000" cy="1212114"/>
            <a:chOff x="0" y="-211877"/>
            <a:chExt cx="8044000" cy="1616151"/>
          </a:xfrm>
        </p:grpSpPr>
        <p:grpSp>
          <p:nvGrpSpPr>
            <p:cNvPr id="425" name="Google Shape;425;p17"/>
            <p:cNvGrpSpPr/>
            <p:nvPr/>
          </p:nvGrpSpPr>
          <p:grpSpPr>
            <a:xfrm>
              <a:off x="0" y="-211877"/>
              <a:ext cx="8044000" cy="1616151"/>
              <a:chOff x="0" y="-38100"/>
              <a:chExt cx="1446481" cy="290618"/>
            </a:xfrm>
          </p:grpSpPr>
          <p:sp>
            <p:nvSpPr>
              <p:cNvPr id="426" name="Google Shape;426;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27" name="Google Shape;427;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06</a:t>
              </a:r>
              <a:endParaRPr/>
            </a:p>
          </p:txBody>
        </p:sp>
        <p:sp>
          <p:nvSpPr>
            <p:cNvPr id="429" name="Google Shape;429;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30" name="Google Shape;430;p17"/>
          <p:cNvGrpSpPr/>
          <p:nvPr/>
        </p:nvGrpSpPr>
        <p:grpSpPr>
          <a:xfrm>
            <a:off x="7676497" y="6106590"/>
            <a:ext cx="6033000" cy="1212114"/>
            <a:chOff x="0" y="-211877"/>
            <a:chExt cx="8044000" cy="1616151"/>
          </a:xfrm>
        </p:grpSpPr>
        <p:grpSp>
          <p:nvGrpSpPr>
            <p:cNvPr id="431" name="Google Shape;431;p17"/>
            <p:cNvGrpSpPr/>
            <p:nvPr/>
          </p:nvGrpSpPr>
          <p:grpSpPr>
            <a:xfrm>
              <a:off x="0" y="-211877"/>
              <a:ext cx="8044000" cy="1616151"/>
              <a:chOff x="0" y="-38100"/>
              <a:chExt cx="1446481" cy="290618"/>
            </a:xfrm>
          </p:grpSpPr>
          <p:sp>
            <p:nvSpPr>
              <p:cNvPr id="432" name="Google Shape;432;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33" name="Google Shape;433;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07</a:t>
              </a:r>
              <a:endParaRPr/>
            </a:p>
          </p:txBody>
        </p:sp>
        <p:sp>
          <p:nvSpPr>
            <p:cNvPr id="435" name="Google Shape;435;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grpSp>
        <p:nvGrpSpPr>
          <p:cNvPr id="436" name="Google Shape;436;p17"/>
          <p:cNvGrpSpPr/>
          <p:nvPr/>
        </p:nvGrpSpPr>
        <p:grpSpPr>
          <a:xfrm>
            <a:off x="7676497" y="7512221"/>
            <a:ext cx="6033000" cy="1212114"/>
            <a:chOff x="0" y="-211877"/>
            <a:chExt cx="8044000" cy="1616151"/>
          </a:xfrm>
        </p:grpSpPr>
        <p:grpSp>
          <p:nvGrpSpPr>
            <p:cNvPr id="437" name="Google Shape;437;p17"/>
            <p:cNvGrpSpPr/>
            <p:nvPr/>
          </p:nvGrpSpPr>
          <p:grpSpPr>
            <a:xfrm>
              <a:off x="0" y="-211877"/>
              <a:ext cx="8044000" cy="1616151"/>
              <a:chOff x="0" y="-38100"/>
              <a:chExt cx="1446481" cy="290618"/>
            </a:xfrm>
          </p:grpSpPr>
          <p:sp>
            <p:nvSpPr>
              <p:cNvPr id="438" name="Google Shape;438;p17"/>
              <p:cNvSpPr/>
              <p:nvPr/>
            </p:nvSpPr>
            <p:spPr>
              <a:xfrm>
                <a:off x="0" y="0"/>
                <a:ext cx="1446481" cy="252518"/>
              </a:xfrm>
              <a:custGeom>
                <a:rect b="b" l="l" r="r" t="t"/>
                <a:pathLst>
                  <a:path extrusionOk="0" h="252518" w="1446481">
                    <a:moveTo>
                      <a:pt x="0" y="0"/>
                    </a:moveTo>
                    <a:lnTo>
                      <a:pt x="1446481" y="0"/>
                    </a:lnTo>
                    <a:lnTo>
                      <a:pt x="1446481" y="252518"/>
                    </a:lnTo>
                    <a:lnTo>
                      <a:pt x="0" y="252518"/>
                    </a:lnTo>
                    <a:close/>
                  </a:path>
                </a:pathLst>
              </a:custGeom>
              <a:solidFill>
                <a:srgbClr val="FF61F4"/>
              </a:solidFill>
              <a:ln>
                <a:noFill/>
              </a:ln>
            </p:spPr>
          </p:sp>
          <p:sp>
            <p:nvSpPr>
              <p:cNvPr id="439" name="Google Shape;439;p17"/>
              <p:cNvSpPr txBox="1"/>
              <p:nvPr/>
            </p:nvSpPr>
            <p:spPr>
              <a:xfrm>
                <a:off x="0" y="-38100"/>
                <a:ext cx="1446481" cy="2906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17"/>
            <p:cNvSpPr txBox="1"/>
            <p:nvPr/>
          </p:nvSpPr>
          <p:spPr>
            <a:xfrm>
              <a:off x="244818" y="127462"/>
              <a:ext cx="1773847" cy="1139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B2FF81"/>
                  </a:solidFill>
                  <a:latin typeface="Barlow Black"/>
                  <a:ea typeface="Barlow Black"/>
                  <a:cs typeface="Barlow Black"/>
                  <a:sym typeface="Barlow Black"/>
                </a:rPr>
                <a:t>08</a:t>
              </a:r>
              <a:endParaRPr/>
            </a:p>
          </p:txBody>
        </p:sp>
        <p:sp>
          <p:nvSpPr>
            <p:cNvPr id="441" name="Google Shape;441;p17"/>
            <p:cNvSpPr txBox="1"/>
            <p:nvPr/>
          </p:nvSpPr>
          <p:spPr>
            <a:xfrm>
              <a:off x="1751425" y="340187"/>
              <a:ext cx="5824678" cy="723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Barlow Black"/>
                  <a:ea typeface="Barlow Black"/>
                  <a:cs typeface="Barlow Black"/>
                  <a:sym typeface="Barlow Black"/>
                </a:rPr>
                <a:t>ADD SECTION HERE</a:t>
              </a:r>
              <a:endParaRPr/>
            </a:p>
          </p:txBody>
        </p:sp>
      </p:grpSp>
      <p:sp>
        <p:nvSpPr>
          <p:cNvPr id="442" name="Google Shape;442;p17"/>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443" name="Google Shape;443;p17"/>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grpSp>
        <p:nvGrpSpPr>
          <p:cNvPr id="444" name="Google Shape;444;p17"/>
          <p:cNvGrpSpPr/>
          <p:nvPr/>
        </p:nvGrpSpPr>
        <p:grpSpPr>
          <a:xfrm>
            <a:off x="13709497" y="9549123"/>
            <a:ext cx="4791785" cy="577427"/>
            <a:chOff x="0" y="-75304"/>
            <a:chExt cx="6389046" cy="769902"/>
          </a:xfrm>
        </p:grpSpPr>
        <p:grpSp>
          <p:nvGrpSpPr>
            <p:cNvPr id="445" name="Google Shape;445;p17"/>
            <p:cNvGrpSpPr/>
            <p:nvPr/>
          </p:nvGrpSpPr>
          <p:grpSpPr>
            <a:xfrm>
              <a:off x="0" y="-75304"/>
              <a:ext cx="6389046" cy="769902"/>
              <a:chOff x="0" y="-38100"/>
              <a:chExt cx="3232540" cy="389532"/>
            </a:xfrm>
          </p:grpSpPr>
          <p:sp>
            <p:nvSpPr>
              <p:cNvPr id="446" name="Google Shape;446;p17"/>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447" name="Google Shape;447;p17"/>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17"/>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449" name="Google Shape;449;p17"/>
          <p:cNvSpPr txBox="1"/>
          <p:nvPr/>
        </p:nvSpPr>
        <p:spPr>
          <a:xfrm>
            <a:off x="1029998" y="1543616"/>
            <a:ext cx="15442405"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CONTENTS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453" name="Shape 453"/>
        <p:cNvGrpSpPr/>
        <p:nvPr/>
      </p:nvGrpSpPr>
      <p:grpSpPr>
        <a:xfrm>
          <a:off x="0" y="0"/>
          <a:ext cx="0" cy="0"/>
          <a:chOff x="0" y="0"/>
          <a:chExt cx="0" cy="0"/>
        </a:xfrm>
      </p:grpSpPr>
      <p:sp>
        <p:nvSpPr>
          <p:cNvPr id="454" name="Google Shape;454;p18"/>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455" name="Google Shape;455;p18"/>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456" name="Google Shape;456;p18"/>
          <p:cNvSpPr/>
          <p:nvPr/>
        </p:nvSpPr>
        <p:spPr>
          <a:xfrm flipH="1">
            <a:off x="12468122" y="1484835"/>
            <a:ext cx="5634322" cy="9255560"/>
          </a:xfrm>
          <a:custGeom>
            <a:rect b="b" l="l" r="r" t="t"/>
            <a:pathLst>
              <a:path extrusionOk="0" h="9255560" w="5634322">
                <a:moveTo>
                  <a:pt x="5634322" y="0"/>
                </a:moveTo>
                <a:lnTo>
                  <a:pt x="0" y="0"/>
                </a:lnTo>
                <a:lnTo>
                  <a:pt x="0" y="9255560"/>
                </a:lnTo>
                <a:lnTo>
                  <a:pt x="5634322" y="9255560"/>
                </a:lnTo>
                <a:lnTo>
                  <a:pt x="5634322" y="0"/>
                </a:lnTo>
                <a:close/>
              </a:path>
            </a:pathLst>
          </a:custGeom>
          <a:blipFill rotWithShape="1">
            <a:blip r:embed="rId3">
              <a:alphaModFix/>
            </a:blip>
            <a:stretch>
              <a:fillRect b="0" l="0" r="0" t="0"/>
            </a:stretch>
          </a:blipFill>
          <a:ln>
            <a:noFill/>
          </a:ln>
        </p:spPr>
      </p:sp>
      <p:grpSp>
        <p:nvGrpSpPr>
          <p:cNvPr id="457" name="Google Shape;457;p18"/>
          <p:cNvGrpSpPr/>
          <p:nvPr/>
        </p:nvGrpSpPr>
        <p:grpSpPr>
          <a:xfrm>
            <a:off x="13709497" y="9549123"/>
            <a:ext cx="4791785" cy="577427"/>
            <a:chOff x="0" y="-75304"/>
            <a:chExt cx="6389046" cy="769902"/>
          </a:xfrm>
        </p:grpSpPr>
        <p:grpSp>
          <p:nvGrpSpPr>
            <p:cNvPr id="458" name="Google Shape;458;p18"/>
            <p:cNvGrpSpPr/>
            <p:nvPr/>
          </p:nvGrpSpPr>
          <p:grpSpPr>
            <a:xfrm>
              <a:off x="0" y="-75304"/>
              <a:ext cx="6389046" cy="769902"/>
              <a:chOff x="0" y="-38100"/>
              <a:chExt cx="3232540" cy="389532"/>
            </a:xfrm>
          </p:grpSpPr>
          <p:sp>
            <p:nvSpPr>
              <p:cNvPr id="459" name="Google Shape;459;p18"/>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460" name="Google Shape;460;p18"/>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1" name="Google Shape;461;p18"/>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462" name="Google Shape;462;p18"/>
          <p:cNvSpPr/>
          <p:nvPr/>
        </p:nvSpPr>
        <p:spPr>
          <a:xfrm>
            <a:off x="185556" y="1484835"/>
            <a:ext cx="5634322" cy="9255560"/>
          </a:xfrm>
          <a:custGeom>
            <a:rect b="b" l="l" r="r" t="t"/>
            <a:pathLst>
              <a:path extrusionOk="0" h="9255560" w="5634322">
                <a:moveTo>
                  <a:pt x="0" y="0"/>
                </a:moveTo>
                <a:lnTo>
                  <a:pt x="5634322" y="0"/>
                </a:lnTo>
                <a:lnTo>
                  <a:pt x="5634322" y="9255560"/>
                </a:lnTo>
                <a:lnTo>
                  <a:pt x="0" y="9255560"/>
                </a:lnTo>
                <a:lnTo>
                  <a:pt x="0" y="0"/>
                </a:lnTo>
                <a:close/>
              </a:path>
            </a:pathLst>
          </a:custGeom>
          <a:blipFill rotWithShape="1">
            <a:blip r:embed="rId3">
              <a:alphaModFix/>
            </a:blip>
            <a:stretch>
              <a:fillRect b="0" l="0" r="0" t="0"/>
            </a:stretch>
          </a:blipFill>
          <a:ln>
            <a:noFill/>
          </a:ln>
        </p:spPr>
      </p:sp>
      <p:sp>
        <p:nvSpPr>
          <p:cNvPr id="463" name="Google Shape;463;p18"/>
          <p:cNvSpPr txBox="1"/>
          <p:nvPr/>
        </p:nvSpPr>
        <p:spPr>
          <a:xfrm>
            <a:off x="4237677" y="1465785"/>
            <a:ext cx="9812646" cy="1238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MAIN OBJECTIVES</a:t>
            </a:r>
            <a:endParaRPr/>
          </a:p>
        </p:txBody>
      </p:sp>
      <p:grpSp>
        <p:nvGrpSpPr>
          <p:cNvPr id="464" name="Google Shape;464;p18"/>
          <p:cNvGrpSpPr/>
          <p:nvPr/>
        </p:nvGrpSpPr>
        <p:grpSpPr>
          <a:xfrm>
            <a:off x="4272534" y="2906689"/>
            <a:ext cx="9742933" cy="2898447"/>
            <a:chOff x="0" y="-38100"/>
            <a:chExt cx="2335981" cy="694936"/>
          </a:xfrm>
        </p:grpSpPr>
        <p:sp>
          <p:nvSpPr>
            <p:cNvPr id="465" name="Google Shape;465;p18"/>
            <p:cNvSpPr/>
            <p:nvPr/>
          </p:nvSpPr>
          <p:spPr>
            <a:xfrm>
              <a:off x="0" y="0"/>
              <a:ext cx="2335981" cy="656836"/>
            </a:xfrm>
            <a:custGeom>
              <a:rect b="b" l="l" r="r" t="t"/>
              <a:pathLst>
                <a:path extrusionOk="0" h="656836" w="2335981">
                  <a:moveTo>
                    <a:pt x="0" y="0"/>
                  </a:moveTo>
                  <a:lnTo>
                    <a:pt x="2335981" y="0"/>
                  </a:lnTo>
                  <a:lnTo>
                    <a:pt x="2335981" y="656836"/>
                  </a:lnTo>
                  <a:lnTo>
                    <a:pt x="0" y="656836"/>
                  </a:lnTo>
                  <a:close/>
                </a:path>
              </a:pathLst>
            </a:custGeom>
            <a:solidFill>
              <a:srgbClr val="FF61F4"/>
            </a:solidFill>
            <a:ln>
              <a:noFill/>
            </a:ln>
          </p:spPr>
        </p:sp>
        <p:sp>
          <p:nvSpPr>
            <p:cNvPr id="466" name="Google Shape;466;p18"/>
            <p:cNvSpPr txBox="1"/>
            <p:nvPr/>
          </p:nvSpPr>
          <p:spPr>
            <a:xfrm>
              <a:off x="0" y="-38100"/>
              <a:ext cx="2335981"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7" name="Google Shape;467;p18"/>
          <p:cNvSpPr txBox="1"/>
          <p:nvPr/>
        </p:nvSpPr>
        <p:spPr>
          <a:xfrm>
            <a:off x="6959746" y="3559180"/>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O1</a:t>
            </a:r>
            <a:endParaRPr/>
          </a:p>
        </p:txBody>
      </p:sp>
      <p:sp>
        <p:nvSpPr>
          <p:cNvPr id="468" name="Google Shape;468;p18"/>
          <p:cNvSpPr txBox="1"/>
          <p:nvPr/>
        </p:nvSpPr>
        <p:spPr>
          <a:xfrm>
            <a:off x="4872772" y="4261898"/>
            <a:ext cx="85425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grpSp>
        <p:nvGrpSpPr>
          <p:cNvPr id="469" name="Google Shape;469;p18"/>
          <p:cNvGrpSpPr/>
          <p:nvPr/>
        </p:nvGrpSpPr>
        <p:grpSpPr>
          <a:xfrm>
            <a:off x="4307390" y="6007790"/>
            <a:ext cx="9742933" cy="2898447"/>
            <a:chOff x="0" y="-38100"/>
            <a:chExt cx="2335981" cy="694936"/>
          </a:xfrm>
        </p:grpSpPr>
        <p:sp>
          <p:nvSpPr>
            <p:cNvPr id="470" name="Google Shape;470;p18"/>
            <p:cNvSpPr/>
            <p:nvPr/>
          </p:nvSpPr>
          <p:spPr>
            <a:xfrm>
              <a:off x="0" y="0"/>
              <a:ext cx="2335981" cy="656836"/>
            </a:xfrm>
            <a:custGeom>
              <a:rect b="b" l="l" r="r" t="t"/>
              <a:pathLst>
                <a:path extrusionOk="0" h="656836" w="2335981">
                  <a:moveTo>
                    <a:pt x="0" y="0"/>
                  </a:moveTo>
                  <a:lnTo>
                    <a:pt x="2335981" y="0"/>
                  </a:lnTo>
                  <a:lnTo>
                    <a:pt x="2335981" y="656836"/>
                  </a:lnTo>
                  <a:lnTo>
                    <a:pt x="0" y="656836"/>
                  </a:lnTo>
                  <a:close/>
                </a:path>
              </a:pathLst>
            </a:custGeom>
            <a:solidFill>
              <a:srgbClr val="FF61F4"/>
            </a:solidFill>
            <a:ln>
              <a:noFill/>
            </a:ln>
          </p:spPr>
        </p:sp>
        <p:sp>
          <p:nvSpPr>
            <p:cNvPr id="471" name="Google Shape;471;p18"/>
            <p:cNvSpPr txBox="1"/>
            <p:nvPr/>
          </p:nvSpPr>
          <p:spPr>
            <a:xfrm>
              <a:off x="0" y="-38100"/>
              <a:ext cx="2335981" cy="694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2" name="Google Shape;472;p18"/>
          <p:cNvSpPr txBox="1"/>
          <p:nvPr/>
        </p:nvSpPr>
        <p:spPr>
          <a:xfrm>
            <a:off x="6994603" y="6660280"/>
            <a:ext cx="4368508" cy="542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B2FF81"/>
                </a:solidFill>
                <a:latin typeface="Barlow Black"/>
                <a:ea typeface="Barlow Black"/>
                <a:cs typeface="Barlow Black"/>
                <a:sym typeface="Barlow Black"/>
              </a:rPr>
              <a:t>POINT O2</a:t>
            </a:r>
            <a:endParaRPr/>
          </a:p>
        </p:txBody>
      </p:sp>
      <p:sp>
        <p:nvSpPr>
          <p:cNvPr id="473" name="Google Shape;473;p18"/>
          <p:cNvSpPr txBox="1"/>
          <p:nvPr/>
        </p:nvSpPr>
        <p:spPr>
          <a:xfrm>
            <a:off x="4907629" y="7362999"/>
            <a:ext cx="85425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477" name="Shape 477"/>
        <p:cNvGrpSpPr/>
        <p:nvPr/>
      </p:nvGrpSpPr>
      <p:grpSpPr>
        <a:xfrm>
          <a:off x="0" y="0"/>
          <a:ext cx="0" cy="0"/>
          <a:chOff x="0" y="0"/>
          <a:chExt cx="0" cy="0"/>
        </a:xfrm>
      </p:grpSpPr>
      <p:pic>
        <p:nvPicPr>
          <p:cNvPr id="478" name="Google Shape;478;p19"/>
          <p:cNvPicPr preferRelativeResize="0"/>
          <p:nvPr/>
        </p:nvPicPr>
        <p:blipFill rotWithShape="1">
          <a:blip r:embed="rId3">
            <a:alphaModFix/>
          </a:blip>
          <a:srcRect b="33288" l="0" r="0" t="16934"/>
          <a:stretch/>
        </p:blipFill>
        <p:spPr>
          <a:xfrm>
            <a:off x="3338621" y="2195755"/>
            <a:ext cx="2705503" cy="1683395"/>
          </a:xfrm>
          <a:prstGeom prst="rect">
            <a:avLst/>
          </a:prstGeom>
          <a:noFill/>
          <a:ln>
            <a:noFill/>
          </a:ln>
        </p:spPr>
      </p:pic>
      <p:grpSp>
        <p:nvGrpSpPr>
          <p:cNvPr id="479" name="Google Shape;479;p19"/>
          <p:cNvGrpSpPr/>
          <p:nvPr/>
        </p:nvGrpSpPr>
        <p:grpSpPr>
          <a:xfrm>
            <a:off x="13709497" y="9549123"/>
            <a:ext cx="4791785" cy="577427"/>
            <a:chOff x="0" y="-75304"/>
            <a:chExt cx="6389046" cy="769902"/>
          </a:xfrm>
        </p:grpSpPr>
        <p:grpSp>
          <p:nvGrpSpPr>
            <p:cNvPr id="480" name="Google Shape;480;p19"/>
            <p:cNvGrpSpPr/>
            <p:nvPr/>
          </p:nvGrpSpPr>
          <p:grpSpPr>
            <a:xfrm>
              <a:off x="0" y="-75304"/>
              <a:ext cx="6389046" cy="769902"/>
              <a:chOff x="0" y="-38100"/>
              <a:chExt cx="3232540" cy="389532"/>
            </a:xfrm>
          </p:grpSpPr>
          <p:sp>
            <p:nvSpPr>
              <p:cNvPr id="481" name="Google Shape;481;p19"/>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482" name="Google Shape;482;p19"/>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19"/>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grpSp>
        <p:nvGrpSpPr>
          <p:cNvPr id="484" name="Google Shape;484;p19"/>
          <p:cNvGrpSpPr/>
          <p:nvPr/>
        </p:nvGrpSpPr>
        <p:grpSpPr>
          <a:xfrm>
            <a:off x="3665930" y="3634474"/>
            <a:ext cx="2050886" cy="610663"/>
            <a:chOff x="0" y="-38100"/>
            <a:chExt cx="697877" cy="207797"/>
          </a:xfrm>
        </p:grpSpPr>
        <p:sp>
          <p:nvSpPr>
            <p:cNvPr id="485" name="Google Shape;485;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486" name="Google Shape;486;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87" name="Google Shape;487;p19"/>
          <p:cNvPicPr preferRelativeResize="0"/>
          <p:nvPr/>
        </p:nvPicPr>
        <p:blipFill rotWithShape="1">
          <a:blip r:embed="rId4">
            <a:alphaModFix/>
          </a:blip>
          <a:srcRect b="13927" l="0" r="0" t="44592"/>
          <a:stretch/>
        </p:blipFill>
        <p:spPr>
          <a:xfrm>
            <a:off x="6307039" y="2195755"/>
            <a:ext cx="2705503" cy="1683395"/>
          </a:xfrm>
          <a:prstGeom prst="rect">
            <a:avLst/>
          </a:prstGeom>
          <a:noFill/>
          <a:ln>
            <a:noFill/>
          </a:ln>
        </p:spPr>
      </p:pic>
      <p:grpSp>
        <p:nvGrpSpPr>
          <p:cNvPr id="488" name="Google Shape;488;p19"/>
          <p:cNvGrpSpPr/>
          <p:nvPr/>
        </p:nvGrpSpPr>
        <p:grpSpPr>
          <a:xfrm>
            <a:off x="6634348" y="3634474"/>
            <a:ext cx="2050886" cy="610663"/>
            <a:chOff x="0" y="-38100"/>
            <a:chExt cx="697877" cy="207797"/>
          </a:xfrm>
        </p:grpSpPr>
        <p:sp>
          <p:nvSpPr>
            <p:cNvPr id="489" name="Google Shape;489;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490" name="Google Shape;490;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1" name="Google Shape;491;p19"/>
          <p:cNvPicPr preferRelativeResize="0"/>
          <p:nvPr/>
        </p:nvPicPr>
        <p:blipFill rotWithShape="1">
          <a:blip r:embed="rId5">
            <a:alphaModFix/>
          </a:blip>
          <a:srcRect b="3333" l="0" r="0" t="3333"/>
          <a:stretch/>
        </p:blipFill>
        <p:spPr>
          <a:xfrm>
            <a:off x="9275457" y="2195755"/>
            <a:ext cx="2705503" cy="1683395"/>
          </a:xfrm>
          <a:prstGeom prst="rect">
            <a:avLst/>
          </a:prstGeom>
          <a:noFill/>
          <a:ln>
            <a:noFill/>
          </a:ln>
        </p:spPr>
      </p:pic>
      <p:grpSp>
        <p:nvGrpSpPr>
          <p:cNvPr id="492" name="Google Shape;492;p19"/>
          <p:cNvGrpSpPr/>
          <p:nvPr/>
        </p:nvGrpSpPr>
        <p:grpSpPr>
          <a:xfrm>
            <a:off x="9602766" y="3634474"/>
            <a:ext cx="2050886" cy="610663"/>
            <a:chOff x="0" y="-38100"/>
            <a:chExt cx="697877" cy="207797"/>
          </a:xfrm>
        </p:grpSpPr>
        <p:sp>
          <p:nvSpPr>
            <p:cNvPr id="493" name="Google Shape;493;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494" name="Google Shape;494;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5" name="Google Shape;495;p19"/>
          <p:cNvPicPr preferRelativeResize="0"/>
          <p:nvPr/>
        </p:nvPicPr>
        <p:blipFill rotWithShape="1">
          <a:blip r:embed="rId6">
            <a:alphaModFix/>
          </a:blip>
          <a:srcRect b="3363" l="0" r="0" t="3363"/>
          <a:stretch/>
        </p:blipFill>
        <p:spPr>
          <a:xfrm>
            <a:off x="12243875" y="2195755"/>
            <a:ext cx="2705503" cy="1683395"/>
          </a:xfrm>
          <a:prstGeom prst="rect">
            <a:avLst/>
          </a:prstGeom>
          <a:noFill/>
          <a:ln>
            <a:noFill/>
          </a:ln>
        </p:spPr>
      </p:pic>
      <p:grpSp>
        <p:nvGrpSpPr>
          <p:cNvPr id="496" name="Google Shape;496;p19"/>
          <p:cNvGrpSpPr/>
          <p:nvPr/>
        </p:nvGrpSpPr>
        <p:grpSpPr>
          <a:xfrm>
            <a:off x="12685811" y="3634474"/>
            <a:ext cx="2050886" cy="610663"/>
            <a:chOff x="0" y="-38100"/>
            <a:chExt cx="697877" cy="207797"/>
          </a:xfrm>
        </p:grpSpPr>
        <p:sp>
          <p:nvSpPr>
            <p:cNvPr id="497" name="Google Shape;497;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498" name="Google Shape;498;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9" name="Google Shape;499;p19"/>
          <p:cNvPicPr preferRelativeResize="0"/>
          <p:nvPr/>
        </p:nvPicPr>
        <p:blipFill rotWithShape="1">
          <a:blip r:embed="rId7">
            <a:alphaModFix/>
          </a:blip>
          <a:srcRect b="3333" l="0" r="0" t="3333"/>
          <a:stretch/>
        </p:blipFill>
        <p:spPr>
          <a:xfrm>
            <a:off x="3338621" y="4702337"/>
            <a:ext cx="2705503" cy="1683395"/>
          </a:xfrm>
          <a:prstGeom prst="rect">
            <a:avLst/>
          </a:prstGeom>
          <a:noFill/>
          <a:ln>
            <a:noFill/>
          </a:ln>
        </p:spPr>
      </p:pic>
      <p:grpSp>
        <p:nvGrpSpPr>
          <p:cNvPr id="500" name="Google Shape;500;p19"/>
          <p:cNvGrpSpPr/>
          <p:nvPr/>
        </p:nvGrpSpPr>
        <p:grpSpPr>
          <a:xfrm>
            <a:off x="3665930" y="6141055"/>
            <a:ext cx="2050886" cy="610663"/>
            <a:chOff x="0" y="-38100"/>
            <a:chExt cx="697877" cy="207797"/>
          </a:xfrm>
        </p:grpSpPr>
        <p:sp>
          <p:nvSpPr>
            <p:cNvPr id="501" name="Google Shape;501;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02" name="Google Shape;502;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3" name="Google Shape;503;p19"/>
          <p:cNvPicPr preferRelativeResize="0"/>
          <p:nvPr/>
        </p:nvPicPr>
        <p:blipFill rotWithShape="1">
          <a:blip r:embed="rId8">
            <a:alphaModFix/>
          </a:blip>
          <a:srcRect b="8519" l="0" r="0" t="8519"/>
          <a:stretch/>
        </p:blipFill>
        <p:spPr>
          <a:xfrm>
            <a:off x="6307039" y="4702337"/>
            <a:ext cx="2705503" cy="1683395"/>
          </a:xfrm>
          <a:prstGeom prst="rect">
            <a:avLst/>
          </a:prstGeom>
          <a:noFill/>
          <a:ln>
            <a:noFill/>
          </a:ln>
        </p:spPr>
      </p:pic>
      <p:grpSp>
        <p:nvGrpSpPr>
          <p:cNvPr id="504" name="Google Shape;504;p19"/>
          <p:cNvGrpSpPr/>
          <p:nvPr/>
        </p:nvGrpSpPr>
        <p:grpSpPr>
          <a:xfrm>
            <a:off x="6634348" y="6141055"/>
            <a:ext cx="2050886" cy="610663"/>
            <a:chOff x="0" y="-38100"/>
            <a:chExt cx="697877" cy="207797"/>
          </a:xfrm>
        </p:grpSpPr>
        <p:sp>
          <p:nvSpPr>
            <p:cNvPr id="505" name="Google Shape;505;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06" name="Google Shape;506;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7" name="Google Shape;507;p19"/>
          <p:cNvPicPr preferRelativeResize="0"/>
          <p:nvPr/>
        </p:nvPicPr>
        <p:blipFill rotWithShape="1">
          <a:blip r:embed="rId9">
            <a:alphaModFix/>
          </a:blip>
          <a:srcRect b="3261" l="0" r="0" t="3261"/>
          <a:stretch/>
        </p:blipFill>
        <p:spPr>
          <a:xfrm>
            <a:off x="9275457" y="4702337"/>
            <a:ext cx="2705503" cy="1683395"/>
          </a:xfrm>
          <a:prstGeom prst="rect">
            <a:avLst/>
          </a:prstGeom>
          <a:noFill/>
          <a:ln>
            <a:noFill/>
          </a:ln>
        </p:spPr>
      </p:pic>
      <p:grpSp>
        <p:nvGrpSpPr>
          <p:cNvPr id="508" name="Google Shape;508;p19"/>
          <p:cNvGrpSpPr/>
          <p:nvPr/>
        </p:nvGrpSpPr>
        <p:grpSpPr>
          <a:xfrm>
            <a:off x="9602766" y="6141055"/>
            <a:ext cx="2050886" cy="610663"/>
            <a:chOff x="0" y="-38100"/>
            <a:chExt cx="697877" cy="207797"/>
          </a:xfrm>
        </p:grpSpPr>
        <p:sp>
          <p:nvSpPr>
            <p:cNvPr id="509" name="Google Shape;509;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10" name="Google Shape;510;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1" name="Google Shape;511;p19"/>
          <p:cNvPicPr preferRelativeResize="0"/>
          <p:nvPr/>
        </p:nvPicPr>
        <p:blipFill rotWithShape="1">
          <a:blip r:embed="rId10">
            <a:alphaModFix/>
          </a:blip>
          <a:srcRect b="19174" l="12944" r="0" t="8601"/>
          <a:stretch/>
        </p:blipFill>
        <p:spPr>
          <a:xfrm>
            <a:off x="12243875" y="4702337"/>
            <a:ext cx="2705503" cy="1683395"/>
          </a:xfrm>
          <a:prstGeom prst="rect">
            <a:avLst/>
          </a:prstGeom>
          <a:noFill/>
          <a:ln>
            <a:noFill/>
          </a:ln>
        </p:spPr>
      </p:pic>
      <p:grpSp>
        <p:nvGrpSpPr>
          <p:cNvPr id="512" name="Google Shape;512;p19"/>
          <p:cNvGrpSpPr/>
          <p:nvPr/>
        </p:nvGrpSpPr>
        <p:grpSpPr>
          <a:xfrm>
            <a:off x="12685811" y="6141055"/>
            <a:ext cx="2050886" cy="610663"/>
            <a:chOff x="0" y="-38100"/>
            <a:chExt cx="697877" cy="207797"/>
          </a:xfrm>
        </p:grpSpPr>
        <p:sp>
          <p:nvSpPr>
            <p:cNvPr id="513" name="Google Shape;513;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14" name="Google Shape;514;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5" name="Google Shape;515;p19"/>
          <p:cNvPicPr preferRelativeResize="0"/>
          <p:nvPr/>
        </p:nvPicPr>
        <p:blipFill rotWithShape="1">
          <a:blip r:embed="rId11">
            <a:alphaModFix/>
          </a:blip>
          <a:srcRect b="26536" l="0" r="0" t="31983"/>
          <a:stretch/>
        </p:blipFill>
        <p:spPr>
          <a:xfrm>
            <a:off x="3338621" y="7208918"/>
            <a:ext cx="2705503" cy="1683395"/>
          </a:xfrm>
          <a:prstGeom prst="rect">
            <a:avLst/>
          </a:prstGeom>
          <a:noFill/>
          <a:ln>
            <a:noFill/>
          </a:ln>
        </p:spPr>
      </p:pic>
      <p:grpSp>
        <p:nvGrpSpPr>
          <p:cNvPr id="516" name="Google Shape;516;p19"/>
          <p:cNvGrpSpPr/>
          <p:nvPr/>
        </p:nvGrpSpPr>
        <p:grpSpPr>
          <a:xfrm>
            <a:off x="3665930" y="8647637"/>
            <a:ext cx="2050886" cy="610663"/>
            <a:chOff x="0" y="-38100"/>
            <a:chExt cx="697877" cy="207797"/>
          </a:xfrm>
        </p:grpSpPr>
        <p:sp>
          <p:nvSpPr>
            <p:cNvPr id="517" name="Google Shape;517;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18" name="Google Shape;518;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9" name="Google Shape;519;p19"/>
          <p:cNvPicPr preferRelativeResize="0"/>
          <p:nvPr/>
        </p:nvPicPr>
        <p:blipFill rotWithShape="1">
          <a:blip r:embed="rId12">
            <a:alphaModFix/>
          </a:blip>
          <a:srcRect b="13157" l="0" r="10162" t="2995"/>
          <a:stretch/>
        </p:blipFill>
        <p:spPr>
          <a:xfrm>
            <a:off x="6307039" y="7208918"/>
            <a:ext cx="2705503" cy="1683395"/>
          </a:xfrm>
          <a:prstGeom prst="rect">
            <a:avLst/>
          </a:prstGeom>
          <a:noFill/>
          <a:ln>
            <a:noFill/>
          </a:ln>
        </p:spPr>
      </p:pic>
      <p:grpSp>
        <p:nvGrpSpPr>
          <p:cNvPr id="520" name="Google Shape;520;p19"/>
          <p:cNvGrpSpPr/>
          <p:nvPr/>
        </p:nvGrpSpPr>
        <p:grpSpPr>
          <a:xfrm>
            <a:off x="6634348" y="8647637"/>
            <a:ext cx="2050886" cy="610663"/>
            <a:chOff x="0" y="-38100"/>
            <a:chExt cx="697877" cy="207797"/>
          </a:xfrm>
        </p:grpSpPr>
        <p:sp>
          <p:nvSpPr>
            <p:cNvPr id="521" name="Google Shape;521;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22" name="Google Shape;522;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23" name="Google Shape;523;p19"/>
          <p:cNvPicPr preferRelativeResize="0"/>
          <p:nvPr/>
        </p:nvPicPr>
        <p:blipFill rotWithShape="1">
          <a:blip r:embed="rId13">
            <a:alphaModFix/>
          </a:blip>
          <a:srcRect b="4329" l="0" r="34850" t="34882"/>
          <a:stretch/>
        </p:blipFill>
        <p:spPr>
          <a:xfrm>
            <a:off x="9275457" y="7208918"/>
            <a:ext cx="2705503" cy="1683395"/>
          </a:xfrm>
          <a:prstGeom prst="rect">
            <a:avLst/>
          </a:prstGeom>
          <a:noFill/>
          <a:ln>
            <a:noFill/>
          </a:ln>
        </p:spPr>
      </p:pic>
      <p:grpSp>
        <p:nvGrpSpPr>
          <p:cNvPr id="524" name="Google Shape;524;p19"/>
          <p:cNvGrpSpPr/>
          <p:nvPr/>
        </p:nvGrpSpPr>
        <p:grpSpPr>
          <a:xfrm>
            <a:off x="9602766" y="8647637"/>
            <a:ext cx="2050886" cy="610663"/>
            <a:chOff x="0" y="-38100"/>
            <a:chExt cx="697877" cy="207797"/>
          </a:xfrm>
        </p:grpSpPr>
        <p:sp>
          <p:nvSpPr>
            <p:cNvPr id="525" name="Google Shape;525;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26" name="Google Shape;526;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27" name="Google Shape;527;p19"/>
          <p:cNvPicPr preferRelativeResize="0"/>
          <p:nvPr/>
        </p:nvPicPr>
        <p:blipFill rotWithShape="1">
          <a:blip r:embed="rId14">
            <a:alphaModFix/>
          </a:blip>
          <a:srcRect b="10228" l="11649" r="8186" t="14952"/>
          <a:stretch/>
        </p:blipFill>
        <p:spPr>
          <a:xfrm>
            <a:off x="12243875" y="7208918"/>
            <a:ext cx="2705503" cy="1683395"/>
          </a:xfrm>
          <a:prstGeom prst="rect">
            <a:avLst/>
          </a:prstGeom>
          <a:noFill/>
          <a:ln>
            <a:noFill/>
          </a:ln>
        </p:spPr>
      </p:pic>
      <p:grpSp>
        <p:nvGrpSpPr>
          <p:cNvPr id="528" name="Google Shape;528;p19"/>
          <p:cNvGrpSpPr/>
          <p:nvPr/>
        </p:nvGrpSpPr>
        <p:grpSpPr>
          <a:xfrm>
            <a:off x="12685811" y="8647637"/>
            <a:ext cx="2050886" cy="610663"/>
            <a:chOff x="0" y="-38100"/>
            <a:chExt cx="697877" cy="207797"/>
          </a:xfrm>
        </p:grpSpPr>
        <p:sp>
          <p:nvSpPr>
            <p:cNvPr id="529" name="Google Shape;529;p19"/>
            <p:cNvSpPr/>
            <p:nvPr/>
          </p:nvSpPr>
          <p:spPr>
            <a:xfrm>
              <a:off x="0" y="0"/>
              <a:ext cx="697877" cy="169697"/>
            </a:xfrm>
            <a:custGeom>
              <a:rect b="b" l="l" r="r" t="t"/>
              <a:pathLst>
                <a:path extrusionOk="0" h="169697" w="697877">
                  <a:moveTo>
                    <a:pt x="0" y="0"/>
                  </a:moveTo>
                  <a:lnTo>
                    <a:pt x="697877" y="0"/>
                  </a:lnTo>
                  <a:lnTo>
                    <a:pt x="697877" y="169697"/>
                  </a:lnTo>
                  <a:lnTo>
                    <a:pt x="0" y="169697"/>
                  </a:lnTo>
                  <a:close/>
                </a:path>
              </a:pathLst>
            </a:custGeom>
            <a:solidFill>
              <a:srgbClr val="FF61F4"/>
            </a:solidFill>
            <a:ln>
              <a:noFill/>
            </a:ln>
          </p:spPr>
        </p:sp>
        <p:sp>
          <p:nvSpPr>
            <p:cNvPr id="530" name="Google Shape;530;p19"/>
            <p:cNvSpPr txBox="1"/>
            <p:nvPr/>
          </p:nvSpPr>
          <p:spPr>
            <a:xfrm>
              <a:off x="0" y="-38100"/>
              <a:ext cx="697877" cy="2077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19"/>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532" name="Google Shape;532;p19"/>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533" name="Google Shape;533;p19"/>
          <p:cNvSpPr txBox="1"/>
          <p:nvPr/>
        </p:nvSpPr>
        <p:spPr>
          <a:xfrm>
            <a:off x="5304224" y="657225"/>
            <a:ext cx="7679552" cy="1238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OUR PRODUCTS</a:t>
            </a:r>
            <a:endParaRPr/>
          </a:p>
        </p:txBody>
      </p:sp>
      <p:sp>
        <p:nvSpPr>
          <p:cNvPr id="534" name="Google Shape;534;p19"/>
          <p:cNvSpPr txBox="1"/>
          <p:nvPr/>
        </p:nvSpPr>
        <p:spPr>
          <a:xfrm>
            <a:off x="3781448" y="3858748"/>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O1</a:t>
            </a:r>
            <a:endParaRPr/>
          </a:p>
        </p:txBody>
      </p:sp>
      <p:sp>
        <p:nvSpPr>
          <p:cNvPr id="535" name="Google Shape;535;p19"/>
          <p:cNvSpPr txBox="1"/>
          <p:nvPr/>
        </p:nvSpPr>
        <p:spPr>
          <a:xfrm>
            <a:off x="6749866" y="3858748"/>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O2</a:t>
            </a:r>
            <a:endParaRPr/>
          </a:p>
        </p:txBody>
      </p:sp>
      <p:sp>
        <p:nvSpPr>
          <p:cNvPr id="536" name="Google Shape;536;p19"/>
          <p:cNvSpPr txBox="1"/>
          <p:nvPr/>
        </p:nvSpPr>
        <p:spPr>
          <a:xfrm>
            <a:off x="9718284" y="3858748"/>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O3</a:t>
            </a:r>
            <a:endParaRPr/>
          </a:p>
        </p:txBody>
      </p:sp>
      <p:sp>
        <p:nvSpPr>
          <p:cNvPr id="537" name="Google Shape;537;p19"/>
          <p:cNvSpPr txBox="1"/>
          <p:nvPr/>
        </p:nvSpPr>
        <p:spPr>
          <a:xfrm>
            <a:off x="12801329" y="3858748"/>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O4</a:t>
            </a:r>
            <a:endParaRPr/>
          </a:p>
        </p:txBody>
      </p:sp>
      <p:sp>
        <p:nvSpPr>
          <p:cNvPr id="538" name="Google Shape;538;p19"/>
          <p:cNvSpPr txBox="1"/>
          <p:nvPr/>
        </p:nvSpPr>
        <p:spPr>
          <a:xfrm>
            <a:off x="3781448" y="6365330"/>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O5</a:t>
            </a:r>
            <a:endParaRPr/>
          </a:p>
        </p:txBody>
      </p:sp>
      <p:sp>
        <p:nvSpPr>
          <p:cNvPr id="539" name="Google Shape;539;p19"/>
          <p:cNvSpPr txBox="1"/>
          <p:nvPr/>
        </p:nvSpPr>
        <p:spPr>
          <a:xfrm>
            <a:off x="6749866" y="6365330"/>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O6</a:t>
            </a:r>
            <a:endParaRPr/>
          </a:p>
        </p:txBody>
      </p:sp>
      <p:sp>
        <p:nvSpPr>
          <p:cNvPr id="540" name="Google Shape;540;p19"/>
          <p:cNvSpPr txBox="1"/>
          <p:nvPr/>
        </p:nvSpPr>
        <p:spPr>
          <a:xfrm>
            <a:off x="9718284" y="6365330"/>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O7</a:t>
            </a:r>
            <a:endParaRPr/>
          </a:p>
        </p:txBody>
      </p:sp>
      <p:sp>
        <p:nvSpPr>
          <p:cNvPr id="541" name="Google Shape;541;p19"/>
          <p:cNvSpPr txBox="1"/>
          <p:nvPr/>
        </p:nvSpPr>
        <p:spPr>
          <a:xfrm>
            <a:off x="12801329" y="6365330"/>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O8</a:t>
            </a:r>
            <a:endParaRPr/>
          </a:p>
        </p:txBody>
      </p:sp>
      <p:sp>
        <p:nvSpPr>
          <p:cNvPr id="542" name="Google Shape;542;p19"/>
          <p:cNvSpPr txBox="1"/>
          <p:nvPr/>
        </p:nvSpPr>
        <p:spPr>
          <a:xfrm>
            <a:off x="3781448" y="8871912"/>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O9</a:t>
            </a:r>
            <a:endParaRPr/>
          </a:p>
        </p:txBody>
      </p:sp>
      <p:sp>
        <p:nvSpPr>
          <p:cNvPr id="543" name="Google Shape;543;p19"/>
          <p:cNvSpPr txBox="1"/>
          <p:nvPr/>
        </p:nvSpPr>
        <p:spPr>
          <a:xfrm>
            <a:off x="6749866" y="8871912"/>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10</a:t>
            </a:r>
            <a:endParaRPr/>
          </a:p>
        </p:txBody>
      </p:sp>
      <p:sp>
        <p:nvSpPr>
          <p:cNvPr id="544" name="Google Shape;544;p19"/>
          <p:cNvSpPr txBox="1"/>
          <p:nvPr/>
        </p:nvSpPr>
        <p:spPr>
          <a:xfrm>
            <a:off x="9718284" y="8871912"/>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11</a:t>
            </a:r>
            <a:endParaRPr/>
          </a:p>
        </p:txBody>
      </p:sp>
      <p:sp>
        <p:nvSpPr>
          <p:cNvPr id="545" name="Google Shape;545;p19"/>
          <p:cNvSpPr txBox="1"/>
          <p:nvPr/>
        </p:nvSpPr>
        <p:spPr>
          <a:xfrm>
            <a:off x="12801329" y="8871912"/>
            <a:ext cx="1819849" cy="264555"/>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None/>
            </a:pPr>
            <a:r>
              <a:rPr b="1" i="0" lang="en-US" sz="1691" u="none" cap="none" strike="noStrike">
                <a:solidFill>
                  <a:srgbClr val="B2FF81"/>
                </a:solidFill>
                <a:latin typeface="Barlow Black"/>
                <a:ea typeface="Barlow Black"/>
                <a:cs typeface="Barlow Black"/>
                <a:sym typeface="Barlow Black"/>
              </a:rPr>
              <a:t>ITEM 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549" name="Shape 549"/>
        <p:cNvGrpSpPr/>
        <p:nvPr/>
      </p:nvGrpSpPr>
      <p:grpSpPr>
        <a:xfrm>
          <a:off x="0" y="0"/>
          <a:ext cx="0" cy="0"/>
          <a:chOff x="0" y="0"/>
          <a:chExt cx="0" cy="0"/>
        </a:xfrm>
      </p:grpSpPr>
      <p:grpSp>
        <p:nvGrpSpPr>
          <p:cNvPr id="550" name="Google Shape;550;p20"/>
          <p:cNvGrpSpPr/>
          <p:nvPr/>
        </p:nvGrpSpPr>
        <p:grpSpPr>
          <a:xfrm>
            <a:off x="13709497" y="9549123"/>
            <a:ext cx="4791785" cy="577427"/>
            <a:chOff x="0" y="-75304"/>
            <a:chExt cx="6389046" cy="769902"/>
          </a:xfrm>
        </p:grpSpPr>
        <p:grpSp>
          <p:nvGrpSpPr>
            <p:cNvPr id="551" name="Google Shape;551;p20"/>
            <p:cNvGrpSpPr/>
            <p:nvPr/>
          </p:nvGrpSpPr>
          <p:grpSpPr>
            <a:xfrm>
              <a:off x="0" y="-75304"/>
              <a:ext cx="6389046" cy="769902"/>
              <a:chOff x="0" y="-38100"/>
              <a:chExt cx="3232540" cy="389532"/>
            </a:xfrm>
          </p:grpSpPr>
          <p:sp>
            <p:nvSpPr>
              <p:cNvPr id="552" name="Google Shape;552;p20"/>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553" name="Google Shape;553;p20"/>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4" name="Google Shape;554;p20"/>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555" name="Google Shape;555;p20"/>
          <p:cNvSpPr txBox="1"/>
          <p:nvPr/>
        </p:nvSpPr>
        <p:spPr>
          <a:xfrm>
            <a:off x="11110260" y="2411264"/>
            <a:ext cx="6149040" cy="208915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 PRODUCTS ON SALE </a:t>
            </a:r>
            <a:endParaRPr/>
          </a:p>
        </p:txBody>
      </p:sp>
      <p:sp>
        <p:nvSpPr>
          <p:cNvPr id="556" name="Google Shape;556;p20"/>
          <p:cNvSpPr/>
          <p:nvPr/>
        </p:nvSpPr>
        <p:spPr>
          <a:xfrm>
            <a:off x="1218559" y="1608898"/>
            <a:ext cx="2947085" cy="2079035"/>
          </a:xfrm>
          <a:custGeom>
            <a:rect b="b" l="l" r="r" t="t"/>
            <a:pathLst>
              <a:path extrusionOk="0" h="2079035" w="2947085">
                <a:moveTo>
                  <a:pt x="0" y="0"/>
                </a:moveTo>
                <a:lnTo>
                  <a:pt x="2947085" y="0"/>
                </a:lnTo>
                <a:lnTo>
                  <a:pt x="2947085" y="2079034"/>
                </a:lnTo>
                <a:lnTo>
                  <a:pt x="0" y="2079034"/>
                </a:lnTo>
                <a:lnTo>
                  <a:pt x="0" y="0"/>
                </a:lnTo>
                <a:close/>
              </a:path>
            </a:pathLst>
          </a:custGeom>
          <a:blipFill rotWithShape="1">
            <a:blip r:embed="rId3">
              <a:alphaModFix/>
            </a:blip>
            <a:stretch>
              <a:fillRect b="0" l="0" r="0" t="0"/>
            </a:stretch>
          </a:blipFill>
          <a:ln>
            <a:noFill/>
          </a:ln>
        </p:spPr>
      </p:sp>
      <p:sp>
        <p:nvSpPr>
          <p:cNvPr id="557" name="Google Shape;557;p20"/>
          <p:cNvSpPr/>
          <p:nvPr/>
        </p:nvSpPr>
        <p:spPr>
          <a:xfrm>
            <a:off x="5247566" y="2903453"/>
            <a:ext cx="2560615" cy="1568959"/>
          </a:xfrm>
          <a:custGeom>
            <a:rect b="b" l="l" r="r" t="t"/>
            <a:pathLst>
              <a:path extrusionOk="0" h="1568959" w="2560615">
                <a:moveTo>
                  <a:pt x="0" y="0"/>
                </a:moveTo>
                <a:lnTo>
                  <a:pt x="2560615" y="0"/>
                </a:lnTo>
                <a:lnTo>
                  <a:pt x="2560615" y="1568959"/>
                </a:lnTo>
                <a:lnTo>
                  <a:pt x="0" y="1568959"/>
                </a:lnTo>
                <a:lnTo>
                  <a:pt x="0" y="0"/>
                </a:lnTo>
                <a:close/>
              </a:path>
            </a:pathLst>
          </a:custGeom>
          <a:blipFill rotWithShape="1">
            <a:blip r:embed="rId4">
              <a:alphaModFix/>
            </a:blip>
            <a:stretch>
              <a:fillRect b="0" l="0" r="0" t="0"/>
            </a:stretch>
          </a:blipFill>
          <a:ln>
            <a:noFill/>
          </a:ln>
        </p:spPr>
      </p:sp>
      <p:sp>
        <p:nvSpPr>
          <p:cNvPr id="558" name="Google Shape;558;p20"/>
          <p:cNvSpPr/>
          <p:nvPr/>
        </p:nvSpPr>
        <p:spPr>
          <a:xfrm>
            <a:off x="8932502" y="3778264"/>
            <a:ext cx="2609750" cy="1456715"/>
          </a:xfrm>
          <a:custGeom>
            <a:rect b="b" l="l" r="r" t="t"/>
            <a:pathLst>
              <a:path extrusionOk="0" h="1456715" w="2609750">
                <a:moveTo>
                  <a:pt x="0" y="0"/>
                </a:moveTo>
                <a:lnTo>
                  <a:pt x="2609750" y="0"/>
                </a:lnTo>
                <a:lnTo>
                  <a:pt x="2609750" y="1456715"/>
                </a:lnTo>
                <a:lnTo>
                  <a:pt x="0" y="1456715"/>
                </a:lnTo>
                <a:lnTo>
                  <a:pt x="0" y="0"/>
                </a:lnTo>
                <a:close/>
              </a:path>
            </a:pathLst>
          </a:custGeom>
          <a:blipFill rotWithShape="1">
            <a:blip r:embed="rId5">
              <a:alphaModFix/>
            </a:blip>
            <a:stretch>
              <a:fillRect b="0" l="0" r="0" t="0"/>
            </a:stretch>
          </a:blipFill>
          <a:ln>
            <a:noFill/>
          </a:ln>
        </p:spPr>
      </p:sp>
      <p:grpSp>
        <p:nvGrpSpPr>
          <p:cNvPr id="559" name="Google Shape;559;p20"/>
          <p:cNvGrpSpPr/>
          <p:nvPr/>
        </p:nvGrpSpPr>
        <p:grpSpPr>
          <a:xfrm>
            <a:off x="1028700" y="3912103"/>
            <a:ext cx="3326803" cy="6374897"/>
            <a:chOff x="0" y="-38100"/>
            <a:chExt cx="797640" cy="1528455"/>
          </a:xfrm>
        </p:grpSpPr>
        <p:sp>
          <p:nvSpPr>
            <p:cNvPr id="560" name="Google Shape;560;p20"/>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561" name="Google Shape;561;p20"/>
            <p:cNvSpPr txBox="1"/>
            <p:nvPr/>
          </p:nvSpPr>
          <p:spPr>
            <a:xfrm>
              <a:off x="0" y="-38100"/>
              <a:ext cx="797640" cy="152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20"/>
          <p:cNvGrpSpPr/>
          <p:nvPr/>
        </p:nvGrpSpPr>
        <p:grpSpPr>
          <a:xfrm>
            <a:off x="4799500" y="4740476"/>
            <a:ext cx="3326797" cy="5546458"/>
            <a:chOff x="0" y="-38100"/>
            <a:chExt cx="797640" cy="1528455"/>
          </a:xfrm>
        </p:grpSpPr>
        <p:sp>
          <p:nvSpPr>
            <p:cNvPr id="563" name="Google Shape;563;p20"/>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564" name="Google Shape;564;p20"/>
            <p:cNvSpPr txBox="1"/>
            <p:nvPr/>
          </p:nvSpPr>
          <p:spPr>
            <a:xfrm>
              <a:off x="0" y="-38100"/>
              <a:ext cx="797640" cy="152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0"/>
          <p:cNvGrpSpPr/>
          <p:nvPr/>
        </p:nvGrpSpPr>
        <p:grpSpPr>
          <a:xfrm>
            <a:off x="8573975" y="5446027"/>
            <a:ext cx="3326797" cy="4840923"/>
            <a:chOff x="0" y="-38100"/>
            <a:chExt cx="797640" cy="1528455"/>
          </a:xfrm>
        </p:grpSpPr>
        <p:sp>
          <p:nvSpPr>
            <p:cNvPr id="566" name="Google Shape;566;p20"/>
            <p:cNvSpPr/>
            <p:nvPr/>
          </p:nvSpPr>
          <p:spPr>
            <a:xfrm>
              <a:off x="0" y="0"/>
              <a:ext cx="797640" cy="1490355"/>
            </a:xfrm>
            <a:custGeom>
              <a:rect b="b" l="l" r="r" t="t"/>
              <a:pathLst>
                <a:path extrusionOk="0" h="1490355" w="797640">
                  <a:moveTo>
                    <a:pt x="0" y="0"/>
                  </a:moveTo>
                  <a:lnTo>
                    <a:pt x="797640" y="0"/>
                  </a:lnTo>
                  <a:lnTo>
                    <a:pt x="797640" y="1490355"/>
                  </a:lnTo>
                  <a:lnTo>
                    <a:pt x="0" y="1490355"/>
                  </a:lnTo>
                  <a:close/>
                </a:path>
              </a:pathLst>
            </a:custGeom>
            <a:solidFill>
              <a:srgbClr val="FF61F4"/>
            </a:solidFill>
            <a:ln>
              <a:noFill/>
            </a:ln>
          </p:spPr>
        </p:sp>
        <p:sp>
          <p:nvSpPr>
            <p:cNvPr id="567" name="Google Shape;567;p20"/>
            <p:cNvSpPr txBox="1"/>
            <p:nvPr/>
          </p:nvSpPr>
          <p:spPr>
            <a:xfrm>
              <a:off x="0" y="-38100"/>
              <a:ext cx="797640" cy="152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8" name="Google Shape;568;p20"/>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569" name="Google Shape;569;p20"/>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570" name="Google Shape;570;p20"/>
          <p:cNvSpPr txBox="1"/>
          <p:nvPr/>
        </p:nvSpPr>
        <p:spPr>
          <a:xfrm>
            <a:off x="1431584" y="4506945"/>
            <a:ext cx="2558288" cy="4073271"/>
          </a:xfrm>
          <a:prstGeom prst="rect">
            <a:avLst/>
          </a:prstGeom>
          <a:noFill/>
          <a:ln>
            <a:noFill/>
          </a:ln>
        </p:spPr>
        <p:txBody>
          <a:bodyPr anchorCtr="0" anchor="t" bIns="0" lIns="0" spcFirstLastPara="1" rIns="0" wrap="square" tIns="0">
            <a:spAutoFit/>
          </a:bodyPr>
          <a:lstStyle/>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p:txBody>
      </p:sp>
      <p:sp>
        <p:nvSpPr>
          <p:cNvPr id="571" name="Google Shape;571;p20"/>
          <p:cNvSpPr txBox="1"/>
          <p:nvPr/>
        </p:nvSpPr>
        <p:spPr>
          <a:xfrm>
            <a:off x="13158004" y="5234977"/>
            <a:ext cx="4101300" cy="2262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
        <p:nvSpPr>
          <p:cNvPr id="572" name="Google Shape;572;p20"/>
          <p:cNvSpPr txBox="1"/>
          <p:nvPr/>
        </p:nvSpPr>
        <p:spPr>
          <a:xfrm>
            <a:off x="5185595" y="5299184"/>
            <a:ext cx="2558288" cy="3254121"/>
          </a:xfrm>
          <a:prstGeom prst="rect">
            <a:avLst/>
          </a:prstGeom>
          <a:noFill/>
          <a:ln>
            <a:noFill/>
          </a:ln>
        </p:spPr>
        <p:txBody>
          <a:bodyPr anchorCtr="0" anchor="t" bIns="0" lIns="0" spcFirstLastPara="1" rIns="0" wrap="square" tIns="0">
            <a:spAutoFit/>
          </a:bodyPr>
          <a:lstStyle/>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p:txBody>
      </p:sp>
      <p:sp>
        <p:nvSpPr>
          <p:cNvPr id="573" name="Google Shape;573;p20"/>
          <p:cNvSpPr txBox="1"/>
          <p:nvPr/>
        </p:nvSpPr>
        <p:spPr>
          <a:xfrm>
            <a:off x="8983964" y="5932634"/>
            <a:ext cx="2558288" cy="2844546"/>
          </a:xfrm>
          <a:prstGeom prst="rect">
            <a:avLst/>
          </a:prstGeom>
          <a:noFill/>
          <a:ln>
            <a:noFill/>
          </a:ln>
        </p:spPr>
        <p:txBody>
          <a:bodyPr anchorCtr="0" anchor="t" bIns="0" lIns="0" spcFirstLastPara="1" rIns="0" wrap="square" tIns="0">
            <a:spAutoFit/>
          </a:bodyPr>
          <a:lstStyle/>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a:p>
            <a:pPr indent="-226695" lvl="1" marL="453390" marR="0" rtl="0" algn="l">
              <a:lnSpc>
                <a:spcPct val="157000"/>
              </a:lnSpc>
              <a:spcBef>
                <a:spcPts val="0"/>
              </a:spcBef>
              <a:spcAft>
                <a:spcPts val="0"/>
              </a:spcAft>
              <a:buClr>
                <a:srgbClr val="000000"/>
              </a:buClr>
              <a:buSzPts val="2100"/>
              <a:buFont typeface="Arial"/>
              <a:buChar char="•"/>
            </a:pPr>
            <a:r>
              <a:rPr b="0" i="0" lang="en-US" sz="2100" u="none" cap="none" strike="noStrike">
                <a:solidFill>
                  <a:srgbClr val="000000"/>
                </a:solidFill>
                <a:latin typeface="Barlow"/>
                <a:ea typeface="Barlow"/>
                <a:cs typeface="Barlow"/>
                <a:sym typeface="Barlow"/>
              </a:rPr>
              <a:t>Add item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577" name="Shape 577"/>
        <p:cNvGrpSpPr/>
        <p:nvPr/>
      </p:nvGrpSpPr>
      <p:grpSpPr>
        <a:xfrm>
          <a:off x="0" y="0"/>
          <a:ext cx="0" cy="0"/>
          <a:chOff x="0" y="0"/>
          <a:chExt cx="0" cy="0"/>
        </a:xfrm>
      </p:grpSpPr>
      <p:grpSp>
        <p:nvGrpSpPr>
          <p:cNvPr id="578" name="Google Shape;578;p21"/>
          <p:cNvGrpSpPr/>
          <p:nvPr/>
        </p:nvGrpSpPr>
        <p:grpSpPr>
          <a:xfrm>
            <a:off x="13709497" y="9549123"/>
            <a:ext cx="4791785" cy="577427"/>
            <a:chOff x="0" y="-75304"/>
            <a:chExt cx="6389046" cy="769902"/>
          </a:xfrm>
        </p:grpSpPr>
        <p:grpSp>
          <p:nvGrpSpPr>
            <p:cNvPr id="579" name="Google Shape;579;p21"/>
            <p:cNvGrpSpPr/>
            <p:nvPr/>
          </p:nvGrpSpPr>
          <p:grpSpPr>
            <a:xfrm>
              <a:off x="0" y="-75304"/>
              <a:ext cx="6389046" cy="769902"/>
              <a:chOff x="0" y="-38100"/>
              <a:chExt cx="3232540" cy="389532"/>
            </a:xfrm>
          </p:grpSpPr>
          <p:sp>
            <p:nvSpPr>
              <p:cNvPr id="580" name="Google Shape;580;p21"/>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581" name="Google Shape;581;p21"/>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2" name="Google Shape;582;p21"/>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583" name="Google Shape;583;p21"/>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584" name="Google Shape;584;p21"/>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585" name="Google Shape;585;p21"/>
          <p:cNvSpPr/>
          <p:nvPr/>
        </p:nvSpPr>
        <p:spPr>
          <a:xfrm>
            <a:off x="1411882" y="1492904"/>
            <a:ext cx="2947085" cy="2079035"/>
          </a:xfrm>
          <a:custGeom>
            <a:rect b="b" l="l" r="r" t="t"/>
            <a:pathLst>
              <a:path extrusionOk="0" h="2079035" w="2947085">
                <a:moveTo>
                  <a:pt x="0" y="0"/>
                </a:moveTo>
                <a:lnTo>
                  <a:pt x="2947085" y="0"/>
                </a:lnTo>
                <a:lnTo>
                  <a:pt x="2947085" y="2079035"/>
                </a:lnTo>
                <a:lnTo>
                  <a:pt x="0" y="2079035"/>
                </a:lnTo>
                <a:lnTo>
                  <a:pt x="0" y="0"/>
                </a:lnTo>
                <a:close/>
              </a:path>
            </a:pathLst>
          </a:custGeom>
          <a:blipFill rotWithShape="1">
            <a:blip r:embed="rId3">
              <a:alphaModFix/>
            </a:blip>
            <a:stretch>
              <a:fillRect b="0" l="0" r="0" t="0"/>
            </a:stretch>
          </a:blipFill>
          <a:ln>
            <a:noFill/>
          </a:ln>
        </p:spPr>
      </p:sp>
      <p:grpSp>
        <p:nvGrpSpPr>
          <p:cNvPr id="586" name="Google Shape;586;p21"/>
          <p:cNvGrpSpPr/>
          <p:nvPr/>
        </p:nvGrpSpPr>
        <p:grpSpPr>
          <a:xfrm>
            <a:off x="4864475" y="1218000"/>
            <a:ext cx="13423600" cy="2469923"/>
            <a:chOff x="0" y="-38100"/>
            <a:chExt cx="3269583" cy="592194"/>
          </a:xfrm>
        </p:grpSpPr>
        <p:sp>
          <p:nvSpPr>
            <p:cNvPr id="587" name="Google Shape;587;p21"/>
            <p:cNvSpPr/>
            <p:nvPr/>
          </p:nvSpPr>
          <p:spPr>
            <a:xfrm>
              <a:off x="0" y="0"/>
              <a:ext cx="3269583" cy="554094"/>
            </a:xfrm>
            <a:custGeom>
              <a:rect b="b" l="l" r="r" t="t"/>
              <a:pathLst>
                <a:path extrusionOk="0" h="554094" w="3269583">
                  <a:moveTo>
                    <a:pt x="0" y="0"/>
                  </a:moveTo>
                  <a:lnTo>
                    <a:pt x="3269583" y="0"/>
                  </a:lnTo>
                  <a:lnTo>
                    <a:pt x="3269583" y="554094"/>
                  </a:lnTo>
                  <a:lnTo>
                    <a:pt x="0" y="554094"/>
                  </a:lnTo>
                  <a:close/>
                </a:path>
              </a:pathLst>
            </a:custGeom>
            <a:solidFill>
              <a:srgbClr val="FF61F4"/>
            </a:solidFill>
            <a:ln>
              <a:noFill/>
            </a:ln>
          </p:spPr>
        </p:sp>
        <p:sp>
          <p:nvSpPr>
            <p:cNvPr id="588" name="Google Shape;588;p21"/>
            <p:cNvSpPr txBox="1"/>
            <p:nvPr/>
          </p:nvSpPr>
          <p:spPr>
            <a:xfrm>
              <a:off x="0" y="-38100"/>
              <a:ext cx="3269582" cy="5921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89" name="Google Shape;589;p21"/>
          <p:cNvPicPr preferRelativeResize="0"/>
          <p:nvPr/>
        </p:nvPicPr>
        <p:blipFill rotWithShape="1">
          <a:blip r:embed="rId4">
            <a:alphaModFix/>
          </a:blip>
          <a:srcRect b="33288" l="0" r="0" t="16934"/>
          <a:stretch/>
        </p:blipFill>
        <p:spPr>
          <a:xfrm>
            <a:off x="5451157" y="1704104"/>
            <a:ext cx="2152780" cy="1339484"/>
          </a:xfrm>
          <a:prstGeom prst="rect">
            <a:avLst/>
          </a:prstGeom>
          <a:noFill/>
          <a:ln>
            <a:noFill/>
          </a:ln>
        </p:spPr>
      </p:pic>
      <p:pic>
        <p:nvPicPr>
          <p:cNvPr id="590" name="Google Shape;590;p21"/>
          <p:cNvPicPr preferRelativeResize="0"/>
          <p:nvPr/>
        </p:nvPicPr>
        <p:blipFill rotWithShape="1">
          <a:blip r:embed="rId5">
            <a:alphaModFix/>
          </a:blip>
          <a:srcRect b="13927" l="0" r="0" t="44592"/>
          <a:stretch/>
        </p:blipFill>
        <p:spPr>
          <a:xfrm>
            <a:off x="7864997" y="1704104"/>
            <a:ext cx="2152780" cy="1339484"/>
          </a:xfrm>
          <a:prstGeom prst="rect">
            <a:avLst/>
          </a:prstGeom>
          <a:noFill/>
          <a:ln>
            <a:noFill/>
          </a:ln>
        </p:spPr>
      </p:pic>
      <p:pic>
        <p:nvPicPr>
          <p:cNvPr id="591" name="Google Shape;591;p21"/>
          <p:cNvPicPr preferRelativeResize="0"/>
          <p:nvPr/>
        </p:nvPicPr>
        <p:blipFill rotWithShape="1">
          <a:blip r:embed="rId6">
            <a:alphaModFix/>
          </a:blip>
          <a:srcRect b="3333" l="0" r="0" t="3333"/>
          <a:stretch/>
        </p:blipFill>
        <p:spPr>
          <a:xfrm>
            <a:off x="10278838" y="1704104"/>
            <a:ext cx="2152780" cy="1339484"/>
          </a:xfrm>
          <a:prstGeom prst="rect">
            <a:avLst/>
          </a:prstGeom>
          <a:noFill/>
          <a:ln>
            <a:noFill/>
          </a:ln>
        </p:spPr>
      </p:pic>
      <p:pic>
        <p:nvPicPr>
          <p:cNvPr id="592" name="Google Shape;592;p21"/>
          <p:cNvPicPr preferRelativeResize="0"/>
          <p:nvPr/>
        </p:nvPicPr>
        <p:blipFill rotWithShape="1">
          <a:blip r:embed="rId7">
            <a:alphaModFix/>
          </a:blip>
          <a:srcRect b="8519" l="0" r="0" t="8519"/>
          <a:stretch/>
        </p:blipFill>
        <p:spPr>
          <a:xfrm>
            <a:off x="12692679" y="1704104"/>
            <a:ext cx="2152780" cy="1339484"/>
          </a:xfrm>
          <a:prstGeom prst="rect">
            <a:avLst/>
          </a:prstGeom>
          <a:noFill/>
          <a:ln>
            <a:noFill/>
          </a:ln>
        </p:spPr>
      </p:pic>
      <p:pic>
        <p:nvPicPr>
          <p:cNvPr id="593" name="Google Shape;593;p21"/>
          <p:cNvPicPr preferRelativeResize="0"/>
          <p:nvPr/>
        </p:nvPicPr>
        <p:blipFill rotWithShape="1">
          <a:blip r:embed="rId8">
            <a:alphaModFix/>
          </a:blip>
          <a:srcRect b="3333" l="0" r="0" t="3333"/>
          <a:stretch/>
        </p:blipFill>
        <p:spPr>
          <a:xfrm>
            <a:off x="15106520" y="1704104"/>
            <a:ext cx="2152780" cy="1339484"/>
          </a:xfrm>
          <a:prstGeom prst="rect">
            <a:avLst/>
          </a:prstGeom>
          <a:noFill/>
          <a:ln>
            <a:noFill/>
          </a:ln>
        </p:spPr>
      </p:pic>
      <p:sp>
        <p:nvSpPr>
          <p:cNvPr id="594" name="Google Shape;594;p21"/>
          <p:cNvSpPr txBox="1"/>
          <p:nvPr/>
        </p:nvSpPr>
        <p:spPr>
          <a:xfrm>
            <a:off x="5236140" y="3152839"/>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595" name="Google Shape;595;p21"/>
          <p:cNvSpPr txBox="1"/>
          <p:nvPr/>
        </p:nvSpPr>
        <p:spPr>
          <a:xfrm>
            <a:off x="7649980" y="3152839"/>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596" name="Google Shape;596;p21"/>
          <p:cNvSpPr txBox="1"/>
          <p:nvPr/>
        </p:nvSpPr>
        <p:spPr>
          <a:xfrm>
            <a:off x="10063821" y="3152839"/>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597" name="Google Shape;597;p21"/>
          <p:cNvSpPr txBox="1"/>
          <p:nvPr/>
        </p:nvSpPr>
        <p:spPr>
          <a:xfrm>
            <a:off x="12477662" y="3152839"/>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598" name="Google Shape;598;p21"/>
          <p:cNvSpPr txBox="1"/>
          <p:nvPr/>
        </p:nvSpPr>
        <p:spPr>
          <a:xfrm>
            <a:off x="14813982" y="3152839"/>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599" name="Google Shape;599;p21"/>
          <p:cNvSpPr/>
          <p:nvPr/>
        </p:nvSpPr>
        <p:spPr>
          <a:xfrm>
            <a:off x="3433532" y="4423134"/>
            <a:ext cx="2560615" cy="1568959"/>
          </a:xfrm>
          <a:custGeom>
            <a:rect b="b" l="l" r="r" t="t"/>
            <a:pathLst>
              <a:path extrusionOk="0" h="1568959" w="2560615">
                <a:moveTo>
                  <a:pt x="0" y="0"/>
                </a:moveTo>
                <a:lnTo>
                  <a:pt x="2560615" y="0"/>
                </a:lnTo>
                <a:lnTo>
                  <a:pt x="2560615" y="1568959"/>
                </a:lnTo>
                <a:lnTo>
                  <a:pt x="0" y="1568959"/>
                </a:lnTo>
                <a:lnTo>
                  <a:pt x="0" y="0"/>
                </a:lnTo>
                <a:close/>
              </a:path>
            </a:pathLst>
          </a:custGeom>
          <a:blipFill rotWithShape="1">
            <a:blip r:embed="rId9">
              <a:alphaModFix/>
            </a:blip>
            <a:stretch>
              <a:fillRect b="0" l="0" r="0" t="0"/>
            </a:stretch>
          </a:blipFill>
          <a:ln>
            <a:noFill/>
          </a:ln>
        </p:spPr>
      </p:sp>
      <p:grpSp>
        <p:nvGrpSpPr>
          <p:cNvPr id="600" name="Google Shape;600;p21"/>
          <p:cNvGrpSpPr/>
          <p:nvPr/>
        </p:nvGrpSpPr>
        <p:grpSpPr>
          <a:xfrm>
            <a:off x="6527550" y="3893200"/>
            <a:ext cx="11760480" cy="2469923"/>
            <a:chOff x="0" y="-38100"/>
            <a:chExt cx="3195522" cy="592194"/>
          </a:xfrm>
        </p:grpSpPr>
        <p:sp>
          <p:nvSpPr>
            <p:cNvPr id="601" name="Google Shape;601;p21"/>
            <p:cNvSpPr/>
            <p:nvPr/>
          </p:nvSpPr>
          <p:spPr>
            <a:xfrm>
              <a:off x="0" y="0"/>
              <a:ext cx="3195522" cy="554094"/>
            </a:xfrm>
            <a:custGeom>
              <a:rect b="b" l="l" r="r" t="t"/>
              <a:pathLst>
                <a:path extrusionOk="0" h="554094" w="3195522">
                  <a:moveTo>
                    <a:pt x="0" y="0"/>
                  </a:moveTo>
                  <a:lnTo>
                    <a:pt x="3195522" y="0"/>
                  </a:lnTo>
                  <a:lnTo>
                    <a:pt x="3195522" y="554094"/>
                  </a:lnTo>
                  <a:lnTo>
                    <a:pt x="0" y="554094"/>
                  </a:lnTo>
                  <a:close/>
                </a:path>
              </a:pathLst>
            </a:custGeom>
            <a:solidFill>
              <a:srgbClr val="FF61F4"/>
            </a:solidFill>
            <a:ln>
              <a:noFill/>
            </a:ln>
          </p:spPr>
        </p:sp>
        <p:sp>
          <p:nvSpPr>
            <p:cNvPr id="602" name="Google Shape;602;p21"/>
            <p:cNvSpPr txBox="1"/>
            <p:nvPr/>
          </p:nvSpPr>
          <p:spPr>
            <a:xfrm>
              <a:off x="0" y="-38100"/>
              <a:ext cx="3195522" cy="5921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03" name="Google Shape;603;p21"/>
          <p:cNvPicPr preferRelativeResize="0"/>
          <p:nvPr/>
        </p:nvPicPr>
        <p:blipFill rotWithShape="1">
          <a:blip r:embed="rId10">
            <a:alphaModFix/>
          </a:blip>
          <a:srcRect b="3363" l="0" r="0" t="3363"/>
          <a:stretch/>
        </p:blipFill>
        <p:spPr>
          <a:xfrm>
            <a:off x="7058460" y="4332032"/>
            <a:ext cx="2152780" cy="1339484"/>
          </a:xfrm>
          <a:prstGeom prst="rect">
            <a:avLst/>
          </a:prstGeom>
          <a:noFill/>
          <a:ln>
            <a:noFill/>
          </a:ln>
        </p:spPr>
      </p:pic>
      <p:pic>
        <p:nvPicPr>
          <p:cNvPr id="604" name="Google Shape;604;p21"/>
          <p:cNvPicPr preferRelativeResize="0"/>
          <p:nvPr/>
        </p:nvPicPr>
        <p:blipFill rotWithShape="1">
          <a:blip r:embed="rId11">
            <a:alphaModFix/>
          </a:blip>
          <a:srcRect b="3333" l="0" r="0" t="3333"/>
          <a:stretch/>
        </p:blipFill>
        <p:spPr>
          <a:xfrm>
            <a:off x="9741146" y="4332032"/>
            <a:ext cx="2152780" cy="1339484"/>
          </a:xfrm>
          <a:prstGeom prst="rect">
            <a:avLst/>
          </a:prstGeom>
          <a:noFill/>
          <a:ln>
            <a:noFill/>
          </a:ln>
        </p:spPr>
      </p:pic>
      <p:pic>
        <p:nvPicPr>
          <p:cNvPr id="605" name="Google Shape;605;p21"/>
          <p:cNvPicPr preferRelativeResize="0"/>
          <p:nvPr/>
        </p:nvPicPr>
        <p:blipFill rotWithShape="1">
          <a:blip r:embed="rId12">
            <a:alphaModFix/>
          </a:blip>
          <a:srcRect b="3261" l="0" r="0" t="3261"/>
          <a:stretch/>
        </p:blipFill>
        <p:spPr>
          <a:xfrm>
            <a:off x="12423833" y="4332032"/>
            <a:ext cx="2152780" cy="1339484"/>
          </a:xfrm>
          <a:prstGeom prst="rect">
            <a:avLst/>
          </a:prstGeom>
          <a:noFill/>
          <a:ln>
            <a:noFill/>
          </a:ln>
        </p:spPr>
      </p:pic>
      <p:pic>
        <p:nvPicPr>
          <p:cNvPr id="606" name="Google Shape;606;p21"/>
          <p:cNvPicPr preferRelativeResize="0"/>
          <p:nvPr/>
        </p:nvPicPr>
        <p:blipFill rotWithShape="1">
          <a:blip r:embed="rId13">
            <a:alphaModFix/>
          </a:blip>
          <a:srcRect b="8519" l="0" r="0" t="8519"/>
          <a:stretch/>
        </p:blipFill>
        <p:spPr>
          <a:xfrm>
            <a:off x="15106520" y="4332032"/>
            <a:ext cx="2152780" cy="1339484"/>
          </a:xfrm>
          <a:prstGeom prst="rect">
            <a:avLst/>
          </a:prstGeom>
          <a:noFill/>
          <a:ln>
            <a:noFill/>
          </a:ln>
        </p:spPr>
      </p:pic>
      <p:sp>
        <p:nvSpPr>
          <p:cNvPr id="607" name="Google Shape;607;p21"/>
          <p:cNvSpPr txBox="1"/>
          <p:nvPr/>
        </p:nvSpPr>
        <p:spPr>
          <a:xfrm>
            <a:off x="6843443" y="5780766"/>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08" name="Google Shape;608;p21"/>
          <p:cNvSpPr txBox="1"/>
          <p:nvPr/>
        </p:nvSpPr>
        <p:spPr>
          <a:xfrm>
            <a:off x="9526129" y="5776291"/>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09" name="Google Shape;609;p21"/>
          <p:cNvSpPr txBox="1"/>
          <p:nvPr/>
        </p:nvSpPr>
        <p:spPr>
          <a:xfrm>
            <a:off x="12262645" y="5776291"/>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10" name="Google Shape;610;p21"/>
          <p:cNvSpPr txBox="1"/>
          <p:nvPr/>
        </p:nvSpPr>
        <p:spPr>
          <a:xfrm>
            <a:off x="14891503" y="5780766"/>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11" name="Google Shape;611;p21"/>
          <p:cNvSpPr txBox="1"/>
          <p:nvPr/>
        </p:nvSpPr>
        <p:spPr>
          <a:xfrm>
            <a:off x="1028700" y="6902684"/>
            <a:ext cx="4731437" cy="2089151"/>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BEST</a:t>
            </a:r>
            <a:endParaRPr/>
          </a:p>
          <a:p>
            <a:pPr indent="0" lvl="0" marL="0" marR="0" rtl="0" algn="just">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SELLERS</a:t>
            </a:r>
            <a:endParaRPr/>
          </a:p>
        </p:txBody>
      </p:sp>
      <p:grpSp>
        <p:nvGrpSpPr>
          <p:cNvPr id="612" name="Google Shape;612;p21"/>
          <p:cNvGrpSpPr/>
          <p:nvPr/>
        </p:nvGrpSpPr>
        <p:grpSpPr>
          <a:xfrm>
            <a:off x="8941397" y="6566175"/>
            <a:ext cx="9346547" cy="2469923"/>
            <a:chOff x="0" y="-38100"/>
            <a:chExt cx="2885182" cy="592194"/>
          </a:xfrm>
        </p:grpSpPr>
        <p:sp>
          <p:nvSpPr>
            <p:cNvPr id="613" name="Google Shape;613;p21"/>
            <p:cNvSpPr/>
            <p:nvPr/>
          </p:nvSpPr>
          <p:spPr>
            <a:xfrm>
              <a:off x="0" y="0"/>
              <a:ext cx="2885182" cy="554094"/>
            </a:xfrm>
            <a:custGeom>
              <a:rect b="b" l="l" r="r" t="t"/>
              <a:pathLst>
                <a:path extrusionOk="0" h="554094" w="2885182">
                  <a:moveTo>
                    <a:pt x="0" y="0"/>
                  </a:moveTo>
                  <a:lnTo>
                    <a:pt x="2885182" y="0"/>
                  </a:lnTo>
                  <a:lnTo>
                    <a:pt x="2885182" y="554094"/>
                  </a:lnTo>
                  <a:lnTo>
                    <a:pt x="0" y="554094"/>
                  </a:lnTo>
                  <a:close/>
                </a:path>
              </a:pathLst>
            </a:custGeom>
            <a:solidFill>
              <a:srgbClr val="FF61F4"/>
            </a:solidFill>
            <a:ln>
              <a:noFill/>
            </a:ln>
          </p:spPr>
        </p:sp>
        <p:sp>
          <p:nvSpPr>
            <p:cNvPr id="614" name="Google Shape;614;p21"/>
            <p:cNvSpPr txBox="1"/>
            <p:nvPr/>
          </p:nvSpPr>
          <p:spPr>
            <a:xfrm>
              <a:off x="0" y="-38100"/>
              <a:ext cx="2885182" cy="5921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15" name="Google Shape;615;p21"/>
          <p:cNvPicPr preferRelativeResize="0"/>
          <p:nvPr/>
        </p:nvPicPr>
        <p:blipFill rotWithShape="1">
          <a:blip r:embed="rId14">
            <a:alphaModFix/>
          </a:blip>
          <a:srcRect b="29258" l="0" r="0" t="29259"/>
          <a:stretch/>
        </p:blipFill>
        <p:spPr>
          <a:xfrm>
            <a:off x="9687317" y="7074258"/>
            <a:ext cx="2152780" cy="1339484"/>
          </a:xfrm>
          <a:prstGeom prst="rect">
            <a:avLst/>
          </a:prstGeom>
          <a:noFill/>
          <a:ln>
            <a:noFill/>
          </a:ln>
        </p:spPr>
      </p:pic>
      <p:pic>
        <p:nvPicPr>
          <p:cNvPr id="616" name="Google Shape;616;p21"/>
          <p:cNvPicPr preferRelativeResize="0"/>
          <p:nvPr/>
        </p:nvPicPr>
        <p:blipFill rotWithShape="1">
          <a:blip r:embed="rId15">
            <a:alphaModFix/>
          </a:blip>
          <a:srcRect b="1990" l="0" r="40515" t="42508"/>
          <a:stretch/>
        </p:blipFill>
        <p:spPr>
          <a:xfrm>
            <a:off x="12370004" y="7074258"/>
            <a:ext cx="2152780" cy="1339484"/>
          </a:xfrm>
          <a:prstGeom prst="rect">
            <a:avLst/>
          </a:prstGeom>
          <a:noFill/>
          <a:ln>
            <a:noFill/>
          </a:ln>
        </p:spPr>
      </p:pic>
      <p:pic>
        <p:nvPicPr>
          <p:cNvPr id="617" name="Google Shape;617;p21"/>
          <p:cNvPicPr preferRelativeResize="0"/>
          <p:nvPr/>
        </p:nvPicPr>
        <p:blipFill rotWithShape="1">
          <a:blip r:embed="rId16">
            <a:alphaModFix/>
          </a:blip>
          <a:srcRect b="16545" l="15992" r="12011" t="16260"/>
          <a:stretch/>
        </p:blipFill>
        <p:spPr>
          <a:xfrm>
            <a:off x="15052691" y="7074258"/>
            <a:ext cx="2152780" cy="1339484"/>
          </a:xfrm>
          <a:prstGeom prst="rect">
            <a:avLst/>
          </a:prstGeom>
          <a:noFill/>
          <a:ln>
            <a:noFill/>
          </a:ln>
        </p:spPr>
      </p:pic>
      <p:sp>
        <p:nvSpPr>
          <p:cNvPr id="618" name="Google Shape;618;p21"/>
          <p:cNvSpPr txBox="1"/>
          <p:nvPr/>
        </p:nvSpPr>
        <p:spPr>
          <a:xfrm>
            <a:off x="9472300" y="8522992"/>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19" name="Google Shape;619;p21"/>
          <p:cNvSpPr txBox="1"/>
          <p:nvPr/>
        </p:nvSpPr>
        <p:spPr>
          <a:xfrm>
            <a:off x="12154987" y="8518517"/>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20" name="Google Shape;620;p21"/>
          <p:cNvSpPr txBox="1"/>
          <p:nvPr/>
        </p:nvSpPr>
        <p:spPr>
          <a:xfrm>
            <a:off x="14891503" y="8518517"/>
            <a:ext cx="2582814"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B2FF81"/>
                </a:solidFill>
                <a:latin typeface="Barlow Black"/>
                <a:ea typeface="Barlow Black"/>
                <a:cs typeface="Barlow Black"/>
                <a:sym typeface="Barlow Black"/>
              </a:rPr>
              <a:t>ITEM O1</a:t>
            </a:r>
            <a:endParaRPr/>
          </a:p>
        </p:txBody>
      </p:sp>
      <p:sp>
        <p:nvSpPr>
          <p:cNvPr id="621" name="Google Shape;621;p21"/>
          <p:cNvSpPr/>
          <p:nvPr/>
        </p:nvSpPr>
        <p:spPr>
          <a:xfrm>
            <a:off x="5798237" y="7152227"/>
            <a:ext cx="2609750" cy="1456715"/>
          </a:xfrm>
          <a:custGeom>
            <a:rect b="b" l="l" r="r" t="t"/>
            <a:pathLst>
              <a:path extrusionOk="0" h="1456715" w="2609750">
                <a:moveTo>
                  <a:pt x="0" y="0"/>
                </a:moveTo>
                <a:lnTo>
                  <a:pt x="2609751" y="0"/>
                </a:lnTo>
                <a:lnTo>
                  <a:pt x="2609751" y="1456715"/>
                </a:lnTo>
                <a:lnTo>
                  <a:pt x="0" y="1456715"/>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625" name="Shape 625"/>
        <p:cNvGrpSpPr/>
        <p:nvPr/>
      </p:nvGrpSpPr>
      <p:grpSpPr>
        <a:xfrm>
          <a:off x="0" y="0"/>
          <a:ext cx="0" cy="0"/>
          <a:chOff x="0" y="0"/>
          <a:chExt cx="0" cy="0"/>
        </a:xfrm>
      </p:grpSpPr>
      <p:grpSp>
        <p:nvGrpSpPr>
          <p:cNvPr id="626" name="Google Shape;626;p22"/>
          <p:cNvGrpSpPr/>
          <p:nvPr/>
        </p:nvGrpSpPr>
        <p:grpSpPr>
          <a:xfrm>
            <a:off x="13709497" y="9549123"/>
            <a:ext cx="4791785" cy="577427"/>
            <a:chOff x="0" y="-75304"/>
            <a:chExt cx="6389046" cy="769902"/>
          </a:xfrm>
        </p:grpSpPr>
        <p:grpSp>
          <p:nvGrpSpPr>
            <p:cNvPr id="627" name="Google Shape;627;p22"/>
            <p:cNvGrpSpPr/>
            <p:nvPr/>
          </p:nvGrpSpPr>
          <p:grpSpPr>
            <a:xfrm>
              <a:off x="0" y="-75304"/>
              <a:ext cx="6389046" cy="769902"/>
              <a:chOff x="0" y="-38100"/>
              <a:chExt cx="3232540" cy="389532"/>
            </a:xfrm>
          </p:grpSpPr>
          <p:sp>
            <p:nvSpPr>
              <p:cNvPr id="628" name="Google Shape;628;p22"/>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629" name="Google Shape;629;p22"/>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0" name="Google Shape;630;p22"/>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631" name="Google Shape;631;p22"/>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632" name="Google Shape;632;p22"/>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pic>
        <p:nvPicPr>
          <p:cNvPr id="633" name="Google Shape;633;p22"/>
          <p:cNvPicPr preferRelativeResize="0"/>
          <p:nvPr/>
        </p:nvPicPr>
        <p:blipFill rotWithShape="1">
          <a:blip r:embed="rId3">
            <a:alphaModFix/>
          </a:blip>
          <a:srcRect b="0" l="0" r="0" t="0"/>
          <a:stretch/>
        </p:blipFill>
        <p:spPr>
          <a:xfrm>
            <a:off x="40303" y="937345"/>
            <a:ext cx="11860768" cy="10177604"/>
          </a:xfrm>
          <a:prstGeom prst="rect">
            <a:avLst/>
          </a:prstGeom>
          <a:noFill/>
          <a:ln>
            <a:noFill/>
          </a:ln>
        </p:spPr>
      </p:pic>
      <p:sp>
        <p:nvSpPr>
          <p:cNvPr id="634" name="Google Shape;634;p22"/>
          <p:cNvSpPr txBox="1"/>
          <p:nvPr/>
        </p:nvSpPr>
        <p:spPr>
          <a:xfrm>
            <a:off x="12527863" y="3018472"/>
            <a:ext cx="4731437" cy="208915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SALES NUMBERS</a:t>
            </a:r>
            <a:endParaRPr/>
          </a:p>
        </p:txBody>
      </p:sp>
      <p:sp>
        <p:nvSpPr>
          <p:cNvPr id="635" name="Google Shape;635;p22"/>
          <p:cNvSpPr txBox="1"/>
          <p:nvPr/>
        </p:nvSpPr>
        <p:spPr>
          <a:xfrm>
            <a:off x="12057224" y="5685472"/>
            <a:ext cx="5202000" cy="1810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FFA8"/>
        </a:solidFill>
      </p:bgPr>
    </p:bg>
    <p:spTree>
      <p:nvGrpSpPr>
        <p:cNvPr id="639" name="Shape 639"/>
        <p:cNvGrpSpPr/>
        <p:nvPr/>
      </p:nvGrpSpPr>
      <p:grpSpPr>
        <a:xfrm>
          <a:off x="0" y="0"/>
          <a:ext cx="0" cy="0"/>
          <a:chOff x="0" y="0"/>
          <a:chExt cx="0" cy="0"/>
        </a:xfrm>
      </p:grpSpPr>
      <p:pic>
        <p:nvPicPr>
          <p:cNvPr id="640" name="Google Shape;640;p23"/>
          <p:cNvPicPr preferRelativeResize="0"/>
          <p:nvPr/>
        </p:nvPicPr>
        <p:blipFill rotWithShape="1">
          <a:blip r:embed="rId3">
            <a:alphaModFix/>
          </a:blip>
          <a:srcRect b="0" l="0" r="0" t="0"/>
          <a:stretch/>
        </p:blipFill>
        <p:spPr>
          <a:xfrm>
            <a:off x="-594360" y="1749328"/>
            <a:ext cx="19476720" cy="9027257"/>
          </a:xfrm>
          <a:prstGeom prst="rect">
            <a:avLst/>
          </a:prstGeom>
          <a:noFill/>
          <a:ln>
            <a:noFill/>
          </a:ln>
        </p:spPr>
      </p:pic>
      <p:grpSp>
        <p:nvGrpSpPr>
          <p:cNvPr id="641" name="Google Shape;641;p23"/>
          <p:cNvGrpSpPr/>
          <p:nvPr/>
        </p:nvGrpSpPr>
        <p:grpSpPr>
          <a:xfrm>
            <a:off x="13709497" y="9549123"/>
            <a:ext cx="4791785" cy="577427"/>
            <a:chOff x="0" y="-75304"/>
            <a:chExt cx="6389046" cy="769902"/>
          </a:xfrm>
        </p:grpSpPr>
        <p:grpSp>
          <p:nvGrpSpPr>
            <p:cNvPr id="642" name="Google Shape;642;p23"/>
            <p:cNvGrpSpPr/>
            <p:nvPr/>
          </p:nvGrpSpPr>
          <p:grpSpPr>
            <a:xfrm>
              <a:off x="0" y="-75304"/>
              <a:ext cx="6389046" cy="769902"/>
              <a:chOff x="0" y="-38100"/>
              <a:chExt cx="3232540" cy="389532"/>
            </a:xfrm>
          </p:grpSpPr>
          <p:sp>
            <p:nvSpPr>
              <p:cNvPr id="643" name="Google Shape;643;p23"/>
              <p:cNvSpPr/>
              <p:nvPr/>
            </p:nvSpPr>
            <p:spPr>
              <a:xfrm>
                <a:off x="0" y="0"/>
                <a:ext cx="3232540" cy="351432"/>
              </a:xfrm>
              <a:custGeom>
                <a:rect b="b" l="l" r="r" t="t"/>
                <a:pathLst>
                  <a:path extrusionOk="0" h="351432" w="3232540">
                    <a:moveTo>
                      <a:pt x="0" y="0"/>
                    </a:moveTo>
                    <a:lnTo>
                      <a:pt x="3232540" y="0"/>
                    </a:lnTo>
                    <a:lnTo>
                      <a:pt x="3232540" y="351432"/>
                    </a:lnTo>
                    <a:lnTo>
                      <a:pt x="0" y="351432"/>
                    </a:lnTo>
                    <a:close/>
                  </a:path>
                </a:pathLst>
              </a:custGeom>
              <a:solidFill>
                <a:srgbClr val="000000"/>
              </a:solidFill>
              <a:ln>
                <a:noFill/>
              </a:ln>
            </p:spPr>
          </p:sp>
          <p:sp>
            <p:nvSpPr>
              <p:cNvPr id="644" name="Google Shape;644;p23"/>
              <p:cNvSpPr txBox="1"/>
              <p:nvPr/>
            </p:nvSpPr>
            <p:spPr>
              <a:xfrm>
                <a:off x="0" y="-38100"/>
                <a:ext cx="3232540" cy="3895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23"/>
            <p:cNvSpPr txBox="1"/>
            <p:nvPr/>
          </p:nvSpPr>
          <p:spPr>
            <a:xfrm>
              <a:off x="498749" y="159974"/>
              <a:ext cx="5605922" cy="365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B2FF81"/>
                  </a:solidFill>
                  <a:latin typeface="Barlow Black"/>
                  <a:ea typeface="Barlow Black"/>
                  <a:cs typeface="Barlow Black"/>
                  <a:sym typeface="Barlow Black"/>
                </a:rPr>
                <a:t>BLACK FRIDAY OFFERS NEWSLETTER</a:t>
              </a:r>
              <a:endParaRPr/>
            </a:p>
          </p:txBody>
        </p:sp>
      </p:grpSp>
      <p:sp>
        <p:nvSpPr>
          <p:cNvPr id="646" name="Google Shape;646;p23"/>
          <p:cNvSpPr txBox="1"/>
          <p:nvPr/>
        </p:nvSpPr>
        <p:spPr>
          <a:xfrm>
            <a:off x="1028700" y="533400"/>
            <a:ext cx="5499174"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CANVA CORPORATION</a:t>
            </a:r>
            <a:endParaRPr/>
          </a:p>
        </p:txBody>
      </p:sp>
      <p:sp>
        <p:nvSpPr>
          <p:cNvPr id="647" name="Google Shape;647;p23"/>
          <p:cNvSpPr txBox="1"/>
          <p:nvPr/>
        </p:nvSpPr>
        <p:spPr>
          <a:xfrm>
            <a:off x="11760126" y="533400"/>
            <a:ext cx="5499174"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800" u="none" cap="none" strike="noStrike">
                <a:solidFill>
                  <a:srgbClr val="000000"/>
                </a:solidFill>
                <a:latin typeface="Barlow"/>
                <a:ea typeface="Barlow"/>
                <a:cs typeface="Barlow"/>
                <a:sym typeface="Barlow"/>
              </a:rPr>
              <a:t>04.04.24</a:t>
            </a:r>
            <a:endParaRPr/>
          </a:p>
        </p:txBody>
      </p:sp>
      <p:sp>
        <p:nvSpPr>
          <p:cNvPr id="648" name="Google Shape;648;p23"/>
          <p:cNvSpPr txBox="1"/>
          <p:nvPr/>
        </p:nvSpPr>
        <p:spPr>
          <a:xfrm>
            <a:off x="1605655" y="1572797"/>
            <a:ext cx="7842105"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000000"/>
                </a:solidFill>
                <a:latin typeface="Barlow Black"/>
                <a:ea typeface="Barlow Black"/>
                <a:cs typeface="Barlow Black"/>
                <a:sym typeface="Barlow Black"/>
              </a:rPr>
              <a:t>SALES NUMBERS</a:t>
            </a:r>
            <a:endParaRPr/>
          </a:p>
        </p:txBody>
      </p:sp>
      <p:sp>
        <p:nvSpPr>
          <p:cNvPr id="649" name="Google Shape;649;p23"/>
          <p:cNvSpPr txBox="1"/>
          <p:nvPr/>
        </p:nvSpPr>
        <p:spPr>
          <a:xfrm>
            <a:off x="10032187" y="1687733"/>
            <a:ext cx="66501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dolor sit amet, consectetur adipiscing elit, sed do eiusmod tempor incididunt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