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693400" cx="7556500"/>
  <p:notesSz cx="6858000" cy="9144000"/>
  <p:embeddedFontLst>
    <p:embeddedFont>
      <p:font typeface="Anton"/>
      <p:regular r:id="rId11"/>
    </p:embeddedFont>
    <p:embeddedFont>
      <p:font typeface="League Spartan"/>
      <p:regular r:id="rId12"/>
      <p:bold r:id="rId13"/>
    </p:embeddedFont>
    <p:embeddedFont>
      <p:font typeface="Montserrat"/>
      <p:bold r:id="rId14"/>
      <p:boldItalic r:id="rId15"/>
    </p:embeddedFont>
    <p:embeddedFont>
      <p:font typeface="Helvetica Neue"/>
      <p:bold r:id="rId16"/>
      <p:boldItalic r:id="rId17"/>
    </p:embeddedFont>
    <p:embeddedFont>
      <p:font typeface="DM Sans"/>
      <p:bold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Anton-regular.fntdata"/><Relationship Id="rId10" Type="http://schemas.openxmlformats.org/officeDocument/2006/relationships/slide" Target="slides/slide5.xml"/><Relationship Id="rId13" Type="http://schemas.openxmlformats.org/officeDocument/2006/relationships/font" Target="fonts/LeagueSpartan-bold.fntdata"/><Relationship Id="rId12" Type="http://schemas.openxmlformats.org/officeDocument/2006/relationships/font" Target="fonts/LeagueSpartan-regular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HelveticaNeue-boldItalic.fntdata"/><Relationship Id="rId16" Type="http://schemas.openxmlformats.org/officeDocument/2006/relationships/font" Target="fonts/HelveticaNeue-bold.fntdata"/><Relationship Id="rId19" Type="http://schemas.openxmlformats.org/officeDocument/2006/relationships/font" Target="fonts/DMSans-boldItalic.fntdata"/><Relationship Id="rId18" Type="http://schemas.openxmlformats.org/officeDocument/2006/relationships/font" Target="fonts/DMSa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40" Type="http://schemas.openxmlformats.org/officeDocument/2006/relationships/image" Target="../media/image34.png"/><Relationship Id="rId20" Type="http://schemas.openxmlformats.org/officeDocument/2006/relationships/image" Target="../media/image12.png"/><Relationship Id="rId41" Type="http://schemas.openxmlformats.org/officeDocument/2006/relationships/image" Target="../media/image38.png"/><Relationship Id="rId22" Type="http://schemas.openxmlformats.org/officeDocument/2006/relationships/image" Target="../media/image14.png"/><Relationship Id="rId21" Type="http://schemas.openxmlformats.org/officeDocument/2006/relationships/image" Target="../media/image22.png"/><Relationship Id="rId24" Type="http://schemas.openxmlformats.org/officeDocument/2006/relationships/image" Target="../media/image17.png"/><Relationship Id="rId23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40.png"/><Relationship Id="rId9" Type="http://schemas.openxmlformats.org/officeDocument/2006/relationships/image" Target="../media/image6.png"/><Relationship Id="rId26" Type="http://schemas.openxmlformats.org/officeDocument/2006/relationships/image" Target="../media/image31.png"/><Relationship Id="rId25" Type="http://schemas.openxmlformats.org/officeDocument/2006/relationships/image" Target="../media/image27.png"/><Relationship Id="rId28" Type="http://schemas.openxmlformats.org/officeDocument/2006/relationships/image" Target="../media/image24.png"/><Relationship Id="rId27" Type="http://schemas.openxmlformats.org/officeDocument/2006/relationships/image" Target="../media/image21.png"/><Relationship Id="rId5" Type="http://schemas.openxmlformats.org/officeDocument/2006/relationships/image" Target="../media/image8.png"/><Relationship Id="rId6" Type="http://schemas.openxmlformats.org/officeDocument/2006/relationships/image" Target="../media/image1.png"/><Relationship Id="rId29" Type="http://schemas.openxmlformats.org/officeDocument/2006/relationships/image" Target="../media/image42.png"/><Relationship Id="rId7" Type="http://schemas.openxmlformats.org/officeDocument/2006/relationships/image" Target="../media/image20.png"/><Relationship Id="rId8" Type="http://schemas.openxmlformats.org/officeDocument/2006/relationships/image" Target="../media/image4.png"/><Relationship Id="rId31" Type="http://schemas.openxmlformats.org/officeDocument/2006/relationships/image" Target="../media/image41.png"/><Relationship Id="rId30" Type="http://schemas.openxmlformats.org/officeDocument/2006/relationships/image" Target="../media/image18.png"/><Relationship Id="rId11" Type="http://schemas.openxmlformats.org/officeDocument/2006/relationships/image" Target="../media/image2.png"/><Relationship Id="rId33" Type="http://schemas.openxmlformats.org/officeDocument/2006/relationships/image" Target="../media/image39.png"/><Relationship Id="rId10" Type="http://schemas.openxmlformats.org/officeDocument/2006/relationships/image" Target="../media/image30.png"/><Relationship Id="rId32" Type="http://schemas.openxmlformats.org/officeDocument/2006/relationships/image" Target="../media/image26.png"/><Relationship Id="rId13" Type="http://schemas.openxmlformats.org/officeDocument/2006/relationships/image" Target="../media/image11.png"/><Relationship Id="rId35" Type="http://schemas.openxmlformats.org/officeDocument/2006/relationships/image" Target="../media/image36.png"/><Relationship Id="rId12" Type="http://schemas.openxmlformats.org/officeDocument/2006/relationships/image" Target="../media/image37.png"/><Relationship Id="rId34" Type="http://schemas.openxmlformats.org/officeDocument/2006/relationships/image" Target="../media/image35.png"/><Relationship Id="rId15" Type="http://schemas.openxmlformats.org/officeDocument/2006/relationships/image" Target="../media/image15.png"/><Relationship Id="rId37" Type="http://schemas.openxmlformats.org/officeDocument/2006/relationships/image" Target="../media/image23.png"/><Relationship Id="rId14" Type="http://schemas.openxmlformats.org/officeDocument/2006/relationships/image" Target="../media/image5.png"/><Relationship Id="rId36" Type="http://schemas.openxmlformats.org/officeDocument/2006/relationships/image" Target="../media/image33.png"/><Relationship Id="rId17" Type="http://schemas.openxmlformats.org/officeDocument/2006/relationships/image" Target="../media/image16.png"/><Relationship Id="rId39" Type="http://schemas.openxmlformats.org/officeDocument/2006/relationships/image" Target="../media/image28.png"/><Relationship Id="rId16" Type="http://schemas.openxmlformats.org/officeDocument/2006/relationships/image" Target="../media/image7.png"/><Relationship Id="rId38" Type="http://schemas.openxmlformats.org/officeDocument/2006/relationships/image" Target="../media/image25.png"/><Relationship Id="rId19" Type="http://schemas.openxmlformats.org/officeDocument/2006/relationships/image" Target="../media/image10.png"/><Relationship Id="rId18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40000"/>
            </a:gs>
            <a:gs pos="100000">
              <a:srgbClr val="520000"/>
            </a:gs>
          </a:gsLst>
          <a:lin ang="5400000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 rot="-310756">
            <a:off x="-306413" y="469220"/>
            <a:ext cx="8178816" cy="772481"/>
            <a:chOff x="0" y="-38100"/>
            <a:chExt cx="2931103" cy="276839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2931103" cy="238739"/>
            </a:xfrm>
            <a:custGeom>
              <a:rect b="b" l="l" r="r" t="t"/>
              <a:pathLst>
                <a:path extrusionOk="0" h="238739" w="2931103">
                  <a:moveTo>
                    <a:pt x="0" y="0"/>
                  </a:moveTo>
                  <a:lnTo>
                    <a:pt x="2931103" y="0"/>
                  </a:lnTo>
                  <a:lnTo>
                    <a:pt x="2931103" y="238739"/>
                  </a:lnTo>
                  <a:lnTo>
                    <a:pt x="0" y="2387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38100"/>
              <a:ext cx="2931103" cy="276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999" u="none" cap="none" strike="noStrike">
                  <a:solidFill>
                    <a:srgbClr val="DE3A3B"/>
                  </a:solidFill>
                  <a:latin typeface="DM Sans"/>
                  <a:ea typeface="DM Sans"/>
                  <a:cs typeface="DM Sans"/>
                  <a:sym typeface="DM Sans"/>
                </a:rPr>
                <a:t>MEGA SALE    MEGA SALE    MEGA SALE   MEGA SALE   MEGA SALE </a:t>
              </a:r>
              <a:endParaRPr/>
            </a:p>
          </p:txBody>
        </p:sp>
      </p:grpSp>
      <p:grpSp>
        <p:nvGrpSpPr>
          <p:cNvPr id="87" name="Google Shape;87;p13"/>
          <p:cNvGrpSpPr/>
          <p:nvPr/>
        </p:nvGrpSpPr>
        <p:grpSpPr>
          <a:xfrm rot="736806">
            <a:off x="-202421" y="470219"/>
            <a:ext cx="8178816" cy="772481"/>
            <a:chOff x="0" y="-38100"/>
            <a:chExt cx="2931103" cy="27683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2931103" cy="238739"/>
            </a:xfrm>
            <a:custGeom>
              <a:rect b="b" l="l" r="r" t="t"/>
              <a:pathLst>
                <a:path extrusionOk="0" h="238739" w="2931103">
                  <a:moveTo>
                    <a:pt x="0" y="0"/>
                  </a:moveTo>
                  <a:lnTo>
                    <a:pt x="2931103" y="0"/>
                  </a:lnTo>
                  <a:lnTo>
                    <a:pt x="2931103" y="238739"/>
                  </a:lnTo>
                  <a:lnTo>
                    <a:pt x="0" y="2387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38100"/>
              <a:ext cx="2931103" cy="2768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999" u="none" cap="none" strike="noStrike">
                  <a:solidFill>
                    <a:srgbClr val="DE3A3B"/>
                  </a:solidFill>
                  <a:latin typeface="DM Sans"/>
                  <a:ea typeface="DM Sans"/>
                  <a:cs typeface="DM Sans"/>
                  <a:sym typeface="DM Sans"/>
                </a:rPr>
                <a:t>MEGA SALE   MEGA SALE   MEGA SALE   MEGA SALE   MEGA SALE </a:t>
              </a:r>
              <a:endParaRPr/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0" y="9735222"/>
            <a:ext cx="7560000" cy="956778"/>
            <a:chOff x="0" y="-28575"/>
            <a:chExt cx="2709333" cy="342888"/>
          </a:xfrm>
        </p:grpSpPr>
        <p:sp>
          <p:nvSpPr>
            <p:cNvPr id="91" name="Google Shape;91;p13"/>
            <p:cNvSpPr/>
            <p:nvPr/>
          </p:nvSpPr>
          <p:spPr>
            <a:xfrm>
              <a:off x="0" y="0"/>
              <a:ext cx="2709333" cy="314313"/>
            </a:xfrm>
            <a:custGeom>
              <a:rect b="b" l="l" r="r" t="t"/>
              <a:pathLst>
                <a:path extrusionOk="0" h="314313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14313"/>
                  </a:lnTo>
                  <a:lnTo>
                    <a:pt x="0" y="3143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92" name="Google Shape;92;p13"/>
            <p:cNvSpPr txBox="1"/>
            <p:nvPr/>
          </p:nvSpPr>
          <p:spPr>
            <a:xfrm>
              <a:off x="0" y="-28575"/>
              <a:ext cx="2709333" cy="342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310185" y="7459860"/>
            <a:ext cx="4755372" cy="1799422"/>
            <a:chOff x="0" y="-28575"/>
            <a:chExt cx="2326519" cy="880349"/>
          </a:xfrm>
        </p:grpSpPr>
        <p:sp>
          <p:nvSpPr>
            <p:cNvPr id="94" name="Google Shape;94;p13"/>
            <p:cNvSpPr/>
            <p:nvPr/>
          </p:nvSpPr>
          <p:spPr>
            <a:xfrm>
              <a:off x="0" y="0"/>
              <a:ext cx="2326519" cy="851774"/>
            </a:xfrm>
            <a:custGeom>
              <a:rect b="b" l="l" r="r" t="t"/>
              <a:pathLst>
                <a:path extrusionOk="0" h="851774" w="2326519">
                  <a:moveTo>
                    <a:pt x="26049" y="0"/>
                  </a:moveTo>
                  <a:lnTo>
                    <a:pt x="2300471" y="0"/>
                  </a:lnTo>
                  <a:cubicBezTo>
                    <a:pt x="2307379" y="0"/>
                    <a:pt x="2314005" y="2744"/>
                    <a:pt x="2318890" y="7629"/>
                  </a:cubicBezTo>
                  <a:cubicBezTo>
                    <a:pt x="2323775" y="12515"/>
                    <a:pt x="2326519" y="19140"/>
                    <a:pt x="2326519" y="26049"/>
                  </a:cubicBezTo>
                  <a:lnTo>
                    <a:pt x="2326519" y="825726"/>
                  </a:lnTo>
                  <a:cubicBezTo>
                    <a:pt x="2326519" y="832634"/>
                    <a:pt x="2323775" y="839260"/>
                    <a:pt x="2318890" y="844145"/>
                  </a:cubicBezTo>
                  <a:cubicBezTo>
                    <a:pt x="2314005" y="849030"/>
                    <a:pt x="2307379" y="851774"/>
                    <a:pt x="2300471" y="851774"/>
                  </a:cubicBezTo>
                  <a:lnTo>
                    <a:pt x="26049" y="851774"/>
                  </a:lnTo>
                  <a:cubicBezTo>
                    <a:pt x="19140" y="851774"/>
                    <a:pt x="12515" y="849030"/>
                    <a:pt x="7629" y="844145"/>
                  </a:cubicBezTo>
                  <a:cubicBezTo>
                    <a:pt x="2744" y="839260"/>
                    <a:pt x="0" y="832634"/>
                    <a:pt x="0" y="825726"/>
                  </a:cubicBezTo>
                  <a:lnTo>
                    <a:pt x="0" y="26049"/>
                  </a:lnTo>
                  <a:cubicBezTo>
                    <a:pt x="0" y="19140"/>
                    <a:pt x="2744" y="12515"/>
                    <a:pt x="7629" y="7629"/>
                  </a:cubicBezTo>
                  <a:cubicBezTo>
                    <a:pt x="12515" y="2744"/>
                    <a:pt x="19140" y="0"/>
                    <a:pt x="26049" y="0"/>
                  </a:cubicBezTo>
                  <a:close/>
                </a:path>
              </a:pathLst>
            </a:custGeom>
            <a:solidFill>
              <a:srgbClr val="000000"/>
            </a:solidFill>
            <a:ln cap="sq" cmpd="sng" w="28575">
              <a:solidFill>
                <a:srgbClr val="FFFDF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0" y="-28575"/>
              <a:ext cx="2326519" cy="880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Google Shape;96;p13"/>
          <p:cNvSpPr txBox="1"/>
          <p:nvPr/>
        </p:nvSpPr>
        <p:spPr>
          <a:xfrm>
            <a:off x="310185" y="8624176"/>
            <a:ext cx="4755372" cy="3783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800" u="none" cap="none" strike="noStrike">
                <a:solidFill>
                  <a:srgbClr val="EAE3E1"/>
                </a:solidFill>
                <a:latin typeface="Anton"/>
                <a:ea typeface="Anton"/>
                <a:cs typeface="Anton"/>
                <a:sym typeface="Anton"/>
              </a:rPr>
              <a:t>ON ALL ORDERS NATIONWIDE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1591124" y="2393914"/>
            <a:ext cx="4393342" cy="3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ADD LOGO HERE</a:t>
            </a:r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310185" y="7837142"/>
            <a:ext cx="4755372" cy="7330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5400" u="none" cap="none" strike="noStrike">
                <a:solidFill>
                  <a:srgbClr val="EAE3E1"/>
                </a:solidFill>
                <a:latin typeface="Anton"/>
                <a:ea typeface="Anton"/>
                <a:cs typeface="Anton"/>
                <a:sym typeface="Anton"/>
              </a:rPr>
              <a:t>FREE SHIPPING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7800" y="3485127"/>
            <a:ext cx="7560000" cy="3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7" u="none" cap="none" strike="noStrik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BLACK</a:t>
            </a:r>
            <a:endParaRPr b="1"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997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FRIDAY</a:t>
            </a:r>
            <a:endParaRPr b="1"/>
          </a:p>
        </p:txBody>
      </p:sp>
      <p:grpSp>
        <p:nvGrpSpPr>
          <p:cNvPr id="100" name="Google Shape;100;p13"/>
          <p:cNvGrpSpPr/>
          <p:nvPr/>
        </p:nvGrpSpPr>
        <p:grpSpPr>
          <a:xfrm>
            <a:off x="5270011" y="7455279"/>
            <a:ext cx="1979804" cy="1799422"/>
            <a:chOff x="0" y="-28575"/>
            <a:chExt cx="968600" cy="880349"/>
          </a:xfrm>
        </p:grpSpPr>
        <p:sp>
          <p:nvSpPr>
            <p:cNvPr id="101" name="Google Shape;101;p13"/>
            <p:cNvSpPr/>
            <p:nvPr/>
          </p:nvSpPr>
          <p:spPr>
            <a:xfrm>
              <a:off x="0" y="0"/>
              <a:ext cx="968600" cy="851774"/>
            </a:xfrm>
            <a:custGeom>
              <a:rect b="b" l="l" r="r" t="t"/>
              <a:pathLst>
                <a:path extrusionOk="0" h="851774" w="968600">
                  <a:moveTo>
                    <a:pt x="62567" y="0"/>
                  </a:moveTo>
                  <a:lnTo>
                    <a:pt x="906033" y="0"/>
                  </a:lnTo>
                  <a:cubicBezTo>
                    <a:pt x="940588" y="0"/>
                    <a:pt x="968600" y="28012"/>
                    <a:pt x="968600" y="62567"/>
                  </a:cubicBezTo>
                  <a:lnTo>
                    <a:pt x="968600" y="789207"/>
                  </a:lnTo>
                  <a:cubicBezTo>
                    <a:pt x="968600" y="823762"/>
                    <a:pt x="940588" y="851774"/>
                    <a:pt x="906033" y="851774"/>
                  </a:cubicBezTo>
                  <a:lnTo>
                    <a:pt x="62567" y="851774"/>
                  </a:lnTo>
                  <a:cubicBezTo>
                    <a:pt x="28012" y="851774"/>
                    <a:pt x="0" y="823762"/>
                    <a:pt x="0" y="789207"/>
                  </a:cubicBezTo>
                  <a:lnTo>
                    <a:pt x="0" y="62567"/>
                  </a:lnTo>
                  <a:cubicBezTo>
                    <a:pt x="0" y="28012"/>
                    <a:pt x="28012" y="0"/>
                    <a:pt x="62567" y="0"/>
                  </a:cubicBezTo>
                  <a:close/>
                </a:path>
              </a:pathLst>
            </a:custGeom>
            <a:solidFill>
              <a:srgbClr val="000000"/>
            </a:solidFill>
            <a:ln cap="sq" cmpd="sng" w="28575">
              <a:solidFill>
                <a:srgbClr val="FFFDF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0" y="-28575"/>
              <a:ext cx="968600" cy="880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13"/>
          <p:cNvSpPr txBox="1"/>
          <p:nvPr/>
        </p:nvSpPr>
        <p:spPr>
          <a:xfrm>
            <a:off x="5342839" y="7843507"/>
            <a:ext cx="1834147" cy="7330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EAE3E1"/>
                </a:solidFill>
                <a:latin typeface="Anton"/>
                <a:ea typeface="Anton"/>
                <a:cs typeface="Anton"/>
                <a:sym typeface="Anton"/>
              </a:rPr>
              <a:t>70%</a:t>
            </a:r>
            <a:endParaRPr/>
          </a:p>
        </p:txBody>
      </p:sp>
      <p:sp>
        <p:nvSpPr>
          <p:cNvPr id="104" name="Google Shape;104;p13"/>
          <p:cNvSpPr txBox="1"/>
          <p:nvPr/>
        </p:nvSpPr>
        <p:spPr>
          <a:xfrm>
            <a:off x="5372295" y="8573884"/>
            <a:ext cx="17751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9" u="none" cap="none" strike="noStrike">
                <a:solidFill>
                  <a:srgbClr val="EAE3E1"/>
                </a:solidFill>
                <a:latin typeface="Anton"/>
                <a:ea typeface="Anton"/>
                <a:cs typeface="Anton"/>
                <a:sym typeface="Anton"/>
              </a:rPr>
              <a:t>DISCOUNT ON ALL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9" u="none" cap="none" strike="noStrike">
                <a:solidFill>
                  <a:srgbClr val="EAE3E1"/>
                </a:solidFill>
                <a:latin typeface="Anton"/>
                <a:ea typeface="Anton"/>
                <a:cs typeface="Anton"/>
                <a:sym typeface="Anton"/>
              </a:rPr>
              <a:t>SELECTED ITEMS!</a:t>
            </a:r>
            <a:endParaRPr/>
          </a:p>
        </p:txBody>
      </p:sp>
      <p:sp>
        <p:nvSpPr>
          <p:cNvPr id="105" name="Google Shape;105;p13"/>
          <p:cNvSpPr txBox="1"/>
          <p:nvPr/>
        </p:nvSpPr>
        <p:spPr>
          <a:xfrm>
            <a:off x="1735729" y="10320153"/>
            <a:ext cx="4393342" cy="200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WWW.SLIDECARNIVAL.COM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07F00"/>
            </a:gs>
            <a:gs pos="33333">
              <a:srgbClr val="FFD95A"/>
            </a:gs>
            <a:gs pos="66667">
              <a:srgbClr val="FFD95A"/>
            </a:gs>
            <a:gs pos="100000">
              <a:srgbClr val="C07F00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4"/>
          <p:cNvGrpSpPr/>
          <p:nvPr/>
        </p:nvGrpSpPr>
        <p:grpSpPr>
          <a:xfrm>
            <a:off x="-2415024" y="-2909290"/>
            <a:ext cx="12390049" cy="11247481"/>
            <a:chOff x="0" y="0"/>
            <a:chExt cx="991194" cy="899789"/>
          </a:xfrm>
        </p:grpSpPr>
        <p:sp>
          <p:nvSpPr>
            <p:cNvPr id="111" name="Google Shape;111;p14"/>
            <p:cNvSpPr/>
            <p:nvPr/>
          </p:nvSpPr>
          <p:spPr>
            <a:xfrm>
              <a:off x="0" y="0"/>
              <a:ext cx="991194" cy="899789"/>
            </a:xfrm>
            <a:custGeom>
              <a:rect b="b" l="l" r="r" t="t"/>
              <a:pathLst>
                <a:path extrusionOk="0" h="899789" w="991194">
                  <a:moveTo>
                    <a:pt x="495597" y="0"/>
                  </a:moveTo>
                  <a:cubicBezTo>
                    <a:pt x="221886" y="0"/>
                    <a:pt x="0" y="201425"/>
                    <a:pt x="0" y="449895"/>
                  </a:cubicBezTo>
                  <a:cubicBezTo>
                    <a:pt x="0" y="698364"/>
                    <a:pt x="221886" y="899789"/>
                    <a:pt x="495597" y="899789"/>
                  </a:cubicBezTo>
                  <a:cubicBezTo>
                    <a:pt x="769307" y="899789"/>
                    <a:pt x="991194" y="698364"/>
                    <a:pt x="991194" y="449895"/>
                  </a:cubicBezTo>
                  <a:cubicBezTo>
                    <a:pt x="991194" y="201425"/>
                    <a:pt x="769307" y="0"/>
                    <a:pt x="495597" y="0"/>
                  </a:cubicBezTo>
                  <a:close/>
                </a:path>
              </a:pathLst>
            </a:custGeom>
            <a:solidFill>
              <a:srgbClr val="16151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4"/>
            <p:cNvSpPr txBox="1"/>
            <p:nvPr/>
          </p:nvSpPr>
          <p:spPr>
            <a:xfrm>
              <a:off x="92924" y="65305"/>
              <a:ext cx="805345" cy="7501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025" lIns="16025" spcFirstLastPara="1" rIns="16025" wrap="square" tIns="16025">
              <a:noAutofit/>
            </a:bodyPr>
            <a:lstStyle/>
            <a:p>
              <a:pPr indent="0" lvl="0" marL="0" marR="0" rtl="0" algn="ctr">
                <a:lnSpc>
                  <a:spcPct val="7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14"/>
          <p:cNvGrpSpPr/>
          <p:nvPr/>
        </p:nvGrpSpPr>
        <p:grpSpPr>
          <a:xfrm>
            <a:off x="1406235" y="8585539"/>
            <a:ext cx="4747529" cy="1057761"/>
            <a:chOff x="0" y="-28575"/>
            <a:chExt cx="1241438" cy="276596"/>
          </a:xfrm>
        </p:grpSpPr>
        <p:sp>
          <p:nvSpPr>
            <p:cNvPr id="114" name="Google Shape;114;p14"/>
            <p:cNvSpPr/>
            <p:nvPr/>
          </p:nvSpPr>
          <p:spPr>
            <a:xfrm>
              <a:off x="0" y="0"/>
              <a:ext cx="1241438" cy="248021"/>
            </a:xfrm>
            <a:custGeom>
              <a:rect b="b" l="l" r="r" t="t"/>
              <a:pathLst>
                <a:path extrusionOk="0" h="248021" w="1241438">
                  <a:moveTo>
                    <a:pt x="124010" y="0"/>
                  </a:moveTo>
                  <a:lnTo>
                    <a:pt x="1117428" y="0"/>
                  </a:lnTo>
                  <a:cubicBezTo>
                    <a:pt x="1150318" y="0"/>
                    <a:pt x="1181860" y="13065"/>
                    <a:pt x="1205116" y="36322"/>
                  </a:cubicBezTo>
                  <a:cubicBezTo>
                    <a:pt x="1228373" y="59578"/>
                    <a:pt x="1241438" y="91121"/>
                    <a:pt x="1241438" y="124010"/>
                  </a:cubicBezTo>
                  <a:lnTo>
                    <a:pt x="1241438" y="124010"/>
                  </a:lnTo>
                  <a:cubicBezTo>
                    <a:pt x="1241438" y="192499"/>
                    <a:pt x="1185917" y="248021"/>
                    <a:pt x="1117428" y="248021"/>
                  </a:cubicBezTo>
                  <a:lnTo>
                    <a:pt x="124010" y="248021"/>
                  </a:lnTo>
                  <a:cubicBezTo>
                    <a:pt x="55521" y="248021"/>
                    <a:pt x="0" y="192499"/>
                    <a:pt x="0" y="124010"/>
                  </a:cubicBezTo>
                  <a:lnTo>
                    <a:pt x="0" y="124010"/>
                  </a:lnTo>
                  <a:cubicBezTo>
                    <a:pt x="0" y="55521"/>
                    <a:pt x="55521" y="0"/>
                    <a:pt x="124010" y="0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38100">
              <a:solidFill>
                <a:srgbClr val="C07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4"/>
            <p:cNvSpPr txBox="1"/>
            <p:nvPr/>
          </p:nvSpPr>
          <p:spPr>
            <a:xfrm>
              <a:off x="0" y="-28575"/>
              <a:ext cx="1241438" cy="2765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14"/>
          <p:cNvSpPr txBox="1"/>
          <p:nvPr/>
        </p:nvSpPr>
        <p:spPr>
          <a:xfrm>
            <a:off x="1483623" y="4821180"/>
            <a:ext cx="4592754" cy="1845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824" u="none" cap="none" strike="noStrike">
                <a:solidFill>
                  <a:srgbClr val="FFD95A"/>
                </a:solidFill>
                <a:latin typeface="Anton"/>
                <a:ea typeface="Anton"/>
                <a:cs typeface="Anton"/>
                <a:sym typeface="Anton"/>
              </a:rPr>
              <a:t>SHIPPING</a:t>
            </a:r>
            <a:endParaRPr/>
          </a:p>
        </p:txBody>
      </p:sp>
      <p:sp>
        <p:nvSpPr>
          <p:cNvPr id="117" name="Google Shape;117;p14"/>
          <p:cNvSpPr txBox="1"/>
          <p:nvPr/>
        </p:nvSpPr>
        <p:spPr>
          <a:xfrm>
            <a:off x="1483623" y="2132963"/>
            <a:ext cx="4592700" cy="3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272" u="none" cap="none" strike="noStrike">
                <a:solidFill>
                  <a:srgbClr val="FFD95A"/>
                </a:solidFill>
                <a:latin typeface="Anton"/>
                <a:ea typeface="Anton"/>
                <a:cs typeface="Anton"/>
                <a:sym typeface="Anton"/>
              </a:rPr>
              <a:t>FREE</a:t>
            </a:r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1807944" y="8909408"/>
            <a:ext cx="3944112" cy="462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51" u="none" cap="none" strike="noStrike">
                <a:solidFill>
                  <a:srgbClr val="FFD95A"/>
                </a:solidFill>
                <a:latin typeface="Montserrat"/>
                <a:ea typeface="Montserrat"/>
                <a:cs typeface="Montserrat"/>
                <a:sym typeface="Montserrat"/>
              </a:rPr>
              <a:t>ADD TO CART NOW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1583329" y="10077620"/>
            <a:ext cx="4393342" cy="184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WWW.SLIDECARNIVAL.COM</a:t>
            </a:r>
            <a:endParaRPr/>
          </a:p>
        </p:txBody>
      </p:sp>
      <p:sp>
        <p:nvSpPr>
          <p:cNvPr id="120" name="Google Shape;120;p14"/>
          <p:cNvSpPr txBox="1"/>
          <p:nvPr/>
        </p:nvSpPr>
        <p:spPr>
          <a:xfrm>
            <a:off x="658742" y="6388851"/>
            <a:ext cx="6242400" cy="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520" u="none" cap="none" strike="noStrike">
                <a:solidFill>
                  <a:srgbClr val="FFFDFC"/>
                </a:solidFill>
                <a:latin typeface="Anton"/>
                <a:ea typeface="Anton"/>
                <a:cs typeface="Anton"/>
                <a:sym typeface="Anton"/>
              </a:rPr>
              <a:t>ON ALL ORDERS NATIONWIDE</a:t>
            </a:r>
            <a:endParaRPr/>
          </a:p>
        </p:txBody>
      </p:sp>
      <p:grpSp>
        <p:nvGrpSpPr>
          <p:cNvPr id="121" name="Google Shape;121;p14"/>
          <p:cNvGrpSpPr/>
          <p:nvPr/>
        </p:nvGrpSpPr>
        <p:grpSpPr>
          <a:xfrm>
            <a:off x="-448004" y="269254"/>
            <a:ext cx="8456008" cy="560862"/>
            <a:chOff x="0" y="-24446"/>
            <a:chExt cx="3030442" cy="201000"/>
          </a:xfrm>
        </p:grpSpPr>
        <p:sp>
          <p:nvSpPr>
            <p:cNvPr id="122" name="Google Shape;122;p14"/>
            <p:cNvSpPr/>
            <p:nvPr/>
          </p:nvSpPr>
          <p:spPr>
            <a:xfrm>
              <a:off x="0" y="0"/>
              <a:ext cx="3030442" cy="162894"/>
            </a:xfrm>
            <a:custGeom>
              <a:rect b="b" l="l" r="r" t="t"/>
              <a:pathLst>
                <a:path extrusionOk="0" h="162894" w="3030442">
                  <a:moveTo>
                    <a:pt x="0" y="0"/>
                  </a:moveTo>
                  <a:lnTo>
                    <a:pt x="3030442" y="0"/>
                  </a:lnTo>
                  <a:lnTo>
                    <a:pt x="3030442" y="162894"/>
                  </a:lnTo>
                  <a:lnTo>
                    <a:pt x="0" y="162894"/>
                  </a:lnTo>
                  <a:close/>
                </a:path>
              </a:pathLst>
            </a:custGeom>
            <a:gradFill>
              <a:gsLst>
                <a:gs pos="0">
                  <a:srgbClr val="C07F00"/>
                </a:gs>
                <a:gs pos="33333">
                  <a:srgbClr val="FFD95A"/>
                </a:gs>
                <a:gs pos="66667">
                  <a:srgbClr val="FFD95A"/>
                </a:gs>
                <a:gs pos="100000">
                  <a:srgbClr val="C07F00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</p:sp>
        <p:sp>
          <p:nvSpPr>
            <p:cNvPr id="123" name="Google Shape;123;p14"/>
            <p:cNvSpPr txBox="1"/>
            <p:nvPr/>
          </p:nvSpPr>
          <p:spPr>
            <a:xfrm>
              <a:off x="0" y="-24446"/>
              <a:ext cx="30303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999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 BLACK FRIDAY   BLACK FRIDAY  BLACK FRIDAY  BLACK FRIDAY</a:t>
              </a:r>
              <a:endParaRPr/>
            </a:p>
          </p:txBody>
        </p:sp>
      </p:grpSp>
      <p:sp>
        <p:nvSpPr>
          <p:cNvPr id="124" name="Google Shape;124;p14"/>
          <p:cNvSpPr txBox="1"/>
          <p:nvPr/>
        </p:nvSpPr>
        <p:spPr>
          <a:xfrm>
            <a:off x="1583329" y="1463038"/>
            <a:ext cx="4393342" cy="3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ADD LOGO HERE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"/>
          <p:cNvSpPr/>
          <p:nvPr/>
        </p:nvSpPr>
        <p:spPr>
          <a:xfrm rot="5400000">
            <a:off x="-1566000" y="1566000"/>
            <a:ext cx="10692000" cy="7560000"/>
          </a:xfrm>
          <a:custGeom>
            <a:rect b="b" l="l" r="r" t="t"/>
            <a:pathLst>
              <a:path extrusionOk="0" h="7560000" w="10692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b="0" l="-3028" r="-3027" t="0"/>
            </a:stretch>
          </a:blipFill>
          <a:ln>
            <a:noFill/>
          </a:ln>
        </p:spPr>
      </p:sp>
      <p:sp>
        <p:nvSpPr>
          <p:cNvPr id="130" name="Google Shape;130;p15"/>
          <p:cNvSpPr txBox="1"/>
          <p:nvPr/>
        </p:nvSpPr>
        <p:spPr>
          <a:xfrm>
            <a:off x="7800" y="2951727"/>
            <a:ext cx="7560000" cy="3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7" u="none" cap="none" strike="noStrike">
                <a:solidFill>
                  <a:srgbClr val="C80F0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BLACK</a:t>
            </a:r>
            <a:endParaRPr b="1">
              <a:solidFill>
                <a:srgbClr val="C80F0F"/>
              </a:solidFill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997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FRIDAY</a:t>
            </a:r>
            <a:endParaRPr b="1"/>
          </a:p>
        </p:txBody>
      </p:sp>
      <p:sp>
        <p:nvSpPr>
          <p:cNvPr id="131" name="Google Shape;131;p15"/>
          <p:cNvSpPr txBox="1"/>
          <p:nvPr/>
        </p:nvSpPr>
        <p:spPr>
          <a:xfrm>
            <a:off x="1583329" y="9903544"/>
            <a:ext cx="4393342" cy="184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WWW.SLIDECARNIVAL.COM</a:t>
            </a: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4048249" y="4664574"/>
            <a:ext cx="1935740" cy="967870"/>
          </a:xfrm>
          <a:custGeom>
            <a:rect b="b" l="l" r="r" t="t"/>
            <a:pathLst>
              <a:path extrusionOk="0" h="967870" w="1935740">
                <a:moveTo>
                  <a:pt x="0" y="0"/>
                </a:moveTo>
                <a:lnTo>
                  <a:pt x="1935740" y="0"/>
                </a:lnTo>
                <a:lnTo>
                  <a:pt x="1935740" y="967870"/>
                </a:lnTo>
                <a:lnTo>
                  <a:pt x="0" y="9678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3" name="Google Shape;133;p15"/>
          <p:cNvGrpSpPr/>
          <p:nvPr/>
        </p:nvGrpSpPr>
        <p:grpSpPr>
          <a:xfrm>
            <a:off x="0" y="6536113"/>
            <a:ext cx="7560000" cy="1046450"/>
            <a:chOff x="0" y="-28575"/>
            <a:chExt cx="2709333" cy="375024"/>
          </a:xfrm>
        </p:grpSpPr>
        <p:sp>
          <p:nvSpPr>
            <p:cNvPr id="134" name="Google Shape;134;p15"/>
            <p:cNvSpPr/>
            <p:nvPr/>
          </p:nvSpPr>
          <p:spPr>
            <a:xfrm>
              <a:off x="0" y="0"/>
              <a:ext cx="2709333" cy="346449"/>
            </a:xfrm>
            <a:custGeom>
              <a:rect b="b" l="l" r="r" t="t"/>
              <a:pathLst>
                <a:path extrusionOk="0" h="346449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46449"/>
                  </a:lnTo>
                  <a:lnTo>
                    <a:pt x="0" y="346449"/>
                  </a:lnTo>
                  <a:close/>
                </a:path>
              </a:pathLst>
            </a:custGeom>
            <a:gradFill>
              <a:gsLst>
                <a:gs pos="0">
                  <a:srgbClr val="C80F0F"/>
                </a:gs>
                <a:gs pos="100000">
                  <a:srgbClr val="990101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35" name="Google Shape;135;p15"/>
            <p:cNvSpPr txBox="1"/>
            <p:nvPr/>
          </p:nvSpPr>
          <p:spPr>
            <a:xfrm>
              <a:off x="0" y="-28575"/>
              <a:ext cx="2709333" cy="3750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9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" name="Google Shape;136;p15"/>
          <p:cNvSpPr txBox="1"/>
          <p:nvPr/>
        </p:nvSpPr>
        <p:spPr>
          <a:xfrm>
            <a:off x="0" y="6796310"/>
            <a:ext cx="756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EAE3E1"/>
                </a:solidFill>
                <a:latin typeface="Anton"/>
                <a:ea typeface="Anton"/>
                <a:cs typeface="Anton"/>
                <a:sym typeface="Anton"/>
              </a:rPr>
              <a:t>ENJOY</a:t>
            </a:r>
            <a:r>
              <a:rPr b="0" i="0" lang="en-US" sz="4000" u="none" cap="none" strike="noStrike">
                <a:solidFill>
                  <a:srgbClr val="FFD95A"/>
                </a:solidFill>
                <a:latin typeface="Anton"/>
                <a:ea typeface="Anton"/>
                <a:cs typeface="Anton"/>
                <a:sym typeface="Anton"/>
              </a:rPr>
              <a:t> FREE SHIPPING</a:t>
            </a:r>
            <a:r>
              <a:rPr b="0" i="0" lang="en-US" sz="4000" u="none" cap="none" strike="noStrike">
                <a:solidFill>
                  <a:srgbClr val="EAE3E1"/>
                </a:solidFill>
                <a:latin typeface="Anton"/>
                <a:ea typeface="Anton"/>
                <a:cs typeface="Anton"/>
                <a:sym typeface="Anton"/>
              </a:rPr>
              <a:t> ON ALL ORDERS!</a:t>
            </a:r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489367" y="8952365"/>
            <a:ext cx="6581266" cy="3067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none" cap="none" strike="noStrike">
                <a:solidFill>
                  <a:srgbClr val="FFD95A"/>
                </a:solidFill>
                <a:latin typeface="DM Sans"/>
                <a:ea typeface="DM Sans"/>
                <a:cs typeface="DM Sans"/>
                <a:sym typeface="DM Sans"/>
              </a:rPr>
              <a:t>ENDLESS CHOICES, DELIVERED TO YOUR DOOR</a:t>
            </a:r>
            <a:endParaRPr/>
          </a:p>
        </p:txBody>
      </p:sp>
      <p:sp>
        <p:nvSpPr>
          <p:cNvPr id="138" name="Google Shape;138;p15"/>
          <p:cNvSpPr txBox="1"/>
          <p:nvPr/>
        </p:nvSpPr>
        <p:spPr>
          <a:xfrm>
            <a:off x="411150" y="8368875"/>
            <a:ext cx="6737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FFFDFC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SEPTEMBER 11 TO 13 ONLY!</a:t>
            </a:r>
            <a:endParaRPr/>
          </a:p>
        </p:txBody>
      </p:sp>
      <p:sp>
        <p:nvSpPr>
          <p:cNvPr id="139" name="Google Shape;139;p15"/>
          <p:cNvSpPr txBox="1"/>
          <p:nvPr/>
        </p:nvSpPr>
        <p:spPr>
          <a:xfrm>
            <a:off x="1583329" y="1151075"/>
            <a:ext cx="4393342" cy="3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ADD LOGO HERE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16"/>
          <p:cNvGrpSpPr/>
          <p:nvPr/>
        </p:nvGrpSpPr>
        <p:grpSpPr>
          <a:xfrm>
            <a:off x="597709" y="2293186"/>
            <a:ext cx="6291470" cy="3757704"/>
            <a:chOff x="0" y="-19050"/>
            <a:chExt cx="3295172" cy="1968106"/>
          </a:xfrm>
        </p:grpSpPr>
        <p:sp>
          <p:nvSpPr>
            <p:cNvPr id="145" name="Google Shape;145;p16"/>
            <p:cNvSpPr/>
            <p:nvPr/>
          </p:nvSpPr>
          <p:spPr>
            <a:xfrm>
              <a:off x="0" y="0"/>
              <a:ext cx="3295172" cy="1949056"/>
            </a:xfrm>
            <a:custGeom>
              <a:rect b="b" l="l" r="r" t="t"/>
              <a:pathLst>
                <a:path extrusionOk="0" h="1949056" w="3295172">
                  <a:moveTo>
                    <a:pt x="14767" y="0"/>
                  </a:moveTo>
                  <a:lnTo>
                    <a:pt x="3280406" y="0"/>
                  </a:lnTo>
                  <a:cubicBezTo>
                    <a:pt x="3284322" y="0"/>
                    <a:pt x="3288078" y="1556"/>
                    <a:pt x="3290847" y="4325"/>
                  </a:cubicBezTo>
                  <a:cubicBezTo>
                    <a:pt x="3293616" y="7094"/>
                    <a:pt x="3295172" y="10850"/>
                    <a:pt x="3295172" y="14767"/>
                  </a:cubicBezTo>
                  <a:lnTo>
                    <a:pt x="3295172" y="1934289"/>
                  </a:lnTo>
                  <a:cubicBezTo>
                    <a:pt x="3295172" y="1942445"/>
                    <a:pt x="3288561" y="1949056"/>
                    <a:pt x="3280406" y="1949056"/>
                  </a:cubicBezTo>
                  <a:lnTo>
                    <a:pt x="14767" y="1949056"/>
                  </a:lnTo>
                  <a:cubicBezTo>
                    <a:pt x="10850" y="1949056"/>
                    <a:pt x="7094" y="1947500"/>
                    <a:pt x="4325" y="1944731"/>
                  </a:cubicBezTo>
                  <a:cubicBezTo>
                    <a:pt x="1556" y="1941962"/>
                    <a:pt x="0" y="1938206"/>
                    <a:pt x="0" y="1934289"/>
                  </a:cubicBezTo>
                  <a:lnTo>
                    <a:pt x="0" y="14767"/>
                  </a:lnTo>
                  <a:cubicBezTo>
                    <a:pt x="0" y="6611"/>
                    <a:pt x="6611" y="0"/>
                    <a:pt x="14767" y="0"/>
                  </a:cubicBezTo>
                  <a:close/>
                </a:path>
              </a:pathLst>
            </a:custGeom>
            <a:solidFill>
              <a:srgbClr val="FE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6"/>
            <p:cNvSpPr txBox="1"/>
            <p:nvPr/>
          </p:nvSpPr>
          <p:spPr>
            <a:xfrm>
              <a:off x="0" y="-19050"/>
              <a:ext cx="3295172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" name="Google Shape;147;p16"/>
          <p:cNvGrpSpPr/>
          <p:nvPr/>
        </p:nvGrpSpPr>
        <p:grpSpPr>
          <a:xfrm>
            <a:off x="2400934" y="2720623"/>
            <a:ext cx="2662799" cy="438652"/>
            <a:chOff x="0" y="-19050"/>
            <a:chExt cx="1150437" cy="189516"/>
          </a:xfrm>
        </p:grpSpPr>
        <p:sp>
          <p:nvSpPr>
            <p:cNvPr id="148" name="Google Shape;148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6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" name="Google Shape;150;p16"/>
          <p:cNvGrpSpPr/>
          <p:nvPr/>
        </p:nvGrpSpPr>
        <p:grpSpPr>
          <a:xfrm>
            <a:off x="597709" y="6240789"/>
            <a:ext cx="6291470" cy="3757704"/>
            <a:chOff x="0" y="-19050"/>
            <a:chExt cx="3295172" cy="1968106"/>
          </a:xfrm>
        </p:grpSpPr>
        <p:sp>
          <p:nvSpPr>
            <p:cNvPr id="151" name="Google Shape;151;p16"/>
            <p:cNvSpPr/>
            <p:nvPr/>
          </p:nvSpPr>
          <p:spPr>
            <a:xfrm>
              <a:off x="0" y="0"/>
              <a:ext cx="3295172" cy="1949056"/>
            </a:xfrm>
            <a:custGeom>
              <a:rect b="b" l="l" r="r" t="t"/>
              <a:pathLst>
                <a:path extrusionOk="0" h="1949056" w="3295172">
                  <a:moveTo>
                    <a:pt x="14767" y="0"/>
                  </a:moveTo>
                  <a:lnTo>
                    <a:pt x="3280406" y="0"/>
                  </a:lnTo>
                  <a:cubicBezTo>
                    <a:pt x="3284322" y="0"/>
                    <a:pt x="3288078" y="1556"/>
                    <a:pt x="3290847" y="4325"/>
                  </a:cubicBezTo>
                  <a:cubicBezTo>
                    <a:pt x="3293616" y="7094"/>
                    <a:pt x="3295172" y="10850"/>
                    <a:pt x="3295172" y="14767"/>
                  </a:cubicBezTo>
                  <a:lnTo>
                    <a:pt x="3295172" y="1934289"/>
                  </a:lnTo>
                  <a:cubicBezTo>
                    <a:pt x="3295172" y="1942445"/>
                    <a:pt x="3288561" y="1949056"/>
                    <a:pt x="3280406" y="1949056"/>
                  </a:cubicBezTo>
                  <a:lnTo>
                    <a:pt x="14767" y="1949056"/>
                  </a:lnTo>
                  <a:cubicBezTo>
                    <a:pt x="10850" y="1949056"/>
                    <a:pt x="7094" y="1947500"/>
                    <a:pt x="4325" y="1944731"/>
                  </a:cubicBezTo>
                  <a:cubicBezTo>
                    <a:pt x="1556" y="1941962"/>
                    <a:pt x="0" y="1938206"/>
                    <a:pt x="0" y="1934289"/>
                  </a:cubicBezTo>
                  <a:lnTo>
                    <a:pt x="0" y="14767"/>
                  </a:lnTo>
                  <a:cubicBezTo>
                    <a:pt x="0" y="6611"/>
                    <a:pt x="6611" y="0"/>
                    <a:pt x="14767" y="0"/>
                  </a:cubicBezTo>
                  <a:close/>
                </a:path>
              </a:pathLst>
            </a:custGeom>
            <a:solidFill>
              <a:srgbClr val="FE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6"/>
            <p:cNvSpPr txBox="1"/>
            <p:nvPr/>
          </p:nvSpPr>
          <p:spPr>
            <a:xfrm>
              <a:off x="0" y="-19050"/>
              <a:ext cx="3295172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16"/>
          <p:cNvGrpSpPr/>
          <p:nvPr/>
        </p:nvGrpSpPr>
        <p:grpSpPr>
          <a:xfrm>
            <a:off x="2448601" y="6642643"/>
            <a:ext cx="2662799" cy="438652"/>
            <a:chOff x="0" y="-19050"/>
            <a:chExt cx="1150437" cy="189516"/>
          </a:xfrm>
        </p:grpSpPr>
        <p:sp>
          <p:nvSpPr>
            <p:cNvPr id="154" name="Google Shape;154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6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Google Shape;156;p16"/>
          <p:cNvSpPr txBox="1"/>
          <p:nvPr/>
        </p:nvSpPr>
        <p:spPr>
          <a:xfrm>
            <a:off x="439417" y="1476337"/>
            <a:ext cx="6608053" cy="219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157" name="Google Shape;157;p16"/>
          <p:cNvSpPr txBox="1"/>
          <p:nvPr/>
        </p:nvSpPr>
        <p:spPr>
          <a:xfrm>
            <a:off x="1273162" y="841725"/>
            <a:ext cx="5013676" cy="554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158" name="Google Shape;158;p16"/>
          <p:cNvSpPr txBox="1"/>
          <p:nvPr/>
        </p:nvSpPr>
        <p:spPr>
          <a:xfrm>
            <a:off x="2457866" y="3400711"/>
            <a:ext cx="2548936" cy="297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59" name="Google Shape;159;p16"/>
          <p:cNvSpPr txBox="1"/>
          <p:nvPr/>
        </p:nvSpPr>
        <p:spPr>
          <a:xfrm>
            <a:off x="2412044" y="5503447"/>
            <a:ext cx="2662799" cy="142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60" name="Google Shape;160;p16"/>
          <p:cNvSpPr txBox="1"/>
          <p:nvPr/>
        </p:nvSpPr>
        <p:spPr>
          <a:xfrm>
            <a:off x="1647598" y="4059944"/>
            <a:ext cx="4264803" cy="10436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1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5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LEAGUE SPARTAN   |   ANTON</a:t>
            </a:r>
            <a:endParaRPr/>
          </a:p>
          <a:p>
            <a:pPr indent="0" lvl="0" marL="0" marR="0" rtl="0" algn="ctr">
              <a:lnSpc>
                <a:spcPct val="15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1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5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DM SANS</a:t>
            </a:r>
            <a:endParaRPr/>
          </a:p>
        </p:txBody>
      </p:sp>
      <p:sp>
        <p:nvSpPr>
          <p:cNvPr id="161" name="Google Shape;161;p16"/>
          <p:cNvSpPr txBox="1"/>
          <p:nvPr/>
        </p:nvSpPr>
        <p:spPr>
          <a:xfrm>
            <a:off x="2772041" y="2847801"/>
            <a:ext cx="1920585" cy="228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24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162" name="Google Shape;162;p16"/>
          <p:cNvSpPr txBox="1"/>
          <p:nvPr/>
        </p:nvSpPr>
        <p:spPr>
          <a:xfrm>
            <a:off x="2819707" y="6769821"/>
            <a:ext cx="1920585" cy="228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24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grpSp>
        <p:nvGrpSpPr>
          <p:cNvPr id="163" name="Google Shape;163;p16"/>
          <p:cNvGrpSpPr/>
          <p:nvPr/>
        </p:nvGrpSpPr>
        <p:grpSpPr>
          <a:xfrm>
            <a:off x="1306565" y="7405145"/>
            <a:ext cx="4946870" cy="2265508"/>
            <a:chOff x="0" y="0"/>
            <a:chExt cx="6595826" cy="3020677"/>
          </a:xfrm>
        </p:grpSpPr>
        <p:sp>
          <p:nvSpPr>
            <p:cNvPr id="164" name="Google Shape;164;p16"/>
            <p:cNvSpPr/>
            <p:nvPr/>
          </p:nvSpPr>
          <p:spPr>
            <a:xfrm>
              <a:off x="5381892" y="878451"/>
              <a:ext cx="463772" cy="398844"/>
            </a:xfrm>
            <a:custGeom>
              <a:rect b="b" l="l" r="r" t="t"/>
              <a:pathLst>
                <a:path extrusionOk="0" h="398844" w="463772">
                  <a:moveTo>
                    <a:pt x="0" y="0"/>
                  </a:moveTo>
                  <a:lnTo>
                    <a:pt x="463773" y="0"/>
                  </a:lnTo>
                  <a:lnTo>
                    <a:pt x="463773" y="398844"/>
                  </a:lnTo>
                  <a:lnTo>
                    <a:pt x="0" y="3988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5" name="Google Shape;165;p16"/>
            <p:cNvSpPr/>
            <p:nvPr/>
          </p:nvSpPr>
          <p:spPr>
            <a:xfrm>
              <a:off x="6229883" y="1649186"/>
              <a:ext cx="329622" cy="455508"/>
            </a:xfrm>
            <a:custGeom>
              <a:rect b="b" l="l" r="r" t="t"/>
              <a:pathLst>
                <a:path extrusionOk="0" h="455508" w="329622">
                  <a:moveTo>
                    <a:pt x="0" y="0"/>
                  </a:moveTo>
                  <a:lnTo>
                    <a:pt x="329622" y="0"/>
                  </a:lnTo>
                  <a:lnTo>
                    <a:pt x="329622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6" name="Google Shape;166;p16"/>
            <p:cNvSpPr/>
            <p:nvPr/>
          </p:nvSpPr>
          <p:spPr>
            <a:xfrm>
              <a:off x="5478209" y="1697716"/>
              <a:ext cx="271565" cy="406978"/>
            </a:xfrm>
            <a:custGeom>
              <a:rect b="b" l="l" r="r" t="t"/>
              <a:pathLst>
                <a:path extrusionOk="0" h="406978" w="271565">
                  <a:moveTo>
                    <a:pt x="0" y="0"/>
                  </a:moveTo>
                  <a:lnTo>
                    <a:pt x="271565" y="0"/>
                  </a:lnTo>
                  <a:lnTo>
                    <a:pt x="271565" y="406978"/>
                  </a:lnTo>
                  <a:lnTo>
                    <a:pt x="0" y="406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7" name="Google Shape;167;p16"/>
            <p:cNvSpPr/>
            <p:nvPr/>
          </p:nvSpPr>
          <p:spPr>
            <a:xfrm>
              <a:off x="6145448" y="2515013"/>
              <a:ext cx="450378" cy="406978"/>
            </a:xfrm>
            <a:custGeom>
              <a:rect b="b" l="l" r="r" t="t"/>
              <a:pathLst>
                <a:path extrusionOk="0" h="406978" w="450378">
                  <a:moveTo>
                    <a:pt x="0" y="0"/>
                  </a:moveTo>
                  <a:lnTo>
                    <a:pt x="450377" y="0"/>
                  </a:lnTo>
                  <a:lnTo>
                    <a:pt x="450377" y="406978"/>
                  </a:lnTo>
                  <a:lnTo>
                    <a:pt x="0" y="406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8" name="Google Shape;168;p16"/>
            <p:cNvSpPr/>
            <p:nvPr/>
          </p:nvSpPr>
          <p:spPr>
            <a:xfrm>
              <a:off x="6145448" y="24265"/>
              <a:ext cx="406978" cy="406978"/>
            </a:xfrm>
            <a:custGeom>
              <a:rect b="b" l="l" r="r" t="t"/>
              <a:pathLst>
                <a:path extrusionOk="0" h="406978" w="406978">
                  <a:moveTo>
                    <a:pt x="0" y="0"/>
                  </a:moveTo>
                  <a:lnTo>
                    <a:pt x="406977" y="0"/>
                  </a:lnTo>
                  <a:lnTo>
                    <a:pt x="406977" y="406978"/>
                  </a:lnTo>
                  <a:lnTo>
                    <a:pt x="0" y="406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9" name="Google Shape;169;p16"/>
            <p:cNvSpPr/>
            <p:nvPr/>
          </p:nvSpPr>
          <p:spPr>
            <a:xfrm>
              <a:off x="5330312" y="28332"/>
              <a:ext cx="556803" cy="342181"/>
            </a:xfrm>
            <a:custGeom>
              <a:rect b="b" l="l" r="r" t="t"/>
              <a:pathLst>
                <a:path extrusionOk="0" h="342181" w="556803">
                  <a:moveTo>
                    <a:pt x="0" y="0"/>
                  </a:moveTo>
                  <a:lnTo>
                    <a:pt x="556803" y="0"/>
                  </a:lnTo>
                  <a:lnTo>
                    <a:pt x="556803" y="342180"/>
                  </a:lnTo>
                  <a:lnTo>
                    <a:pt x="0" y="3421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0" name="Google Shape;170;p16"/>
            <p:cNvSpPr/>
            <p:nvPr/>
          </p:nvSpPr>
          <p:spPr>
            <a:xfrm>
              <a:off x="6103997" y="878451"/>
              <a:ext cx="455508" cy="455508"/>
            </a:xfrm>
            <a:custGeom>
              <a:rect b="b" l="l" r="r" t="t"/>
              <a:pathLst>
                <a:path extrusionOk="0" h="455508" w="455508">
                  <a:moveTo>
                    <a:pt x="0" y="0"/>
                  </a:moveTo>
                  <a:lnTo>
                    <a:pt x="455508" y="0"/>
                  </a:lnTo>
                  <a:lnTo>
                    <a:pt x="455508" y="455507"/>
                  </a:lnTo>
                  <a:lnTo>
                    <a:pt x="0" y="4555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1" name="Google Shape;171;p16"/>
            <p:cNvSpPr/>
            <p:nvPr/>
          </p:nvSpPr>
          <p:spPr>
            <a:xfrm>
              <a:off x="5432575" y="2525115"/>
              <a:ext cx="317199" cy="455508"/>
            </a:xfrm>
            <a:custGeom>
              <a:rect b="b" l="l" r="r" t="t"/>
              <a:pathLst>
                <a:path extrusionOk="0" h="455508" w="317199">
                  <a:moveTo>
                    <a:pt x="0" y="0"/>
                  </a:moveTo>
                  <a:lnTo>
                    <a:pt x="317199" y="0"/>
                  </a:lnTo>
                  <a:lnTo>
                    <a:pt x="317199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2" name="Google Shape;172;p16"/>
            <p:cNvSpPr/>
            <p:nvPr/>
          </p:nvSpPr>
          <p:spPr>
            <a:xfrm>
              <a:off x="3259699" y="4475"/>
              <a:ext cx="400018" cy="455508"/>
            </a:xfrm>
            <a:custGeom>
              <a:rect b="b" l="l" r="r" t="t"/>
              <a:pathLst>
                <a:path extrusionOk="0" h="455508" w="400018">
                  <a:moveTo>
                    <a:pt x="0" y="0"/>
                  </a:moveTo>
                  <a:lnTo>
                    <a:pt x="400018" y="0"/>
                  </a:lnTo>
                  <a:lnTo>
                    <a:pt x="400018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3" name="Google Shape;173;p16"/>
            <p:cNvSpPr/>
            <p:nvPr/>
          </p:nvSpPr>
          <p:spPr>
            <a:xfrm>
              <a:off x="4581150" y="87119"/>
              <a:ext cx="528130" cy="313997"/>
            </a:xfrm>
            <a:custGeom>
              <a:rect b="b" l="l" r="r" t="t"/>
              <a:pathLst>
                <a:path extrusionOk="0" h="313997" w="528130">
                  <a:moveTo>
                    <a:pt x="0" y="0"/>
                  </a:moveTo>
                  <a:lnTo>
                    <a:pt x="528130" y="0"/>
                  </a:lnTo>
                  <a:lnTo>
                    <a:pt x="528130" y="313998"/>
                  </a:lnTo>
                  <a:lnTo>
                    <a:pt x="0" y="3139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4" name="Google Shape;174;p16"/>
            <p:cNvSpPr/>
            <p:nvPr/>
          </p:nvSpPr>
          <p:spPr>
            <a:xfrm>
              <a:off x="633587" y="28740"/>
              <a:ext cx="406978" cy="406978"/>
            </a:xfrm>
            <a:custGeom>
              <a:rect b="b" l="l" r="r" t="t"/>
              <a:pathLst>
                <a:path extrusionOk="0" h="406978" w="406978">
                  <a:moveTo>
                    <a:pt x="0" y="0"/>
                  </a:moveTo>
                  <a:lnTo>
                    <a:pt x="406978" y="0"/>
                  </a:lnTo>
                  <a:lnTo>
                    <a:pt x="406978" y="406978"/>
                  </a:lnTo>
                  <a:lnTo>
                    <a:pt x="0" y="406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5" name="Google Shape;175;p16"/>
            <p:cNvSpPr/>
            <p:nvPr/>
          </p:nvSpPr>
          <p:spPr>
            <a:xfrm>
              <a:off x="3306" y="28740"/>
              <a:ext cx="406978" cy="406978"/>
            </a:xfrm>
            <a:custGeom>
              <a:rect b="b" l="l" r="r" t="t"/>
              <a:pathLst>
                <a:path extrusionOk="0" h="406978" w="406978">
                  <a:moveTo>
                    <a:pt x="0" y="0"/>
                  </a:moveTo>
                  <a:lnTo>
                    <a:pt x="406978" y="0"/>
                  </a:lnTo>
                  <a:lnTo>
                    <a:pt x="406978" y="406978"/>
                  </a:lnTo>
                  <a:lnTo>
                    <a:pt x="0" y="406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6" name="Google Shape;176;p16"/>
            <p:cNvSpPr/>
            <p:nvPr/>
          </p:nvSpPr>
          <p:spPr>
            <a:xfrm>
              <a:off x="2565025" y="16671"/>
              <a:ext cx="451645" cy="431116"/>
            </a:xfrm>
            <a:custGeom>
              <a:rect b="b" l="l" r="r" t="t"/>
              <a:pathLst>
                <a:path extrusionOk="0" h="431116" w="451645">
                  <a:moveTo>
                    <a:pt x="0" y="0"/>
                  </a:moveTo>
                  <a:lnTo>
                    <a:pt x="451645" y="0"/>
                  </a:lnTo>
                  <a:lnTo>
                    <a:pt x="451645" y="431116"/>
                  </a:lnTo>
                  <a:lnTo>
                    <a:pt x="0" y="4311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7" name="Google Shape;177;p16"/>
            <p:cNvSpPr/>
            <p:nvPr/>
          </p:nvSpPr>
          <p:spPr>
            <a:xfrm>
              <a:off x="1273073" y="4475"/>
              <a:ext cx="452195" cy="455508"/>
            </a:xfrm>
            <a:custGeom>
              <a:rect b="b" l="l" r="r" t="t"/>
              <a:pathLst>
                <a:path extrusionOk="0" h="455508" w="452195">
                  <a:moveTo>
                    <a:pt x="0" y="0"/>
                  </a:moveTo>
                  <a:lnTo>
                    <a:pt x="452195" y="0"/>
                  </a:lnTo>
                  <a:lnTo>
                    <a:pt x="452195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8" name="Google Shape;178;p16"/>
            <p:cNvSpPr/>
            <p:nvPr/>
          </p:nvSpPr>
          <p:spPr>
            <a:xfrm>
              <a:off x="1953173" y="0"/>
              <a:ext cx="377186" cy="459983"/>
            </a:xfrm>
            <a:custGeom>
              <a:rect b="b" l="l" r="r" t="t"/>
              <a:pathLst>
                <a:path extrusionOk="0" h="459983" w="377186">
                  <a:moveTo>
                    <a:pt x="0" y="0"/>
                  </a:moveTo>
                  <a:lnTo>
                    <a:pt x="377186" y="0"/>
                  </a:lnTo>
                  <a:lnTo>
                    <a:pt x="377186" y="459983"/>
                  </a:lnTo>
                  <a:lnTo>
                    <a:pt x="0" y="45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9" name="Google Shape;179;p16"/>
            <p:cNvSpPr/>
            <p:nvPr/>
          </p:nvSpPr>
          <p:spPr>
            <a:xfrm>
              <a:off x="3913459" y="28740"/>
              <a:ext cx="428406" cy="430756"/>
            </a:xfrm>
            <a:custGeom>
              <a:rect b="b" l="l" r="r" t="t"/>
              <a:pathLst>
                <a:path extrusionOk="0" h="430756" w="428406">
                  <a:moveTo>
                    <a:pt x="0" y="0"/>
                  </a:moveTo>
                  <a:lnTo>
                    <a:pt x="428406" y="0"/>
                  </a:lnTo>
                  <a:lnTo>
                    <a:pt x="428406" y="430756"/>
                  </a:lnTo>
                  <a:lnTo>
                    <a:pt x="0" y="4307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0" name="Google Shape;180;p16"/>
            <p:cNvSpPr/>
            <p:nvPr/>
          </p:nvSpPr>
          <p:spPr>
            <a:xfrm>
              <a:off x="3867668" y="841597"/>
              <a:ext cx="367719" cy="455508"/>
            </a:xfrm>
            <a:custGeom>
              <a:rect b="b" l="l" r="r" t="t"/>
              <a:pathLst>
                <a:path extrusionOk="0" h="455508" w="367719">
                  <a:moveTo>
                    <a:pt x="0" y="0"/>
                  </a:moveTo>
                  <a:lnTo>
                    <a:pt x="367718" y="0"/>
                  </a:lnTo>
                  <a:lnTo>
                    <a:pt x="367718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1" name="Google Shape;181;p16"/>
            <p:cNvSpPr/>
            <p:nvPr/>
          </p:nvSpPr>
          <p:spPr>
            <a:xfrm>
              <a:off x="3075308" y="841597"/>
              <a:ext cx="495117" cy="455508"/>
            </a:xfrm>
            <a:custGeom>
              <a:rect b="b" l="l" r="r" t="t"/>
              <a:pathLst>
                <a:path extrusionOk="0" h="455508" w="495117">
                  <a:moveTo>
                    <a:pt x="0" y="0"/>
                  </a:moveTo>
                  <a:lnTo>
                    <a:pt x="495117" y="0"/>
                  </a:lnTo>
                  <a:lnTo>
                    <a:pt x="495117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2" name="Google Shape;182;p16"/>
            <p:cNvSpPr/>
            <p:nvPr/>
          </p:nvSpPr>
          <p:spPr>
            <a:xfrm>
              <a:off x="4563209" y="944895"/>
              <a:ext cx="520546" cy="299077"/>
            </a:xfrm>
            <a:custGeom>
              <a:rect b="b" l="l" r="r" t="t"/>
              <a:pathLst>
                <a:path extrusionOk="0" h="299077" w="520546">
                  <a:moveTo>
                    <a:pt x="0" y="0"/>
                  </a:moveTo>
                  <a:lnTo>
                    <a:pt x="520546" y="0"/>
                  </a:lnTo>
                  <a:lnTo>
                    <a:pt x="520546" y="299078"/>
                  </a:lnTo>
                  <a:lnTo>
                    <a:pt x="0" y="2990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3" name="Google Shape;183;p16"/>
            <p:cNvSpPr/>
            <p:nvPr/>
          </p:nvSpPr>
          <p:spPr>
            <a:xfrm>
              <a:off x="1579816" y="841597"/>
              <a:ext cx="455508" cy="455508"/>
            </a:xfrm>
            <a:custGeom>
              <a:rect b="b" l="l" r="r" t="t"/>
              <a:pathLst>
                <a:path extrusionOk="0" h="455508" w="455508">
                  <a:moveTo>
                    <a:pt x="0" y="0"/>
                  </a:moveTo>
                  <a:lnTo>
                    <a:pt x="455507" y="0"/>
                  </a:lnTo>
                  <a:lnTo>
                    <a:pt x="455507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4" name="Google Shape;184;p16"/>
            <p:cNvSpPr/>
            <p:nvPr/>
          </p:nvSpPr>
          <p:spPr>
            <a:xfrm>
              <a:off x="3306" y="841597"/>
              <a:ext cx="529660" cy="455508"/>
            </a:xfrm>
            <a:custGeom>
              <a:rect b="b" l="l" r="r" t="t"/>
              <a:pathLst>
                <a:path extrusionOk="0" h="455508" w="529660">
                  <a:moveTo>
                    <a:pt x="0" y="0"/>
                  </a:moveTo>
                  <a:lnTo>
                    <a:pt x="529660" y="0"/>
                  </a:lnTo>
                  <a:lnTo>
                    <a:pt x="529660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5" name="Google Shape;185;p16"/>
            <p:cNvSpPr/>
            <p:nvPr/>
          </p:nvSpPr>
          <p:spPr>
            <a:xfrm>
              <a:off x="2278718" y="841597"/>
              <a:ext cx="454679" cy="455508"/>
            </a:xfrm>
            <a:custGeom>
              <a:rect b="b" l="l" r="r" t="t"/>
              <a:pathLst>
                <a:path extrusionOk="0" h="455508" w="454679">
                  <a:moveTo>
                    <a:pt x="0" y="0"/>
                  </a:moveTo>
                  <a:lnTo>
                    <a:pt x="454679" y="0"/>
                  </a:lnTo>
                  <a:lnTo>
                    <a:pt x="454679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6" name="Google Shape;186;p16"/>
            <p:cNvSpPr/>
            <p:nvPr/>
          </p:nvSpPr>
          <p:spPr>
            <a:xfrm>
              <a:off x="828637" y="841597"/>
              <a:ext cx="455508" cy="455508"/>
            </a:xfrm>
            <a:custGeom>
              <a:rect b="b" l="l" r="r" t="t"/>
              <a:pathLst>
                <a:path extrusionOk="0" h="455508" w="455508">
                  <a:moveTo>
                    <a:pt x="0" y="0"/>
                  </a:moveTo>
                  <a:lnTo>
                    <a:pt x="455508" y="0"/>
                  </a:lnTo>
                  <a:lnTo>
                    <a:pt x="455508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7" name="Google Shape;187;p16"/>
            <p:cNvSpPr/>
            <p:nvPr/>
          </p:nvSpPr>
          <p:spPr>
            <a:xfrm>
              <a:off x="3322672" y="1691241"/>
              <a:ext cx="499213" cy="393924"/>
            </a:xfrm>
            <a:custGeom>
              <a:rect b="b" l="l" r="r" t="t"/>
              <a:pathLst>
                <a:path extrusionOk="0" h="393924" w="499213">
                  <a:moveTo>
                    <a:pt x="0" y="0"/>
                  </a:moveTo>
                  <a:lnTo>
                    <a:pt x="499213" y="0"/>
                  </a:lnTo>
                  <a:lnTo>
                    <a:pt x="499213" y="393924"/>
                  </a:lnTo>
                  <a:lnTo>
                    <a:pt x="0" y="3939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8" name="Google Shape;188;p16"/>
            <p:cNvSpPr/>
            <p:nvPr/>
          </p:nvSpPr>
          <p:spPr>
            <a:xfrm>
              <a:off x="2557517" y="1709754"/>
              <a:ext cx="514846" cy="309844"/>
            </a:xfrm>
            <a:custGeom>
              <a:rect b="b" l="l" r="r" t="t"/>
              <a:pathLst>
                <a:path extrusionOk="0" h="309844" w="514846">
                  <a:moveTo>
                    <a:pt x="0" y="0"/>
                  </a:moveTo>
                  <a:lnTo>
                    <a:pt x="514846" y="0"/>
                  </a:lnTo>
                  <a:lnTo>
                    <a:pt x="514846" y="309843"/>
                  </a:lnTo>
                  <a:lnTo>
                    <a:pt x="0" y="3098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9" name="Google Shape;189;p16"/>
            <p:cNvSpPr/>
            <p:nvPr/>
          </p:nvSpPr>
          <p:spPr>
            <a:xfrm>
              <a:off x="1345330" y="1662423"/>
              <a:ext cx="423644" cy="451559"/>
            </a:xfrm>
            <a:custGeom>
              <a:rect b="b" l="l" r="r" t="t"/>
              <a:pathLst>
                <a:path extrusionOk="0" h="451559" w="423644">
                  <a:moveTo>
                    <a:pt x="0" y="0"/>
                  </a:moveTo>
                  <a:lnTo>
                    <a:pt x="423644" y="0"/>
                  </a:lnTo>
                  <a:lnTo>
                    <a:pt x="423644" y="451559"/>
                  </a:lnTo>
                  <a:lnTo>
                    <a:pt x="0" y="4515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0" name="Google Shape;190;p16"/>
            <p:cNvSpPr/>
            <p:nvPr/>
          </p:nvSpPr>
          <p:spPr>
            <a:xfrm>
              <a:off x="2019284" y="1667713"/>
              <a:ext cx="287923" cy="393924"/>
            </a:xfrm>
            <a:custGeom>
              <a:rect b="b" l="l" r="r" t="t"/>
              <a:pathLst>
                <a:path extrusionOk="0" h="393924" w="287923">
                  <a:moveTo>
                    <a:pt x="0" y="0"/>
                  </a:moveTo>
                  <a:lnTo>
                    <a:pt x="287923" y="0"/>
                  </a:lnTo>
                  <a:lnTo>
                    <a:pt x="287923" y="393924"/>
                  </a:lnTo>
                  <a:lnTo>
                    <a:pt x="0" y="3939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1" name="Google Shape;191;p16"/>
            <p:cNvSpPr/>
            <p:nvPr/>
          </p:nvSpPr>
          <p:spPr>
            <a:xfrm>
              <a:off x="764503" y="1662423"/>
              <a:ext cx="329228" cy="451559"/>
            </a:xfrm>
            <a:custGeom>
              <a:rect b="b" l="l" r="r" t="t"/>
              <a:pathLst>
                <a:path extrusionOk="0" h="451559" w="329228">
                  <a:moveTo>
                    <a:pt x="0" y="0"/>
                  </a:moveTo>
                  <a:lnTo>
                    <a:pt x="329228" y="0"/>
                  </a:lnTo>
                  <a:lnTo>
                    <a:pt x="329228" y="451559"/>
                  </a:lnTo>
                  <a:lnTo>
                    <a:pt x="0" y="4515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2" name="Google Shape;192;p16"/>
            <p:cNvSpPr/>
            <p:nvPr/>
          </p:nvSpPr>
          <p:spPr>
            <a:xfrm>
              <a:off x="4719008" y="1691241"/>
              <a:ext cx="393924" cy="393924"/>
            </a:xfrm>
            <a:custGeom>
              <a:rect b="b" l="l" r="r" t="t"/>
              <a:pathLst>
                <a:path extrusionOk="0" h="393924" w="393924">
                  <a:moveTo>
                    <a:pt x="0" y="0"/>
                  </a:moveTo>
                  <a:lnTo>
                    <a:pt x="393925" y="0"/>
                  </a:lnTo>
                  <a:lnTo>
                    <a:pt x="393925" y="393924"/>
                  </a:lnTo>
                  <a:lnTo>
                    <a:pt x="0" y="3939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3" name="Google Shape;193;p16"/>
            <p:cNvSpPr/>
            <p:nvPr/>
          </p:nvSpPr>
          <p:spPr>
            <a:xfrm>
              <a:off x="4074129" y="1691241"/>
              <a:ext cx="393924" cy="393924"/>
            </a:xfrm>
            <a:custGeom>
              <a:rect b="b" l="l" r="r" t="t"/>
              <a:pathLst>
                <a:path extrusionOk="0" h="393924" w="393924">
                  <a:moveTo>
                    <a:pt x="0" y="0"/>
                  </a:moveTo>
                  <a:lnTo>
                    <a:pt x="393925" y="0"/>
                  </a:lnTo>
                  <a:lnTo>
                    <a:pt x="393925" y="393924"/>
                  </a:lnTo>
                  <a:lnTo>
                    <a:pt x="0" y="3939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4" name="Google Shape;194;p16"/>
            <p:cNvSpPr/>
            <p:nvPr/>
          </p:nvSpPr>
          <p:spPr>
            <a:xfrm>
              <a:off x="3306" y="1636922"/>
              <a:ext cx="510243" cy="455508"/>
            </a:xfrm>
            <a:custGeom>
              <a:rect b="b" l="l" r="r" t="t"/>
              <a:pathLst>
                <a:path extrusionOk="0" h="455508" w="510243">
                  <a:moveTo>
                    <a:pt x="0" y="0"/>
                  </a:moveTo>
                  <a:lnTo>
                    <a:pt x="510243" y="0"/>
                  </a:lnTo>
                  <a:lnTo>
                    <a:pt x="510243" y="455507"/>
                  </a:lnTo>
                  <a:lnTo>
                    <a:pt x="0" y="4555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5" name="Google Shape;195;p16"/>
            <p:cNvSpPr/>
            <p:nvPr/>
          </p:nvSpPr>
          <p:spPr>
            <a:xfrm>
              <a:off x="4622149" y="2534715"/>
              <a:ext cx="389967" cy="445908"/>
            </a:xfrm>
            <a:custGeom>
              <a:rect b="b" l="l" r="r" t="t"/>
              <a:pathLst>
                <a:path extrusionOk="0" h="445908" w="389967">
                  <a:moveTo>
                    <a:pt x="0" y="0"/>
                  </a:moveTo>
                  <a:lnTo>
                    <a:pt x="389967" y="0"/>
                  </a:lnTo>
                  <a:lnTo>
                    <a:pt x="389967" y="445908"/>
                  </a:lnTo>
                  <a:lnTo>
                    <a:pt x="0" y="4459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6" name="Google Shape;196;p16"/>
            <p:cNvSpPr/>
            <p:nvPr/>
          </p:nvSpPr>
          <p:spPr>
            <a:xfrm>
              <a:off x="3850201" y="2593347"/>
              <a:ext cx="469490" cy="328643"/>
            </a:xfrm>
            <a:custGeom>
              <a:rect b="b" l="l" r="r" t="t"/>
              <a:pathLst>
                <a:path extrusionOk="0" h="328643" w="469490">
                  <a:moveTo>
                    <a:pt x="0" y="0"/>
                  </a:moveTo>
                  <a:lnTo>
                    <a:pt x="469490" y="0"/>
                  </a:lnTo>
                  <a:lnTo>
                    <a:pt x="469490" y="328644"/>
                  </a:lnTo>
                  <a:lnTo>
                    <a:pt x="0" y="3286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7" name="Google Shape;197;p16"/>
            <p:cNvSpPr/>
            <p:nvPr/>
          </p:nvSpPr>
          <p:spPr>
            <a:xfrm>
              <a:off x="3141947" y="2593347"/>
              <a:ext cx="401675" cy="328643"/>
            </a:xfrm>
            <a:custGeom>
              <a:rect b="b" l="l" r="r" t="t"/>
              <a:pathLst>
                <a:path extrusionOk="0" h="328643" w="401675">
                  <a:moveTo>
                    <a:pt x="0" y="0"/>
                  </a:moveTo>
                  <a:lnTo>
                    <a:pt x="401675" y="0"/>
                  </a:lnTo>
                  <a:lnTo>
                    <a:pt x="401675" y="328644"/>
                  </a:lnTo>
                  <a:lnTo>
                    <a:pt x="0" y="3286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8" name="Google Shape;198;p16"/>
            <p:cNvSpPr/>
            <p:nvPr/>
          </p:nvSpPr>
          <p:spPr>
            <a:xfrm>
              <a:off x="1983813" y="2534715"/>
              <a:ext cx="224575" cy="445908"/>
            </a:xfrm>
            <a:custGeom>
              <a:rect b="b" l="l" r="r" t="t"/>
              <a:pathLst>
                <a:path extrusionOk="0" h="445908" w="224575">
                  <a:moveTo>
                    <a:pt x="0" y="0"/>
                  </a:moveTo>
                  <a:lnTo>
                    <a:pt x="224576" y="0"/>
                  </a:lnTo>
                  <a:lnTo>
                    <a:pt x="224576" y="445908"/>
                  </a:lnTo>
                  <a:lnTo>
                    <a:pt x="0" y="4459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9" name="Google Shape;199;p16"/>
            <p:cNvSpPr/>
            <p:nvPr/>
          </p:nvSpPr>
          <p:spPr>
            <a:xfrm>
              <a:off x="2510846" y="2593347"/>
              <a:ext cx="328643" cy="328643"/>
            </a:xfrm>
            <a:custGeom>
              <a:rect b="b" l="l" r="r" t="t"/>
              <a:pathLst>
                <a:path extrusionOk="0" h="328643" w="328643">
                  <a:moveTo>
                    <a:pt x="0" y="0"/>
                  </a:moveTo>
                  <a:lnTo>
                    <a:pt x="328643" y="0"/>
                  </a:lnTo>
                  <a:lnTo>
                    <a:pt x="328643" y="328644"/>
                  </a:lnTo>
                  <a:lnTo>
                    <a:pt x="0" y="3286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0" name="Google Shape;200;p16"/>
            <p:cNvSpPr/>
            <p:nvPr/>
          </p:nvSpPr>
          <p:spPr>
            <a:xfrm>
              <a:off x="0" y="2494662"/>
              <a:ext cx="283092" cy="526015"/>
            </a:xfrm>
            <a:custGeom>
              <a:rect b="b" l="l" r="r" t="t"/>
              <a:pathLst>
                <a:path extrusionOk="0" h="526015" w="283092">
                  <a:moveTo>
                    <a:pt x="0" y="0"/>
                  </a:moveTo>
                  <a:lnTo>
                    <a:pt x="283092" y="0"/>
                  </a:lnTo>
                  <a:lnTo>
                    <a:pt x="283092" y="526014"/>
                  </a:lnTo>
                  <a:lnTo>
                    <a:pt x="0" y="5260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1" name="Google Shape;201;p16"/>
            <p:cNvSpPr/>
            <p:nvPr/>
          </p:nvSpPr>
          <p:spPr>
            <a:xfrm>
              <a:off x="586374" y="2494662"/>
              <a:ext cx="407422" cy="526015"/>
            </a:xfrm>
            <a:custGeom>
              <a:rect b="b" l="l" r="r" t="t"/>
              <a:pathLst>
                <a:path extrusionOk="0" h="526015" w="407422">
                  <a:moveTo>
                    <a:pt x="0" y="0"/>
                  </a:moveTo>
                  <a:lnTo>
                    <a:pt x="407422" y="0"/>
                  </a:lnTo>
                  <a:lnTo>
                    <a:pt x="407422" y="526014"/>
                  </a:lnTo>
                  <a:lnTo>
                    <a:pt x="0" y="5260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2" name="Google Shape;202;p16"/>
            <p:cNvSpPr/>
            <p:nvPr/>
          </p:nvSpPr>
          <p:spPr>
            <a:xfrm>
              <a:off x="1296254" y="2534715"/>
              <a:ext cx="385102" cy="445908"/>
            </a:xfrm>
            <a:custGeom>
              <a:rect b="b" l="l" r="r" t="t"/>
              <a:pathLst>
                <a:path extrusionOk="0" h="445908" w="385102">
                  <a:moveTo>
                    <a:pt x="0" y="0"/>
                  </a:moveTo>
                  <a:lnTo>
                    <a:pt x="385102" y="0"/>
                  </a:lnTo>
                  <a:lnTo>
                    <a:pt x="385102" y="445908"/>
                  </a:lnTo>
                  <a:lnTo>
                    <a:pt x="0" y="4459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"/>
          <p:cNvSpPr txBox="1"/>
          <p:nvPr/>
        </p:nvSpPr>
        <p:spPr>
          <a:xfrm>
            <a:off x="475973" y="2836897"/>
            <a:ext cx="6608053" cy="442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</a:t>
            </a:r>
            <a:endParaRPr/>
          </a:p>
          <a:p>
            <a:pPr indent="0" lvl="1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thanks to the following:</a:t>
            </a:r>
            <a:endParaRPr/>
          </a:p>
        </p:txBody>
      </p:sp>
      <p:sp>
        <p:nvSpPr>
          <p:cNvPr id="208" name="Google Shape;208;p17"/>
          <p:cNvSpPr txBox="1"/>
          <p:nvPr/>
        </p:nvSpPr>
        <p:spPr>
          <a:xfrm>
            <a:off x="1309718" y="1842285"/>
            <a:ext cx="5013676" cy="554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20" u="none" cap="none" strike="noStrike">
                <a:solidFill>
                  <a:srgbClr val="FEFDFD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209" name="Google Shape;209;p17"/>
          <p:cNvSpPr txBox="1"/>
          <p:nvPr/>
        </p:nvSpPr>
        <p:spPr>
          <a:xfrm>
            <a:off x="1753621" y="5334981"/>
            <a:ext cx="433090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210" name="Google Shape;210;p17"/>
          <p:cNvSpPr txBox="1"/>
          <p:nvPr/>
        </p:nvSpPr>
        <p:spPr>
          <a:xfrm>
            <a:off x="2356406" y="7561506"/>
            <a:ext cx="312533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211" name="Google Shape;211;p17"/>
          <p:cNvSpPr txBox="1"/>
          <p:nvPr/>
        </p:nvSpPr>
        <p:spPr>
          <a:xfrm>
            <a:off x="1255948" y="6819827"/>
            <a:ext cx="5326250" cy="53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3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212" name="Google Shape;212;p17"/>
          <p:cNvSpPr txBox="1"/>
          <p:nvPr/>
        </p:nvSpPr>
        <p:spPr>
          <a:xfrm>
            <a:off x="1981612" y="8579732"/>
            <a:ext cx="3572987" cy="355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5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pic>
        <p:nvPicPr>
          <p:cNvPr id="213" name="Google Shape;2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1700" y="4054575"/>
            <a:ext cx="4234735" cy="105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