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Lobster"/>
      <p:regular r:id="rId26"/>
    </p:embeddedFont>
    <p:embeddedFont>
      <p:font typeface="Tomorrow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bster-regular.fntdata"/><Relationship Id="rId25" Type="http://schemas.openxmlformats.org/officeDocument/2006/relationships/slide" Target="slides/slide20.xml"/><Relationship Id="rId28" Type="http://schemas.openxmlformats.org/officeDocument/2006/relationships/font" Target="fonts/Tomorrow-boldItalic.fntdata"/><Relationship Id="rId27" Type="http://schemas.openxmlformats.org/officeDocument/2006/relationships/font" Target="fonts/Tomo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2.png"/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12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64.jpg"/><Relationship Id="rId6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64.jpg"/><Relationship Id="rId6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40" Type="http://schemas.openxmlformats.org/officeDocument/2006/relationships/image" Target="../media/image55.png"/><Relationship Id="rId20" Type="http://schemas.openxmlformats.org/officeDocument/2006/relationships/image" Target="../media/image37.png"/><Relationship Id="rId42" Type="http://schemas.openxmlformats.org/officeDocument/2006/relationships/image" Target="../media/image52.png"/><Relationship Id="rId41" Type="http://schemas.openxmlformats.org/officeDocument/2006/relationships/image" Target="../media/image51.png"/><Relationship Id="rId22" Type="http://schemas.openxmlformats.org/officeDocument/2006/relationships/image" Target="../media/image33.png"/><Relationship Id="rId21" Type="http://schemas.openxmlformats.org/officeDocument/2006/relationships/image" Target="../media/image47.png"/><Relationship Id="rId24" Type="http://schemas.openxmlformats.org/officeDocument/2006/relationships/image" Target="../media/image40.png"/><Relationship Id="rId23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Relationship Id="rId26" Type="http://schemas.openxmlformats.org/officeDocument/2006/relationships/image" Target="../media/image57.png"/><Relationship Id="rId25" Type="http://schemas.openxmlformats.org/officeDocument/2006/relationships/image" Target="../media/image35.png"/><Relationship Id="rId28" Type="http://schemas.openxmlformats.org/officeDocument/2006/relationships/image" Target="../media/image45.png"/><Relationship Id="rId27" Type="http://schemas.openxmlformats.org/officeDocument/2006/relationships/image" Target="../media/image46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29" Type="http://schemas.openxmlformats.org/officeDocument/2006/relationships/image" Target="../media/image43.png"/><Relationship Id="rId7" Type="http://schemas.openxmlformats.org/officeDocument/2006/relationships/image" Target="../media/image34.png"/><Relationship Id="rId8" Type="http://schemas.openxmlformats.org/officeDocument/2006/relationships/image" Target="../media/image19.png"/><Relationship Id="rId31" Type="http://schemas.openxmlformats.org/officeDocument/2006/relationships/image" Target="../media/image44.png"/><Relationship Id="rId30" Type="http://schemas.openxmlformats.org/officeDocument/2006/relationships/image" Target="../media/image41.png"/><Relationship Id="rId11" Type="http://schemas.openxmlformats.org/officeDocument/2006/relationships/image" Target="../media/image36.png"/><Relationship Id="rId33" Type="http://schemas.openxmlformats.org/officeDocument/2006/relationships/image" Target="../media/image53.png"/><Relationship Id="rId10" Type="http://schemas.openxmlformats.org/officeDocument/2006/relationships/image" Target="../media/image23.png"/><Relationship Id="rId32" Type="http://schemas.openxmlformats.org/officeDocument/2006/relationships/image" Target="../media/image60.png"/><Relationship Id="rId13" Type="http://schemas.openxmlformats.org/officeDocument/2006/relationships/image" Target="../media/image26.png"/><Relationship Id="rId35" Type="http://schemas.openxmlformats.org/officeDocument/2006/relationships/image" Target="../media/image48.png"/><Relationship Id="rId12" Type="http://schemas.openxmlformats.org/officeDocument/2006/relationships/image" Target="../media/image24.png"/><Relationship Id="rId34" Type="http://schemas.openxmlformats.org/officeDocument/2006/relationships/image" Target="../media/image56.png"/><Relationship Id="rId15" Type="http://schemas.openxmlformats.org/officeDocument/2006/relationships/image" Target="../media/image25.png"/><Relationship Id="rId37" Type="http://schemas.openxmlformats.org/officeDocument/2006/relationships/image" Target="../media/image50.png"/><Relationship Id="rId14" Type="http://schemas.openxmlformats.org/officeDocument/2006/relationships/image" Target="../media/image59.png"/><Relationship Id="rId36" Type="http://schemas.openxmlformats.org/officeDocument/2006/relationships/image" Target="../media/image49.png"/><Relationship Id="rId17" Type="http://schemas.openxmlformats.org/officeDocument/2006/relationships/image" Target="../media/image29.png"/><Relationship Id="rId39" Type="http://schemas.openxmlformats.org/officeDocument/2006/relationships/image" Target="../media/image54.png"/><Relationship Id="rId16" Type="http://schemas.openxmlformats.org/officeDocument/2006/relationships/image" Target="../media/image28.png"/><Relationship Id="rId38" Type="http://schemas.openxmlformats.org/officeDocument/2006/relationships/image" Target="../media/image61.png"/><Relationship Id="rId19" Type="http://schemas.openxmlformats.org/officeDocument/2006/relationships/image" Target="../media/image30.png"/><Relationship Id="rId18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6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1.png"/><Relationship Id="rId5" Type="http://schemas.openxmlformats.org/officeDocument/2006/relationships/image" Target="../media/image64.jpg"/><Relationship Id="rId6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528254" y="2308853"/>
            <a:ext cx="2245589" cy="2412254"/>
          </a:xfrm>
          <a:custGeom>
            <a:rect b="b" l="l" r="r" t="t"/>
            <a:pathLst>
              <a:path extrusionOk="0" h="2412254" w="2245589">
                <a:moveTo>
                  <a:pt x="0" y="0"/>
                </a:moveTo>
                <a:lnTo>
                  <a:pt x="2245589" y="0"/>
                </a:lnTo>
                <a:lnTo>
                  <a:pt x="2245589" y="2412253"/>
                </a:lnTo>
                <a:lnTo>
                  <a:pt x="0" y="241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8892049" y="2308853"/>
            <a:ext cx="741220" cy="2412254"/>
          </a:xfrm>
          <a:custGeom>
            <a:rect b="b" l="l" r="r" t="t"/>
            <a:pathLst>
              <a:path extrusionOk="0" h="2412254" w="741220">
                <a:moveTo>
                  <a:pt x="0" y="0"/>
                </a:moveTo>
                <a:lnTo>
                  <a:pt x="741220" y="0"/>
                </a:lnTo>
                <a:lnTo>
                  <a:pt x="741220" y="2412253"/>
                </a:lnTo>
                <a:lnTo>
                  <a:pt x="0" y="241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2279282" y="2308853"/>
            <a:ext cx="1925417" cy="2412254"/>
          </a:xfrm>
          <a:custGeom>
            <a:rect b="b" l="l" r="r" t="t"/>
            <a:pathLst>
              <a:path extrusionOk="0" h="2412254" w="1925417">
                <a:moveTo>
                  <a:pt x="0" y="0"/>
                </a:moveTo>
                <a:lnTo>
                  <a:pt x="1925417" y="0"/>
                </a:lnTo>
                <a:lnTo>
                  <a:pt x="1925417" y="2412253"/>
                </a:lnTo>
                <a:lnTo>
                  <a:pt x="0" y="241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7093919" y="2308853"/>
            <a:ext cx="1478054" cy="2412254"/>
          </a:xfrm>
          <a:custGeom>
            <a:rect b="b" l="l" r="r" t="t"/>
            <a:pathLst>
              <a:path extrusionOk="0" h="2412254" w="1478054">
                <a:moveTo>
                  <a:pt x="0" y="0"/>
                </a:moveTo>
                <a:lnTo>
                  <a:pt x="1478054" y="0"/>
                </a:lnTo>
                <a:lnTo>
                  <a:pt x="1478054" y="2412253"/>
                </a:lnTo>
                <a:lnTo>
                  <a:pt x="0" y="241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11833386" y="2308853"/>
            <a:ext cx="2484531" cy="2412254"/>
          </a:xfrm>
          <a:custGeom>
            <a:rect b="b" l="l" r="r" t="t"/>
            <a:pathLst>
              <a:path extrusionOk="0" h="2412254" w="2484531">
                <a:moveTo>
                  <a:pt x="0" y="0"/>
                </a:moveTo>
                <a:lnTo>
                  <a:pt x="2484531" y="0"/>
                </a:lnTo>
                <a:lnTo>
                  <a:pt x="2484531" y="2412253"/>
                </a:lnTo>
                <a:lnTo>
                  <a:pt x="0" y="241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9959513" y="2308853"/>
            <a:ext cx="1969276" cy="2412254"/>
          </a:xfrm>
          <a:custGeom>
            <a:rect b="b" l="l" r="r" t="t"/>
            <a:pathLst>
              <a:path extrusionOk="0" h="2412254" w="1969276">
                <a:moveTo>
                  <a:pt x="0" y="0"/>
                </a:moveTo>
                <a:lnTo>
                  <a:pt x="1969276" y="0"/>
                </a:lnTo>
                <a:lnTo>
                  <a:pt x="1969276" y="2412253"/>
                </a:lnTo>
                <a:lnTo>
                  <a:pt x="0" y="241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13772540" y="2308853"/>
            <a:ext cx="2359623" cy="2412254"/>
          </a:xfrm>
          <a:custGeom>
            <a:rect b="b" l="l" r="r" t="t"/>
            <a:pathLst>
              <a:path extrusionOk="0" h="2412254" w="2359623">
                <a:moveTo>
                  <a:pt x="0" y="0"/>
                </a:moveTo>
                <a:lnTo>
                  <a:pt x="2359623" y="0"/>
                </a:lnTo>
                <a:lnTo>
                  <a:pt x="2359623" y="2412253"/>
                </a:lnTo>
                <a:lnTo>
                  <a:pt x="0" y="2412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0" y="0"/>
            <a:ext cx="4204699" cy="4268009"/>
          </a:xfrm>
          <a:custGeom>
            <a:rect b="b" l="l" r="r" t="t"/>
            <a:pathLst>
              <a:path extrusionOk="0" h="4268009" w="4204699">
                <a:moveTo>
                  <a:pt x="0" y="0"/>
                </a:moveTo>
                <a:lnTo>
                  <a:pt x="4204699" y="0"/>
                </a:lnTo>
                <a:lnTo>
                  <a:pt x="4204699" y="4268009"/>
                </a:lnTo>
                <a:lnTo>
                  <a:pt x="0" y="4268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38525" r="0" t="-26951"/>
            </a:stretch>
          </a:blipFill>
          <a:ln>
            <a:noFill/>
          </a:ln>
        </p:spPr>
      </p:sp>
      <p:sp>
        <p:nvSpPr>
          <p:cNvPr id="30" name="Google Shape;30;p4"/>
          <p:cNvSpPr txBox="1"/>
          <p:nvPr/>
        </p:nvSpPr>
        <p:spPr>
          <a:xfrm>
            <a:off x="1074097" y="4800600"/>
            <a:ext cx="16205100" cy="18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957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Christmas Song Lyrics</a:t>
            </a:r>
            <a:endParaRPr>
              <a:solidFill>
                <a:srgbClr val="EFC85D"/>
              </a:solidFill>
            </a:endParaRPr>
          </a:p>
        </p:txBody>
      </p:sp>
      <p:grpSp>
        <p:nvGrpSpPr>
          <p:cNvPr id="31" name="Google Shape;31;p4"/>
          <p:cNvGrpSpPr/>
          <p:nvPr/>
        </p:nvGrpSpPr>
        <p:grpSpPr>
          <a:xfrm>
            <a:off x="5181067" y="7552499"/>
            <a:ext cx="7925866" cy="1451189"/>
            <a:chOff x="0" y="-38100"/>
            <a:chExt cx="2087471" cy="382206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4"/>
          <p:cNvSpPr txBox="1"/>
          <p:nvPr/>
        </p:nvSpPr>
        <p:spPr>
          <a:xfrm>
            <a:off x="5567999" y="8069700"/>
            <a:ext cx="715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KARAOKE GAME NIGHT</a:t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527381" y="7242168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6"/>
                </a:lnTo>
                <a:lnTo>
                  <a:pt x="0" y="2027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4"/>
          <p:cNvSpPr/>
          <p:nvPr/>
        </p:nvSpPr>
        <p:spPr>
          <a:xfrm>
            <a:off x="13576139" y="7225652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4"/>
          <p:cNvSpPr/>
          <p:nvPr/>
        </p:nvSpPr>
        <p:spPr>
          <a:xfrm flipH="1">
            <a:off x="14083301" y="0"/>
            <a:ext cx="4204699" cy="4268009"/>
          </a:xfrm>
          <a:custGeom>
            <a:rect b="b" l="l" r="r" t="t"/>
            <a:pathLst>
              <a:path extrusionOk="0" h="4268009" w="4204699">
                <a:moveTo>
                  <a:pt x="4204699" y="0"/>
                </a:moveTo>
                <a:lnTo>
                  <a:pt x="0" y="0"/>
                </a:lnTo>
                <a:lnTo>
                  <a:pt x="0" y="4268009"/>
                </a:lnTo>
                <a:lnTo>
                  <a:pt x="4204699" y="4268009"/>
                </a:lnTo>
                <a:lnTo>
                  <a:pt x="4204699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38525" r="0" t="-26951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"/>
          <p:cNvSpPr txBox="1"/>
          <p:nvPr/>
        </p:nvSpPr>
        <p:spPr>
          <a:xfrm>
            <a:off x="1074097" y="3296343"/>
            <a:ext cx="16205100" cy="4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It’s the most wonderful time of the year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____ ___ ____ ______ ______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And everyone telling you be of good cheer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It’s the most wonderful time of the year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rPr>
              <a:t>It’s The Most Wonderful Time Of The Year by Andy Williams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3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9" name="Google Shape;169;p13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3"/>
          <p:cNvSpPr txBox="1"/>
          <p:nvPr/>
        </p:nvSpPr>
        <p:spPr>
          <a:xfrm>
            <a:off x="5803498" y="1158922"/>
            <a:ext cx="674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4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rPr>
              <a:t>It’s The Most Wonderful Time Of The Year by Andy Williams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14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1" name="Google Shape;181;p14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4"/>
          <p:cNvSpPr txBox="1"/>
          <p:nvPr/>
        </p:nvSpPr>
        <p:spPr>
          <a:xfrm>
            <a:off x="5803498" y="1158922"/>
            <a:ext cx="674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3 ANSWER</a:t>
            </a:r>
            <a:endParaRPr/>
          </a:p>
        </p:txBody>
      </p:sp>
      <p:grpSp>
        <p:nvGrpSpPr>
          <p:cNvPr id="185" name="Google Shape;185;p14"/>
          <p:cNvGrpSpPr/>
          <p:nvPr/>
        </p:nvGrpSpPr>
        <p:grpSpPr>
          <a:xfrm>
            <a:off x="1074097" y="3304067"/>
            <a:ext cx="16205176" cy="4452300"/>
            <a:chOff x="0" y="-123825"/>
            <a:chExt cx="21606900" cy="5936400"/>
          </a:xfrm>
        </p:grpSpPr>
        <p:sp>
          <p:nvSpPr>
            <p:cNvPr id="186" name="Google Shape;186;p14"/>
            <p:cNvSpPr txBox="1"/>
            <p:nvPr/>
          </p:nvSpPr>
          <p:spPr>
            <a:xfrm>
              <a:off x="0" y="-123825"/>
              <a:ext cx="21606900" cy="59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It’s the most wonderful time of the year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And everyone telling you be of good cheer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It’s the most wonderful time of the year</a:t>
              </a:r>
              <a:endParaRPr>
                <a:solidFill>
                  <a:srgbClr val="EFC85D"/>
                </a:solidFill>
              </a:endParaRPr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0" y="1391336"/>
              <a:ext cx="21606826" cy="144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FFFFFF"/>
                  </a:solidFill>
                  <a:latin typeface="Lobster"/>
                  <a:ea typeface="Lobster"/>
                  <a:cs typeface="Lobster"/>
                  <a:sym typeface="Lobster"/>
                </a:rPr>
                <a:t>With the kids jingle belling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/>
          <p:nvPr/>
        </p:nvSpPr>
        <p:spPr>
          <a:xfrm>
            <a:off x="1074097" y="3296343"/>
            <a:ext cx="16205100" cy="4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Why don’t you give love on Christmas Day?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Oh the man on the street 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___ ___ ______ ________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All need to know there’s someone who cares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Give Love On Christmas Day by Jackson 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7" name="Google Shape;197;p15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198" name="Google Shape;198;p15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5"/>
          <p:cNvSpPr txBox="1"/>
          <p:nvPr/>
        </p:nvSpPr>
        <p:spPr>
          <a:xfrm>
            <a:off x="5803498" y="1158922"/>
            <a:ext cx="674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16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207" name="Google Shape;207;p16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6"/>
          <p:cNvSpPr txBox="1"/>
          <p:nvPr/>
        </p:nvSpPr>
        <p:spPr>
          <a:xfrm>
            <a:off x="6047370" y="1130989"/>
            <a:ext cx="6121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4 ANSWER</a:t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6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6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Give Love On Christmas Day by Jackson 5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13" name="Google Shape;213;p16"/>
          <p:cNvGrpSpPr/>
          <p:nvPr/>
        </p:nvGrpSpPr>
        <p:grpSpPr>
          <a:xfrm>
            <a:off x="1074097" y="3304067"/>
            <a:ext cx="16205176" cy="4452300"/>
            <a:chOff x="0" y="-123825"/>
            <a:chExt cx="21606900" cy="5936400"/>
          </a:xfrm>
        </p:grpSpPr>
        <p:sp>
          <p:nvSpPr>
            <p:cNvPr id="214" name="Google Shape;214;p16"/>
            <p:cNvSpPr txBox="1"/>
            <p:nvPr/>
          </p:nvSpPr>
          <p:spPr>
            <a:xfrm>
              <a:off x="0" y="-123825"/>
              <a:ext cx="21606900" cy="59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Why don’t you give love on Christmas Day?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Oh the man on the street 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All need to know there’s someone who cares</a:t>
              </a:r>
              <a:endParaRPr>
                <a:solidFill>
                  <a:srgbClr val="EFC85D"/>
                </a:solidFill>
              </a:endParaRPr>
            </a:p>
          </p:txBody>
        </p:sp>
        <p:sp>
          <p:nvSpPr>
            <p:cNvPr id="215" name="Google Shape;215;p16"/>
            <p:cNvSpPr txBox="1"/>
            <p:nvPr/>
          </p:nvSpPr>
          <p:spPr>
            <a:xfrm>
              <a:off x="0" y="2953805"/>
              <a:ext cx="21606826" cy="144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FFFFFF"/>
                  </a:solidFill>
                  <a:latin typeface="Lobster"/>
                  <a:ea typeface="Lobster"/>
                  <a:cs typeface="Lobster"/>
                  <a:sym typeface="Lobster"/>
                </a:rPr>
                <a:t>and the couple upstairs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1074097" y="3273111"/>
            <a:ext cx="16205100" cy="4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"Happy Christmas" I wrapped it up and sent it With a note saying "_ ____ ___", _ _____ __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Now I know what a fool I've been But if you kissed me now, I know you'd fool me again.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Last Christmas by Wham!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7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5" name="Google Shape;225;p17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226" name="Google Shape;226;p17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7"/>
          <p:cNvSpPr txBox="1"/>
          <p:nvPr/>
        </p:nvSpPr>
        <p:spPr>
          <a:xfrm>
            <a:off x="5803498" y="1142195"/>
            <a:ext cx="674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18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235" name="Google Shape;235;p18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8"/>
          <p:cNvSpPr txBox="1"/>
          <p:nvPr/>
        </p:nvSpPr>
        <p:spPr>
          <a:xfrm>
            <a:off x="6047705" y="1183957"/>
            <a:ext cx="6120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5 ANSWER</a:t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8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8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Last Christmas by Wham!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1074097" y="3304067"/>
            <a:ext cx="16205100" cy="4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"Happy Christmas" I wrapped it up and sent it</a:t>
            </a:r>
            <a:r>
              <a:rPr lang="en-US" sz="6500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6500">
              <a:solidFill>
                <a:srgbClr val="EFC85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</a:t>
            </a:r>
            <a:endParaRPr sz="6500">
              <a:solidFill>
                <a:srgbClr val="EFC85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Now I know what a fool I've been But if you kissed me now, I know you'd fool me again.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2439330" y="4463675"/>
            <a:ext cx="137652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With a note saying</a:t>
            </a:r>
            <a:r>
              <a:rPr lang="en-US" sz="65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0" i="0" lang="en-US" sz="6500" u="none" cap="none" strike="noStrike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"I love you", I meant it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/>
          <p:nvPr/>
        </p:nvSpPr>
        <p:spPr>
          <a:xfrm flipH="1">
            <a:off x="16383989" y="-286063"/>
            <a:ext cx="3511118" cy="10859127"/>
          </a:xfrm>
          <a:custGeom>
            <a:rect b="b" l="l" r="r" t="t"/>
            <a:pathLst>
              <a:path extrusionOk="0" h="10859127" w="3511118">
                <a:moveTo>
                  <a:pt x="3511117" y="0"/>
                </a:moveTo>
                <a:lnTo>
                  <a:pt x="0" y="0"/>
                </a:lnTo>
                <a:lnTo>
                  <a:pt x="0" y="10859126"/>
                </a:lnTo>
                <a:lnTo>
                  <a:pt x="3511117" y="10859126"/>
                </a:lnTo>
                <a:lnTo>
                  <a:pt x="351111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9"/>
          <p:cNvSpPr txBox="1"/>
          <p:nvPr/>
        </p:nvSpPr>
        <p:spPr>
          <a:xfrm>
            <a:off x="1028700" y="400050"/>
            <a:ext cx="16205100" cy="1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57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Scoreboard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-1574449" y="-286063"/>
            <a:ext cx="3511118" cy="10859127"/>
          </a:xfrm>
          <a:custGeom>
            <a:rect b="b" l="l" r="r" t="t"/>
            <a:pathLst>
              <a:path extrusionOk="0" h="10859127" w="3511118">
                <a:moveTo>
                  <a:pt x="0" y="0"/>
                </a:moveTo>
                <a:lnTo>
                  <a:pt x="3511118" y="0"/>
                </a:lnTo>
                <a:lnTo>
                  <a:pt x="3511118" y="10859126"/>
                </a:lnTo>
                <a:lnTo>
                  <a:pt x="0" y="10859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1" name="Google Shape;251;p19"/>
          <p:cNvGrpSpPr/>
          <p:nvPr/>
        </p:nvGrpSpPr>
        <p:grpSpPr>
          <a:xfrm>
            <a:off x="2539496" y="3612283"/>
            <a:ext cx="13209009" cy="2990163"/>
            <a:chOff x="0" y="0"/>
            <a:chExt cx="17612011" cy="3986884"/>
          </a:xfrm>
        </p:grpSpPr>
        <p:sp>
          <p:nvSpPr>
            <p:cNvPr id="252" name="Google Shape;252;p19"/>
            <p:cNvSpPr/>
            <p:nvPr/>
          </p:nvSpPr>
          <p:spPr>
            <a:xfrm>
              <a:off x="0" y="0"/>
              <a:ext cx="7588277" cy="3444352"/>
            </a:xfrm>
            <a:custGeom>
              <a:rect b="b" l="l" r="r" t="t"/>
              <a:pathLst>
                <a:path extrusionOk="0" h="642535" w="1415572">
                  <a:moveTo>
                    <a:pt x="54413" y="0"/>
                  </a:moveTo>
                  <a:lnTo>
                    <a:pt x="1361159" y="0"/>
                  </a:lnTo>
                  <a:cubicBezTo>
                    <a:pt x="1391211" y="0"/>
                    <a:pt x="1415572" y="24362"/>
                    <a:pt x="1415572" y="54413"/>
                  </a:cubicBezTo>
                  <a:lnTo>
                    <a:pt x="1415572" y="588121"/>
                  </a:lnTo>
                  <a:cubicBezTo>
                    <a:pt x="1415572" y="602553"/>
                    <a:pt x="1409840" y="616393"/>
                    <a:pt x="1399635" y="626597"/>
                  </a:cubicBezTo>
                  <a:cubicBezTo>
                    <a:pt x="1389431" y="636802"/>
                    <a:pt x="1375590" y="642535"/>
                    <a:pt x="1361159" y="642535"/>
                  </a:cubicBezTo>
                  <a:lnTo>
                    <a:pt x="54413" y="642535"/>
                  </a:lnTo>
                  <a:cubicBezTo>
                    <a:pt x="24362" y="642535"/>
                    <a:pt x="0" y="618173"/>
                    <a:pt x="0" y="588121"/>
                  </a:cubicBezTo>
                  <a:lnTo>
                    <a:pt x="0" y="54413"/>
                  </a:lnTo>
                  <a:cubicBezTo>
                    <a:pt x="0" y="39982"/>
                    <a:pt x="5733" y="26142"/>
                    <a:pt x="15937" y="15937"/>
                  </a:cubicBezTo>
                  <a:cubicBezTo>
                    <a:pt x="26142" y="5733"/>
                    <a:pt x="39982" y="0"/>
                    <a:pt x="54413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69365" l="0" r="-6249" t="-81745"/>
              </a:stretch>
            </a:blipFill>
            <a:ln cap="rnd" cmpd="sng" w="95250">
              <a:solidFill>
                <a:srgbClr val="FABD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10023734" y="0"/>
              <a:ext cx="7588277" cy="3444352"/>
            </a:xfrm>
            <a:custGeom>
              <a:rect b="b" l="l" r="r" t="t"/>
              <a:pathLst>
                <a:path extrusionOk="0" h="642535" w="1415572">
                  <a:moveTo>
                    <a:pt x="54413" y="0"/>
                  </a:moveTo>
                  <a:lnTo>
                    <a:pt x="1361159" y="0"/>
                  </a:lnTo>
                  <a:cubicBezTo>
                    <a:pt x="1391211" y="0"/>
                    <a:pt x="1415572" y="24362"/>
                    <a:pt x="1415572" y="54413"/>
                  </a:cubicBezTo>
                  <a:lnTo>
                    <a:pt x="1415572" y="588121"/>
                  </a:lnTo>
                  <a:cubicBezTo>
                    <a:pt x="1415572" y="602553"/>
                    <a:pt x="1409840" y="616393"/>
                    <a:pt x="1399635" y="626597"/>
                  </a:cubicBezTo>
                  <a:cubicBezTo>
                    <a:pt x="1389431" y="636802"/>
                    <a:pt x="1375590" y="642535"/>
                    <a:pt x="1361159" y="642535"/>
                  </a:cubicBezTo>
                  <a:lnTo>
                    <a:pt x="54413" y="642535"/>
                  </a:lnTo>
                  <a:cubicBezTo>
                    <a:pt x="24362" y="642535"/>
                    <a:pt x="0" y="618173"/>
                    <a:pt x="0" y="588121"/>
                  </a:cubicBezTo>
                  <a:lnTo>
                    <a:pt x="0" y="54413"/>
                  </a:lnTo>
                  <a:cubicBezTo>
                    <a:pt x="0" y="39982"/>
                    <a:pt x="5733" y="26142"/>
                    <a:pt x="15937" y="15937"/>
                  </a:cubicBezTo>
                  <a:cubicBezTo>
                    <a:pt x="26142" y="5733"/>
                    <a:pt x="39982" y="0"/>
                    <a:pt x="54413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47056" l="0" r="0" t="0"/>
              </a:stretch>
            </a:blipFill>
            <a:ln cap="rnd" cmpd="sng" w="95250">
              <a:solidFill>
                <a:srgbClr val="FABD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4" name="Google Shape;254;p19"/>
            <p:cNvGrpSpPr/>
            <p:nvPr/>
          </p:nvGrpSpPr>
          <p:grpSpPr>
            <a:xfrm>
              <a:off x="1055787" y="2781681"/>
              <a:ext cx="5476704" cy="1205203"/>
              <a:chOff x="0" y="-38100"/>
              <a:chExt cx="1736829" cy="382206"/>
            </a:xfrm>
          </p:grpSpPr>
          <p:sp>
            <p:nvSpPr>
              <p:cNvPr id="255" name="Google Shape;255;p19"/>
              <p:cNvSpPr/>
              <p:nvPr/>
            </p:nvSpPr>
            <p:spPr>
              <a:xfrm>
                <a:off x="0" y="0"/>
                <a:ext cx="1736829" cy="344106"/>
              </a:xfrm>
              <a:custGeom>
                <a:rect b="b" l="l" r="r" t="t"/>
                <a:pathLst>
                  <a:path extrusionOk="0" h="344106" w="1736829">
                    <a:moveTo>
                      <a:pt x="172053" y="0"/>
                    </a:moveTo>
                    <a:lnTo>
                      <a:pt x="1564776" y="0"/>
                    </a:lnTo>
                    <a:cubicBezTo>
                      <a:pt x="1610407" y="0"/>
                      <a:pt x="1654170" y="18127"/>
                      <a:pt x="1686436" y="50393"/>
                    </a:cubicBezTo>
                    <a:cubicBezTo>
                      <a:pt x="1718702" y="82659"/>
                      <a:pt x="1736829" y="126422"/>
                      <a:pt x="1736829" y="172053"/>
                    </a:cubicBezTo>
                    <a:lnTo>
                      <a:pt x="1736829" y="172053"/>
                    </a:lnTo>
                    <a:cubicBezTo>
                      <a:pt x="1736829" y="217684"/>
                      <a:pt x="1718702" y="261447"/>
                      <a:pt x="1686436" y="293713"/>
                    </a:cubicBezTo>
                    <a:cubicBezTo>
                      <a:pt x="1654170" y="325979"/>
                      <a:pt x="1610407" y="344106"/>
                      <a:pt x="1564776" y="344106"/>
                    </a:cubicBezTo>
                    <a:lnTo>
                      <a:pt x="172053" y="344106"/>
                    </a:lnTo>
                    <a:cubicBezTo>
                      <a:pt x="126422" y="344106"/>
                      <a:pt x="82659" y="325979"/>
                      <a:pt x="50393" y="293713"/>
                    </a:cubicBezTo>
                    <a:cubicBezTo>
                      <a:pt x="18127" y="261447"/>
                      <a:pt x="0" y="217684"/>
                      <a:pt x="0" y="172053"/>
                    </a:cubicBezTo>
                    <a:lnTo>
                      <a:pt x="0" y="172053"/>
                    </a:lnTo>
                    <a:cubicBezTo>
                      <a:pt x="0" y="126422"/>
                      <a:pt x="18127" y="82659"/>
                      <a:pt x="50393" y="50393"/>
                    </a:cubicBezTo>
                    <a:cubicBezTo>
                      <a:pt x="82659" y="18127"/>
                      <a:pt x="126422" y="0"/>
                      <a:pt x="172053" y="0"/>
                    </a:cubicBezTo>
                    <a:close/>
                  </a:path>
                </a:pathLst>
              </a:custGeom>
              <a:solidFill>
                <a:srgbClr val="C2212B"/>
              </a:solidFill>
              <a:ln cap="rnd" cmpd="sng" w="66675">
                <a:solidFill>
                  <a:srgbClr val="EFC8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9"/>
              <p:cNvSpPr txBox="1"/>
              <p:nvPr/>
            </p:nvSpPr>
            <p:spPr>
              <a:xfrm>
                <a:off x="0" y="-38100"/>
                <a:ext cx="1736829" cy="382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p19"/>
            <p:cNvSpPr txBox="1"/>
            <p:nvPr/>
          </p:nvSpPr>
          <p:spPr>
            <a:xfrm>
              <a:off x="1684423" y="3136705"/>
              <a:ext cx="4219430" cy="558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1" u="none" cap="none" strike="noStrike">
                  <a:solidFill>
                    <a:srgbClr val="FABD15"/>
                  </a:solidFill>
                  <a:latin typeface="Tomorrow"/>
                  <a:ea typeface="Tomorrow"/>
                  <a:cs typeface="Tomorrow"/>
                  <a:sym typeface="Tomorrow"/>
                </a:rPr>
                <a:t>TEAM GIRLS</a:t>
              </a:r>
              <a:endParaRPr/>
            </a:p>
          </p:txBody>
        </p:sp>
        <p:grpSp>
          <p:nvGrpSpPr>
            <p:cNvPr id="258" name="Google Shape;258;p19"/>
            <p:cNvGrpSpPr/>
            <p:nvPr/>
          </p:nvGrpSpPr>
          <p:grpSpPr>
            <a:xfrm>
              <a:off x="11079520" y="2781681"/>
              <a:ext cx="5476704" cy="1205203"/>
              <a:chOff x="0" y="-38100"/>
              <a:chExt cx="1736829" cy="382206"/>
            </a:xfrm>
          </p:grpSpPr>
          <p:sp>
            <p:nvSpPr>
              <p:cNvPr id="259" name="Google Shape;259;p19"/>
              <p:cNvSpPr/>
              <p:nvPr/>
            </p:nvSpPr>
            <p:spPr>
              <a:xfrm>
                <a:off x="0" y="0"/>
                <a:ext cx="1736829" cy="344106"/>
              </a:xfrm>
              <a:custGeom>
                <a:rect b="b" l="l" r="r" t="t"/>
                <a:pathLst>
                  <a:path extrusionOk="0" h="344106" w="1736829">
                    <a:moveTo>
                      <a:pt x="172053" y="0"/>
                    </a:moveTo>
                    <a:lnTo>
                      <a:pt x="1564776" y="0"/>
                    </a:lnTo>
                    <a:cubicBezTo>
                      <a:pt x="1610407" y="0"/>
                      <a:pt x="1654170" y="18127"/>
                      <a:pt x="1686436" y="50393"/>
                    </a:cubicBezTo>
                    <a:cubicBezTo>
                      <a:pt x="1718702" y="82659"/>
                      <a:pt x="1736829" y="126422"/>
                      <a:pt x="1736829" y="172053"/>
                    </a:cubicBezTo>
                    <a:lnTo>
                      <a:pt x="1736829" y="172053"/>
                    </a:lnTo>
                    <a:cubicBezTo>
                      <a:pt x="1736829" y="217684"/>
                      <a:pt x="1718702" y="261447"/>
                      <a:pt x="1686436" y="293713"/>
                    </a:cubicBezTo>
                    <a:cubicBezTo>
                      <a:pt x="1654170" y="325979"/>
                      <a:pt x="1610407" y="344106"/>
                      <a:pt x="1564776" y="344106"/>
                    </a:cubicBezTo>
                    <a:lnTo>
                      <a:pt x="172053" y="344106"/>
                    </a:lnTo>
                    <a:cubicBezTo>
                      <a:pt x="126422" y="344106"/>
                      <a:pt x="82659" y="325979"/>
                      <a:pt x="50393" y="293713"/>
                    </a:cubicBezTo>
                    <a:cubicBezTo>
                      <a:pt x="18127" y="261447"/>
                      <a:pt x="0" y="217684"/>
                      <a:pt x="0" y="172053"/>
                    </a:cubicBezTo>
                    <a:lnTo>
                      <a:pt x="0" y="172053"/>
                    </a:lnTo>
                    <a:cubicBezTo>
                      <a:pt x="0" y="126422"/>
                      <a:pt x="18127" y="82659"/>
                      <a:pt x="50393" y="50393"/>
                    </a:cubicBezTo>
                    <a:cubicBezTo>
                      <a:pt x="82659" y="18127"/>
                      <a:pt x="126422" y="0"/>
                      <a:pt x="172053" y="0"/>
                    </a:cubicBezTo>
                    <a:close/>
                  </a:path>
                </a:pathLst>
              </a:custGeom>
              <a:solidFill>
                <a:srgbClr val="C2212B"/>
              </a:solidFill>
              <a:ln cap="rnd" cmpd="sng" w="66675">
                <a:solidFill>
                  <a:srgbClr val="EFC8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9"/>
              <p:cNvSpPr txBox="1"/>
              <p:nvPr/>
            </p:nvSpPr>
            <p:spPr>
              <a:xfrm>
                <a:off x="0" y="-38100"/>
                <a:ext cx="1736829" cy="382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1" name="Google Shape;261;p19"/>
            <p:cNvSpPr txBox="1"/>
            <p:nvPr/>
          </p:nvSpPr>
          <p:spPr>
            <a:xfrm>
              <a:off x="11708157" y="3136705"/>
              <a:ext cx="4219430" cy="558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1" u="none" cap="none" strike="noStrike">
                  <a:solidFill>
                    <a:srgbClr val="FABD15"/>
                  </a:solidFill>
                  <a:latin typeface="Tomorrow"/>
                  <a:ea typeface="Tomorrow"/>
                  <a:cs typeface="Tomorrow"/>
                  <a:sym typeface="Tomorrow"/>
                </a:rPr>
                <a:t>TEAM BOYS</a:t>
              </a:r>
              <a:endParaRPr/>
            </a:p>
          </p:txBody>
        </p:sp>
      </p:grpSp>
      <p:sp>
        <p:nvSpPr>
          <p:cNvPr id="262" name="Google Shape;262;p19"/>
          <p:cNvSpPr txBox="1"/>
          <p:nvPr/>
        </p:nvSpPr>
        <p:spPr>
          <a:xfrm>
            <a:off x="3636050" y="6685460"/>
            <a:ext cx="3331200" cy="23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57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11237232" y="6685460"/>
            <a:ext cx="3331200" cy="23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57" u="none" cap="none" strike="noStrike">
                <a:solidFill>
                  <a:srgbClr val="FFFFFF"/>
                </a:solidFill>
                <a:latin typeface="Tomorrow"/>
                <a:ea typeface="Tomorrow"/>
                <a:cs typeface="Tomorrow"/>
                <a:sym typeface="Tomorrow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/>
          <p:nvPr/>
        </p:nvSpPr>
        <p:spPr>
          <a:xfrm flipH="1">
            <a:off x="16383989" y="-286063"/>
            <a:ext cx="3511118" cy="10859127"/>
          </a:xfrm>
          <a:custGeom>
            <a:rect b="b" l="l" r="r" t="t"/>
            <a:pathLst>
              <a:path extrusionOk="0" h="10859127" w="3511118">
                <a:moveTo>
                  <a:pt x="3511117" y="0"/>
                </a:moveTo>
                <a:lnTo>
                  <a:pt x="0" y="0"/>
                </a:lnTo>
                <a:lnTo>
                  <a:pt x="0" y="10859126"/>
                </a:lnTo>
                <a:lnTo>
                  <a:pt x="3511117" y="10859126"/>
                </a:lnTo>
                <a:lnTo>
                  <a:pt x="351111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0"/>
          <p:cNvSpPr txBox="1"/>
          <p:nvPr/>
        </p:nvSpPr>
        <p:spPr>
          <a:xfrm>
            <a:off x="1028700" y="400050"/>
            <a:ext cx="16205100" cy="1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57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Congratulations!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-1574449" y="-286063"/>
            <a:ext cx="3511118" cy="10859127"/>
          </a:xfrm>
          <a:custGeom>
            <a:rect b="b" l="l" r="r" t="t"/>
            <a:pathLst>
              <a:path extrusionOk="0" h="10859127" w="3511118">
                <a:moveTo>
                  <a:pt x="0" y="0"/>
                </a:moveTo>
                <a:lnTo>
                  <a:pt x="3511118" y="0"/>
                </a:lnTo>
                <a:lnTo>
                  <a:pt x="3511118" y="10859126"/>
                </a:lnTo>
                <a:lnTo>
                  <a:pt x="0" y="10859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2" name="Google Shape;272;p20"/>
          <p:cNvGrpSpPr/>
          <p:nvPr/>
        </p:nvGrpSpPr>
        <p:grpSpPr>
          <a:xfrm>
            <a:off x="3915528" y="3340312"/>
            <a:ext cx="10522259" cy="5774506"/>
            <a:chOff x="0" y="0"/>
            <a:chExt cx="14029679" cy="7699342"/>
          </a:xfrm>
        </p:grpSpPr>
        <p:sp>
          <p:nvSpPr>
            <p:cNvPr id="273" name="Google Shape;273;p20"/>
            <p:cNvSpPr/>
            <p:nvPr/>
          </p:nvSpPr>
          <p:spPr>
            <a:xfrm>
              <a:off x="0" y="0"/>
              <a:ext cx="14029679" cy="6717105"/>
            </a:xfrm>
            <a:custGeom>
              <a:rect b="b" l="l" r="r" t="t"/>
              <a:pathLst>
                <a:path extrusionOk="0" h="692117" w="1445591">
                  <a:moveTo>
                    <a:pt x="36788" y="0"/>
                  </a:moveTo>
                  <a:lnTo>
                    <a:pt x="1408802" y="0"/>
                  </a:lnTo>
                  <a:cubicBezTo>
                    <a:pt x="1418559" y="0"/>
                    <a:pt x="1427916" y="3876"/>
                    <a:pt x="1434816" y="10775"/>
                  </a:cubicBezTo>
                  <a:cubicBezTo>
                    <a:pt x="1441715" y="17674"/>
                    <a:pt x="1445591" y="27031"/>
                    <a:pt x="1445591" y="36788"/>
                  </a:cubicBezTo>
                  <a:lnTo>
                    <a:pt x="1445591" y="655329"/>
                  </a:lnTo>
                  <a:cubicBezTo>
                    <a:pt x="1445591" y="665086"/>
                    <a:pt x="1441715" y="674443"/>
                    <a:pt x="1434816" y="681342"/>
                  </a:cubicBezTo>
                  <a:cubicBezTo>
                    <a:pt x="1427916" y="688241"/>
                    <a:pt x="1418559" y="692117"/>
                    <a:pt x="1408802" y="692117"/>
                  </a:cubicBezTo>
                  <a:lnTo>
                    <a:pt x="36788" y="692117"/>
                  </a:lnTo>
                  <a:cubicBezTo>
                    <a:pt x="27031" y="692117"/>
                    <a:pt x="17674" y="688241"/>
                    <a:pt x="10775" y="681342"/>
                  </a:cubicBezTo>
                  <a:cubicBezTo>
                    <a:pt x="3876" y="674443"/>
                    <a:pt x="0" y="665086"/>
                    <a:pt x="0" y="655329"/>
                  </a:cubicBezTo>
                  <a:lnTo>
                    <a:pt x="0" y="36788"/>
                  </a:lnTo>
                  <a:cubicBezTo>
                    <a:pt x="0" y="27031"/>
                    <a:pt x="3876" y="17674"/>
                    <a:pt x="10775" y="10775"/>
                  </a:cubicBezTo>
                  <a:cubicBezTo>
                    <a:pt x="17674" y="3876"/>
                    <a:pt x="27031" y="0"/>
                    <a:pt x="36788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58785" l="-407" r="-5839" t="-74070"/>
              </a:stretch>
            </a:blipFill>
            <a:ln cap="rnd" cmpd="sng" w="95250">
              <a:solidFill>
                <a:srgbClr val="FABD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4" name="Google Shape;274;p20"/>
            <p:cNvGrpSpPr/>
            <p:nvPr/>
          </p:nvGrpSpPr>
          <p:grpSpPr>
            <a:xfrm>
              <a:off x="2008033" y="5517359"/>
              <a:ext cx="9915407" cy="2181983"/>
              <a:chOff x="0" y="-38100"/>
              <a:chExt cx="1736829" cy="382206"/>
            </a:xfrm>
          </p:grpSpPr>
          <p:sp>
            <p:nvSpPr>
              <p:cNvPr id="275" name="Google Shape;275;p20"/>
              <p:cNvSpPr/>
              <p:nvPr/>
            </p:nvSpPr>
            <p:spPr>
              <a:xfrm>
                <a:off x="0" y="0"/>
                <a:ext cx="1736829" cy="344106"/>
              </a:xfrm>
              <a:custGeom>
                <a:rect b="b" l="l" r="r" t="t"/>
                <a:pathLst>
                  <a:path extrusionOk="0" h="344106" w="1736829">
                    <a:moveTo>
                      <a:pt x="104106" y="0"/>
                    </a:moveTo>
                    <a:lnTo>
                      <a:pt x="1632723" y="0"/>
                    </a:lnTo>
                    <a:cubicBezTo>
                      <a:pt x="1690219" y="0"/>
                      <a:pt x="1736829" y="46610"/>
                      <a:pt x="1736829" y="104106"/>
                    </a:cubicBezTo>
                    <a:lnTo>
                      <a:pt x="1736829" y="240000"/>
                    </a:lnTo>
                    <a:cubicBezTo>
                      <a:pt x="1736829" y="267611"/>
                      <a:pt x="1725861" y="294091"/>
                      <a:pt x="1706337" y="313614"/>
                    </a:cubicBezTo>
                    <a:cubicBezTo>
                      <a:pt x="1686813" y="333138"/>
                      <a:pt x="1660334" y="344106"/>
                      <a:pt x="1632723" y="344106"/>
                    </a:cubicBezTo>
                    <a:lnTo>
                      <a:pt x="104106" y="344106"/>
                    </a:lnTo>
                    <a:cubicBezTo>
                      <a:pt x="46610" y="344106"/>
                      <a:pt x="0" y="297496"/>
                      <a:pt x="0" y="240000"/>
                    </a:cubicBezTo>
                    <a:lnTo>
                      <a:pt x="0" y="104106"/>
                    </a:lnTo>
                    <a:cubicBezTo>
                      <a:pt x="0" y="46610"/>
                      <a:pt x="46610" y="0"/>
                      <a:pt x="104106" y="0"/>
                    </a:cubicBezTo>
                    <a:close/>
                  </a:path>
                </a:pathLst>
              </a:custGeom>
              <a:solidFill>
                <a:srgbClr val="C2212B"/>
              </a:solidFill>
              <a:ln cap="rnd" cmpd="sng" w="95250">
                <a:solidFill>
                  <a:srgbClr val="EFC8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0"/>
              <p:cNvSpPr txBox="1"/>
              <p:nvPr/>
            </p:nvSpPr>
            <p:spPr>
              <a:xfrm>
                <a:off x="0" y="-38100"/>
                <a:ext cx="1736829" cy="382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20"/>
            <p:cNvSpPr txBox="1"/>
            <p:nvPr/>
          </p:nvSpPr>
          <p:spPr>
            <a:xfrm>
              <a:off x="3148494" y="6254362"/>
              <a:ext cx="7639200" cy="9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510" u="none" cap="none" strike="noStrike">
                  <a:solidFill>
                    <a:srgbClr val="FABD15"/>
                  </a:solidFill>
                  <a:latin typeface="Tomorrow"/>
                  <a:ea typeface="Tomorrow"/>
                  <a:cs typeface="Tomorrow"/>
                  <a:sym typeface="Tomorrow"/>
                </a:rPr>
                <a:t>TEAM GIRLS</a:t>
              </a:r>
              <a:endParaRPr/>
            </a:p>
          </p:txBody>
        </p:sp>
      </p:grpSp>
      <p:sp>
        <p:nvSpPr>
          <p:cNvPr id="278" name="Google Shape;278;p20"/>
          <p:cNvSpPr/>
          <p:nvPr/>
        </p:nvSpPr>
        <p:spPr>
          <a:xfrm>
            <a:off x="-646854" y="5808710"/>
            <a:ext cx="5167046" cy="5138862"/>
          </a:xfrm>
          <a:custGeom>
            <a:rect b="b" l="l" r="r" t="t"/>
            <a:pathLst>
              <a:path extrusionOk="0" h="5138862" w="5167046">
                <a:moveTo>
                  <a:pt x="0" y="0"/>
                </a:moveTo>
                <a:lnTo>
                  <a:pt x="5167046" y="0"/>
                </a:lnTo>
                <a:lnTo>
                  <a:pt x="5167046" y="5138862"/>
                </a:lnTo>
                <a:lnTo>
                  <a:pt x="0" y="5138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0"/>
          <p:cNvSpPr/>
          <p:nvPr/>
        </p:nvSpPr>
        <p:spPr>
          <a:xfrm flipH="1">
            <a:off x="13762983" y="6033356"/>
            <a:ext cx="5167046" cy="5138862"/>
          </a:xfrm>
          <a:custGeom>
            <a:rect b="b" l="l" r="r" t="t"/>
            <a:pathLst>
              <a:path extrusionOk="0" h="5138862" w="5167046">
                <a:moveTo>
                  <a:pt x="5167046" y="0"/>
                </a:moveTo>
                <a:lnTo>
                  <a:pt x="0" y="0"/>
                </a:lnTo>
                <a:lnTo>
                  <a:pt x="0" y="5138862"/>
                </a:lnTo>
                <a:lnTo>
                  <a:pt x="5167046" y="5138862"/>
                </a:lnTo>
                <a:lnTo>
                  <a:pt x="516704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1"/>
          <p:cNvSpPr txBox="1"/>
          <p:nvPr/>
        </p:nvSpPr>
        <p:spPr>
          <a:xfrm>
            <a:off x="1041455" y="3544800"/>
            <a:ext cx="162051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Merry Christmas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Everyone!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330666" y="441927"/>
            <a:ext cx="5555583" cy="2606073"/>
          </a:xfrm>
          <a:custGeom>
            <a:rect b="b" l="l" r="r" t="t"/>
            <a:pathLst>
              <a:path extrusionOk="0" h="2606073" w="5555583">
                <a:moveTo>
                  <a:pt x="0" y="0"/>
                </a:moveTo>
                <a:lnTo>
                  <a:pt x="5555583" y="0"/>
                </a:lnTo>
                <a:lnTo>
                  <a:pt x="5555583" y="2606073"/>
                </a:lnTo>
                <a:lnTo>
                  <a:pt x="0" y="260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1"/>
          <p:cNvSpPr/>
          <p:nvPr/>
        </p:nvSpPr>
        <p:spPr>
          <a:xfrm>
            <a:off x="12350666" y="7239000"/>
            <a:ext cx="5555583" cy="2606073"/>
          </a:xfrm>
          <a:custGeom>
            <a:rect b="b" l="l" r="r" t="t"/>
            <a:pathLst>
              <a:path extrusionOk="0" h="2606073" w="5555583">
                <a:moveTo>
                  <a:pt x="0" y="0"/>
                </a:moveTo>
                <a:lnTo>
                  <a:pt x="5555583" y="0"/>
                </a:lnTo>
                <a:lnTo>
                  <a:pt x="5555583" y="2606073"/>
                </a:lnTo>
                <a:lnTo>
                  <a:pt x="0" y="2606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2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294" name="Google Shape;294;p22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2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297" name="Google Shape;297;p22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2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300" name="Google Shape;300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22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303" name="Google Shape;303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22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306" name="Google Shape;306;p22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2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22"/>
          <p:cNvGrpSpPr/>
          <p:nvPr/>
        </p:nvGrpSpPr>
        <p:grpSpPr>
          <a:xfrm>
            <a:off x="1847238" y="8097273"/>
            <a:ext cx="754204" cy="771881"/>
            <a:chOff x="0" y="-19050"/>
            <a:chExt cx="812800" cy="831850"/>
          </a:xfrm>
        </p:grpSpPr>
        <p:sp>
          <p:nvSpPr>
            <p:cNvPr id="309" name="Google Shape;309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221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22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12" name="Google Shape;312;p22"/>
          <p:cNvSpPr txBox="1"/>
          <p:nvPr/>
        </p:nvSpPr>
        <p:spPr>
          <a:xfrm>
            <a:off x="1175455" y="6551281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1747770" y="4685875"/>
            <a:ext cx="3150536" cy="1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LOBSTER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TOMORROW</a:t>
            </a:r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1613653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#C2212B</a:t>
            </a:r>
            <a:endParaRPr/>
          </a:p>
        </p:txBody>
      </p:sp>
      <p:sp>
        <p:nvSpPr>
          <p:cNvPr id="315" name="Google Shape;315;p22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317" name="Google Shape;317;p22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18" name="Google Shape;318;p22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19" name="Google Shape;319;p22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20" name="Google Shape;320;p22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321" name="Google Shape;321;p22"/>
          <p:cNvGrpSpPr/>
          <p:nvPr/>
        </p:nvGrpSpPr>
        <p:grpSpPr>
          <a:xfrm>
            <a:off x="2782417" y="8097273"/>
            <a:ext cx="754204" cy="771881"/>
            <a:chOff x="0" y="-19050"/>
            <a:chExt cx="812800" cy="831850"/>
          </a:xfrm>
        </p:grpSpPr>
        <p:sp>
          <p:nvSpPr>
            <p:cNvPr id="322" name="Google Shape;322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A9A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22"/>
          <p:cNvSpPr txBox="1"/>
          <p:nvPr/>
        </p:nvSpPr>
        <p:spPr>
          <a:xfrm>
            <a:off x="2548832" y="90021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#EA9A12</a:t>
            </a:r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6865491" y="4147301"/>
            <a:ext cx="10001965" cy="4580579"/>
            <a:chOff x="0" y="0"/>
            <a:chExt cx="13335954" cy="6107439"/>
          </a:xfrm>
        </p:grpSpPr>
        <p:sp>
          <p:nvSpPr>
            <p:cNvPr id="326" name="Google Shape;326;p22"/>
            <p:cNvSpPr/>
            <p:nvPr/>
          </p:nvSpPr>
          <p:spPr>
            <a:xfrm>
              <a:off x="10881529" y="1776120"/>
              <a:ext cx="937691" cy="806414"/>
            </a:xfrm>
            <a:custGeom>
              <a:rect b="b" l="l" r="r" t="t"/>
              <a:pathLst>
                <a:path extrusionOk="0" h="806414" w="937691">
                  <a:moveTo>
                    <a:pt x="0" y="0"/>
                  </a:moveTo>
                  <a:lnTo>
                    <a:pt x="937691" y="0"/>
                  </a:lnTo>
                  <a:lnTo>
                    <a:pt x="937691" y="806414"/>
                  </a:lnTo>
                  <a:lnTo>
                    <a:pt x="0" y="806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7" name="Google Shape;327;p22"/>
            <p:cNvSpPr/>
            <p:nvPr/>
          </p:nvSpPr>
          <p:spPr>
            <a:xfrm>
              <a:off x="12596063" y="3334454"/>
              <a:ext cx="666455" cy="920981"/>
            </a:xfrm>
            <a:custGeom>
              <a:rect b="b" l="l" r="r" t="t"/>
              <a:pathLst>
                <a:path extrusionOk="0" h="920981" w="666455">
                  <a:moveTo>
                    <a:pt x="0" y="0"/>
                  </a:moveTo>
                  <a:lnTo>
                    <a:pt x="666455" y="0"/>
                  </a:lnTo>
                  <a:lnTo>
                    <a:pt x="666455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8" name="Google Shape;328;p22"/>
            <p:cNvSpPr/>
            <p:nvPr/>
          </p:nvSpPr>
          <p:spPr>
            <a:xfrm>
              <a:off x="11076270" y="3432575"/>
              <a:ext cx="549072" cy="822860"/>
            </a:xfrm>
            <a:custGeom>
              <a:rect b="b" l="l" r="r" t="t"/>
              <a:pathLst>
                <a:path extrusionOk="0" h="822860" w="549072">
                  <a:moveTo>
                    <a:pt x="0" y="0"/>
                  </a:moveTo>
                  <a:lnTo>
                    <a:pt x="549072" y="0"/>
                  </a:lnTo>
                  <a:lnTo>
                    <a:pt x="549072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9" name="Google Shape;329;p22"/>
            <p:cNvSpPr/>
            <p:nvPr/>
          </p:nvSpPr>
          <p:spPr>
            <a:xfrm>
              <a:off x="12425345" y="5085049"/>
              <a:ext cx="910609" cy="822860"/>
            </a:xfrm>
            <a:custGeom>
              <a:rect b="b" l="l" r="r" t="t"/>
              <a:pathLst>
                <a:path extrusionOk="0" h="822860" w="910609">
                  <a:moveTo>
                    <a:pt x="0" y="0"/>
                  </a:moveTo>
                  <a:lnTo>
                    <a:pt x="910609" y="0"/>
                  </a:lnTo>
                  <a:lnTo>
                    <a:pt x="91060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22"/>
            <p:cNvSpPr/>
            <p:nvPr/>
          </p:nvSpPr>
          <p:spPr>
            <a:xfrm>
              <a:off x="12425345" y="49061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59"/>
                  </a:lnTo>
                  <a:lnTo>
                    <a:pt x="0" y="8228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1" name="Google Shape;331;p22"/>
            <p:cNvSpPr/>
            <p:nvPr/>
          </p:nvSpPr>
          <p:spPr>
            <a:xfrm>
              <a:off x="10777241" y="57283"/>
              <a:ext cx="1125787" cy="691847"/>
            </a:xfrm>
            <a:custGeom>
              <a:rect b="b" l="l" r="r" t="t"/>
              <a:pathLst>
                <a:path extrusionOk="0" h="691847" w="1125787">
                  <a:moveTo>
                    <a:pt x="0" y="0"/>
                  </a:moveTo>
                  <a:lnTo>
                    <a:pt x="1125787" y="0"/>
                  </a:lnTo>
                  <a:lnTo>
                    <a:pt x="1125787" y="691848"/>
                  </a:lnTo>
                  <a:lnTo>
                    <a:pt x="0" y="691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2" name="Google Shape;332;p22"/>
            <p:cNvSpPr/>
            <p:nvPr/>
          </p:nvSpPr>
          <p:spPr>
            <a:xfrm>
              <a:off x="12341537" y="1776120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3" name="Google Shape;333;p22"/>
            <p:cNvSpPr/>
            <p:nvPr/>
          </p:nvSpPr>
          <p:spPr>
            <a:xfrm>
              <a:off x="10984004" y="5105475"/>
              <a:ext cx="641337" cy="920981"/>
            </a:xfrm>
            <a:custGeom>
              <a:rect b="b" l="l" r="r" t="t"/>
              <a:pathLst>
                <a:path extrusionOk="0" h="920981" w="641337">
                  <a:moveTo>
                    <a:pt x="0" y="0"/>
                  </a:moveTo>
                  <a:lnTo>
                    <a:pt x="641338" y="0"/>
                  </a:lnTo>
                  <a:lnTo>
                    <a:pt x="641338" y="920981"/>
                  </a:lnTo>
                  <a:lnTo>
                    <a:pt x="0" y="9209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4" name="Google Shape;334;p22"/>
            <p:cNvSpPr/>
            <p:nvPr/>
          </p:nvSpPr>
          <p:spPr>
            <a:xfrm>
              <a:off x="6590713" y="9049"/>
              <a:ext cx="808788" cy="920981"/>
            </a:xfrm>
            <a:custGeom>
              <a:rect b="b" l="l" r="r" t="t"/>
              <a:pathLst>
                <a:path extrusionOk="0" h="920981" w="808788">
                  <a:moveTo>
                    <a:pt x="0" y="0"/>
                  </a:moveTo>
                  <a:lnTo>
                    <a:pt x="808789" y="0"/>
                  </a:lnTo>
                  <a:lnTo>
                    <a:pt x="80878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22"/>
            <p:cNvSpPr/>
            <p:nvPr/>
          </p:nvSpPr>
          <p:spPr>
            <a:xfrm>
              <a:off x="9262525" y="176145"/>
              <a:ext cx="1067814" cy="634864"/>
            </a:xfrm>
            <a:custGeom>
              <a:rect b="b" l="l" r="r" t="t"/>
              <a:pathLst>
                <a:path extrusionOk="0" h="634864" w="1067814">
                  <a:moveTo>
                    <a:pt x="0" y="0"/>
                  </a:moveTo>
                  <a:lnTo>
                    <a:pt x="1067815" y="0"/>
                  </a:lnTo>
                  <a:lnTo>
                    <a:pt x="1067815" y="634864"/>
                  </a:lnTo>
                  <a:lnTo>
                    <a:pt x="0" y="634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22"/>
            <p:cNvSpPr/>
            <p:nvPr/>
          </p:nvSpPr>
          <p:spPr>
            <a:xfrm>
              <a:off x="1281036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59" y="0"/>
                  </a:lnTo>
                  <a:lnTo>
                    <a:pt x="822859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7" name="Google Shape;337;p22"/>
            <p:cNvSpPr/>
            <p:nvPr/>
          </p:nvSpPr>
          <p:spPr>
            <a:xfrm>
              <a:off x="6684" y="58109"/>
              <a:ext cx="822860" cy="822860"/>
            </a:xfrm>
            <a:custGeom>
              <a:rect b="b" l="l" r="r" t="t"/>
              <a:pathLst>
                <a:path extrusionOk="0" h="822860" w="822860">
                  <a:moveTo>
                    <a:pt x="0" y="0"/>
                  </a:moveTo>
                  <a:lnTo>
                    <a:pt x="822860" y="0"/>
                  </a:lnTo>
                  <a:lnTo>
                    <a:pt x="822860" y="822860"/>
                  </a:lnTo>
                  <a:lnTo>
                    <a:pt x="0" y="8228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8" name="Google Shape;338;p22"/>
            <p:cNvSpPr/>
            <p:nvPr/>
          </p:nvSpPr>
          <p:spPr>
            <a:xfrm>
              <a:off x="5186166" y="33707"/>
              <a:ext cx="913171" cy="871663"/>
            </a:xfrm>
            <a:custGeom>
              <a:rect b="b" l="l" r="r" t="t"/>
              <a:pathLst>
                <a:path extrusionOk="0" h="871663" w="913171">
                  <a:moveTo>
                    <a:pt x="0" y="0"/>
                  </a:moveTo>
                  <a:lnTo>
                    <a:pt x="913172" y="0"/>
                  </a:lnTo>
                  <a:lnTo>
                    <a:pt x="913172" y="871664"/>
                  </a:lnTo>
                  <a:lnTo>
                    <a:pt x="0" y="871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9" name="Google Shape;339;p22"/>
            <p:cNvSpPr/>
            <p:nvPr/>
          </p:nvSpPr>
          <p:spPr>
            <a:xfrm>
              <a:off x="2573998" y="9049"/>
              <a:ext cx="914283" cy="920981"/>
            </a:xfrm>
            <a:custGeom>
              <a:rect b="b" l="l" r="r" t="t"/>
              <a:pathLst>
                <a:path extrusionOk="0" h="920981" w="914283">
                  <a:moveTo>
                    <a:pt x="0" y="0"/>
                  </a:moveTo>
                  <a:lnTo>
                    <a:pt x="914283" y="0"/>
                  </a:lnTo>
                  <a:lnTo>
                    <a:pt x="914283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22"/>
            <p:cNvSpPr/>
            <p:nvPr/>
          </p:nvSpPr>
          <p:spPr>
            <a:xfrm>
              <a:off x="3949078" y="0"/>
              <a:ext cx="762624" cy="930029"/>
            </a:xfrm>
            <a:custGeom>
              <a:rect b="b" l="l" r="r" t="t"/>
              <a:pathLst>
                <a:path extrusionOk="0" h="930029" w="762624">
                  <a:moveTo>
                    <a:pt x="0" y="0"/>
                  </a:moveTo>
                  <a:lnTo>
                    <a:pt x="762624" y="0"/>
                  </a:lnTo>
                  <a:lnTo>
                    <a:pt x="762624" y="930029"/>
                  </a:lnTo>
                  <a:lnTo>
                    <a:pt x="0" y="93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1" name="Google Shape;341;p22"/>
            <p:cNvSpPr/>
            <p:nvPr/>
          </p:nvSpPr>
          <p:spPr>
            <a:xfrm>
              <a:off x="7912536" y="58109"/>
              <a:ext cx="866185" cy="870935"/>
            </a:xfrm>
            <a:custGeom>
              <a:rect b="b" l="l" r="r" t="t"/>
              <a:pathLst>
                <a:path extrusionOk="0" h="870935" w="866185">
                  <a:moveTo>
                    <a:pt x="0" y="0"/>
                  </a:moveTo>
                  <a:lnTo>
                    <a:pt x="866185" y="0"/>
                  </a:lnTo>
                  <a:lnTo>
                    <a:pt x="866185" y="870935"/>
                  </a:lnTo>
                  <a:lnTo>
                    <a:pt x="0" y="870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2" name="Google Shape;342;p22"/>
            <p:cNvSpPr/>
            <p:nvPr/>
          </p:nvSpPr>
          <p:spPr>
            <a:xfrm>
              <a:off x="7819952" y="1701607"/>
              <a:ext cx="743483" cy="920981"/>
            </a:xfrm>
            <a:custGeom>
              <a:rect b="b" l="l" r="r" t="t"/>
              <a:pathLst>
                <a:path extrusionOk="0" h="920981" w="743483">
                  <a:moveTo>
                    <a:pt x="0" y="0"/>
                  </a:moveTo>
                  <a:lnTo>
                    <a:pt x="743482" y="0"/>
                  </a:lnTo>
                  <a:lnTo>
                    <a:pt x="743482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3" name="Google Shape;343;p22"/>
            <p:cNvSpPr/>
            <p:nvPr/>
          </p:nvSpPr>
          <p:spPr>
            <a:xfrm>
              <a:off x="6217897" y="1701607"/>
              <a:ext cx="1001066" cy="920981"/>
            </a:xfrm>
            <a:custGeom>
              <a:rect b="b" l="l" r="r" t="t"/>
              <a:pathLst>
                <a:path extrusionOk="0" h="920981" w="1001066">
                  <a:moveTo>
                    <a:pt x="0" y="0"/>
                  </a:moveTo>
                  <a:lnTo>
                    <a:pt x="1001066" y="0"/>
                  </a:lnTo>
                  <a:lnTo>
                    <a:pt x="100106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4" name="Google Shape;344;p22"/>
            <p:cNvSpPr/>
            <p:nvPr/>
          </p:nvSpPr>
          <p:spPr>
            <a:xfrm>
              <a:off x="9226252" y="1910463"/>
              <a:ext cx="1052480" cy="604698"/>
            </a:xfrm>
            <a:custGeom>
              <a:rect b="b" l="l" r="r" t="t"/>
              <a:pathLst>
                <a:path extrusionOk="0" h="604698" w="1052480">
                  <a:moveTo>
                    <a:pt x="0" y="0"/>
                  </a:moveTo>
                  <a:lnTo>
                    <a:pt x="1052481" y="0"/>
                  </a:lnTo>
                  <a:lnTo>
                    <a:pt x="1052481" y="604698"/>
                  </a:lnTo>
                  <a:lnTo>
                    <a:pt x="0" y="6046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5" name="Google Shape;345;p22"/>
            <p:cNvSpPr/>
            <p:nvPr/>
          </p:nvSpPr>
          <p:spPr>
            <a:xfrm>
              <a:off x="3194195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0" y="0"/>
                  </a:lnTo>
                  <a:lnTo>
                    <a:pt x="920980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6" name="Google Shape;346;p22"/>
            <p:cNvSpPr/>
            <p:nvPr/>
          </p:nvSpPr>
          <p:spPr>
            <a:xfrm>
              <a:off x="6684" y="1701607"/>
              <a:ext cx="1070908" cy="920981"/>
            </a:xfrm>
            <a:custGeom>
              <a:rect b="b" l="l" r="r" t="t"/>
              <a:pathLst>
                <a:path extrusionOk="0" h="920981" w="1070908">
                  <a:moveTo>
                    <a:pt x="0" y="0"/>
                  </a:moveTo>
                  <a:lnTo>
                    <a:pt x="1070908" y="0"/>
                  </a:lnTo>
                  <a:lnTo>
                    <a:pt x="1070908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7" name="Google Shape;347;p22"/>
            <p:cNvSpPr/>
            <p:nvPr/>
          </p:nvSpPr>
          <p:spPr>
            <a:xfrm>
              <a:off x="4607290" y="1701607"/>
              <a:ext cx="919306" cy="920981"/>
            </a:xfrm>
            <a:custGeom>
              <a:rect b="b" l="l" r="r" t="t"/>
              <a:pathLst>
                <a:path extrusionOk="0" h="920981" w="919306">
                  <a:moveTo>
                    <a:pt x="0" y="0"/>
                  </a:moveTo>
                  <a:lnTo>
                    <a:pt x="919306" y="0"/>
                  </a:lnTo>
                  <a:lnTo>
                    <a:pt x="919306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22"/>
            <p:cNvSpPr/>
            <p:nvPr/>
          </p:nvSpPr>
          <p:spPr>
            <a:xfrm>
              <a:off x="1675403" y="1701607"/>
              <a:ext cx="920981" cy="920981"/>
            </a:xfrm>
            <a:custGeom>
              <a:rect b="b" l="l" r="r" t="t"/>
              <a:pathLst>
                <a:path extrusionOk="0" h="920981" w="920981">
                  <a:moveTo>
                    <a:pt x="0" y="0"/>
                  </a:moveTo>
                  <a:lnTo>
                    <a:pt x="920981" y="0"/>
                  </a:lnTo>
                  <a:lnTo>
                    <a:pt x="920981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22"/>
            <p:cNvSpPr/>
            <p:nvPr/>
          </p:nvSpPr>
          <p:spPr>
            <a:xfrm>
              <a:off x="6718038" y="3419482"/>
              <a:ext cx="1009347" cy="796467"/>
            </a:xfrm>
            <a:custGeom>
              <a:rect b="b" l="l" r="r" t="t"/>
              <a:pathLst>
                <a:path extrusionOk="0" h="796467" w="1009347">
                  <a:moveTo>
                    <a:pt x="0" y="0"/>
                  </a:moveTo>
                  <a:lnTo>
                    <a:pt x="1009347" y="0"/>
                  </a:lnTo>
                  <a:lnTo>
                    <a:pt x="100934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22"/>
            <p:cNvSpPr/>
            <p:nvPr/>
          </p:nvSpPr>
          <p:spPr>
            <a:xfrm>
              <a:off x="5170987" y="3456913"/>
              <a:ext cx="1040955" cy="626466"/>
            </a:xfrm>
            <a:custGeom>
              <a:rect b="b" l="l" r="r" t="t"/>
              <a:pathLst>
                <a:path extrusionOk="0" h="626466" w="1040955">
                  <a:moveTo>
                    <a:pt x="0" y="0"/>
                  </a:moveTo>
                  <a:lnTo>
                    <a:pt x="1040955" y="0"/>
                  </a:lnTo>
                  <a:lnTo>
                    <a:pt x="1040955" y="626466"/>
                  </a:lnTo>
                  <a:lnTo>
                    <a:pt x="0" y="6264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1" name="Google Shape;351;p22"/>
            <p:cNvSpPr/>
            <p:nvPr/>
          </p:nvSpPr>
          <p:spPr>
            <a:xfrm>
              <a:off x="2720093" y="3361217"/>
              <a:ext cx="856557" cy="912997"/>
            </a:xfrm>
            <a:custGeom>
              <a:rect b="b" l="l" r="r" t="t"/>
              <a:pathLst>
                <a:path extrusionOk="0" h="912997" w="856557">
                  <a:moveTo>
                    <a:pt x="0" y="0"/>
                  </a:moveTo>
                  <a:lnTo>
                    <a:pt x="856557" y="0"/>
                  </a:lnTo>
                  <a:lnTo>
                    <a:pt x="856557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2" name="Google Shape;352;p22"/>
            <p:cNvSpPr/>
            <p:nvPr/>
          </p:nvSpPr>
          <p:spPr>
            <a:xfrm>
              <a:off x="4082746" y="3371912"/>
              <a:ext cx="582145" cy="796467"/>
            </a:xfrm>
            <a:custGeom>
              <a:rect b="b" l="l" r="r" t="t"/>
              <a:pathLst>
                <a:path extrusionOk="0" h="796467" w="582145">
                  <a:moveTo>
                    <a:pt x="0" y="0"/>
                  </a:moveTo>
                  <a:lnTo>
                    <a:pt x="582145" y="0"/>
                  </a:lnTo>
                  <a:lnTo>
                    <a:pt x="582145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3" name="Google Shape;353;p22"/>
            <p:cNvSpPr/>
            <p:nvPr/>
          </p:nvSpPr>
          <p:spPr>
            <a:xfrm>
              <a:off x="1545732" y="3361217"/>
              <a:ext cx="665658" cy="912997"/>
            </a:xfrm>
            <a:custGeom>
              <a:rect b="b" l="l" r="r" t="t"/>
              <a:pathLst>
                <a:path extrusionOk="0" h="912997" w="665658">
                  <a:moveTo>
                    <a:pt x="0" y="0"/>
                  </a:moveTo>
                  <a:lnTo>
                    <a:pt x="665658" y="0"/>
                  </a:lnTo>
                  <a:lnTo>
                    <a:pt x="665658" y="912997"/>
                  </a:lnTo>
                  <a:lnTo>
                    <a:pt x="0" y="9129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4" name="Google Shape;354;p22"/>
            <p:cNvSpPr/>
            <p:nvPr/>
          </p:nvSpPr>
          <p:spPr>
            <a:xfrm>
              <a:off x="9541258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5" name="Google Shape;355;p22"/>
            <p:cNvSpPr/>
            <p:nvPr/>
          </p:nvSpPr>
          <p:spPr>
            <a:xfrm>
              <a:off x="8237392" y="3419482"/>
              <a:ext cx="796467" cy="796467"/>
            </a:xfrm>
            <a:custGeom>
              <a:rect b="b" l="l" r="r" t="t"/>
              <a:pathLst>
                <a:path extrusionOk="0" h="796467" w="796467">
                  <a:moveTo>
                    <a:pt x="0" y="0"/>
                  </a:moveTo>
                  <a:lnTo>
                    <a:pt x="796467" y="0"/>
                  </a:lnTo>
                  <a:lnTo>
                    <a:pt x="796467" y="796467"/>
                  </a:lnTo>
                  <a:lnTo>
                    <a:pt x="0" y="7964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6" name="Google Shape;356;p22"/>
            <p:cNvSpPr/>
            <p:nvPr/>
          </p:nvSpPr>
          <p:spPr>
            <a:xfrm>
              <a:off x="6684" y="3309656"/>
              <a:ext cx="1031648" cy="920981"/>
            </a:xfrm>
            <a:custGeom>
              <a:rect b="b" l="l" r="r" t="t"/>
              <a:pathLst>
                <a:path extrusionOk="0" h="920981" w="1031648">
                  <a:moveTo>
                    <a:pt x="0" y="0"/>
                  </a:moveTo>
                  <a:lnTo>
                    <a:pt x="1031649" y="0"/>
                  </a:lnTo>
                  <a:lnTo>
                    <a:pt x="1031649" y="920980"/>
                  </a:lnTo>
                  <a:lnTo>
                    <a:pt x="0" y="9209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7" name="Google Shape;357;p22"/>
            <p:cNvSpPr/>
            <p:nvPr/>
          </p:nvSpPr>
          <p:spPr>
            <a:xfrm>
              <a:off x="9345421" y="5124884"/>
              <a:ext cx="788465" cy="901571"/>
            </a:xfrm>
            <a:custGeom>
              <a:rect b="b" l="l" r="r" t="t"/>
              <a:pathLst>
                <a:path extrusionOk="0" h="901571" w="788465">
                  <a:moveTo>
                    <a:pt x="0" y="0"/>
                  </a:moveTo>
                  <a:lnTo>
                    <a:pt x="788465" y="0"/>
                  </a:lnTo>
                  <a:lnTo>
                    <a:pt x="788465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8" name="Google Shape;358;p22"/>
            <p:cNvSpPr/>
            <p:nvPr/>
          </p:nvSpPr>
          <p:spPr>
            <a:xfrm>
              <a:off x="7784637" y="5243432"/>
              <a:ext cx="949252" cy="664476"/>
            </a:xfrm>
            <a:custGeom>
              <a:rect b="b" l="l" r="r" t="t"/>
              <a:pathLst>
                <a:path extrusionOk="0" h="664476" w="949252">
                  <a:moveTo>
                    <a:pt x="0" y="0"/>
                  </a:moveTo>
                  <a:lnTo>
                    <a:pt x="949251" y="0"/>
                  </a:lnTo>
                  <a:lnTo>
                    <a:pt x="949251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9" name="Google Shape;359;p22"/>
            <p:cNvSpPr/>
            <p:nvPr/>
          </p:nvSpPr>
          <p:spPr>
            <a:xfrm>
              <a:off x="6352633" y="5243432"/>
              <a:ext cx="812137" cy="664476"/>
            </a:xfrm>
            <a:custGeom>
              <a:rect b="b" l="l" r="r" t="t"/>
              <a:pathLst>
                <a:path extrusionOk="0" h="664476" w="812137">
                  <a:moveTo>
                    <a:pt x="0" y="0"/>
                  </a:moveTo>
                  <a:lnTo>
                    <a:pt x="812138" y="0"/>
                  </a:lnTo>
                  <a:lnTo>
                    <a:pt x="812138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0" name="Google Shape;360;p22"/>
            <p:cNvSpPr/>
            <p:nvPr/>
          </p:nvSpPr>
          <p:spPr>
            <a:xfrm>
              <a:off x="4011028" y="5124884"/>
              <a:ext cx="454064" cy="901571"/>
            </a:xfrm>
            <a:custGeom>
              <a:rect b="b" l="l" r="r" t="t"/>
              <a:pathLst>
                <a:path extrusionOk="0" h="901571" w="454064">
                  <a:moveTo>
                    <a:pt x="0" y="0"/>
                  </a:moveTo>
                  <a:lnTo>
                    <a:pt x="454064" y="0"/>
                  </a:lnTo>
                  <a:lnTo>
                    <a:pt x="454064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1" name="Google Shape;361;p22"/>
            <p:cNvSpPr/>
            <p:nvPr/>
          </p:nvSpPr>
          <p:spPr>
            <a:xfrm>
              <a:off x="5076625" y="5243432"/>
              <a:ext cx="664476" cy="664476"/>
            </a:xfrm>
            <a:custGeom>
              <a:rect b="b" l="l" r="r" t="t"/>
              <a:pathLst>
                <a:path extrusionOk="0" h="664476" w="664476">
                  <a:moveTo>
                    <a:pt x="0" y="0"/>
                  </a:moveTo>
                  <a:lnTo>
                    <a:pt x="664476" y="0"/>
                  </a:lnTo>
                  <a:lnTo>
                    <a:pt x="664476" y="664476"/>
                  </a:lnTo>
                  <a:lnTo>
                    <a:pt x="0" y="6644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2" name="Google Shape;362;p22"/>
            <p:cNvSpPr/>
            <p:nvPr/>
          </p:nvSpPr>
          <p:spPr>
            <a:xfrm>
              <a:off x="0" y="5043901"/>
              <a:ext cx="572377" cy="1063538"/>
            </a:xfrm>
            <a:custGeom>
              <a:rect b="b" l="l" r="r" t="t"/>
              <a:pathLst>
                <a:path extrusionOk="0" h="1063538" w="572377">
                  <a:moveTo>
                    <a:pt x="0" y="0"/>
                  </a:moveTo>
                  <a:lnTo>
                    <a:pt x="572377" y="0"/>
                  </a:lnTo>
                  <a:lnTo>
                    <a:pt x="572377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3" name="Google Shape;363;p22"/>
            <p:cNvSpPr/>
            <p:nvPr/>
          </p:nvSpPr>
          <p:spPr>
            <a:xfrm>
              <a:off x="1185576" y="5043901"/>
              <a:ext cx="823758" cy="1063538"/>
            </a:xfrm>
            <a:custGeom>
              <a:rect b="b" l="l" r="r" t="t"/>
              <a:pathLst>
                <a:path extrusionOk="0" h="1063538" w="823758">
                  <a:moveTo>
                    <a:pt x="0" y="0"/>
                  </a:moveTo>
                  <a:lnTo>
                    <a:pt x="823758" y="0"/>
                  </a:lnTo>
                  <a:lnTo>
                    <a:pt x="823758" y="1063538"/>
                  </a:lnTo>
                  <a:lnTo>
                    <a:pt x="0" y="10635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4" name="Google Shape;364;p22"/>
            <p:cNvSpPr/>
            <p:nvPr/>
          </p:nvSpPr>
          <p:spPr>
            <a:xfrm>
              <a:off x="2620866" y="5124884"/>
              <a:ext cx="778630" cy="901571"/>
            </a:xfrm>
            <a:custGeom>
              <a:rect b="b" l="l" r="r" t="t"/>
              <a:pathLst>
                <a:path extrusionOk="0" h="901571" w="778630">
                  <a:moveTo>
                    <a:pt x="0" y="0"/>
                  </a:moveTo>
                  <a:lnTo>
                    <a:pt x="778630" y="0"/>
                  </a:lnTo>
                  <a:lnTo>
                    <a:pt x="778630" y="901572"/>
                  </a:lnTo>
                  <a:lnTo>
                    <a:pt x="0" y="9015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65" name="Google Shape;365;p22"/>
          <p:cNvGrpSpPr/>
          <p:nvPr/>
        </p:nvGrpSpPr>
        <p:grpSpPr>
          <a:xfrm>
            <a:off x="3717596" y="8116323"/>
            <a:ext cx="754204" cy="771881"/>
            <a:chOff x="0" y="-19050"/>
            <a:chExt cx="812800" cy="831850"/>
          </a:xfrm>
        </p:grpSpPr>
        <p:sp>
          <p:nvSpPr>
            <p:cNvPr id="366" name="Google Shape;366;p2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22"/>
          <p:cNvSpPr txBox="1"/>
          <p:nvPr/>
        </p:nvSpPr>
        <p:spPr>
          <a:xfrm>
            <a:off x="3484012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5"/>
          <p:cNvGrpSpPr/>
          <p:nvPr/>
        </p:nvGrpSpPr>
        <p:grpSpPr>
          <a:xfrm>
            <a:off x="1723825" y="3701480"/>
            <a:ext cx="14840349" cy="1442020"/>
            <a:chOff x="0" y="-38100"/>
            <a:chExt cx="3908569" cy="379791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3908569" cy="341691"/>
            </a:xfrm>
            <a:custGeom>
              <a:rect b="b" l="l" r="r" t="t"/>
              <a:pathLst>
                <a:path extrusionOk="0" h="341691" w="3908569">
                  <a:moveTo>
                    <a:pt x="52168" y="0"/>
                  </a:moveTo>
                  <a:lnTo>
                    <a:pt x="3856401" y="0"/>
                  </a:lnTo>
                  <a:cubicBezTo>
                    <a:pt x="3870237" y="0"/>
                    <a:pt x="3883506" y="5496"/>
                    <a:pt x="3893289" y="15280"/>
                  </a:cubicBezTo>
                  <a:cubicBezTo>
                    <a:pt x="3903073" y="25063"/>
                    <a:pt x="3908569" y="38332"/>
                    <a:pt x="3908569" y="52168"/>
                  </a:cubicBezTo>
                  <a:lnTo>
                    <a:pt x="3908569" y="289523"/>
                  </a:lnTo>
                  <a:cubicBezTo>
                    <a:pt x="3908569" y="303359"/>
                    <a:pt x="3903073" y="316628"/>
                    <a:pt x="3893289" y="326412"/>
                  </a:cubicBezTo>
                  <a:cubicBezTo>
                    <a:pt x="3883506" y="336195"/>
                    <a:pt x="3870237" y="341691"/>
                    <a:pt x="3856401" y="341691"/>
                  </a:cubicBezTo>
                  <a:lnTo>
                    <a:pt x="52168" y="341691"/>
                  </a:lnTo>
                  <a:cubicBezTo>
                    <a:pt x="38332" y="341691"/>
                    <a:pt x="25063" y="336195"/>
                    <a:pt x="15280" y="326412"/>
                  </a:cubicBezTo>
                  <a:cubicBezTo>
                    <a:pt x="5496" y="316628"/>
                    <a:pt x="0" y="303359"/>
                    <a:pt x="0" y="289523"/>
                  </a:cubicBezTo>
                  <a:lnTo>
                    <a:pt x="0" y="52168"/>
                  </a:lnTo>
                  <a:cubicBezTo>
                    <a:pt x="0" y="38332"/>
                    <a:pt x="5496" y="25063"/>
                    <a:pt x="15280" y="15280"/>
                  </a:cubicBezTo>
                  <a:cubicBezTo>
                    <a:pt x="25063" y="5496"/>
                    <a:pt x="38332" y="0"/>
                    <a:pt x="52168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5"/>
            <p:cNvSpPr txBox="1"/>
            <p:nvPr/>
          </p:nvSpPr>
          <p:spPr>
            <a:xfrm>
              <a:off x="0" y="-38100"/>
              <a:ext cx="3908569" cy="379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5"/>
          <p:cNvGrpSpPr/>
          <p:nvPr/>
        </p:nvGrpSpPr>
        <p:grpSpPr>
          <a:xfrm>
            <a:off x="1711085" y="5654295"/>
            <a:ext cx="14840349" cy="1442020"/>
            <a:chOff x="0" y="-38100"/>
            <a:chExt cx="3908569" cy="379791"/>
          </a:xfrm>
        </p:grpSpPr>
        <p:sp>
          <p:nvSpPr>
            <p:cNvPr id="47" name="Google Shape;47;p5"/>
            <p:cNvSpPr/>
            <p:nvPr/>
          </p:nvSpPr>
          <p:spPr>
            <a:xfrm>
              <a:off x="0" y="0"/>
              <a:ext cx="3908569" cy="341691"/>
            </a:xfrm>
            <a:custGeom>
              <a:rect b="b" l="l" r="r" t="t"/>
              <a:pathLst>
                <a:path extrusionOk="0" h="341691" w="3908569">
                  <a:moveTo>
                    <a:pt x="52168" y="0"/>
                  </a:moveTo>
                  <a:lnTo>
                    <a:pt x="3856401" y="0"/>
                  </a:lnTo>
                  <a:cubicBezTo>
                    <a:pt x="3870237" y="0"/>
                    <a:pt x="3883506" y="5496"/>
                    <a:pt x="3893289" y="15280"/>
                  </a:cubicBezTo>
                  <a:cubicBezTo>
                    <a:pt x="3903073" y="25063"/>
                    <a:pt x="3908569" y="38332"/>
                    <a:pt x="3908569" y="52168"/>
                  </a:cubicBezTo>
                  <a:lnTo>
                    <a:pt x="3908569" y="289523"/>
                  </a:lnTo>
                  <a:cubicBezTo>
                    <a:pt x="3908569" y="303359"/>
                    <a:pt x="3903073" y="316628"/>
                    <a:pt x="3893289" y="326412"/>
                  </a:cubicBezTo>
                  <a:cubicBezTo>
                    <a:pt x="3883506" y="336195"/>
                    <a:pt x="3870237" y="341691"/>
                    <a:pt x="3856401" y="341691"/>
                  </a:cubicBezTo>
                  <a:lnTo>
                    <a:pt x="52168" y="341691"/>
                  </a:lnTo>
                  <a:cubicBezTo>
                    <a:pt x="38332" y="341691"/>
                    <a:pt x="25063" y="336195"/>
                    <a:pt x="15280" y="326412"/>
                  </a:cubicBezTo>
                  <a:cubicBezTo>
                    <a:pt x="5496" y="316628"/>
                    <a:pt x="0" y="303359"/>
                    <a:pt x="0" y="289523"/>
                  </a:cubicBezTo>
                  <a:lnTo>
                    <a:pt x="0" y="52168"/>
                  </a:lnTo>
                  <a:cubicBezTo>
                    <a:pt x="0" y="38332"/>
                    <a:pt x="5496" y="25063"/>
                    <a:pt x="15280" y="15280"/>
                  </a:cubicBezTo>
                  <a:cubicBezTo>
                    <a:pt x="25063" y="5496"/>
                    <a:pt x="38332" y="0"/>
                    <a:pt x="52168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 txBox="1"/>
            <p:nvPr/>
          </p:nvSpPr>
          <p:spPr>
            <a:xfrm>
              <a:off x="0" y="-38100"/>
              <a:ext cx="3908569" cy="379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5"/>
          <p:cNvGrpSpPr/>
          <p:nvPr/>
        </p:nvGrpSpPr>
        <p:grpSpPr>
          <a:xfrm>
            <a:off x="1756483" y="7608879"/>
            <a:ext cx="14840349" cy="1442020"/>
            <a:chOff x="0" y="-38100"/>
            <a:chExt cx="3908569" cy="379791"/>
          </a:xfrm>
        </p:grpSpPr>
        <p:sp>
          <p:nvSpPr>
            <p:cNvPr id="50" name="Google Shape;50;p5"/>
            <p:cNvSpPr/>
            <p:nvPr/>
          </p:nvSpPr>
          <p:spPr>
            <a:xfrm>
              <a:off x="0" y="0"/>
              <a:ext cx="3908569" cy="341691"/>
            </a:xfrm>
            <a:custGeom>
              <a:rect b="b" l="l" r="r" t="t"/>
              <a:pathLst>
                <a:path extrusionOk="0" h="341691" w="3908569">
                  <a:moveTo>
                    <a:pt x="52168" y="0"/>
                  </a:moveTo>
                  <a:lnTo>
                    <a:pt x="3856401" y="0"/>
                  </a:lnTo>
                  <a:cubicBezTo>
                    <a:pt x="3870237" y="0"/>
                    <a:pt x="3883506" y="5496"/>
                    <a:pt x="3893289" y="15280"/>
                  </a:cubicBezTo>
                  <a:cubicBezTo>
                    <a:pt x="3903073" y="25063"/>
                    <a:pt x="3908569" y="38332"/>
                    <a:pt x="3908569" y="52168"/>
                  </a:cubicBezTo>
                  <a:lnTo>
                    <a:pt x="3908569" y="289523"/>
                  </a:lnTo>
                  <a:cubicBezTo>
                    <a:pt x="3908569" y="303359"/>
                    <a:pt x="3903073" y="316628"/>
                    <a:pt x="3893289" y="326412"/>
                  </a:cubicBezTo>
                  <a:cubicBezTo>
                    <a:pt x="3883506" y="336195"/>
                    <a:pt x="3870237" y="341691"/>
                    <a:pt x="3856401" y="341691"/>
                  </a:cubicBezTo>
                  <a:lnTo>
                    <a:pt x="52168" y="341691"/>
                  </a:lnTo>
                  <a:cubicBezTo>
                    <a:pt x="38332" y="341691"/>
                    <a:pt x="25063" y="336195"/>
                    <a:pt x="15280" y="326412"/>
                  </a:cubicBezTo>
                  <a:cubicBezTo>
                    <a:pt x="5496" y="316628"/>
                    <a:pt x="0" y="303359"/>
                    <a:pt x="0" y="289523"/>
                  </a:cubicBezTo>
                  <a:lnTo>
                    <a:pt x="0" y="52168"/>
                  </a:lnTo>
                  <a:cubicBezTo>
                    <a:pt x="0" y="38332"/>
                    <a:pt x="5496" y="25063"/>
                    <a:pt x="15280" y="15280"/>
                  </a:cubicBezTo>
                  <a:cubicBezTo>
                    <a:pt x="25063" y="5496"/>
                    <a:pt x="38332" y="0"/>
                    <a:pt x="52168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 txBox="1"/>
            <p:nvPr/>
          </p:nvSpPr>
          <p:spPr>
            <a:xfrm>
              <a:off x="0" y="-38100"/>
              <a:ext cx="3908569" cy="379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5"/>
          <p:cNvSpPr/>
          <p:nvPr/>
        </p:nvSpPr>
        <p:spPr>
          <a:xfrm flipH="1">
            <a:off x="16383989" y="-286063"/>
            <a:ext cx="3511118" cy="10859127"/>
          </a:xfrm>
          <a:custGeom>
            <a:rect b="b" l="l" r="r" t="t"/>
            <a:pathLst>
              <a:path extrusionOk="0" h="10859127" w="3511118">
                <a:moveTo>
                  <a:pt x="3511117" y="0"/>
                </a:moveTo>
                <a:lnTo>
                  <a:pt x="0" y="0"/>
                </a:lnTo>
                <a:lnTo>
                  <a:pt x="0" y="10859126"/>
                </a:lnTo>
                <a:lnTo>
                  <a:pt x="3511117" y="10859126"/>
                </a:lnTo>
                <a:lnTo>
                  <a:pt x="351111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5"/>
          <p:cNvSpPr txBox="1"/>
          <p:nvPr/>
        </p:nvSpPr>
        <p:spPr>
          <a:xfrm>
            <a:off x="1028700" y="781050"/>
            <a:ext cx="16205100" cy="1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57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How to Play?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1904011" y="4174146"/>
            <a:ext cx="1448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EFC85D"/>
                </a:solidFill>
                <a:latin typeface="Tomorrow"/>
                <a:ea typeface="Tomorrow"/>
                <a:cs typeface="Tomorrow"/>
                <a:sym typeface="Tomorrow"/>
              </a:rPr>
              <a:t>Complete the lyrics of famous Christmas songs.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1904011" y="6126961"/>
            <a:ext cx="1448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EFC85D"/>
                </a:solidFill>
                <a:latin typeface="Tomorrow"/>
                <a:ea typeface="Tomorrow"/>
                <a:cs typeface="Tomorrow"/>
                <a:sym typeface="Tomorrow"/>
              </a:rPr>
              <a:t>The player with the most correct guesses wins.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1936669" y="8077390"/>
            <a:ext cx="1448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EFC85D"/>
                </a:solidFill>
                <a:latin typeface="Tomorrow"/>
                <a:ea typeface="Tomorrow"/>
                <a:cs typeface="Tomorrow"/>
                <a:sym typeface="Tomorrow"/>
              </a:rPr>
              <a:t>Earn an extra point when you SING THE SONG!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-1574449" y="-286063"/>
            <a:ext cx="3511118" cy="10859127"/>
          </a:xfrm>
          <a:custGeom>
            <a:rect b="b" l="l" r="r" t="t"/>
            <a:pathLst>
              <a:path extrusionOk="0" h="10859127" w="3511118">
                <a:moveTo>
                  <a:pt x="0" y="0"/>
                </a:moveTo>
                <a:lnTo>
                  <a:pt x="3511118" y="0"/>
                </a:lnTo>
                <a:lnTo>
                  <a:pt x="3511118" y="10859126"/>
                </a:lnTo>
                <a:lnTo>
                  <a:pt x="0" y="10859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3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75" name="Google Shape;375;p23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76" name="Google Shape;376;p23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77" name="Google Shape;377;p23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78" name="Google Shape;378;p23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79" name="Google Shape;379;p23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"/>
          <p:cNvSpPr/>
          <p:nvPr/>
        </p:nvSpPr>
        <p:spPr>
          <a:xfrm>
            <a:off x="14818032" y="623048"/>
            <a:ext cx="2676672" cy="2047654"/>
          </a:xfrm>
          <a:custGeom>
            <a:rect b="b" l="l" r="r" t="t"/>
            <a:pathLst>
              <a:path extrusionOk="0" h="2047654" w="2676672">
                <a:moveTo>
                  <a:pt x="0" y="0"/>
                </a:moveTo>
                <a:lnTo>
                  <a:pt x="2676671" y="0"/>
                </a:lnTo>
                <a:lnTo>
                  <a:pt x="2676671" y="2047653"/>
                </a:lnTo>
                <a:lnTo>
                  <a:pt x="0" y="2047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6"/>
          <p:cNvSpPr txBox="1"/>
          <p:nvPr/>
        </p:nvSpPr>
        <p:spPr>
          <a:xfrm>
            <a:off x="1028700" y="781050"/>
            <a:ext cx="16205100" cy="1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57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Game Masters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1028700" y="623048"/>
            <a:ext cx="2676672" cy="2047654"/>
          </a:xfrm>
          <a:custGeom>
            <a:rect b="b" l="l" r="r" t="t"/>
            <a:pathLst>
              <a:path extrusionOk="0" h="2047654" w="2676672">
                <a:moveTo>
                  <a:pt x="0" y="0"/>
                </a:moveTo>
                <a:lnTo>
                  <a:pt x="2676672" y="0"/>
                </a:lnTo>
                <a:lnTo>
                  <a:pt x="2676672" y="2047653"/>
                </a:lnTo>
                <a:lnTo>
                  <a:pt x="0" y="2047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6" name="Google Shape;66;p6"/>
          <p:cNvGrpSpPr/>
          <p:nvPr/>
        </p:nvGrpSpPr>
        <p:grpSpPr>
          <a:xfrm>
            <a:off x="3471087" y="3601395"/>
            <a:ext cx="11411141" cy="5788065"/>
            <a:chOff x="0" y="0"/>
            <a:chExt cx="15214855" cy="7717420"/>
          </a:xfrm>
        </p:grpSpPr>
        <p:sp>
          <p:nvSpPr>
            <p:cNvPr id="67" name="Google Shape;67;p6"/>
            <p:cNvSpPr/>
            <p:nvPr/>
          </p:nvSpPr>
          <p:spPr>
            <a:xfrm>
              <a:off x="0" y="0"/>
              <a:ext cx="15214855" cy="6922601"/>
            </a:xfrm>
            <a:custGeom>
              <a:rect b="b" l="l" r="r" t="t"/>
              <a:pathLst>
                <a:path extrusionOk="0" h="804369" w="1767884">
                  <a:moveTo>
                    <a:pt x="67845" y="0"/>
                  </a:moveTo>
                  <a:lnTo>
                    <a:pt x="1700039" y="0"/>
                  </a:lnTo>
                  <a:cubicBezTo>
                    <a:pt x="1737509" y="0"/>
                    <a:pt x="1767884" y="30375"/>
                    <a:pt x="1767884" y="67845"/>
                  </a:cubicBezTo>
                  <a:lnTo>
                    <a:pt x="1767884" y="736524"/>
                  </a:lnTo>
                  <a:cubicBezTo>
                    <a:pt x="1767884" y="773994"/>
                    <a:pt x="1737509" y="804369"/>
                    <a:pt x="1700039" y="804369"/>
                  </a:cubicBezTo>
                  <a:lnTo>
                    <a:pt x="67845" y="804369"/>
                  </a:lnTo>
                  <a:cubicBezTo>
                    <a:pt x="30375" y="804369"/>
                    <a:pt x="0" y="773994"/>
                    <a:pt x="0" y="736524"/>
                  </a:cubicBezTo>
                  <a:lnTo>
                    <a:pt x="0" y="67845"/>
                  </a:lnTo>
                  <a:cubicBezTo>
                    <a:pt x="0" y="30375"/>
                    <a:pt x="30375" y="0"/>
                    <a:pt x="67845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39221" l="0" r="0" t="-35496"/>
              </a:stretch>
            </a:blipFill>
            <a:ln cap="rnd" cmpd="sng" w="95250">
              <a:solidFill>
                <a:srgbClr val="FABD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" name="Google Shape;68;p6"/>
            <p:cNvGrpSpPr/>
            <p:nvPr/>
          </p:nvGrpSpPr>
          <p:grpSpPr>
            <a:xfrm>
              <a:off x="2323517" y="5782501"/>
              <a:ext cx="10567821" cy="1934919"/>
              <a:chOff x="0" y="-38100"/>
              <a:chExt cx="2087471" cy="382206"/>
            </a:xfrm>
          </p:grpSpPr>
          <p:sp>
            <p:nvSpPr>
              <p:cNvPr id="69" name="Google Shape;69;p6"/>
              <p:cNvSpPr/>
              <p:nvPr/>
            </p:nvSpPr>
            <p:spPr>
              <a:xfrm>
                <a:off x="0" y="0"/>
                <a:ext cx="2087471" cy="344106"/>
              </a:xfrm>
              <a:custGeom>
                <a:rect b="b" l="l" r="r" t="t"/>
                <a:pathLst>
                  <a:path extrusionOk="0" h="344106" w="2087471">
                    <a:moveTo>
                      <a:pt x="97679" y="0"/>
                    </a:moveTo>
                    <a:lnTo>
                      <a:pt x="1989792" y="0"/>
                    </a:lnTo>
                    <a:cubicBezTo>
                      <a:pt x="2043738" y="0"/>
                      <a:pt x="2087471" y="43732"/>
                      <a:pt x="2087471" y="97679"/>
                    </a:cubicBezTo>
                    <a:lnTo>
                      <a:pt x="2087471" y="246427"/>
                    </a:lnTo>
                    <a:cubicBezTo>
                      <a:pt x="2087471" y="300374"/>
                      <a:pt x="2043738" y="344106"/>
                      <a:pt x="1989792" y="344106"/>
                    </a:cubicBezTo>
                    <a:lnTo>
                      <a:pt x="97679" y="344106"/>
                    </a:lnTo>
                    <a:cubicBezTo>
                      <a:pt x="43732" y="344106"/>
                      <a:pt x="0" y="300374"/>
                      <a:pt x="0" y="246427"/>
                    </a:cubicBezTo>
                    <a:lnTo>
                      <a:pt x="0" y="97679"/>
                    </a:lnTo>
                    <a:cubicBezTo>
                      <a:pt x="0" y="43732"/>
                      <a:pt x="43732" y="0"/>
                      <a:pt x="97679" y="0"/>
                    </a:cubicBezTo>
                    <a:close/>
                  </a:path>
                </a:pathLst>
              </a:custGeom>
              <a:solidFill>
                <a:srgbClr val="C2212B"/>
              </a:solidFill>
              <a:ln cap="rnd" cmpd="sng" w="95250">
                <a:solidFill>
                  <a:srgbClr val="EFC8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6"/>
              <p:cNvSpPr txBox="1"/>
              <p:nvPr/>
            </p:nvSpPr>
            <p:spPr>
              <a:xfrm>
                <a:off x="0" y="-38100"/>
                <a:ext cx="2087471" cy="382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" name="Google Shape;71;p6"/>
          <p:cNvSpPr txBox="1"/>
          <p:nvPr/>
        </p:nvSpPr>
        <p:spPr>
          <a:xfrm>
            <a:off x="6772506" y="8432825"/>
            <a:ext cx="504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KAE &amp; NICKI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/>
          <p:nvPr/>
        </p:nvSpPr>
        <p:spPr>
          <a:xfrm>
            <a:off x="32657" y="967806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6"/>
                </a:lnTo>
                <a:lnTo>
                  <a:pt x="0" y="2027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7"/>
          <p:cNvSpPr txBox="1"/>
          <p:nvPr/>
        </p:nvSpPr>
        <p:spPr>
          <a:xfrm>
            <a:off x="1028700" y="781050"/>
            <a:ext cx="16205100" cy="19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57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Team Players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4211249" y="967806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6"/>
                </a:lnTo>
                <a:lnTo>
                  <a:pt x="0" y="2027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0" name="Google Shape;80;p7"/>
          <p:cNvGrpSpPr/>
          <p:nvPr/>
        </p:nvGrpSpPr>
        <p:grpSpPr>
          <a:xfrm>
            <a:off x="1508515" y="3692155"/>
            <a:ext cx="7102610" cy="5730870"/>
            <a:chOff x="0" y="0"/>
            <a:chExt cx="9470146" cy="7641160"/>
          </a:xfrm>
        </p:grpSpPr>
        <p:sp>
          <p:nvSpPr>
            <p:cNvPr id="81" name="Google Shape;81;p7"/>
            <p:cNvSpPr/>
            <p:nvPr/>
          </p:nvSpPr>
          <p:spPr>
            <a:xfrm>
              <a:off x="0" y="0"/>
              <a:ext cx="9470146" cy="6922601"/>
            </a:xfrm>
            <a:custGeom>
              <a:rect b="b" l="l" r="r" t="t"/>
              <a:pathLst>
                <a:path extrusionOk="0" h="804369" w="1100380">
                  <a:moveTo>
                    <a:pt x="54501" y="0"/>
                  </a:moveTo>
                  <a:lnTo>
                    <a:pt x="1045880" y="0"/>
                  </a:lnTo>
                  <a:cubicBezTo>
                    <a:pt x="1075979" y="0"/>
                    <a:pt x="1100380" y="24401"/>
                    <a:pt x="1100380" y="54501"/>
                  </a:cubicBezTo>
                  <a:lnTo>
                    <a:pt x="1100380" y="749868"/>
                  </a:lnTo>
                  <a:cubicBezTo>
                    <a:pt x="1100380" y="779968"/>
                    <a:pt x="1075979" y="804369"/>
                    <a:pt x="1045880" y="804369"/>
                  </a:cubicBezTo>
                  <a:lnTo>
                    <a:pt x="54501" y="804369"/>
                  </a:lnTo>
                  <a:cubicBezTo>
                    <a:pt x="24401" y="804369"/>
                    <a:pt x="0" y="779968"/>
                    <a:pt x="0" y="749868"/>
                  </a:cubicBezTo>
                  <a:lnTo>
                    <a:pt x="0" y="54501"/>
                  </a:lnTo>
                  <a:cubicBezTo>
                    <a:pt x="0" y="24401"/>
                    <a:pt x="24401" y="0"/>
                    <a:pt x="54501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96734" l="-8182" r="-15457" t="-56969"/>
              </a:stretch>
            </a:blipFill>
            <a:ln cap="rnd" cmpd="sng" w="95250">
              <a:solidFill>
                <a:srgbClr val="FABD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Google Shape;82;p7"/>
            <p:cNvGrpSpPr/>
            <p:nvPr/>
          </p:nvGrpSpPr>
          <p:grpSpPr>
            <a:xfrm>
              <a:off x="1108249" y="6044923"/>
              <a:ext cx="7253648" cy="1596237"/>
              <a:chOff x="0" y="-38100"/>
              <a:chExt cx="1736829" cy="382206"/>
            </a:xfrm>
          </p:grpSpPr>
          <p:sp>
            <p:nvSpPr>
              <p:cNvPr id="83" name="Google Shape;83;p7"/>
              <p:cNvSpPr/>
              <p:nvPr/>
            </p:nvSpPr>
            <p:spPr>
              <a:xfrm>
                <a:off x="0" y="0"/>
                <a:ext cx="1736829" cy="344106"/>
              </a:xfrm>
              <a:custGeom>
                <a:rect b="b" l="l" r="r" t="t"/>
                <a:pathLst>
                  <a:path extrusionOk="0" h="344106" w="1736829">
                    <a:moveTo>
                      <a:pt x="142309" y="0"/>
                    </a:moveTo>
                    <a:lnTo>
                      <a:pt x="1594521" y="0"/>
                    </a:lnTo>
                    <a:cubicBezTo>
                      <a:pt x="1673115" y="0"/>
                      <a:pt x="1736829" y="63714"/>
                      <a:pt x="1736829" y="142309"/>
                    </a:cubicBezTo>
                    <a:lnTo>
                      <a:pt x="1736829" y="201798"/>
                    </a:lnTo>
                    <a:cubicBezTo>
                      <a:pt x="1736829" y="280393"/>
                      <a:pt x="1673115" y="344106"/>
                      <a:pt x="1594521" y="344106"/>
                    </a:cubicBezTo>
                    <a:lnTo>
                      <a:pt x="142309" y="344106"/>
                    </a:lnTo>
                    <a:cubicBezTo>
                      <a:pt x="63714" y="344106"/>
                      <a:pt x="0" y="280393"/>
                      <a:pt x="0" y="201798"/>
                    </a:cubicBezTo>
                    <a:lnTo>
                      <a:pt x="0" y="142309"/>
                    </a:lnTo>
                    <a:cubicBezTo>
                      <a:pt x="0" y="63714"/>
                      <a:pt x="63714" y="0"/>
                      <a:pt x="142309" y="0"/>
                    </a:cubicBezTo>
                    <a:close/>
                  </a:path>
                </a:pathLst>
              </a:custGeom>
              <a:solidFill>
                <a:srgbClr val="C2212B"/>
              </a:solidFill>
              <a:ln cap="rnd" cmpd="sng" w="95250">
                <a:solidFill>
                  <a:srgbClr val="EFC8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7"/>
              <p:cNvSpPr txBox="1"/>
              <p:nvPr/>
            </p:nvSpPr>
            <p:spPr>
              <a:xfrm>
                <a:off x="0" y="-38100"/>
                <a:ext cx="1736829" cy="382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" name="Google Shape;85;p7"/>
            <p:cNvSpPr txBox="1"/>
            <p:nvPr/>
          </p:nvSpPr>
          <p:spPr>
            <a:xfrm>
              <a:off x="1940850" y="6607556"/>
              <a:ext cx="5588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99" u="none" cap="none" strike="noStrike">
                  <a:solidFill>
                    <a:srgbClr val="FABD15"/>
                  </a:solidFill>
                  <a:latin typeface="Tomorrow"/>
                  <a:ea typeface="Tomorrow"/>
                  <a:cs typeface="Tomorrow"/>
                  <a:sym typeface="Tomorrow"/>
                </a:rPr>
                <a:t>TEAM GIRLS</a:t>
              </a: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9676876" y="3692155"/>
            <a:ext cx="7102610" cy="5730870"/>
            <a:chOff x="0" y="0"/>
            <a:chExt cx="9470146" cy="7641160"/>
          </a:xfrm>
        </p:grpSpPr>
        <p:sp>
          <p:nvSpPr>
            <p:cNvPr id="87" name="Google Shape;87;p7"/>
            <p:cNvSpPr/>
            <p:nvPr/>
          </p:nvSpPr>
          <p:spPr>
            <a:xfrm>
              <a:off x="0" y="0"/>
              <a:ext cx="9470146" cy="6922601"/>
            </a:xfrm>
            <a:custGeom>
              <a:rect b="b" l="l" r="r" t="t"/>
              <a:pathLst>
                <a:path extrusionOk="0" h="804369" w="1100380">
                  <a:moveTo>
                    <a:pt x="54501" y="0"/>
                  </a:moveTo>
                  <a:lnTo>
                    <a:pt x="1045880" y="0"/>
                  </a:lnTo>
                  <a:cubicBezTo>
                    <a:pt x="1075979" y="0"/>
                    <a:pt x="1100380" y="24401"/>
                    <a:pt x="1100380" y="54501"/>
                  </a:cubicBezTo>
                  <a:lnTo>
                    <a:pt x="1100380" y="749868"/>
                  </a:lnTo>
                  <a:cubicBezTo>
                    <a:pt x="1100380" y="779968"/>
                    <a:pt x="1075979" y="804369"/>
                    <a:pt x="1045880" y="804369"/>
                  </a:cubicBezTo>
                  <a:lnTo>
                    <a:pt x="54501" y="804369"/>
                  </a:lnTo>
                  <a:cubicBezTo>
                    <a:pt x="24401" y="804369"/>
                    <a:pt x="0" y="779968"/>
                    <a:pt x="0" y="749868"/>
                  </a:cubicBezTo>
                  <a:lnTo>
                    <a:pt x="0" y="54501"/>
                  </a:lnTo>
                  <a:cubicBezTo>
                    <a:pt x="0" y="24401"/>
                    <a:pt x="24401" y="0"/>
                    <a:pt x="54501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754" r="-4754" t="0"/>
              </a:stretch>
            </a:blipFill>
            <a:ln cap="rnd" cmpd="sng" w="95250">
              <a:solidFill>
                <a:srgbClr val="FABD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" name="Google Shape;88;p7"/>
            <p:cNvGrpSpPr/>
            <p:nvPr/>
          </p:nvGrpSpPr>
          <p:grpSpPr>
            <a:xfrm>
              <a:off x="1108249" y="6044923"/>
              <a:ext cx="7253648" cy="1596237"/>
              <a:chOff x="0" y="-38100"/>
              <a:chExt cx="1736829" cy="382206"/>
            </a:xfrm>
          </p:grpSpPr>
          <p:sp>
            <p:nvSpPr>
              <p:cNvPr id="89" name="Google Shape;89;p7"/>
              <p:cNvSpPr/>
              <p:nvPr/>
            </p:nvSpPr>
            <p:spPr>
              <a:xfrm>
                <a:off x="0" y="0"/>
                <a:ext cx="1736829" cy="344106"/>
              </a:xfrm>
              <a:custGeom>
                <a:rect b="b" l="l" r="r" t="t"/>
                <a:pathLst>
                  <a:path extrusionOk="0" h="344106" w="1736829">
                    <a:moveTo>
                      <a:pt x="142309" y="0"/>
                    </a:moveTo>
                    <a:lnTo>
                      <a:pt x="1594521" y="0"/>
                    </a:lnTo>
                    <a:cubicBezTo>
                      <a:pt x="1673115" y="0"/>
                      <a:pt x="1736829" y="63714"/>
                      <a:pt x="1736829" y="142309"/>
                    </a:cubicBezTo>
                    <a:lnTo>
                      <a:pt x="1736829" y="201798"/>
                    </a:lnTo>
                    <a:cubicBezTo>
                      <a:pt x="1736829" y="280393"/>
                      <a:pt x="1673115" y="344106"/>
                      <a:pt x="1594521" y="344106"/>
                    </a:cubicBezTo>
                    <a:lnTo>
                      <a:pt x="142309" y="344106"/>
                    </a:lnTo>
                    <a:cubicBezTo>
                      <a:pt x="63714" y="344106"/>
                      <a:pt x="0" y="280393"/>
                      <a:pt x="0" y="201798"/>
                    </a:cubicBezTo>
                    <a:lnTo>
                      <a:pt x="0" y="142309"/>
                    </a:lnTo>
                    <a:cubicBezTo>
                      <a:pt x="0" y="63714"/>
                      <a:pt x="63714" y="0"/>
                      <a:pt x="142309" y="0"/>
                    </a:cubicBezTo>
                    <a:close/>
                  </a:path>
                </a:pathLst>
              </a:custGeom>
              <a:solidFill>
                <a:srgbClr val="C2212B"/>
              </a:solidFill>
              <a:ln cap="rnd" cmpd="sng" w="95250">
                <a:solidFill>
                  <a:srgbClr val="EFC8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7"/>
              <p:cNvSpPr txBox="1"/>
              <p:nvPr/>
            </p:nvSpPr>
            <p:spPr>
              <a:xfrm>
                <a:off x="0" y="-38100"/>
                <a:ext cx="1736829" cy="382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" name="Google Shape;91;p7"/>
            <p:cNvSpPr txBox="1"/>
            <p:nvPr/>
          </p:nvSpPr>
          <p:spPr>
            <a:xfrm>
              <a:off x="1940850" y="6607556"/>
              <a:ext cx="55884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99" u="none" cap="none" strike="noStrike">
                  <a:solidFill>
                    <a:srgbClr val="FABD15"/>
                  </a:solidFill>
                  <a:latin typeface="Tomorrow"/>
                  <a:ea typeface="Tomorrow"/>
                  <a:cs typeface="Tomorrow"/>
                  <a:sym typeface="Tomorrow"/>
                </a:rPr>
                <a:t>TEAM BOYS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 txBox="1"/>
          <p:nvPr/>
        </p:nvSpPr>
        <p:spPr>
          <a:xfrm>
            <a:off x="1028700" y="1828800"/>
            <a:ext cx="16205100" cy="6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Finish the 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Christmas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9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Song Lyrics!</a:t>
            </a:r>
            <a:endParaRPr>
              <a:solidFill>
                <a:srgbClr val="EFC85D"/>
              </a:solidFill>
            </a:endParaRPr>
          </a:p>
        </p:txBody>
      </p:sp>
      <p:grpSp>
        <p:nvGrpSpPr>
          <p:cNvPr id="98" name="Google Shape;98;p8"/>
          <p:cNvGrpSpPr/>
          <p:nvPr/>
        </p:nvGrpSpPr>
        <p:grpSpPr>
          <a:xfrm>
            <a:off x="470917" y="427403"/>
            <a:ext cx="17411480" cy="9432193"/>
            <a:chOff x="0" y="0"/>
            <a:chExt cx="23215306" cy="12576257"/>
          </a:xfrm>
        </p:grpSpPr>
        <p:sp>
          <p:nvSpPr>
            <p:cNvPr id="99" name="Google Shape;99;p8"/>
            <p:cNvSpPr/>
            <p:nvPr/>
          </p:nvSpPr>
          <p:spPr>
            <a:xfrm>
              <a:off x="0" y="0"/>
              <a:ext cx="3303806" cy="3390099"/>
            </a:xfrm>
            <a:custGeom>
              <a:rect b="b" l="l" r="r" t="t"/>
              <a:pathLst>
                <a:path extrusionOk="0" h="3390099" w="3303806">
                  <a:moveTo>
                    <a:pt x="0" y="0"/>
                  </a:moveTo>
                  <a:lnTo>
                    <a:pt x="3303806" y="0"/>
                  </a:lnTo>
                  <a:lnTo>
                    <a:pt x="3303806" y="3390099"/>
                  </a:lnTo>
                  <a:lnTo>
                    <a:pt x="0" y="33900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8"/>
            <p:cNvSpPr/>
            <p:nvPr/>
          </p:nvSpPr>
          <p:spPr>
            <a:xfrm flipH="1" rot="10800000">
              <a:off x="0" y="9186158"/>
              <a:ext cx="3303806" cy="3390099"/>
            </a:xfrm>
            <a:custGeom>
              <a:rect b="b" l="l" r="r" t="t"/>
              <a:pathLst>
                <a:path extrusionOk="0" h="3390099" w="3303806">
                  <a:moveTo>
                    <a:pt x="0" y="3390099"/>
                  </a:moveTo>
                  <a:lnTo>
                    <a:pt x="3303806" y="3390099"/>
                  </a:lnTo>
                  <a:lnTo>
                    <a:pt x="3303806" y="0"/>
                  </a:lnTo>
                  <a:lnTo>
                    <a:pt x="0" y="0"/>
                  </a:lnTo>
                  <a:lnTo>
                    <a:pt x="0" y="3390099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1" name="Google Shape;101;p8"/>
            <p:cNvSpPr/>
            <p:nvPr/>
          </p:nvSpPr>
          <p:spPr>
            <a:xfrm flipH="1">
              <a:off x="19911500" y="0"/>
              <a:ext cx="3303806" cy="3390099"/>
            </a:xfrm>
            <a:custGeom>
              <a:rect b="b" l="l" r="r" t="t"/>
              <a:pathLst>
                <a:path extrusionOk="0" h="3390099" w="3303806">
                  <a:moveTo>
                    <a:pt x="3303806" y="0"/>
                  </a:moveTo>
                  <a:lnTo>
                    <a:pt x="0" y="0"/>
                  </a:lnTo>
                  <a:lnTo>
                    <a:pt x="0" y="3390099"/>
                  </a:lnTo>
                  <a:lnTo>
                    <a:pt x="3303806" y="3390099"/>
                  </a:lnTo>
                  <a:lnTo>
                    <a:pt x="3303806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8"/>
            <p:cNvSpPr/>
            <p:nvPr/>
          </p:nvSpPr>
          <p:spPr>
            <a:xfrm rot="10800000">
              <a:off x="19911500" y="9186158"/>
              <a:ext cx="3303806" cy="3390099"/>
            </a:xfrm>
            <a:custGeom>
              <a:rect b="b" l="l" r="r" t="t"/>
              <a:pathLst>
                <a:path extrusionOk="0" h="3390099" w="3303806">
                  <a:moveTo>
                    <a:pt x="3303806" y="3390099"/>
                  </a:moveTo>
                  <a:lnTo>
                    <a:pt x="0" y="3390099"/>
                  </a:lnTo>
                  <a:lnTo>
                    <a:pt x="0" y="0"/>
                  </a:lnTo>
                  <a:lnTo>
                    <a:pt x="3303806" y="0"/>
                  </a:lnTo>
                  <a:lnTo>
                    <a:pt x="3303806" y="3390099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9"/>
          <p:cNvSpPr txBox="1"/>
          <p:nvPr/>
        </p:nvSpPr>
        <p:spPr>
          <a:xfrm>
            <a:off x="1074097" y="3296343"/>
            <a:ext cx="16205100" cy="4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What a bright time, it’s the right time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To rock the night away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______ ____ ____ __ _ _____ ____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To go gliding in a one-horse sleigh</a:t>
            </a:r>
            <a:endParaRPr>
              <a:solidFill>
                <a:srgbClr val="EFC85D"/>
              </a:solidFill>
            </a:endParaRPr>
          </a:p>
        </p:txBody>
      </p:sp>
      <p:grpSp>
        <p:nvGrpSpPr>
          <p:cNvPr id="109" name="Google Shape;109;p9"/>
          <p:cNvGrpSpPr/>
          <p:nvPr/>
        </p:nvGrpSpPr>
        <p:grpSpPr>
          <a:xfrm>
            <a:off x="491401" y="425410"/>
            <a:ext cx="17370513" cy="2043812"/>
            <a:chOff x="0" y="0"/>
            <a:chExt cx="23160683" cy="2725083"/>
          </a:xfrm>
        </p:grpSpPr>
        <p:sp>
          <p:nvSpPr>
            <p:cNvPr id="110" name="Google Shape;110;p9"/>
            <p:cNvSpPr/>
            <p:nvPr/>
          </p:nvSpPr>
          <p:spPr>
            <a:xfrm>
              <a:off x="0" y="22022"/>
              <a:ext cx="5762339" cy="2703061"/>
            </a:xfrm>
            <a:custGeom>
              <a:rect b="b" l="l" r="r" t="t"/>
              <a:pathLst>
                <a:path extrusionOk="0" h="2703061" w="5762339">
                  <a:moveTo>
                    <a:pt x="0" y="0"/>
                  </a:moveTo>
                  <a:lnTo>
                    <a:pt x="5762339" y="0"/>
                  </a:lnTo>
                  <a:lnTo>
                    <a:pt x="5762339" y="2703061"/>
                  </a:lnTo>
                  <a:lnTo>
                    <a:pt x="0" y="2703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1" name="Google Shape;111;p9"/>
            <p:cNvSpPr/>
            <p:nvPr/>
          </p:nvSpPr>
          <p:spPr>
            <a:xfrm>
              <a:off x="17398344" y="0"/>
              <a:ext cx="5762339" cy="2703061"/>
            </a:xfrm>
            <a:custGeom>
              <a:rect b="b" l="l" r="r" t="t"/>
              <a:pathLst>
                <a:path extrusionOk="0" h="2703061" w="5762339">
                  <a:moveTo>
                    <a:pt x="0" y="0"/>
                  </a:moveTo>
                  <a:lnTo>
                    <a:pt x="5762338" y="0"/>
                  </a:lnTo>
                  <a:lnTo>
                    <a:pt x="5762338" y="2703061"/>
                  </a:lnTo>
                  <a:lnTo>
                    <a:pt x="0" y="2703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12" name="Google Shape;112;p9"/>
            <p:cNvGrpSpPr/>
            <p:nvPr/>
          </p:nvGrpSpPr>
          <p:grpSpPr>
            <a:xfrm>
              <a:off x="6204915" y="435797"/>
              <a:ext cx="10567821" cy="1934919"/>
              <a:chOff x="0" y="-38100"/>
              <a:chExt cx="2087471" cy="382206"/>
            </a:xfrm>
          </p:grpSpPr>
          <p:sp>
            <p:nvSpPr>
              <p:cNvPr id="113" name="Google Shape;113;p9"/>
              <p:cNvSpPr/>
              <p:nvPr/>
            </p:nvSpPr>
            <p:spPr>
              <a:xfrm>
                <a:off x="0" y="0"/>
                <a:ext cx="2087471" cy="344106"/>
              </a:xfrm>
              <a:custGeom>
                <a:rect b="b" l="l" r="r" t="t"/>
                <a:pathLst>
                  <a:path extrusionOk="0" h="344106" w="2087471">
                    <a:moveTo>
                      <a:pt x="97679" y="0"/>
                    </a:moveTo>
                    <a:lnTo>
                      <a:pt x="1989792" y="0"/>
                    </a:lnTo>
                    <a:cubicBezTo>
                      <a:pt x="2043738" y="0"/>
                      <a:pt x="2087471" y="43732"/>
                      <a:pt x="2087471" y="97679"/>
                    </a:cubicBezTo>
                    <a:lnTo>
                      <a:pt x="2087471" y="246427"/>
                    </a:lnTo>
                    <a:cubicBezTo>
                      <a:pt x="2087471" y="300374"/>
                      <a:pt x="2043738" y="344106"/>
                      <a:pt x="1989792" y="344106"/>
                    </a:cubicBezTo>
                    <a:lnTo>
                      <a:pt x="97679" y="344106"/>
                    </a:lnTo>
                    <a:cubicBezTo>
                      <a:pt x="43732" y="344106"/>
                      <a:pt x="0" y="300374"/>
                      <a:pt x="0" y="246427"/>
                    </a:cubicBezTo>
                    <a:lnTo>
                      <a:pt x="0" y="97679"/>
                    </a:lnTo>
                    <a:cubicBezTo>
                      <a:pt x="0" y="43732"/>
                      <a:pt x="43732" y="0"/>
                      <a:pt x="97679" y="0"/>
                    </a:cubicBezTo>
                    <a:close/>
                  </a:path>
                </a:pathLst>
              </a:custGeom>
              <a:solidFill>
                <a:srgbClr val="C2212B"/>
              </a:solidFill>
              <a:ln cap="rnd" cmpd="sng" w="76200">
                <a:solidFill>
                  <a:srgbClr val="EFC8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9"/>
              <p:cNvSpPr txBox="1"/>
              <p:nvPr/>
            </p:nvSpPr>
            <p:spPr>
              <a:xfrm>
                <a:off x="0" y="-38100"/>
                <a:ext cx="2087471" cy="382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p9"/>
            <p:cNvSpPr txBox="1"/>
            <p:nvPr/>
          </p:nvSpPr>
          <p:spPr>
            <a:xfrm>
              <a:off x="9580898" y="975696"/>
              <a:ext cx="38160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999" u="none" cap="none" strike="noStrike">
                  <a:solidFill>
                    <a:srgbClr val="FABD15"/>
                  </a:solidFill>
                  <a:latin typeface="Tomorrow"/>
                  <a:ea typeface="Tomorrow"/>
                  <a:cs typeface="Tomorrow"/>
                  <a:sym typeface="Tomorrow"/>
                </a:rPr>
                <a:t>ROUND 1</a:t>
              </a:r>
              <a:endParaRPr/>
            </a:p>
          </p:txBody>
        </p:sp>
      </p:grpSp>
      <p:sp>
        <p:nvSpPr>
          <p:cNvPr id="116" name="Google Shape;116;p9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2"/>
                </a:solidFill>
                <a:latin typeface="Tomorrow"/>
                <a:ea typeface="Tomorrow"/>
                <a:cs typeface="Tomorrow"/>
                <a:sym typeface="Tomorrow"/>
              </a:rPr>
              <a:t>Jingle Bell Rock by Bobby Helms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rPr>
              <a:t>Jingle Bell Rock by Bobby Helms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0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5" name="Google Shape;125;p10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126" name="Google Shape;126;p10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0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10"/>
          <p:cNvSpPr txBox="1"/>
          <p:nvPr/>
        </p:nvSpPr>
        <p:spPr>
          <a:xfrm>
            <a:off x="5803498" y="1158922"/>
            <a:ext cx="674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1 ANSWER</a:t>
            </a:r>
            <a:endParaRPr/>
          </a:p>
        </p:txBody>
      </p:sp>
      <p:grpSp>
        <p:nvGrpSpPr>
          <p:cNvPr id="129" name="Google Shape;129;p10"/>
          <p:cNvGrpSpPr/>
          <p:nvPr/>
        </p:nvGrpSpPr>
        <p:grpSpPr>
          <a:xfrm>
            <a:off x="1005461" y="3304067"/>
            <a:ext cx="16273811" cy="4452300"/>
            <a:chOff x="0" y="-123825"/>
            <a:chExt cx="21698416" cy="5936400"/>
          </a:xfrm>
        </p:grpSpPr>
        <p:sp>
          <p:nvSpPr>
            <p:cNvPr id="130" name="Google Shape;130;p10"/>
            <p:cNvSpPr txBox="1"/>
            <p:nvPr/>
          </p:nvSpPr>
          <p:spPr>
            <a:xfrm>
              <a:off x="91516" y="-123825"/>
              <a:ext cx="21606900" cy="59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What a bright time, it’s the right time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To rock the night away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To go gliding in a one-horse sleigh</a:t>
              </a:r>
              <a:endParaRPr>
                <a:solidFill>
                  <a:srgbClr val="EFC85D"/>
                </a:solidFill>
              </a:endParaRPr>
            </a:p>
          </p:txBody>
        </p:sp>
        <p:sp>
          <p:nvSpPr>
            <p:cNvPr id="131" name="Google Shape;131;p10"/>
            <p:cNvSpPr txBox="1"/>
            <p:nvPr/>
          </p:nvSpPr>
          <p:spPr>
            <a:xfrm>
              <a:off x="0" y="2979208"/>
              <a:ext cx="21606826" cy="144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FFFFFF"/>
                  </a:solidFill>
                  <a:latin typeface="Lobster"/>
                  <a:ea typeface="Lobster"/>
                  <a:cs typeface="Lobster"/>
                  <a:sym typeface="Lobster"/>
                </a:rPr>
                <a:t>Jingle bell time is a swell time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/>
        </p:nvSpPr>
        <p:spPr>
          <a:xfrm>
            <a:off x="1074097" y="3296343"/>
            <a:ext cx="16205100" cy="4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O holy night the stars are brightly shining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It is the night of our dear Savior’s birth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Long lay the world in sin and error pining</a:t>
            </a:r>
            <a:endParaRPr>
              <a:solidFill>
                <a:srgbClr val="EFC85D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EFC85D"/>
                </a:solidFill>
                <a:latin typeface="Lobster"/>
                <a:ea typeface="Lobster"/>
                <a:cs typeface="Lobster"/>
                <a:sym typeface="Lobster"/>
              </a:rPr>
              <a:t>____ __ ________ ___ ___ ____ ____ ___ _____</a:t>
            </a:r>
            <a:endParaRPr>
              <a:solidFill>
                <a:srgbClr val="EFC85D"/>
              </a:solidFill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rPr>
              <a:t>O Holy Night by Adolphe Adam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1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" name="Google Shape;141;p11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142" name="Google Shape;142;p11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1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1"/>
          <p:cNvSpPr txBox="1"/>
          <p:nvPr/>
        </p:nvSpPr>
        <p:spPr>
          <a:xfrm>
            <a:off x="5803498" y="1158922"/>
            <a:ext cx="674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 txBox="1"/>
          <p:nvPr/>
        </p:nvSpPr>
        <p:spPr>
          <a:xfrm>
            <a:off x="1936669" y="8959220"/>
            <a:ext cx="144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Tomorrow"/>
                <a:ea typeface="Tomorrow"/>
                <a:cs typeface="Tomorrow"/>
                <a:sym typeface="Tomorrow"/>
              </a:rPr>
              <a:t>O Holy Night by Adolphe Adam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491401" y="441927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2"/>
          <p:cNvSpPr/>
          <p:nvPr/>
        </p:nvSpPr>
        <p:spPr>
          <a:xfrm>
            <a:off x="13540159" y="425410"/>
            <a:ext cx="4321754" cy="2027296"/>
          </a:xfrm>
          <a:custGeom>
            <a:rect b="b" l="l" r="r" t="t"/>
            <a:pathLst>
              <a:path extrusionOk="0" h="2027296" w="4321754">
                <a:moveTo>
                  <a:pt x="0" y="0"/>
                </a:moveTo>
                <a:lnTo>
                  <a:pt x="4321754" y="0"/>
                </a:lnTo>
                <a:lnTo>
                  <a:pt x="4321754" y="2027295"/>
                </a:lnTo>
                <a:lnTo>
                  <a:pt x="0" y="2027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3" name="Google Shape;153;p12"/>
          <p:cNvGrpSpPr/>
          <p:nvPr/>
        </p:nvGrpSpPr>
        <p:grpSpPr>
          <a:xfrm>
            <a:off x="5145088" y="752257"/>
            <a:ext cx="7925866" cy="1451189"/>
            <a:chOff x="0" y="-38100"/>
            <a:chExt cx="2087471" cy="382206"/>
          </a:xfrm>
        </p:grpSpPr>
        <p:sp>
          <p:nvSpPr>
            <p:cNvPr id="154" name="Google Shape;154;p12"/>
            <p:cNvSpPr/>
            <p:nvPr/>
          </p:nvSpPr>
          <p:spPr>
            <a:xfrm>
              <a:off x="0" y="0"/>
              <a:ext cx="2087471" cy="344106"/>
            </a:xfrm>
            <a:custGeom>
              <a:rect b="b" l="l" r="r" t="t"/>
              <a:pathLst>
                <a:path extrusionOk="0" h="344106" w="2087471">
                  <a:moveTo>
                    <a:pt x="97679" y="0"/>
                  </a:moveTo>
                  <a:lnTo>
                    <a:pt x="1989792" y="0"/>
                  </a:lnTo>
                  <a:cubicBezTo>
                    <a:pt x="2043738" y="0"/>
                    <a:pt x="2087471" y="43732"/>
                    <a:pt x="2087471" y="97679"/>
                  </a:cubicBezTo>
                  <a:lnTo>
                    <a:pt x="2087471" y="246427"/>
                  </a:lnTo>
                  <a:cubicBezTo>
                    <a:pt x="2087471" y="300374"/>
                    <a:pt x="2043738" y="344106"/>
                    <a:pt x="1989792" y="344106"/>
                  </a:cubicBezTo>
                  <a:lnTo>
                    <a:pt x="97679" y="344106"/>
                  </a:lnTo>
                  <a:cubicBezTo>
                    <a:pt x="43732" y="344106"/>
                    <a:pt x="0" y="300374"/>
                    <a:pt x="0" y="246427"/>
                  </a:cubicBezTo>
                  <a:lnTo>
                    <a:pt x="0" y="97679"/>
                  </a:lnTo>
                  <a:cubicBezTo>
                    <a:pt x="0" y="43732"/>
                    <a:pt x="43732" y="0"/>
                    <a:pt x="97679" y="0"/>
                  </a:cubicBezTo>
                  <a:close/>
                </a:path>
              </a:pathLst>
            </a:custGeom>
            <a:solidFill>
              <a:srgbClr val="C2212B"/>
            </a:solidFill>
            <a:ln cap="rnd" cmpd="sng" w="76200">
              <a:solidFill>
                <a:srgbClr val="EFC8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2"/>
            <p:cNvSpPr txBox="1"/>
            <p:nvPr/>
          </p:nvSpPr>
          <p:spPr>
            <a:xfrm>
              <a:off x="0" y="-38100"/>
              <a:ext cx="2087471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2"/>
          <p:cNvSpPr txBox="1"/>
          <p:nvPr/>
        </p:nvSpPr>
        <p:spPr>
          <a:xfrm>
            <a:off x="5803498" y="1158922"/>
            <a:ext cx="674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99" u="none" cap="none" strike="noStrike">
                <a:solidFill>
                  <a:srgbClr val="FABD15"/>
                </a:solidFill>
                <a:latin typeface="Tomorrow"/>
                <a:ea typeface="Tomorrow"/>
                <a:cs typeface="Tomorrow"/>
                <a:sym typeface="Tomorrow"/>
              </a:rPr>
              <a:t>ROUND 2 ANSWER</a:t>
            </a:r>
            <a:endParaRPr/>
          </a:p>
        </p:txBody>
      </p:sp>
      <p:grpSp>
        <p:nvGrpSpPr>
          <p:cNvPr id="157" name="Google Shape;157;p12"/>
          <p:cNvGrpSpPr/>
          <p:nvPr/>
        </p:nvGrpSpPr>
        <p:grpSpPr>
          <a:xfrm>
            <a:off x="1054180" y="3304067"/>
            <a:ext cx="16225093" cy="4537865"/>
            <a:chOff x="0" y="-123825"/>
            <a:chExt cx="21633456" cy="6050486"/>
          </a:xfrm>
        </p:grpSpPr>
        <p:sp>
          <p:nvSpPr>
            <p:cNvPr id="158" name="Google Shape;158;p12"/>
            <p:cNvSpPr txBox="1"/>
            <p:nvPr/>
          </p:nvSpPr>
          <p:spPr>
            <a:xfrm>
              <a:off x="26556" y="-123825"/>
              <a:ext cx="21606900" cy="440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O holy night the stars are brightly shining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It is the night of our dear Savior’s birth</a:t>
              </a:r>
              <a:endParaRPr>
                <a:solidFill>
                  <a:srgbClr val="EFC85D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EFC85D"/>
                  </a:solidFill>
                  <a:latin typeface="Lobster"/>
                  <a:ea typeface="Lobster"/>
                  <a:cs typeface="Lobster"/>
                  <a:sym typeface="Lobster"/>
                </a:rPr>
                <a:t>Long lay the world in sin and error pining</a:t>
              </a:r>
              <a:endParaRPr>
                <a:solidFill>
                  <a:srgbClr val="EFC85D"/>
                </a:solidFill>
              </a:endParaRPr>
            </a:p>
          </p:txBody>
        </p:sp>
        <p:sp>
          <p:nvSpPr>
            <p:cNvPr id="159" name="Google Shape;159;p12"/>
            <p:cNvSpPr txBox="1"/>
            <p:nvPr/>
          </p:nvSpPr>
          <p:spPr>
            <a:xfrm>
              <a:off x="0" y="4486269"/>
              <a:ext cx="21606826" cy="144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500" u="none" cap="none" strike="noStrike">
                  <a:solidFill>
                    <a:srgbClr val="FFFFFF"/>
                  </a:solidFill>
                  <a:latin typeface="Lobster"/>
                  <a:ea typeface="Lobster"/>
                  <a:cs typeface="Lobster"/>
                  <a:sym typeface="Lobster"/>
                </a:rPr>
                <a:t>Till He appeared and the soul felt its worth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