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0287000" cx="18288000"/>
  <p:notesSz cx="6858000" cy="9144000"/>
  <p:embeddedFontLst>
    <p:embeddedFont>
      <p:font typeface="Lobster"/>
      <p:regular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Jua"/>
      <p:regular r:id="rId29"/>
    </p:embeddedFont>
    <p:embeddedFont>
      <p:font typeface="DM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Lobster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Ju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DMSans-bold.fntdata"/><Relationship Id="rId30" Type="http://schemas.openxmlformats.org/officeDocument/2006/relationships/font" Target="fonts/DMSans-regular.fntdata"/><Relationship Id="rId11" Type="http://schemas.openxmlformats.org/officeDocument/2006/relationships/slide" Target="slides/slide6.xml"/><Relationship Id="rId33" Type="http://schemas.openxmlformats.org/officeDocument/2006/relationships/font" Target="fonts/DMSans-boldItalic.fntdata"/><Relationship Id="rId10" Type="http://schemas.openxmlformats.org/officeDocument/2006/relationships/slide" Target="slides/slide5.xml"/><Relationship Id="rId32" Type="http://schemas.openxmlformats.org/officeDocument/2006/relationships/font" Target="fonts/DM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Relationship Id="rId4" Type="http://schemas.openxmlformats.org/officeDocument/2006/relationships/image" Target="../media/image37.png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png"/><Relationship Id="rId4" Type="http://schemas.openxmlformats.org/officeDocument/2006/relationships/image" Target="../media/image10.png"/><Relationship Id="rId5" Type="http://schemas.openxmlformats.org/officeDocument/2006/relationships/image" Target="../media/image13.jpg"/><Relationship Id="rId6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image" Target="../media/image42.png"/><Relationship Id="rId6" Type="http://schemas.openxmlformats.org/officeDocument/2006/relationships/image" Target="../media/image4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8.png"/><Relationship Id="rId10" Type="http://schemas.openxmlformats.org/officeDocument/2006/relationships/image" Target="../media/image37.png"/><Relationship Id="rId9" Type="http://schemas.openxmlformats.org/officeDocument/2006/relationships/image" Target="../media/image34.png"/><Relationship Id="rId5" Type="http://schemas.openxmlformats.org/officeDocument/2006/relationships/image" Target="../media/image26.png"/><Relationship Id="rId6" Type="http://schemas.openxmlformats.org/officeDocument/2006/relationships/image" Target="../media/image24.png"/><Relationship Id="rId7" Type="http://schemas.openxmlformats.org/officeDocument/2006/relationships/image" Target="../media/image33.png"/><Relationship Id="rId8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9.jpg"/><Relationship Id="rId6" Type="http://schemas.openxmlformats.org/officeDocument/2006/relationships/image" Target="../media/image1.png"/><Relationship Id="rId7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3.jpg"/><Relationship Id="rId6" Type="http://schemas.openxmlformats.org/officeDocument/2006/relationships/image" Target="../media/image2.png"/><Relationship Id="rId7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Relationship Id="rId4" Type="http://schemas.openxmlformats.org/officeDocument/2006/relationships/image" Target="../media/image21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5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5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4727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-457017" y="162718"/>
            <a:ext cx="19024248" cy="4245843"/>
            <a:chOff x="0" y="0"/>
            <a:chExt cx="25365664" cy="5661124"/>
          </a:xfrm>
        </p:grpSpPr>
        <p:grpSp>
          <p:nvGrpSpPr>
            <p:cNvPr id="85" name="Google Shape;85;p13"/>
            <p:cNvGrpSpPr/>
            <p:nvPr/>
          </p:nvGrpSpPr>
          <p:grpSpPr>
            <a:xfrm>
              <a:off x="1652570" y="645708"/>
              <a:ext cx="22297573" cy="4307681"/>
              <a:chOff x="0" y="-38100"/>
              <a:chExt cx="4404459" cy="850900"/>
            </a:xfrm>
          </p:grpSpPr>
          <p:sp>
            <p:nvSpPr>
              <p:cNvPr id="86" name="Google Shape;86;p13"/>
              <p:cNvSpPr/>
              <p:nvPr/>
            </p:nvSpPr>
            <p:spPr>
              <a:xfrm>
                <a:off x="0" y="0"/>
                <a:ext cx="4404459" cy="812800"/>
              </a:xfrm>
              <a:custGeom>
                <a:rect b="b" l="l" r="r" t="t"/>
                <a:pathLst>
                  <a:path extrusionOk="0" h="812800" w="4404459">
                    <a:moveTo>
                      <a:pt x="23610" y="0"/>
                    </a:moveTo>
                    <a:lnTo>
                      <a:pt x="4380848" y="0"/>
                    </a:lnTo>
                    <a:cubicBezTo>
                      <a:pt x="4387110" y="0"/>
                      <a:pt x="4393116" y="2487"/>
                      <a:pt x="4397544" y="6915"/>
                    </a:cubicBezTo>
                    <a:cubicBezTo>
                      <a:pt x="4401971" y="11343"/>
                      <a:pt x="4404459" y="17348"/>
                      <a:pt x="4404459" y="23610"/>
                    </a:cubicBezTo>
                    <a:lnTo>
                      <a:pt x="4404459" y="789190"/>
                    </a:lnTo>
                    <a:cubicBezTo>
                      <a:pt x="4404459" y="802229"/>
                      <a:pt x="4393888" y="812800"/>
                      <a:pt x="4380848" y="812800"/>
                    </a:cubicBezTo>
                    <a:lnTo>
                      <a:pt x="23610" y="812800"/>
                    </a:lnTo>
                    <a:cubicBezTo>
                      <a:pt x="10571" y="812800"/>
                      <a:pt x="0" y="802229"/>
                      <a:pt x="0" y="789190"/>
                    </a:cubicBezTo>
                    <a:lnTo>
                      <a:pt x="0" y="23610"/>
                    </a:lnTo>
                    <a:cubicBezTo>
                      <a:pt x="0" y="10571"/>
                      <a:pt x="10571" y="0"/>
                      <a:pt x="23610" y="0"/>
                    </a:cubicBezTo>
                    <a:close/>
                  </a:path>
                </a:pathLst>
              </a:custGeom>
              <a:solidFill>
                <a:srgbClr val="B4010C"/>
              </a:solidFill>
              <a:ln cap="rnd" cmpd="sng" w="95250">
                <a:solidFill>
                  <a:srgbClr val="FBF19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13"/>
              <p:cNvSpPr txBox="1"/>
              <p:nvPr/>
            </p:nvSpPr>
            <p:spPr>
              <a:xfrm>
                <a:off x="0" y="-38100"/>
                <a:ext cx="4404459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" name="Google Shape;88;p13"/>
            <p:cNvSpPr txBox="1"/>
            <p:nvPr/>
          </p:nvSpPr>
          <p:spPr>
            <a:xfrm>
              <a:off x="1985090" y="1103430"/>
              <a:ext cx="21550200" cy="349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015" u="none" cap="none" strike="noStrike">
                  <a:solidFill>
                    <a:srgbClr val="FFD152"/>
                  </a:solidFill>
                  <a:latin typeface="Lobster"/>
                  <a:ea typeface="Lobster"/>
                  <a:cs typeface="Lobster"/>
                  <a:sym typeface="Lobster"/>
                </a:rPr>
                <a:t>I-birit mo</a:t>
              </a:r>
              <a:r>
                <a:rPr b="0" i="0" lang="en-US" sz="17015" u="none" cap="none" strike="noStrike">
                  <a:solidFill>
                    <a:srgbClr val="FFD152"/>
                  </a:solidFill>
                  <a:latin typeface="Lobster"/>
                  <a:ea typeface="Lobster"/>
                  <a:cs typeface="Lobster"/>
                  <a:sym typeface="Lobster"/>
                </a:rPr>
                <a:t>, Santa!</a:t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 rot="10800000">
              <a:off x="21877848" y="0"/>
              <a:ext cx="3487816" cy="3341962"/>
            </a:xfrm>
            <a:custGeom>
              <a:rect b="b" l="l" r="r" t="t"/>
              <a:pathLst>
                <a:path extrusionOk="0" h="3341962" w="3487816">
                  <a:moveTo>
                    <a:pt x="3487816" y="3341962"/>
                  </a:moveTo>
                  <a:lnTo>
                    <a:pt x="0" y="3341962"/>
                  </a:lnTo>
                  <a:lnTo>
                    <a:pt x="0" y="0"/>
                  </a:lnTo>
                  <a:lnTo>
                    <a:pt x="3487816" y="0"/>
                  </a:lnTo>
                  <a:lnTo>
                    <a:pt x="3487816" y="3341962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0" name="Google Shape;90;p13"/>
            <p:cNvSpPr/>
            <p:nvPr/>
          </p:nvSpPr>
          <p:spPr>
            <a:xfrm>
              <a:off x="0" y="2319162"/>
              <a:ext cx="3487816" cy="3341962"/>
            </a:xfrm>
            <a:custGeom>
              <a:rect b="b" l="l" r="r" t="t"/>
              <a:pathLst>
                <a:path extrusionOk="0" h="3341962" w="3487816">
                  <a:moveTo>
                    <a:pt x="0" y="0"/>
                  </a:moveTo>
                  <a:lnTo>
                    <a:pt x="3487816" y="0"/>
                  </a:lnTo>
                  <a:lnTo>
                    <a:pt x="3487816" y="3341962"/>
                  </a:lnTo>
                  <a:lnTo>
                    <a:pt x="0" y="33419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 b="37453" l="0" r="0" t="0"/>
          <a:stretch/>
        </p:blipFill>
        <p:spPr>
          <a:xfrm>
            <a:off x="-88900" y="9450729"/>
            <a:ext cx="18376899" cy="83627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/>
          <p:nvPr/>
        </p:nvSpPr>
        <p:spPr>
          <a:xfrm>
            <a:off x="2542660" y="2506472"/>
            <a:ext cx="13507481" cy="7780528"/>
          </a:xfrm>
          <a:custGeom>
            <a:rect b="b" l="l" r="r" t="t"/>
            <a:pathLst>
              <a:path extrusionOk="0" h="7780528" w="13507481">
                <a:moveTo>
                  <a:pt x="0" y="0"/>
                </a:moveTo>
                <a:lnTo>
                  <a:pt x="13507480" y="0"/>
                </a:lnTo>
                <a:lnTo>
                  <a:pt x="13507480" y="7780528"/>
                </a:lnTo>
                <a:lnTo>
                  <a:pt x="0" y="7780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0069" l="-8729" r="-3449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BD15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"/>
          <p:cNvSpPr/>
          <p:nvPr/>
        </p:nvSpPr>
        <p:spPr>
          <a:xfrm>
            <a:off x="1028700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1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2"/>
          <p:cNvSpPr/>
          <p:nvPr/>
        </p:nvSpPr>
        <p:spPr>
          <a:xfrm>
            <a:off x="5238495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1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2"/>
          <p:cNvSpPr/>
          <p:nvPr/>
        </p:nvSpPr>
        <p:spPr>
          <a:xfrm>
            <a:off x="9450311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1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2"/>
          <p:cNvSpPr/>
          <p:nvPr/>
        </p:nvSpPr>
        <p:spPr>
          <a:xfrm>
            <a:off x="13662127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1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2"/>
          <p:cNvSpPr txBox="1"/>
          <p:nvPr/>
        </p:nvSpPr>
        <p:spPr>
          <a:xfrm>
            <a:off x="1096600" y="2880705"/>
            <a:ext cx="13972753" cy="1708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C4429"/>
                </a:solidFill>
                <a:latin typeface="Lobster"/>
                <a:ea typeface="Lobster"/>
                <a:cs typeface="Lobster"/>
                <a:sym typeface="Lobster"/>
              </a:rPr>
              <a:t>Sa Paskong</a:t>
            </a:r>
            <a:endParaRPr/>
          </a:p>
        </p:txBody>
      </p:sp>
      <p:grpSp>
        <p:nvGrpSpPr>
          <p:cNvPr id="270" name="Google Shape;270;p22"/>
          <p:cNvGrpSpPr/>
          <p:nvPr/>
        </p:nvGrpSpPr>
        <p:grpSpPr>
          <a:xfrm>
            <a:off x="7527979" y="2848753"/>
            <a:ext cx="5930078" cy="1817893"/>
            <a:chOff x="0" y="-38100"/>
            <a:chExt cx="1561831" cy="478787"/>
          </a:xfrm>
        </p:grpSpPr>
        <p:sp>
          <p:nvSpPr>
            <p:cNvPr id="271" name="Google Shape;271;p22"/>
            <p:cNvSpPr/>
            <p:nvPr/>
          </p:nvSpPr>
          <p:spPr>
            <a:xfrm>
              <a:off x="0" y="0"/>
              <a:ext cx="1561831" cy="440687"/>
            </a:xfrm>
            <a:custGeom>
              <a:rect b="b" l="l" r="r" t="t"/>
              <a:pathLst>
                <a:path extrusionOk="0" h="440687" w="1561831">
                  <a:moveTo>
                    <a:pt x="65277" y="0"/>
                  </a:moveTo>
                  <a:lnTo>
                    <a:pt x="1496555" y="0"/>
                  </a:lnTo>
                  <a:cubicBezTo>
                    <a:pt x="1513867" y="0"/>
                    <a:pt x="1530470" y="6877"/>
                    <a:pt x="1542712" y="19119"/>
                  </a:cubicBezTo>
                  <a:cubicBezTo>
                    <a:pt x="1554954" y="31361"/>
                    <a:pt x="1561831" y="47964"/>
                    <a:pt x="1561831" y="65277"/>
                  </a:cubicBezTo>
                  <a:lnTo>
                    <a:pt x="1561831" y="375410"/>
                  </a:lnTo>
                  <a:cubicBezTo>
                    <a:pt x="1561831" y="411461"/>
                    <a:pt x="1532606" y="440687"/>
                    <a:pt x="1496555" y="440687"/>
                  </a:cubicBezTo>
                  <a:lnTo>
                    <a:pt x="65277" y="440687"/>
                  </a:lnTo>
                  <a:cubicBezTo>
                    <a:pt x="47964" y="440687"/>
                    <a:pt x="31361" y="433809"/>
                    <a:pt x="19119" y="421568"/>
                  </a:cubicBezTo>
                  <a:cubicBezTo>
                    <a:pt x="6877" y="409326"/>
                    <a:pt x="0" y="392722"/>
                    <a:pt x="0" y="375410"/>
                  </a:cubicBezTo>
                  <a:lnTo>
                    <a:pt x="0" y="65277"/>
                  </a:lnTo>
                  <a:cubicBezTo>
                    <a:pt x="0" y="47964"/>
                    <a:pt x="6877" y="31361"/>
                    <a:pt x="19119" y="19119"/>
                  </a:cubicBezTo>
                  <a:cubicBezTo>
                    <a:pt x="31361" y="6877"/>
                    <a:pt x="47964" y="0"/>
                    <a:pt x="65277" y="0"/>
                  </a:cubicBezTo>
                  <a:close/>
                </a:path>
              </a:pathLst>
            </a:custGeom>
            <a:solidFill>
              <a:srgbClr val="FFF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2"/>
            <p:cNvSpPr txBox="1"/>
            <p:nvPr/>
          </p:nvSpPr>
          <p:spPr>
            <a:xfrm>
              <a:off x="0" y="-38100"/>
              <a:ext cx="1561831" cy="478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22"/>
          <p:cNvSpPr/>
          <p:nvPr/>
        </p:nvSpPr>
        <p:spPr>
          <a:xfrm>
            <a:off x="14026815" y="448770"/>
            <a:ext cx="5486717" cy="5859601"/>
          </a:xfrm>
          <a:custGeom>
            <a:rect b="b" l="l" r="r" t="t"/>
            <a:pathLst>
              <a:path extrusionOk="0" h="5859601" w="5486717">
                <a:moveTo>
                  <a:pt x="0" y="0"/>
                </a:moveTo>
                <a:lnTo>
                  <a:pt x="5486718" y="0"/>
                </a:lnTo>
                <a:lnTo>
                  <a:pt x="5486718" y="5859601"/>
                </a:lnTo>
                <a:lnTo>
                  <a:pt x="0" y="5859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22"/>
          <p:cNvSpPr txBox="1"/>
          <p:nvPr/>
        </p:nvSpPr>
        <p:spPr>
          <a:xfrm>
            <a:off x="1282907" y="7029199"/>
            <a:ext cx="303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A. malamig</a:t>
            </a:r>
            <a:endParaRPr/>
          </a:p>
        </p:txBody>
      </p:sp>
      <p:sp>
        <p:nvSpPr>
          <p:cNvPr id="275" name="Google Shape;275;p22"/>
          <p:cNvSpPr txBox="1"/>
          <p:nvPr/>
        </p:nvSpPr>
        <p:spPr>
          <a:xfrm>
            <a:off x="5719991" y="7036780"/>
            <a:ext cx="2636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B. darating</a:t>
            </a:r>
            <a:endParaRPr/>
          </a:p>
        </p:txBody>
      </p:sp>
      <p:sp>
        <p:nvSpPr>
          <p:cNvPr id="276" name="Google Shape;276;p22"/>
          <p:cNvSpPr txBox="1"/>
          <p:nvPr/>
        </p:nvSpPr>
        <p:spPr>
          <a:xfrm>
            <a:off x="9761725" y="7029199"/>
            <a:ext cx="297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C. sasapit</a:t>
            </a:r>
            <a:endParaRPr/>
          </a:p>
        </p:txBody>
      </p:sp>
      <p:sp>
        <p:nvSpPr>
          <p:cNvPr id="277" name="Google Shape;277;p22"/>
          <p:cNvSpPr txBox="1"/>
          <p:nvPr/>
        </p:nvSpPr>
        <p:spPr>
          <a:xfrm>
            <a:off x="14026815" y="7029199"/>
            <a:ext cx="286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D. maliwanag</a:t>
            </a:r>
            <a:endParaRPr/>
          </a:p>
        </p:txBody>
      </p:sp>
      <p:sp>
        <p:nvSpPr>
          <p:cNvPr id="278" name="Google Shape;278;p22"/>
          <p:cNvSpPr txBox="1"/>
          <p:nvPr/>
        </p:nvSpPr>
        <p:spPr>
          <a:xfrm>
            <a:off x="1096600" y="4765675"/>
            <a:ext cx="8920630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by Mabuhay Singers</a:t>
            </a:r>
            <a:endParaRPr/>
          </a:p>
        </p:txBody>
      </p:sp>
      <p:sp>
        <p:nvSpPr>
          <p:cNvPr id="279" name="Google Shape;279;p22"/>
          <p:cNvSpPr txBox="1"/>
          <p:nvPr/>
        </p:nvSpPr>
        <p:spPr>
          <a:xfrm>
            <a:off x="10148926" y="3033105"/>
            <a:ext cx="6882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DD000E"/>
                </a:solidFill>
                <a:latin typeface="Lobster"/>
                <a:ea typeface="Lobster"/>
                <a:cs typeface="Lobster"/>
                <a:sym typeface="Lobster"/>
              </a:rPr>
              <a:t>?</a:t>
            </a:r>
            <a:endParaRPr/>
          </a:p>
        </p:txBody>
      </p:sp>
      <p:grpSp>
        <p:nvGrpSpPr>
          <p:cNvPr id="280" name="Google Shape;280;p22"/>
          <p:cNvGrpSpPr/>
          <p:nvPr/>
        </p:nvGrpSpPr>
        <p:grpSpPr>
          <a:xfrm>
            <a:off x="1028700" y="589251"/>
            <a:ext cx="7054276" cy="1451189"/>
            <a:chOff x="0" y="-38100"/>
            <a:chExt cx="1857916" cy="382206"/>
          </a:xfrm>
        </p:grpSpPr>
        <p:sp>
          <p:nvSpPr>
            <p:cNvPr id="281" name="Google Shape;281;p22"/>
            <p:cNvSpPr/>
            <p:nvPr/>
          </p:nvSpPr>
          <p:spPr>
            <a:xfrm>
              <a:off x="0" y="0"/>
              <a:ext cx="1857916" cy="344106"/>
            </a:xfrm>
            <a:custGeom>
              <a:rect b="b" l="l" r="r" t="t"/>
              <a:pathLst>
                <a:path extrusionOk="0" h="344106" w="1857916">
                  <a:moveTo>
                    <a:pt x="109748" y="0"/>
                  </a:moveTo>
                  <a:lnTo>
                    <a:pt x="1748168" y="0"/>
                  </a:lnTo>
                  <a:cubicBezTo>
                    <a:pt x="1777275" y="0"/>
                    <a:pt x="1805190" y="11563"/>
                    <a:pt x="1825772" y="32144"/>
                  </a:cubicBezTo>
                  <a:cubicBezTo>
                    <a:pt x="1846354" y="52726"/>
                    <a:pt x="1857916" y="80641"/>
                    <a:pt x="1857916" y="109748"/>
                  </a:cubicBezTo>
                  <a:lnTo>
                    <a:pt x="1857916" y="234358"/>
                  </a:lnTo>
                  <a:cubicBezTo>
                    <a:pt x="1857916" y="294970"/>
                    <a:pt x="1808781" y="344106"/>
                    <a:pt x="1748168" y="344106"/>
                  </a:cubicBezTo>
                  <a:lnTo>
                    <a:pt x="109748" y="344106"/>
                  </a:lnTo>
                  <a:cubicBezTo>
                    <a:pt x="49136" y="344106"/>
                    <a:pt x="0" y="294970"/>
                    <a:pt x="0" y="234358"/>
                  </a:cubicBezTo>
                  <a:lnTo>
                    <a:pt x="0" y="109748"/>
                  </a:lnTo>
                  <a:cubicBezTo>
                    <a:pt x="0" y="49136"/>
                    <a:pt x="49136" y="0"/>
                    <a:pt x="109748" y="0"/>
                  </a:cubicBezTo>
                  <a:close/>
                </a:path>
              </a:pathLst>
            </a:custGeom>
            <a:solidFill>
              <a:srgbClr val="064727"/>
            </a:solidFill>
            <a:ln cap="rnd" cmpd="sng" w="76200">
              <a:solidFill>
                <a:srgbClr val="FBF19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2"/>
            <p:cNvSpPr txBox="1"/>
            <p:nvPr/>
          </p:nvSpPr>
          <p:spPr>
            <a:xfrm>
              <a:off x="0" y="-38100"/>
              <a:ext cx="1857916" cy="382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/>
            </a:p>
          </p:txBody>
        </p:sp>
      </p:grpSp>
      <p:pic>
        <p:nvPicPr>
          <p:cNvPr id="283" name="Google Shape;28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750" y="9842363"/>
            <a:ext cx="18288000" cy="133052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2"/>
          <p:cNvSpPr txBox="1"/>
          <p:nvPr/>
        </p:nvSpPr>
        <p:spPr>
          <a:xfrm>
            <a:off x="1866431" y="1047750"/>
            <a:ext cx="552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ABD15"/>
                </a:solidFill>
                <a:latin typeface="DM Sans"/>
                <a:ea typeface="DM Sans"/>
                <a:cs typeface="DM Sans"/>
                <a:sym typeface="DM Sans"/>
              </a:rPr>
              <a:t>ROUND </a:t>
            </a:r>
            <a:r>
              <a:rPr b="1" lang="en-US" sz="3999">
                <a:solidFill>
                  <a:srgbClr val="FABD15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BD15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3"/>
          <p:cNvSpPr/>
          <p:nvPr/>
        </p:nvSpPr>
        <p:spPr>
          <a:xfrm>
            <a:off x="1028700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2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3"/>
          <p:cNvSpPr/>
          <p:nvPr/>
        </p:nvSpPr>
        <p:spPr>
          <a:xfrm>
            <a:off x="5238495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FFFB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3"/>
          <p:cNvSpPr/>
          <p:nvPr/>
        </p:nvSpPr>
        <p:spPr>
          <a:xfrm>
            <a:off x="9450311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2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3"/>
          <p:cNvSpPr/>
          <p:nvPr/>
        </p:nvSpPr>
        <p:spPr>
          <a:xfrm>
            <a:off x="13662127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2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3"/>
          <p:cNvSpPr txBox="1"/>
          <p:nvPr/>
        </p:nvSpPr>
        <p:spPr>
          <a:xfrm>
            <a:off x="1282907" y="7029199"/>
            <a:ext cx="303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A. malamig</a:t>
            </a:r>
            <a:endParaRPr/>
          </a:p>
        </p:txBody>
      </p:sp>
      <p:sp>
        <p:nvSpPr>
          <p:cNvPr id="294" name="Google Shape;294;p23"/>
          <p:cNvSpPr txBox="1"/>
          <p:nvPr/>
        </p:nvSpPr>
        <p:spPr>
          <a:xfrm>
            <a:off x="5719991" y="7036780"/>
            <a:ext cx="2636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DD000E"/>
                </a:solidFill>
                <a:latin typeface="Jua"/>
                <a:ea typeface="Jua"/>
                <a:cs typeface="Jua"/>
                <a:sym typeface="Jua"/>
              </a:rPr>
              <a:t>B. darating</a:t>
            </a:r>
            <a:endParaRPr/>
          </a:p>
        </p:txBody>
      </p:sp>
      <p:sp>
        <p:nvSpPr>
          <p:cNvPr id="295" name="Google Shape;295;p23"/>
          <p:cNvSpPr txBox="1"/>
          <p:nvPr/>
        </p:nvSpPr>
        <p:spPr>
          <a:xfrm>
            <a:off x="9761725" y="7029199"/>
            <a:ext cx="297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C. sasapit</a:t>
            </a:r>
            <a:endParaRPr/>
          </a:p>
        </p:txBody>
      </p:sp>
      <p:sp>
        <p:nvSpPr>
          <p:cNvPr id="296" name="Google Shape;296;p23"/>
          <p:cNvSpPr txBox="1"/>
          <p:nvPr/>
        </p:nvSpPr>
        <p:spPr>
          <a:xfrm>
            <a:off x="14026815" y="7029199"/>
            <a:ext cx="286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D. maliwanag</a:t>
            </a:r>
            <a:endParaRPr/>
          </a:p>
        </p:txBody>
      </p:sp>
      <p:sp>
        <p:nvSpPr>
          <p:cNvPr id="297" name="Google Shape;297;p23"/>
          <p:cNvSpPr txBox="1"/>
          <p:nvPr/>
        </p:nvSpPr>
        <p:spPr>
          <a:xfrm>
            <a:off x="1096600" y="2880705"/>
            <a:ext cx="13972753" cy="1708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C4429"/>
                </a:solidFill>
                <a:latin typeface="Lobster"/>
                <a:ea typeface="Lobster"/>
                <a:cs typeface="Lobster"/>
                <a:sym typeface="Lobster"/>
              </a:rPr>
              <a:t>Sa Paskong</a:t>
            </a:r>
            <a:endParaRPr/>
          </a:p>
        </p:txBody>
      </p:sp>
      <p:sp>
        <p:nvSpPr>
          <p:cNvPr id="298" name="Google Shape;298;p23"/>
          <p:cNvSpPr txBox="1"/>
          <p:nvPr/>
        </p:nvSpPr>
        <p:spPr>
          <a:xfrm>
            <a:off x="1096600" y="4765675"/>
            <a:ext cx="8920630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by Mabuhay Singers</a:t>
            </a:r>
            <a:endParaRPr/>
          </a:p>
        </p:txBody>
      </p:sp>
      <p:grpSp>
        <p:nvGrpSpPr>
          <p:cNvPr id="299" name="Google Shape;299;p23"/>
          <p:cNvGrpSpPr/>
          <p:nvPr/>
        </p:nvGrpSpPr>
        <p:grpSpPr>
          <a:xfrm>
            <a:off x="7527979" y="2848753"/>
            <a:ext cx="5930078" cy="1817893"/>
            <a:chOff x="0" y="-38100"/>
            <a:chExt cx="1561831" cy="478787"/>
          </a:xfrm>
        </p:grpSpPr>
        <p:sp>
          <p:nvSpPr>
            <p:cNvPr id="300" name="Google Shape;300;p23"/>
            <p:cNvSpPr/>
            <p:nvPr/>
          </p:nvSpPr>
          <p:spPr>
            <a:xfrm>
              <a:off x="0" y="0"/>
              <a:ext cx="1561831" cy="440687"/>
            </a:xfrm>
            <a:custGeom>
              <a:rect b="b" l="l" r="r" t="t"/>
              <a:pathLst>
                <a:path extrusionOk="0" h="440687" w="1561831">
                  <a:moveTo>
                    <a:pt x="65277" y="0"/>
                  </a:moveTo>
                  <a:lnTo>
                    <a:pt x="1496555" y="0"/>
                  </a:lnTo>
                  <a:cubicBezTo>
                    <a:pt x="1513867" y="0"/>
                    <a:pt x="1530470" y="6877"/>
                    <a:pt x="1542712" y="19119"/>
                  </a:cubicBezTo>
                  <a:cubicBezTo>
                    <a:pt x="1554954" y="31361"/>
                    <a:pt x="1561831" y="47964"/>
                    <a:pt x="1561831" y="65277"/>
                  </a:cubicBezTo>
                  <a:lnTo>
                    <a:pt x="1561831" y="375410"/>
                  </a:lnTo>
                  <a:cubicBezTo>
                    <a:pt x="1561831" y="411461"/>
                    <a:pt x="1532606" y="440687"/>
                    <a:pt x="1496555" y="440687"/>
                  </a:cubicBezTo>
                  <a:lnTo>
                    <a:pt x="65277" y="440687"/>
                  </a:lnTo>
                  <a:cubicBezTo>
                    <a:pt x="47964" y="440687"/>
                    <a:pt x="31361" y="433809"/>
                    <a:pt x="19119" y="421568"/>
                  </a:cubicBezTo>
                  <a:cubicBezTo>
                    <a:pt x="6877" y="409326"/>
                    <a:pt x="0" y="392722"/>
                    <a:pt x="0" y="375410"/>
                  </a:cubicBezTo>
                  <a:lnTo>
                    <a:pt x="0" y="65277"/>
                  </a:lnTo>
                  <a:cubicBezTo>
                    <a:pt x="0" y="47964"/>
                    <a:pt x="6877" y="31361"/>
                    <a:pt x="19119" y="19119"/>
                  </a:cubicBezTo>
                  <a:cubicBezTo>
                    <a:pt x="31361" y="6877"/>
                    <a:pt x="47964" y="0"/>
                    <a:pt x="65277" y="0"/>
                  </a:cubicBezTo>
                  <a:close/>
                </a:path>
              </a:pathLst>
            </a:custGeom>
            <a:solidFill>
              <a:srgbClr val="FFF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3"/>
            <p:cNvSpPr txBox="1"/>
            <p:nvPr/>
          </p:nvSpPr>
          <p:spPr>
            <a:xfrm>
              <a:off x="0" y="-38100"/>
              <a:ext cx="1561831" cy="478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23"/>
          <p:cNvSpPr txBox="1"/>
          <p:nvPr/>
        </p:nvSpPr>
        <p:spPr>
          <a:xfrm>
            <a:off x="7785461" y="2880705"/>
            <a:ext cx="5415116" cy="1708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DD000E"/>
                </a:solidFill>
                <a:latin typeface="Lobster"/>
                <a:ea typeface="Lobster"/>
                <a:cs typeface="Lobster"/>
                <a:sym typeface="Lobster"/>
              </a:rPr>
              <a:t>darating</a:t>
            </a:r>
            <a:endParaRPr/>
          </a:p>
        </p:txBody>
      </p:sp>
      <p:sp>
        <p:nvSpPr>
          <p:cNvPr id="303" name="Google Shape;303;p23"/>
          <p:cNvSpPr/>
          <p:nvPr/>
        </p:nvSpPr>
        <p:spPr>
          <a:xfrm>
            <a:off x="14026815" y="448770"/>
            <a:ext cx="5486717" cy="5859601"/>
          </a:xfrm>
          <a:custGeom>
            <a:rect b="b" l="l" r="r" t="t"/>
            <a:pathLst>
              <a:path extrusionOk="0" h="5859601" w="5486717">
                <a:moveTo>
                  <a:pt x="0" y="0"/>
                </a:moveTo>
                <a:lnTo>
                  <a:pt x="5486718" y="0"/>
                </a:lnTo>
                <a:lnTo>
                  <a:pt x="5486718" y="5859601"/>
                </a:lnTo>
                <a:lnTo>
                  <a:pt x="0" y="5859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04" name="Google Shape;304;p23"/>
          <p:cNvGrpSpPr/>
          <p:nvPr/>
        </p:nvGrpSpPr>
        <p:grpSpPr>
          <a:xfrm>
            <a:off x="1028700" y="589251"/>
            <a:ext cx="7054276" cy="1451189"/>
            <a:chOff x="0" y="-38100"/>
            <a:chExt cx="1857916" cy="382206"/>
          </a:xfrm>
        </p:grpSpPr>
        <p:sp>
          <p:nvSpPr>
            <p:cNvPr id="305" name="Google Shape;305;p23"/>
            <p:cNvSpPr/>
            <p:nvPr/>
          </p:nvSpPr>
          <p:spPr>
            <a:xfrm>
              <a:off x="0" y="0"/>
              <a:ext cx="1857916" cy="344106"/>
            </a:xfrm>
            <a:custGeom>
              <a:rect b="b" l="l" r="r" t="t"/>
              <a:pathLst>
                <a:path extrusionOk="0" h="344106" w="1857916">
                  <a:moveTo>
                    <a:pt x="109748" y="0"/>
                  </a:moveTo>
                  <a:lnTo>
                    <a:pt x="1748168" y="0"/>
                  </a:lnTo>
                  <a:cubicBezTo>
                    <a:pt x="1777275" y="0"/>
                    <a:pt x="1805190" y="11563"/>
                    <a:pt x="1825772" y="32144"/>
                  </a:cubicBezTo>
                  <a:cubicBezTo>
                    <a:pt x="1846354" y="52726"/>
                    <a:pt x="1857916" y="80641"/>
                    <a:pt x="1857916" y="109748"/>
                  </a:cubicBezTo>
                  <a:lnTo>
                    <a:pt x="1857916" y="234358"/>
                  </a:lnTo>
                  <a:cubicBezTo>
                    <a:pt x="1857916" y="294970"/>
                    <a:pt x="1808781" y="344106"/>
                    <a:pt x="1748168" y="344106"/>
                  </a:cubicBezTo>
                  <a:lnTo>
                    <a:pt x="109748" y="344106"/>
                  </a:lnTo>
                  <a:cubicBezTo>
                    <a:pt x="49136" y="344106"/>
                    <a:pt x="0" y="294970"/>
                    <a:pt x="0" y="234358"/>
                  </a:cubicBezTo>
                  <a:lnTo>
                    <a:pt x="0" y="109748"/>
                  </a:lnTo>
                  <a:cubicBezTo>
                    <a:pt x="0" y="49136"/>
                    <a:pt x="49136" y="0"/>
                    <a:pt x="109748" y="0"/>
                  </a:cubicBezTo>
                  <a:close/>
                </a:path>
              </a:pathLst>
            </a:custGeom>
            <a:solidFill>
              <a:srgbClr val="064727"/>
            </a:solidFill>
            <a:ln cap="rnd" cmpd="sng" w="76200">
              <a:solidFill>
                <a:srgbClr val="FBF19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3"/>
            <p:cNvSpPr txBox="1"/>
            <p:nvPr/>
          </p:nvSpPr>
          <p:spPr>
            <a:xfrm>
              <a:off x="0" y="-38100"/>
              <a:ext cx="1857916" cy="382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/>
            </a:p>
          </p:txBody>
        </p:sp>
      </p:grpSp>
      <p:pic>
        <p:nvPicPr>
          <p:cNvPr id="307" name="Google Shape;30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750" y="9842363"/>
            <a:ext cx="18288000" cy="1330523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3"/>
          <p:cNvSpPr txBox="1"/>
          <p:nvPr/>
        </p:nvSpPr>
        <p:spPr>
          <a:xfrm>
            <a:off x="1866431" y="1047750"/>
            <a:ext cx="552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ABD15"/>
                </a:solidFill>
                <a:latin typeface="DM Sans"/>
                <a:ea typeface="DM Sans"/>
                <a:cs typeface="DM Sans"/>
                <a:sym typeface="DM Sans"/>
              </a:rPr>
              <a:t>ROUND </a:t>
            </a:r>
            <a:r>
              <a:rPr b="1" lang="en-US" sz="3999">
                <a:solidFill>
                  <a:srgbClr val="FABD15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r>
              <a:rPr b="1" i="0" lang="en-US" sz="3999" u="none" cap="none" strike="noStrike">
                <a:solidFill>
                  <a:srgbClr val="FABD15"/>
                </a:solidFill>
                <a:latin typeface="DM Sans"/>
                <a:ea typeface="DM Sans"/>
                <a:cs typeface="DM Sans"/>
                <a:sym typeface="DM Sans"/>
              </a:rPr>
              <a:t> ANSWER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4727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/>
          <p:nvPr/>
        </p:nvSpPr>
        <p:spPr>
          <a:xfrm>
            <a:off x="1028700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1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4"/>
          <p:cNvSpPr/>
          <p:nvPr/>
        </p:nvSpPr>
        <p:spPr>
          <a:xfrm>
            <a:off x="5238495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1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4"/>
          <p:cNvSpPr/>
          <p:nvPr/>
        </p:nvSpPr>
        <p:spPr>
          <a:xfrm>
            <a:off x="9450311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1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4"/>
          <p:cNvSpPr/>
          <p:nvPr/>
        </p:nvSpPr>
        <p:spPr>
          <a:xfrm>
            <a:off x="13662127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1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4"/>
          <p:cNvSpPr txBox="1"/>
          <p:nvPr/>
        </p:nvSpPr>
        <p:spPr>
          <a:xfrm>
            <a:off x="1096600" y="2880705"/>
            <a:ext cx="13972753" cy="1708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ABD15"/>
                </a:solidFill>
                <a:latin typeface="Lobster"/>
                <a:ea typeface="Lobster"/>
                <a:cs typeface="Lobster"/>
                <a:sym typeface="Lobster"/>
              </a:rPr>
              <a:t>               ng Pasko</a:t>
            </a:r>
            <a:endParaRPr/>
          </a:p>
        </p:txBody>
      </p:sp>
      <p:grpSp>
        <p:nvGrpSpPr>
          <p:cNvPr id="318" name="Google Shape;318;p24"/>
          <p:cNvGrpSpPr/>
          <p:nvPr/>
        </p:nvGrpSpPr>
        <p:grpSpPr>
          <a:xfrm>
            <a:off x="1063424" y="2848753"/>
            <a:ext cx="3667400" cy="1817893"/>
            <a:chOff x="0" y="-38100"/>
            <a:chExt cx="965899" cy="478787"/>
          </a:xfrm>
        </p:grpSpPr>
        <p:sp>
          <p:nvSpPr>
            <p:cNvPr id="319" name="Google Shape;319;p24"/>
            <p:cNvSpPr/>
            <p:nvPr/>
          </p:nvSpPr>
          <p:spPr>
            <a:xfrm>
              <a:off x="0" y="0"/>
              <a:ext cx="965899" cy="440687"/>
            </a:xfrm>
            <a:custGeom>
              <a:rect b="b" l="l" r="r" t="t"/>
              <a:pathLst>
                <a:path extrusionOk="0" h="440687" w="965899">
                  <a:moveTo>
                    <a:pt x="105551" y="0"/>
                  </a:moveTo>
                  <a:lnTo>
                    <a:pt x="860348" y="0"/>
                  </a:lnTo>
                  <a:cubicBezTo>
                    <a:pt x="888342" y="0"/>
                    <a:pt x="915189" y="11120"/>
                    <a:pt x="934983" y="30915"/>
                  </a:cubicBezTo>
                  <a:cubicBezTo>
                    <a:pt x="954778" y="50710"/>
                    <a:pt x="965899" y="77557"/>
                    <a:pt x="965899" y="105551"/>
                  </a:cubicBezTo>
                  <a:lnTo>
                    <a:pt x="965899" y="335136"/>
                  </a:lnTo>
                  <a:cubicBezTo>
                    <a:pt x="965899" y="363130"/>
                    <a:pt x="954778" y="389977"/>
                    <a:pt x="934983" y="409772"/>
                  </a:cubicBezTo>
                  <a:cubicBezTo>
                    <a:pt x="915189" y="429566"/>
                    <a:pt x="888342" y="440687"/>
                    <a:pt x="860348" y="440687"/>
                  </a:cubicBezTo>
                  <a:lnTo>
                    <a:pt x="105551" y="440687"/>
                  </a:lnTo>
                  <a:cubicBezTo>
                    <a:pt x="77557" y="440687"/>
                    <a:pt x="50710" y="429566"/>
                    <a:pt x="30915" y="409772"/>
                  </a:cubicBezTo>
                  <a:cubicBezTo>
                    <a:pt x="11120" y="389977"/>
                    <a:pt x="0" y="363130"/>
                    <a:pt x="0" y="335136"/>
                  </a:cubicBezTo>
                  <a:lnTo>
                    <a:pt x="0" y="105551"/>
                  </a:lnTo>
                  <a:cubicBezTo>
                    <a:pt x="0" y="77557"/>
                    <a:pt x="11120" y="50710"/>
                    <a:pt x="30915" y="30915"/>
                  </a:cubicBezTo>
                  <a:cubicBezTo>
                    <a:pt x="50710" y="11120"/>
                    <a:pt x="77557" y="0"/>
                    <a:pt x="105551" y="0"/>
                  </a:cubicBezTo>
                  <a:close/>
                </a:path>
              </a:pathLst>
            </a:custGeom>
            <a:solidFill>
              <a:srgbClr val="FFF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4"/>
            <p:cNvSpPr txBox="1"/>
            <p:nvPr/>
          </p:nvSpPr>
          <p:spPr>
            <a:xfrm>
              <a:off x="0" y="-38100"/>
              <a:ext cx="965898" cy="478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1" name="Google Shape;321;p24"/>
          <p:cNvSpPr/>
          <p:nvPr/>
        </p:nvSpPr>
        <p:spPr>
          <a:xfrm rot="606988">
            <a:off x="10723887" y="727075"/>
            <a:ext cx="6535413" cy="5240213"/>
          </a:xfrm>
          <a:custGeom>
            <a:rect b="b" l="l" r="r" t="t"/>
            <a:pathLst>
              <a:path extrusionOk="0" h="5240213" w="6535413">
                <a:moveTo>
                  <a:pt x="0" y="0"/>
                </a:moveTo>
                <a:lnTo>
                  <a:pt x="6535413" y="0"/>
                </a:lnTo>
                <a:lnTo>
                  <a:pt x="6535413" y="5240213"/>
                </a:lnTo>
                <a:lnTo>
                  <a:pt x="0" y="52402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2" name="Google Shape;322;p24"/>
          <p:cNvSpPr txBox="1"/>
          <p:nvPr/>
        </p:nvSpPr>
        <p:spPr>
          <a:xfrm>
            <a:off x="1282907" y="7029199"/>
            <a:ext cx="303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A. puso</a:t>
            </a:r>
            <a:endParaRPr/>
          </a:p>
        </p:txBody>
      </p:sp>
      <p:sp>
        <p:nvSpPr>
          <p:cNvPr id="323" name="Google Shape;323;p24"/>
          <p:cNvSpPr txBox="1"/>
          <p:nvPr/>
        </p:nvSpPr>
        <p:spPr>
          <a:xfrm>
            <a:off x="5719991" y="7036780"/>
            <a:ext cx="2636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B. ilaw</a:t>
            </a:r>
            <a:endParaRPr/>
          </a:p>
        </p:txBody>
      </p:sp>
      <p:sp>
        <p:nvSpPr>
          <p:cNvPr id="324" name="Google Shape;324;p24"/>
          <p:cNvSpPr txBox="1"/>
          <p:nvPr/>
        </p:nvSpPr>
        <p:spPr>
          <a:xfrm>
            <a:off x="9761725" y="7029199"/>
            <a:ext cx="297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C. star</a:t>
            </a:r>
            <a:endParaRPr/>
          </a:p>
        </p:txBody>
      </p:sp>
      <p:sp>
        <p:nvSpPr>
          <p:cNvPr id="325" name="Google Shape;325;p24"/>
          <p:cNvSpPr txBox="1"/>
          <p:nvPr/>
        </p:nvSpPr>
        <p:spPr>
          <a:xfrm>
            <a:off x="14026815" y="7029199"/>
            <a:ext cx="286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D. himig</a:t>
            </a:r>
            <a:endParaRPr/>
          </a:p>
        </p:txBody>
      </p:sp>
      <p:sp>
        <p:nvSpPr>
          <p:cNvPr id="326" name="Google Shape;326;p24"/>
          <p:cNvSpPr txBox="1"/>
          <p:nvPr/>
        </p:nvSpPr>
        <p:spPr>
          <a:xfrm>
            <a:off x="1096600" y="5070475"/>
            <a:ext cx="854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BDA"/>
                </a:solidFill>
                <a:latin typeface="DM Sans"/>
                <a:ea typeface="DM Sans"/>
                <a:cs typeface="DM Sans"/>
                <a:sym typeface="DM Sans"/>
              </a:rPr>
              <a:t>by ABS-CBN Music All Stars</a:t>
            </a:r>
            <a:endParaRPr/>
          </a:p>
        </p:txBody>
      </p:sp>
      <p:sp>
        <p:nvSpPr>
          <p:cNvPr id="327" name="Google Shape;327;p24"/>
          <p:cNvSpPr txBox="1"/>
          <p:nvPr/>
        </p:nvSpPr>
        <p:spPr>
          <a:xfrm>
            <a:off x="2553030" y="3033105"/>
            <a:ext cx="6882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DD000E"/>
                </a:solidFill>
                <a:latin typeface="Lobster"/>
                <a:ea typeface="Lobster"/>
                <a:cs typeface="Lobster"/>
                <a:sym typeface="Lobster"/>
              </a:rPr>
              <a:t>?</a:t>
            </a:r>
            <a:endParaRPr/>
          </a:p>
        </p:txBody>
      </p:sp>
      <p:grpSp>
        <p:nvGrpSpPr>
          <p:cNvPr id="328" name="Google Shape;328;p24"/>
          <p:cNvGrpSpPr/>
          <p:nvPr/>
        </p:nvGrpSpPr>
        <p:grpSpPr>
          <a:xfrm>
            <a:off x="1028700" y="589251"/>
            <a:ext cx="7054276" cy="1451189"/>
            <a:chOff x="0" y="-38100"/>
            <a:chExt cx="1857916" cy="382206"/>
          </a:xfrm>
        </p:grpSpPr>
        <p:sp>
          <p:nvSpPr>
            <p:cNvPr id="329" name="Google Shape;329;p24"/>
            <p:cNvSpPr/>
            <p:nvPr/>
          </p:nvSpPr>
          <p:spPr>
            <a:xfrm>
              <a:off x="0" y="0"/>
              <a:ext cx="1857916" cy="344106"/>
            </a:xfrm>
            <a:custGeom>
              <a:rect b="b" l="l" r="r" t="t"/>
              <a:pathLst>
                <a:path extrusionOk="0" h="344106" w="1857916">
                  <a:moveTo>
                    <a:pt x="109748" y="0"/>
                  </a:moveTo>
                  <a:lnTo>
                    <a:pt x="1748168" y="0"/>
                  </a:lnTo>
                  <a:cubicBezTo>
                    <a:pt x="1777275" y="0"/>
                    <a:pt x="1805190" y="11563"/>
                    <a:pt x="1825772" y="32144"/>
                  </a:cubicBezTo>
                  <a:cubicBezTo>
                    <a:pt x="1846354" y="52726"/>
                    <a:pt x="1857916" y="80641"/>
                    <a:pt x="1857916" y="109748"/>
                  </a:cubicBezTo>
                  <a:lnTo>
                    <a:pt x="1857916" y="234358"/>
                  </a:lnTo>
                  <a:cubicBezTo>
                    <a:pt x="1857916" y="294970"/>
                    <a:pt x="1808781" y="344106"/>
                    <a:pt x="1748168" y="344106"/>
                  </a:cubicBezTo>
                  <a:lnTo>
                    <a:pt x="109748" y="344106"/>
                  </a:lnTo>
                  <a:cubicBezTo>
                    <a:pt x="49136" y="344106"/>
                    <a:pt x="0" y="294970"/>
                    <a:pt x="0" y="234358"/>
                  </a:cubicBezTo>
                  <a:lnTo>
                    <a:pt x="0" y="109748"/>
                  </a:lnTo>
                  <a:cubicBezTo>
                    <a:pt x="0" y="49136"/>
                    <a:pt x="49136" y="0"/>
                    <a:pt x="109748" y="0"/>
                  </a:cubicBezTo>
                  <a:close/>
                </a:path>
              </a:pathLst>
            </a:custGeom>
            <a:solidFill>
              <a:srgbClr val="FABD15"/>
            </a:solidFill>
            <a:ln cap="rnd" cmpd="sng" w="76200">
              <a:solidFill>
                <a:srgbClr val="FBF19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4"/>
            <p:cNvSpPr txBox="1"/>
            <p:nvPr/>
          </p:nvSpPr>
          <p:spPr>
            <a:xfrm>
              <a:off x="0" y="-38100"/>
              <a:ext cx="1857916" cy="382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/>
            </a:p>
          </p:txBody>
        </p:sp>
      </p:grpSp>
      <p:pic>
        <p:nvPicPr>
          <p:cNvPr id="331" name="Google Shape;33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750" y="9842363"/>
            <a:ext cx="18288000" cy="1330523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4"/>
          <p:cNvSpPr txBox="1"/>
          <p:nvPr/>
        </p:nvSpPr>
        <p:spPr>
          <a:xfrm>
            <a:off x="1866431" y="1047750"/>
            <a:ext cx="552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15663F"/>
                </a:solidFill>
                <a:latin typeface="DM Sans"/>
                <a:ea typeface="DM Sans"/>
                <a:cs typeface="DM Sans"/>
                <a:sym typeface="DM Sans"/>
              </a:rPr>
              <a:t>ROUND </a:t>
            </a:r>
            <a:r>
              <a:rPr b="1" lang="en-US" sz="3999">
                <a:solidFill>
                  <a:srgbClr val="15663F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endParaRPr>
              <a:solidFill>
                <a:srgbClr val="15663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4727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 txBox="1"/>
          <p:nvPr/>
        </p:nvSpPr>
        <p:spPr>
          <a:xfrm>
            <a:off x="1096600" y="2880705"/>
            <a:ext cx="13972753" cy="1708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ABD15"/>
                </a:solidFill>
                <a:latin typeface="Lobster"/>
                <a:ea typeface="Lobster"/>
                <a:cs typeface="Lobster"/>
                <a:sym typeface="Lobster"/>
              </a:rPr>
              <a:t>               ng Pasko</a:t>
            </a:r>
            <a:endParaRPr/>
          </a:p>
        </p:txBody>
      </p:sp>
      <p:sp>
        <p:nvSpPr>
          <p:cNvPr id="338" name="Google Shape;338;p25"/>
          <p:cNvSpPr txBox="1"/>
          <p:nvPr/>
        </p:nvSpPr>
        <p:spPr>
          <a:xfrm>
            <a:off x="1096600" y="5070475"/>
            <a:ext cx="854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BDA"/>
                </a:solidFill>
                <a:latin typeface="DM Sans"/>
                <a:ea typeface="DM Sans"/>
                <a:cs typeface="DM Sans"/>
                <a:sym typeface="DM Sans"/>
              </a:rPr>
              <a:t>by ABS-CBN Music All Stars</a:t>
            </a:r>
            <a:endParaRPr/>
          </a:p>
        </p:txBody>
      </p:sp>
      <p:grpSp>
        <p:nvGrpSpPr>
          <p:cNvPr id="339" name="Google Shape;339;p25"/>
          <p:cNvGrpSpPr/>
          <p:nvPr/>
        </p:nvGrpSpPr>
        <p:grpSpPr>
          <a:xfrm>
            <a:off x="1063424" y="2848753"/>
            <a:ext cx="3667400" cy="1817893"/>
            <a:chOff x="0" y="-38100"/>
            <a:chExt cx="965899" cy="478787"/>
          </a:xfrm>
        </p:grpSpPr>
        <p:sp>
          <p:nvSpPr>
            <p:cNvPr id="340" name="Google Shape;340;p25"/>
            <p:cNvSpPr/>
            <p:nvPr/>
          </p:nvSpPr>
          <p:spPr>
            <a:xfrm>
              <a:off x="0" y="0"/>
              <a:ext cx="965899" cy="440687"/>
            </a:xfrm>
            <a:custGeom>
              <a:rect b="b" l="l" r="r" t="t"/>
              <a:pathLst>
                <a:path extrusionOk="0" h="440687" w="965899">
                  <a:moveTo>
                    <a:pt x="105551" y="0"/>
                  </a:moveTo>
                  <a:lnTo>
                    <a:pt x="860348" y="0"/>
                  </a:lnTo>
                  <a:cubicBezTo>
                    <a:pt x="888342" y="0"/>
                    <a:pt x="915189" y="11120"/>
                    <a:pt x="934983" y="30915"/>
                  </a:cubicBezTo>
                  <a:cubicBezTo>
                    <a:pt x="954778" y="50710"/>
                    <a:pt x="965899" y="77557"/>
                    <a:pt x="965899" y="105551"/>
                  </a:cubicBezTo>
                  <a:lnTo>
                    <a:pt x="965899" y="335136"/>
                  </a:lnTo>
                  <a:cubicBezTo>
                    <a:pt x="965899" y="363130"/>
                    <a:pt x="954778" y="389977"/>
                    <a:pt x="934983" y="409772"/>
                  </a:cubicBezTo>
                  <a:cubicBezTo>
                    <a:pt x="915189" y="429566"/>
                    <a:pt x="888342" y="440687"/>
                    <a:pt x="860348" y="440687"/>
                  </a:cubicBezTo>
                  <a:lnTo>
                    <a:pt x="105551" y="440687"/>
                  </a:lnTo>
                  <a:cubicBezTo>
                    <a:pt x="77557" y="440687"/>
                    <a:pt x="50710" y="429566"/>
                    <a:pt x="30915" y="409772"/>
                  </a:cubicBezTo>
                  <a:cubicBezTo>
                    <a:pt x="11120" y="389977"/>
                    <a:pt x="0" y="363130"/>
                    <a:pt x="0" y="335136"/>
                  </a:cubicBezTo>
                  <a:lnTo>
                    <a:pt x="0" y="105551"/>
                  </a:lnTo>
                  <a:cubicBezTo>
                    <a:pt x="0" y="77557"/>
                    <a:pt x="11120" y="50710"/>
                    <a:pt x="30915" y="30915"/>
                  </a:cubicBezTo>
                  <a:cubicBezTo>
                    <a:pt x="50710" y="11120"/>
                    <a:pt x="77557" y="0"/>
                    <a:pt x="105551" y="0"/>
                  </a:cubicBezTo>
                  <a:close/>
                </a:path>
              </a:pathLst>
            </a:custGeom>
            <a:solidFill>
              <a:srgbClr val="FFF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5"/>
            <p:cNvSpPr txBox="1"/>
            <p:nvPr/>
          </p:nvSpPr>
          <p:spPr>
            <a:xfrm>
              <a:off x="0" y="-38100"/>
              <a:ext cx="965898" cy="478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2" name="Google Shape;342;p25"/>
          <p:cNvSpPr txBox="1"/>
          <p:nvPr/>
        </p:nvSpPr>
        <p:spPr>
          <a:xfrm>
            <a:off x="1185972" y="2956905"/>
            <a:ext cx="34224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DD000E"/>
                </a:solidFill>
                <a:latin typeface="Lobster"/>
                <a:ea typeface="Lobster"/>
                <a:cs typeface="Lobster"/>
                <a:sym typeface="Lobster"/>
              </a:rPr>
              <a:t>Star</a:t>
            </a:r>
            <a:endParaRPr/>
          </a:p>
        </p:txBody>
      </p:sp>
      <p:sp>
        <p:nvSpPr>
          <p:cNvPr id="343" name="Google Shape;343;p25"/>
          <p:cNvSpPr/>
          <p:nvPr/>
        </p:nvSpPr>
        <p:spPr>
          <a:xfrm>
            <a:off x="1028700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2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5"/>
          <p:cNvSpPr/>
          <p:nvPr/>
        </p:nvSpPr>
        <p:spPr>
          <a:xfrm>
            <a:off x="5238495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1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5"/>
          <p:cNvSpPr/>
          <p:nvPr/>
        </p:nvSpPr>
        <p:spPr>
          <a:xfrm>
            <a:off x="9450311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FFFB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5"/>
          <p:cNvSpPr/>
          <p:nvPr/>
        </p:nvSpPr>
        <p:spPr>
          <a:xfrm>
            <a:off x="13662127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2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5"/>
          <p:cNvSpPr txBox="1"/>
          <p:nvPr/>
        </p:nvSpPr>
        <p:spPr>
          <a:xfrm>
            <a:off x="1282907" y="7029199"/>
            <a:ext cx="303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A. puso</a:t>
            </a:r>
            <a:endParaRPr/>
          </a:p>
        </p:txBody>
      </p:sp>
      <p:sp>
        <p:nvSpPr>
          <p:cNvPr id="348" name="Google Shape;348;p25"/>
          <p:cNvSpPr txBox="1"/>
          <p:nvPr/>
        </p:nvSpPr>
        <p:spPr>
          <a:xfrm>
            <a:off x="5719991" y="7036780"/>
            <a:ext cx="2636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B. ilaw</a:t>
            </a:r>
            <a:endParaRPr/>
          </a:p>
        </p:txBody>
      </p:sp>
      <p:sp>
        <p:nvSpPr>
          <p:cNvPr id="349" name="Google Shape;349;p25"/>
          <p:cNvSpPr txBox="1"/>
          <p:nvPr/>
        </p:nvSpPr>
        <p:spPr>
          <a:xfrm>
            <a:off x="9761725" y="7029199"/>
            <a:ext cx="297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DD000E"/>
                </a:solidFill>
                <a:latin typeface="Jua"/>
                <a:ea typeface="Jua"/>
                <a:cs typeface="Jua"/>
                <a:sym typeface="Jua"/>
              </a:rPr>
              <a:t>C. star</a:t>
            </a:r>
            <a:endParaRPr/>
          </a:p>
        </p:txBody>
      </p:sp>
      <p:sp>
        <p:nvSpPr>
          <p:cNvPr id="350" name="Google Shape;350;p25"/>
          <p:cNvSpPr txBox="1"/>
          <p:nvPr/>
        </p:nvSpPr>
        <p:spPr>
          <a:xfrm>
            <a:off x="14026815" y="7029199"/>
            <a:ext cx="286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D. himig</a:t>
            </a:r>
            <a:endParaRPr/>
          </a:p>
        </p:txBody>
      </p:sp>
      <p:sp>
        <p:nvSpPr>
          <p:cNvPr id="351" name="Google Shape;351;p25"/>
          <p:cNvSpPr/>
          <p:nvPr/>
        </p:nvSpPr>
        <p:spPr>
          <a:xfrm rot="606988">
            <a:off x="10723887" y="727075"/>
            <a:ext cx="6535413" cy="5240213"/>
          </a:xfrm>
          <a:custGeom>
            <a:rect b="b" l="l" r="r" t="t"/>
            <a:pathLst>
              <a:path extrusionOk="0" h="5240213" w="6535413">
                <a:moveTo>
                  <a:pt x="0" y="0"/>
                </a:moveTo>
                <a:lnTo>
                  <a:pt x="6535413" y="0"/>
                </a:lnTo>
                <a:lnTo>
                  <a:pt x="6535413" y="5240213"/>
                </a:lnTo>
                <a:lnTo>
                  <a:pt x="0" y="52402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52" name="Google Shape;352;p25"/>
          <p:cNvGrpSpPr/>
          <p:nvPr/>
        </p:nvGrpSpPr>
        <p:grpSpPr>
          <a:xfrm>
            <a:off x="1028700" y="589251"/>
            <a:ext cx="7054276" cy="1451189"/>
            <a:chOff x="0" y="-38100"/>
            <a:chExt cx="1857916" cy="382206"/>
          </a:xfrm>
        </p:grpSpPr>
        <p:sp>
          <p:nvSpPr>
            <p:cNvPr id="353" name="Google Shape;353;p25"/>
            <p:cNvSpPr/>
            <p:nvPr/>
          </p:nvSpPr>
          <p:spPr>
            <a:xfrm>
              <a:off x="0" y="0"/>
              <a:ext cx="1857916" cy="344106"/>
            </a:xfrm>
            <a:custGeom>
              <a:rect b="b" l="l" r="r" t="t"/>
              <a:pathLst>
                <a:path extrusionOk="0" h="344106" w="1857916">
                  <a:moveTo>
                    <a:pt x="109748" y="0"/>
                  </a:moveTo>
                  <a:lnTo>
                    <a:pt x="1748168" y="0"/>
                  </a:lnTo>
                  <a:cubicBezTo>
                    <a:pt x="1777275" y="0"/>
                    <a:pt x="1805190" y="11563"/>
                    <a:pt x="1825772" y="32144"/>
                  </a:cubicBezTo>
                  <a:cubicBezTo>
                    <a:pt x="1846354" y="52726"/>
                    <a:pt x="1857916" y="80641"/>
                    <a:pt x="1857916" y="109748"/>
                  </a:cubicBezTo>
                  <a:lnTo>
                    <a:pt x="1857916" y="234358"/>
                  </a:lnTo>
                  <a:cubicBezTo>
                    <a:pt x="1857916" y="294970"/>
                    <a:pt x="1808781" y="344106"/>
                    <a:pt x="1748168" y="344106"/>
                  </a:cubicBezTo>
                  <a:lnTo>
                    <a:pt x="109748" y="344106"/>
                  </a:lnTo>
                  <a:cubicBezTo>
                    <a:pt x="49136" y="344106"/>
                    <a:pt x="0" y="294970"/>
                    <a:pt x="0" y="234358"/>
                  </a:cubicBezTo>
                  <a:lnTo>
                    <a:pt x="0" y="109748"/>
                  </a:lnTo>
                  <a:cubicBezTo>
                    <a:pt x="0" y="49136"/>
                    <a:pt x="49136" y="0"/>
                    <a:pt x="109748" y="0"/>
                  </a:cubicBezTo>
                  <a:close/>
                </a:path>
              </a:pathLst>
            </a:custGeom>
            <a:solidFill>
              <a:srgbClr val="FABD15"/>
            </a:solidFill>
            <a:ln cap="rnd" cmpd="sng" w="76200">
              <a:solidFill>
                <a:srgbClr val="FBF19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5"/>
            <p:cNvSpPr txBox="1"/>
            <p:nvPr/>
          </p:nvSpPr>
          <p:spPr>
            <a:xfrm>
              <a:off x="0" y="-38100"/>
              <a:ext cx="1857916" cy="382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/>
            </a:p>
          </p:txBody>
        </p:sp>
      </p:grpSp>
      <p:pic>
        <p:nvPicPr>
          <p:cNvPr id="355" name="Google Shape;35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750" y="9842363"/>
            <a:ext cx="18288000" cy="1330523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5"/>
          <p:cNvSpPr txBox="1"/>
          <p:nvPr/>
        </p:nvSpPr>
        <p:spPr>
          <a:xfrm>
            <a:off x="1866431" y="1047750"/>
            <a:ext cx="552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15663F"/>
                </a:solidFill>
                <a:latin typeface="DM Sans"/>
                <a:ea typeface="DM Sans"/>
                <a:cs typeface="DM Sans"/>
                <a:sym typeface="DM Sans"/>
              </a:rPr>
              <a:t>ROUND </a:t>
            </a:r>
            <a:r>
              <a:rPr b="1" lang="en-US" sz="3999">
                <a:solidFill>
                  <a:srgbClr val="15663F"/>
                </a:solidFill>
                <a:latin typeface="DM Sans"/>
                <a:ea typeface="DM Sans"/>
                <a:cs typeface="DM Sans"/>
                <a:sym typeface="DM Sans"/>
              </a:rPr>
              <a:t>4 ANSWER</a:t>
            </a:r>
            <a:endParaRPr>
              <a:solidFill>
                <a:srgbClr val="15663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BD15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26"/>
          <p:cNvGrpSpPr/>
          <p:nvPr/>
        </p:nvGrpSpPr>
        <p:grpSpPr>
          <a:xfrm>
            <a:off x="0" y="0"/>
            <a:ext cx="18288000" cy="10472633"/>
            <a:chOff x="0" y="0"/>
            <a:chExt cx="24384000" cy="13963511"/>
          </a:xfrm>
        </p:grpSpPr>
        <p:sp>
          <p:nvSpPr>
            <p:cNvPr id="362" name="Google Shape;362;p26"/>
            <p:cNvSpPr/>
            <p:nvPr/>
          </p:nvSpPr>
          <p:spPr>
            <a:xfrm>
              <a:off x="16717258" y="0"/>
              <a:ext cx="7666742" cy="7304294"/>
            </a:xfrm>
            <a:custGeom>
              <a:rect b="b" l="l" r="r" t="t"/>
              <a:pathLst>
                <a:path extrusionOk="0" h="7304294" w="7666742">
                  <a:moveTo>
                    <a:pt x="0" y="0"/>
                  </a:moveTo>
                  <a:lnTo>
                    <a:pt x="7666742" y="0"/>
                  </a:lnTo>
                  <a:lnTo>
                    <a:pt x="7666742" y="7304294"/>
                  </a:lnTo>
                  <a:lnTo>
                    <a:pt x="0" y="73042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3" name="Google Shape;363;p26"/>
            <p:cNvSpPr/>
            <p:nvPr/>
          </p:nvSpPr>
          <p:spPr>
            <a:xfrm flipH="1" rot="10800000">
              <a:off x="16717258" y="6659217"/>
              <a:ext cx="7666742" cy="7304294"/>
            </a:xfrm>
            <a:custGeom>
              <a:rect b="b" l="l" r="r" t="t"/>
              <a:pathLst>
                <a:path extrusionOk="0" h="7304294" w="7666742">
                  <a:moveTo>
                    <a:pt x="0" y="7304294"/>
                  </a:moveTo>
                  <a:lnTo>
                    <a:pt x="7666742" y="7304294"/>
                  </a:lnTo>
                  <a:lnTo>
                    <a:pt x="7666742" y="0"/>
                  </a:lnTo>
                  <a:lnTo>
                    <a:pt x="0" y="0"/>
                  </a:lnTo>
                  <a:lnTo>
                    <a:pt x="0" y="7304294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4" name="Google Shape;364;p26"/>
            <p:cNvSpPr/>
            <p:nvPr/>
          </p:nvSpPr>
          <p:spPr>
            <a:xfrm flipH="1">
              <a:off x="0" y="0"/>
              <a:ext cx="7666742" cy="7304294"/>
            </a:xfrm>
            <a:custGeom>
              <a:rect b="b" l="l" r="r" t="t"/>
              <a:pathLst>
                <a:path extrusionOk="0" h="7304294" w="7666742">
                  <a:moveTo>
                    <a:pt x="7666742" y="0"/>
                  </a:moveTo>
                  <a:lnTo>
                    <a:pt x="0" y="0"/>
                  </a:lnTo>
                  <a:lnTo>
                    <a:pt x="0" y="7304294"/>
                  </a:lnTo>
                  <a:lnTo>
                    <a:pt x="7666742" y="7304294"/>
                  </a:lnTo>
                  <a:lnTo>
                    <a:pt x="7666742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5" name="Google Shape;365;p26"/>
            <p:cNvSpPr/>
            <p:nvPr/>
          </p:nvSpPr>
          <p:spPr>
            <a:xfrm rot="10800000">
              <a:off x="0" y="6659217"/>
              <a:ext cx="7666742" cy="7304294"/>
            </a:xfrm>
            <a:custGeom>
              <a:rect b="b" l="l" r="r" t="t"/>
              <a:pathLst>
                <a:path extrusionOk="0" h="7304294" w="7666742">
                  <a:moveTo>
                    <a:pt x="7666742" y="7304294"/>
                  </a:moveTo>
                  <a:lnTo>
                    <a:pt x="0" y="7304294"/>
                  </a:lnTo>
                  <a:lnTo>
                    <a:pt x="0" y="0"/>
                  </a:lnTo>
                  <a:lnTo>
                    <a:pt x="7666742" y="0"/>
                  </a:lnTo>
                  <a:lnTo>
                    <a:pt x="7666742" y="7304294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366" name="Google Shape;366;p26"/>
          <p:cNvSpPr txBox="1"/>
          <p:nvPr/>
        </p:nvSpPr>
        <p:spPr>
          <a:xfrm>
            <a:off x="1028700" y="221145"/>
            <a:ext cx="16162700" cy="2222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9" u="none" cap="none" strike="noStrike">
                <a:solidFill>
                  <a:srgbClr val="0C4429"/>
                </a:solidFill>
                <a:latin typeface="Lobster"/>
                <a:ea typeface="Lobster"/>
                <a:cs typeface="Lobster"/>
                <a:sym typeface="Lobster"/>
              </a:rPr>
              <a:t>Scoreboard</a:t>
            </a:r>
            <a:endParaRPr/>
          </a:p>
        </p:txBody>
      </p:sp>
      <p:sp>
        <p:nvSpPr>
          <p:cNvPr id="367" name="Google Shape;367;p26"/>
          <p:cNvSpPr/>
          <p:nvPr/>
        </p:nvSpPr>
        <p:spPr>
          <a:xfrm>
            <a:off x="5767301" y="2594109"/>
            <a:ext cx="6057440" cy="7353494"/>
          </a:xfrm>
          <a:custGeom>
            <a:rect b="b" l="l" r="r" t="t"/>
            <a:pathLst>
              <a:path extrusionOk="0" h="7353494" w="6057440">
                <a:moveTo>
                  <a:pt x="0" y="0"/>
                </a:moveTo>
                <a:lnTo>
                  <a:pt x="6057441" y="0"/>
                </a:lnTo>
                <a:lnTo>
                  <a:pt x="6057441" y="7353494"/>
                </a:lnTo>
                <a:lnTo>
                  <a:pt x="0" y="73534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68" name="Google Shape;368;p26"/>
          <p:cNvGrpSpPr/>
          <p:nvPr/>
        </p:nvGrpSpPr>
        <p:grpSpPr>
          <a:xfrm>
            <a:off x="1443650" y="3580357"/>
            <a:ext cx="15400678" cy="4461389"/>
            <a:chOff x="0" y="0"/>
            <a:chExt cx="20534237" cy="5948519"/>
          </a:xfrm>
        </p:grpSpPr>
        <p:sp>
          <p:nvSpPr>
            <p:cNvPr id="369" name="Google Shape;369;p26"/>
            <p:cNvSpPr/>
            <p:nvPr/>
          </p:nvSpPr>
          <p:spPr>
            <a:xfrm>
              <a:off x="0" y="0"/>
              <a:ext cx="6223997" cy="1267432"/>
            </a:xfrm>
            <a:custGeom>
              <a:rect b="b" l="l" r="r" t="t"/>
              <a:pathLst>
                <a:path extrusionOk="0" h="1267432" w="6223997">
                  <a:moveTo>
                    <a:pt x="0" y="0"/>
                  </a:moveTo>
                  <a:lnTo>
                    <a:pt x="6223997" y="0"/>
                  </a:lnTo>
                  <a:lnTo>
                    <a:pt x="6223997" y="1267432"/>
                  </a:lnTo>
                  <a:lnTo>
                    <a:pt x="0" y="12674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0" name="Google Shape;370;p26"/>
            <p:cNvSpPr/>
            <p:nvPr/>
          </p:nvSpPr>
          <p:spPr>
            <a:xfrm>
              <a:off x="14261398" y="0"/>
              <a:ext cx="6223997" cy="1267432"/>
            </a:xfrm>
            <a:custGeom>
              <a:rect b="b" l="l" r="r" t="t"/>
              <a:pathLst>
                <a:path extrusionOk="0" h="1267432" w="6223997">
                  <a:moveTo>
                    <a:pt x="0" y="0"/>
                  </a:moveTo>
                  <a:lnTo>
                    <a:pt x="6223998" y="0"/>
                  </a:lnTo>
                  <a:lnTo>
                    <a:pt x="6223998" y="1267432"/>
                  </a:lnTo>
                  <a:lnTo>
                    <a:pt x="0" y="12674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371" name="Google Shape;371;p26"/>
            <p:cNvGrpSpPr/>
            <p:nvPr/>
          </p:nvGrpSpPr>
          <p:grpSpPr>
            <a:xfrm>
              <a:off x="14261398" y="1640838"/>
              <a:ext cx="6054929" cy="4307681"/>
              <a:chOff x="0" y="-38100"/>
              <a:chExt cx="1196035" cy="850900"/>
            </a:xfrm>
          </p:grpSpPr>
          <p:sp>
            <p:nvSpPr>
              <p:cNvPr id="372" name="Google Shape;372;p26"/>
              <p:cNvSpPr/>
              <p:nvPr/>
            </p:nvSpPr>
            <p:spPr>
              <a:xfrm>
                <a:off x="0" y="0"/>
                <a:ext cx="1196035" cy="812800"/>
              </a:xfrm>
              <a:custGeom>
                <a:rect b="b" l="l" r="r" t="t"/>
                <a:pathLst>
                  <a:path extrusionOk="0" h="812800" w="1196035">
                    <a:moveTo>
                      <a:pt x="86946" y="0"/>
                    </a:moveTo>
                    <a:lnTo>
                      <a:pt x="1109090" y="0"/>
                    </a:lnTo>
                    <a:cubicBezTo>
                      <a:pt x="1132149" y="0"/>
                      <a:pt x="1154264" y="9160"/>
                      <a:pt x="1170570" y="25466"/>
                    </a:cubicBezTo>
                    <a:cubicBezTo>
                      <a:pt x="1186875" y="41771"/>
                      <a:pt x="1196035" y="63886"/>
                      <a:pt x="1196035" y="86946"/>
                    </a:cubicBezTo>
                    <a:lnTo>
                      <a:pt x="1196035" y="725854"/>
                    </a:lnTo>
                    <a:cubicBezTo>
                      <a:pt x="1196035" y="748914"/>
                      <a:pt x="1186875" y="771029"/>
                      <a:pt x="1170570" y="787334"/>
                    </a:cubicBezTo>
                    <a:cubicBezTo>
                      <a:pt x="1154264" y="803640"/>
                      <a:pt x="1132149" y="812800"/>
                      <a:pt x="1109090" y="812800"/>
                    </a:cubicBezTo>
                    <a:lnTo>
                      <a:pt x="86946" y="812800"/>
                    </a:lnTo>
                    <a:cubicBezTo>
                      <a:pt x="63886" y="812800"/>
                      <a:pt x="41771" y="803640"/>
                      <a:pt x="25466" y="787334"/>
                    </a:cubicBezTo>
                    <a:cubicBezTo>
                      <a:pt x="9160" y="771029"/>
                      <a:pt x="0" y="748914"/>
                      <a:pt x="0" y="725854"/>
                    </a:cubicBezTo>
                    <a:lnTo>
                      <a:pt x="0" y="86946"/>
                    </a:lnTo>
                    <a:cubicBezTo>
                      <a:pt x="0" y="63886"/>
                      <a:pt x="9160" y="41771"/>
                      <a:pt x="25466" y="25466"/>
                    </a:cubicBezTo>
                    <a:cubicBezTo>
                      <a:pt x="41771" y="9160"/>
                      <a:pt x="63886" y="0"/>
                      <a:pt x="86946" y="0"/>
                    </a:cubicBezTo>
                    <a:close/>
                  </a:path>
                </a:pathLst>
              </a:custGeom>
              <a:solidFill>
                <a:srgbClr val="FFFB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26"/>
              <p:cNvSpPr txBox="1"/>
              <p:nvPr/>
            </p:nvSpPr>
            <p:spPr>
              <a:xfrm>
                <a:off x="0" y="-38100"/>
                <a:ext cx="1196035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4" name="Google Shape;374;p26"/>
            <p:cNvGrpSpPr/>
            <p:nvPr/>
          </p:nvGrpSpPr>
          <p:grpSpPr>
            <a:xfrm>
              <a:off x="84534" y="1640838"/>
              <a:ext cx="6054929" cy="4307681"/>
              <a:chOff x="0" y="-38100"/>
              <a:chExt cx="1196035" cy="850900"/>
            </a:xfrm>
          </p:grpSpPr>
          <p:sp>
            <p:nvSpPr>
              <p:cNvPr id="375" name="Google Shape;375;p26"/>
              <p:cNvSpPr/>
              <p:nvPr/>
            </p:nvSpPr>
            <p:spPr>
              <a:xfrm>
                <a:off x="0" y="0"/>
                <a:ext cx="1196035" cy="812800"/>
              </a:xfrm>
              <a:custGeom>
                <a:rect b="b" l="l" r="r" t="t"/>
                <a:pathLst>
                  <a:path extrusionOk="0" h="812800" w="1196035">
                    <a:moveTo>
                      <a:pt x="86946" y="0"/>
                    </a:moveTo>
                    <a:lnTo>
                      <a:pt x="1109090" y="0"/>
                    </a:lnTo>
                    <a:cubicBezTo>
                      <a:pt x="1132149" y="0"/>
                      <a:pt x="1154264" y="9160"/>
                      <a:pt x="1170570" y="25466"/>
                    </a:cubicBezTo>
                    <a:cubicBezTo>
                      <a:pt x="1186875" y="41771"/>
                      <a:pt x="1196035" y="63886"/>
                      <a:pt x="1196035" y="86946"/>
                    </a:cubicBezTo>
                    <a:lnTo>
                      <a:pt x="1196035" y="725854"/>
                    </a:lnTo>
                    <a:cubicBezTo>
                      <a:pt x="1196035" y="748914"/>
                      <a:pt x="1186875" y="771029"/>
                      <a:pt x="1170570" y="787334"/>
                    </a:cubicBezTo>
                    <a:cubicBezTo>
                      <a:pt x="1154264" y="803640"/>
                      <a:pt x="1132149" y="812800"/>
                      <a:pt x="1109090" y="812800"/>
                    </a:cubicBezTo>
                    <a:lnTo>
                      <a:pt x="86946" y="812800"/>
                    </a:lnTo>
                    <a:cubicBezTo>
                      <a:pt x="63886" y="812800"/>
                      <a:pt x="41771" y="803640"/>
                      <a:pt x="25466" y="787334"/>
                    </a:cubicBezTo>
                    <a:cubicBezTo>
                      <a:pt x="9160" y="771029"/>
                      <a:pt x="0" y="748914"/>
                      <a:pt x="0" y="725854"/>
                    </a:cubicBezTo>
                    <a:lnTo>
                      <a:pt x="0" y="86946"/>
                    </a:lnTo>
                    <a:cubicBezTo>
                      <a:pt x="0" y="63886"/>
                      <a:pt x="9160" y="41771"/>
                      <a:pt x="25466" y="25466"/>
                    </a:cubicBezTo>
                    <a:cubicBezTo>
                      <a:pt x="41771" y="9160"/>
                      <a:pt x="63886" y="0"/>
                      <a:pt x="86946" y="0"/>
                    </a:cubicBezTo>
                    <a:close/>
                  </a:path>
                </a:pathLst>
              </a:custGeom>
              <a:solidFill>
                <a:srgbClr val="FFFB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26"/>
              <p:cNvSpPr txBox="1"/>
              <p:nvPr/>
            </p:nvSpPr>
            <p:spPr>
              <a:xfrm>
                <a:off x="0" y="-38100"/>
                <a:ext cx="1196035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7" name="Google Shape;377;p26"/>
            <p:cNvSpPr txBox="1"/>
            <p:nvPr/>
          </p:nvSpPr>
          <p:spPr>
            <a:xfrm>
              <a:off x="14261398" y="2376644"/>
              <a:ext cx="60549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0" u="none" cap="none" strike="noStrike">
                  <a:solidFill>
                    <a:srgbClr val="064727"/>
                  </a:solidFill>
                  <a:latin typeface="DM Sans"/>
                  <a:ea typeface="DM Sans"/>
                  <a:cs typeface="DM Sans"/>
                  <a:sym typeface="DM Sans"/>
                </a:rPr>
                <a:t>03</a:t>
              </a:r>
              <a:endParaRPr/>
            </a:p>
          </p:txBody>
        </p:sp>
        <p:sp>
          <p:nvSpPr>
            <p:cNvPr id="378" name="Google Shape;378;p26"/>
            <p:cNvSpPr txBox="1"/>
            <p:nvPr/>
          </p:nvSpPr>
          <p:spPr>
            <a:xfrm>
              <a:off x="217939" y="243157"/>
              <a:ext cx="60549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FFFBDA"/>
                  </a:solidFill>
                  <a:latin typeface="DM Sans"/>
                  <a:ea typeface="DM Sans"/>
                  <a:cs typeface="DM Sans"/>
                  <a:sym typeface="DM Sans"/>
                </a:rPr>
                <a:t>Team A</a:t>
              </a:r>
              <a:endParaRPr/>
            </a:p>
          </p:txBody>
        </p:sp>
        <p:sp>
          <p:nvSpPr>
            <p:cNvPr id="379" name="Google Shape;379;p26"/>
            <p:cNvSpPr txBox="1"/>
            <p:nvPr/>
          </p:nvSpPr>
          <p:spPr>
            <a:xfrm>
              <a:off x="14479337" y="243157"/>
              <a:ext cx="60549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FFFBDA"/>
                  </a:solidFill>
                  <a:latin typeface="DM Sans"/>
                  <a:ea typeface="DM Sans"/>
                  <a:cs typeface="DM Sans"/>
                  <a:sym typeface="DM Sans"/>
                </a:rPr>
                <a:t>Team B</a:t>
              </a:r>
              <a:endParaRPr/>
            </a:p>
          </p:txBody>
        </p:sp>
        <p:sp>
          <p:nvSpPr>
            <p:cNvPr id="380" name="Google Shape;380;p26"/>
            <p:cNvSpPr txBox="1"/>
            <p:nvPr/>
          </p:nvSpPr>
          <p:spPr>
            <a:xfrm>
              <a:off x="84534" y="2376644"/>
              <a:ext cx="60549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0" u="none" cap="none" strike="noStrike">
                  <a:solidFill>
                    <a:srgbClr val="064727"/>
                  </a:solidFill>
                  <a:latin typeface="DM Sans"/>
                  <a:ea typeface="DM Sans"/>
                  <a:cs typeface="DM Sans"/>
                  <a:sym typeface="DM Sans"/>
                </a:rPr>
                <a:t>05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4727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33275" y="0"/>
            <a:ext cx="19579704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7"/>
          <p:cNvSpPr txBox="1"/>
          <p:nvPr/>
        </p:nvSpPr>
        <p:spPr>
          <a:xfrm>
            <a:off x="1028700" y="221145"/>
            <a:ext cx="16162700" cy="2222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9" u="none" cap="none" strike="noStrike">
                <a:solidFill>
                  <a:srgbClr val="FFD152"/>
                </a:solidFill>
                <a:latin typeface="Lobster"/>
                <a:ea typeface="Lobster"/>
                <a:cs typeface="Lobster"/>
                <a:sym typeface="Lobster"/>
              </a:rPr>
              <a:t>Congratulations!</a:t>
            </a:r>
            <a:endParaRPr/>
          </a:p>
        </p:txBody>
      </p:sp>
      <p:grpSp>
        <p:nvGrpSpPr>
          <p:cNvPr id="387" name="Google Shape;387;p27"/>
          <p:cNvGrpSpPr/>
          <p:nvPr/>
        </p:nvGrpSpPr>
        <p:grpSpPr>
          <a:xfrm>
            <a:off x="5068546" y="2734335"/>
            <a:ext cx="7776058" cy="6814655"/>
            <a:chOff x="0" y="0"/>
            <a:chExt cx="10368078" cy="9086206"/>
          </a:xfrm>
        </p:grpSpPr>
        <p:sp>
          <p:nvSpPr>
            <p:cNvPr id="388" name="Google Shape;388;p27"/>
            <p:cNvSpPr/>
            <p:nvPr/>
          </p:nvSpPr>
          <p:spPr>
            <a:xfrm rot="5400000">
              <a:off x="640936" y="-640936"/>
              <a:ext cx="9086206" cy="10368078"/>
            </a:xfrm>
            <a:custGeom>
              <a:rect b="b" l="l" r="r" t="t"/>
              <a:pathLst>
                <a:path extrusionOk="0" h="10368078" w="9086206">
                  <a:moveTo>
                    <a:pt x="0" y="0"/>
                  </a:moveTo>
                  <a:lnTo>
                    <a:pt x="9086206" y="0"/>
                  </a:lnTo>
                  <a:lnTo>
                    <a:pt x="9086206" y="10368078"/>
                  </a:lnTo>
                  <a:lnTo>
                    <a:pt x="0" y="10368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89" name="Google Shape;389;p27"/>
            <p:cNvSpPr/>
            <p:nvPr/>
          </p:nvSpPr>
          <p:spPr>
            <a:xfrm>
              <a:off x="746389" y="863106"/>
              <a:ext cx="8821394" cy="7359995"/>
            </a:xfrm>
            <a:custGeom>
              <a:rect b="b" l="l" r="r" t="t"/>
              <a:pathLst>
                <a:path extrusionOk="0" h="775300" w="929244">
                  <a:moveTo>
                    <a:pt x="464622" y="0"/>
                  </a:moveTo>
                  <a:cubicBezTo>
                    <a:pt x="208018" y="0"/>
                    <a:pt x="0" y="173557"/>
                    <a:pt x="0" y="387650"/>
                  </a:cubicBezTo>
                  <a:cubicBezTo>
                    <a:pt x="0" y="601743"/>
                    <a:pt x="208018" y="775300"/>
                    <a:pt x="464622" y="775300"/>
                  </a:cubicBezTo>
                  <a:cubicBezTo>
                    <a:pt x="721225" y="775300"/>
                    <a:pt x="929244" y="601743"/>
                    <a:pt x="929244" y="387650"/>
                  </a:cubicBezTo>
                  <a:cubicBezTo>
                    <a:pt x="929244" y="173557"/>
                    <a:pt x="721225" y="0"/>
                    <a:pt x="464622" y="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2400" l="-7666" r="-35237" t="-18350"/>
              </a:stretch>
            </a:blipFill>
            <a:ln cap="sq" cmpd="sng" w="142875">
              <a:solidFill>
                <a:srgbClr val="F63B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7"/>
            <p:cNvSpPr/>
            <p:nvPr/>
          </p:nvSpPr>
          <p:spPr>
            <a:xfrm>
              <a:off x="1724407" y="7688170"/>
              <a:ext cx="6865356" cy="1398036"/>
            </a:xfrm>
            <a:custGeom>
              <a:rect b="b" l="l" r="r" t="t"/>
              <a:pathLst>
                <a:path extrusionOk="0" h="1398036" w="6865356">
                  <a:moveTo>
                    <a:pt x="0" y="0"/>
                  </a:moveTo>
                  <a:lnTo>
                    <a:pt x="6865357" y="0"/>
                  </a:lnTo>
                  <a:lnTo>
                    <a:pt x="6865357" y="1398036"/>
                  </a:lnTo>
                  <a:lnTo>
                    <a:pt x="0" y="13980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91" name="Google Shape;391;p27"/>
            <p:cNvSpPr txBox="1"/>
            <p:nvPr/>
          </p:nvSpPr>
          <p:spPr>
            <a:xfrm>
              <a:off x="1964804" y="7888512"/>
              <a:ext cx="6678867" cy="8560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3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859" u="none" cap="none" strike="noStrike">
                  <a:solidFill>
                    <a:srgbClr val="FFFBDA"/>
                  </a:solidFill>
                  <a:latin typeface="DM Sans"/>
                  <a:ea typeface="DM Sans"/>
                  <a:cs typeface="DM Sans"/>
                  <a:sym typeface="DM Sans"/>
                </a:rPr>
                <a:t>Team A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BD15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8"/>
          <p:cNvSpPr txBox="1"/>
          <p:nvPr/>
        </p:nvSpPr>
        <p:spPr>
          <a:xfrm>
            <a:off x="1028700" y="3657419"/>
            <a:ext cx="162051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0" u="none" cap="none" strike="noStrike">
                <a:solidFill>
                  <a:srgbClr val="0C4429"/>
                </a:solidFill>
                <a:latin typeface="Lobster"/>
                <a:ea typeface="Lobster"/>
                <a:cs typeface="Lobster"/>
                <a:sym typeface="Lobster"/>
              </a:rPr>
              <a:t>Merry Christmas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0" u="none" cap="none" strike="noStrike">
                <a:solidFill>
                  <a:srgbClr val="0C4429"/>
                </a:solidFill>
                <a:latin typeface="Lobster"/>
                <a:ea typeface="Lobster"/>
                <a:cs typeface="Lobster"/>
                <a:sym typeface="Lobster"/>
              </a:rPr>
              <a:t>Everyone!</a:t>
            </a:r>
            <a:endParaRPr/>
          </a:p>
        </p:txBody>
      </p:sp>
      <p:pic>
        <p:nvPicPr>
          <p:cNvPr id="397" name="Google Shape;39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737" y="-358137"/>
            <a:ext cx="18288000" cy="333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750" y="9842363"/>
            <a:ext cx="18288000" cy="1330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779" y="6345112"/>
            <a:ext cx="5022650" cy="339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626775" y="5146624"/>
            <a:ext cx="4007751" cy="499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4727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29"/>
          <p:cNvGrpSpPr/>
          <p:nvPr/>
        </p:nvGrpSpPr>
        <p:grpSpPr>
          <a:xfrm>
            <a:off x="774218" y="2213566"/>
            <a:ext cx="5097641" cy="7472652"/>
            <a:chOff x="0" y="-19050"/>
            <a:chExt cx="1342589" cy="1968106"/>
          </a:xfrm>
        </p:grpSpPr>
        <p:sp>
          <p:nvSpPr>
            <p:cNvPr id="406" name="Google Shape;406;p29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9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8" name="Google Shape;408;p29"/>
          <p:cNvGrpSpPr/>
          <p:nvPr/>
        </p:nvGrpSpPr>
        <p:grpSpPr>
          <a:xfrm>
            <a:off x="6109984" y="2213566"/>
            <a:ext cx="11512980" cy="7472652"/>
            <a:chOff x="0" y="-19050"/>
            <a:chExt cx="3032225" cy="1968106"/>
          </a:xfrm>
        </p:grpSpPr>
        <p:sp>
          <p:nvSpPr>
            <p:cNvPr id="409" name="Google Shape;409;p29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9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1" name="Google Shape;411;p29"/>
          <p:cNvGrpSpPr/>
          <p:nvPr/>
        </p:nvGrpSpPr>
        <p:grpSpPr>
          <a:xfrm>
            <a:off x="1139005" y="2494284"/>
            <a:ext cx="4368067" cy="719567"/>
            <a:chOff x="0" y="-19050"/>
            <a:chExt cx="1150437" cy="189516"/>
          </a:xfrm>
        </p:grpSpPr>
        <p:sp>
          <p:nvSpPr>
            <p:cNvPr id="412" name="Google Shape;412;p2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9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29"/>
          <p:cNvGrpSpPr/>
          <p:nvPr/>
        </p:nvGrpSpPr>
        <p:grpSpPr>
          <a:xfrm>
            <a:off x="9682440" y="2494284"/>
            <a:ext cx="4368067" cy="719567"/>
            <a:chOff x="0" y="-19050"/>
            <a:chExt cx="1150437" cy="189516"/>
          </a:xfrm>
        </p:grpSpPr>
        <p:sp>
          <p:nvSpPr>
            <p:cNvPr id="415" name="Google Shape;415;p2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9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Google Shape;417;p29"/>
          <p:cNvGrpSpPr/>
          <p:nvPr/>
        </p:nvGrpSpPr>
        <p:grpSpPr>
          <a:xfrm>
            <a:off x="1139005" y="7128683"/>
            <a:ext cx="4368067" cy="719567"/>
            <a:chOff x="0" y="-19050"/>
            <a:chExt cx="1150437" cy="189516"/>
          </a:xfrm>
        </p:grpSpPr>
        <p:sp>
          <p:nvSpPr>
            <p:cNvPr id="418" name="Google Shape;418;p2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9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29"/>
          <p:cNvGrpSpPr/>
          <p:nvPr/>
        </p:nvGrpSpPr>
        <p:grpSpPr>
          <a:xfrm>
            <a:off x="1847238" y="8097273"/>
            <a:ext cx="754204" cy="771881"/>
            <a:chOff x="0" y="-19050"/>
            <a:chExt cx="812800" cy="831850"/>
          </a:xfrm>
        </p:grpSpPr>
        <p:sp>
          <p:nvSpPr>
            <p:cNvPr id="421" name="Google Shape;421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C221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3" name="Google Shape;423;p29"/>
          <p:cNvSpPr txBox="1"/>
          <p:nvPr/>
        </p:nvSpPr>
        <p:spPr>
          <a:xfrm>
            <a:off x="1232396" y="3499746"/>
            <a:ext cx="4181285" cy="503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424" name="Google Shape;424;p29"/>
          <p:cNvSpPr txBox="1"/>
          <p:nvPr/>
        </p:nvSpPr>
        <p:spPr>
          <a:xfrm>
            <a:off x="1175455" y="6551281"/>
            <a:ext cx="4368067" cy="24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425" name="Google Shape;425;p29"/>
          <p:cNvSpPr txBox="1"/>
          <p:nvPr/>
        </p:nvSpPr>
        <p:spPr>
          <a:xfrm>
            <a:off x="1747770" y="4685875"/>
            <a:ext cx="3150536" cy="1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LOBSTER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DM SANS</a:t>
            </a:r>
            <a:endParaRPr/>
          </a:p>
        </p:txBody>
      </p:sp>
      <p:sp>
        <p:nvSpPr>
          <p:cNvPr id="426" name="Google Shape;426;p29"/>
          <p:cNvSpPr txBox="1"/>
          <p:nvPr/>
        </p:nvSpPr>
        <p:spPr>
          <a:xfrm>
            <a:off x="1613653" y="899260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#C2212B</a:t>
            </a:r>
            <a:endParaRPr/>
          </a:p>
        </p:txBody>
      </p:sp>
      <p:sp>
        <p:nvSpPr>
          <p:cNvPr id="427" name="Google Shape;427;p29"/>
          <p:cNvSpPr txBox="1"/>
          <p:nvPr/>
        </p:nvSpPr>
        <p:spPr>
          <a:xfrm>
            <a:off x="4210005" y="1446041"/>
            <a:ext cx="98679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428" name="Google Shape;428;p29"/>
          <p:cNvSpPr txBox="1"/>
          <p:nvPr/>
        </p:nvSpPr>
        <p:spPr>
          <a:xfrm>
            <a:off x="11706206" y="9915836"/>
            <a:ext cx="5916757" cy="167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429" name="Google Shape;429;p29"/>
          <p:cNvSpPr txBox="1"/>
          <p:nvPr/>
        </p:nvSpPr>
        <p:spPr>
          <a:xfrm>
            <a:off x="5469973" y="543899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430" name="Google Shape;430;p29"/>
          <p:cNvSpPr txBox="1"/>
          <p:nvPr/>
        </p:nvSpPr>
        <p:spPr>
          <a:xfrm>
            <a:off x="1747770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431" name="Google Shape;431;p29"/>
          <p:cNvSpPr txBox="1"/>
          <p:nvPr/>
        </p:nvSpPr>
        <p:spPr>
          <a:xfrm>
            <a:off x="10291206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432" name="Google Shape;432;p29"/>
          <p:cNvSpPr txBox="1"/>
          <p:nvPr/>
        </p:nvSpPr>
        <p:spPr>
          <a:xfrm>
            <a:off x="1747770" y="7296522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433" name="Google Shape;433;p29"/>
          <p:cNvGrpSpPr/>
          <p:nvPr/>
        </p:nvGrpSpPr>
        <p:grpSpPr>
          <a:xfrm>
            <a:off x="2782417" y="8097273"/>
            <a:ext cx="754204" cy="771881"/>
            <a:chOff x="0" y="-19050"/>
            <a:chExt cx="812800" cy="831850"/>
          </a:xfrm>
        </p:grpSpPr>
        <p:sp>
          <p:nvSpPr>
            <p:cNvPr id="434" name="Google Shape;434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EA9A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29"/>
          <p:cNvSpPr txBox="1"/>
          <p:nvPr/>
        </p:nvSpPr>
        <p:spPr>
          <a:xfrm>
            <a:off x="2548832" y="9002127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#EA9A12</a:t>
            </a:r>
            <a:endParaRPr/>
          </a:p>
        </p:txBody>
      </p:sp>
      <p:grpSp>
        <p:nvGrpSpPr>
          <p:cNvPr id="437" name="Google Shape;437;p29"/>
          <p:cNvGrpSpPr/>
          <p:nvPr/>
        </p:nvGrpSpPr>
        <p:grpSpPr>
          <a:xfrm>
            <a:off x="3717596" y="8116323"/>
            <a:ext cx="754204" cy="771881"/>
            <a:chOff x="0" y="-19050"/>
            <a:chExt cx="812800" cy="831850"/>
          </a:xfrm>
        </p:grpSpPr>
        <p:sp>
          <p:nvSpPr>
            <p:cNvPr id="438" name="Google Shape;438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Google Shape;440;p29"/>
          <p:cNvSpPr txBox="1"/>
          <p:nvPr/>
        </p:nvSpPr>
        <p:spPr>
          <a:xfrm>
            <a:off x="3484012" y="899260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#000000</a:t>
            </a:r>
            <a:endParaRPr/>
          </a:p>
        </p:txBody>
      </p:sp>
      <p:sp>
        <p:nvSpPr>
          <p:cNvPr id="441" name="Google Shape;441;p29"/>
          <p:cNvSpPr/>
          <p:nvPr/>
        </p:nvSpPr>
        <p:spPr>
          <a:xfrm>
            <a:off x="6443837" y="3785141"/>
            <a:ext cx="2751146" cy="2200917"/>
          </a:xfrm>
          <a:custGeom>
            <a:rect b="b" l="l" r="r" t="t"/>
            <a:pathLst>
              <a:path extrusionOk="0" h="2200917" w="2751146">
                <a:moveTo>
                  <a:pt x="0" y="0"/>
                </a:moveTo>
                <a:lnTo>
                  <a:pt x="2751146" y="0"/>
                </a:lnTo>
                <a:lnTo>
                  <a:pt x="2751146" y="2200916"/>
                </a:lnTo>
                <a:lnTo>
                  <a:pt x="0" y="2200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2" name="Google Shape;442;p29"/>
          <p:cNvSpPr/>
          <p:nvPr/>
        </p:nvSpPr>
        <p:spPr>
          <a:xfrm rot="10800000">
            <a:off x="6430964" y="6356481"/>
            <a:ext cx="2764019" cy="2648433"/>
          </a:xfrm>
          <a:custGeom>
            <a:rect b="b" l="l" r="r" t="t"/>
            <a:pathLst>
              <a:path extrusionOk="0" h="2648433" w="2764019">
                <a:moveTo>
                  <a:pt x="2764019" y="2648433"/>
                </a:moveTo>
                <a:lnTo>
                  <a:pt x="0" y="2648433"/>
                </a:lnTo>
                <a:lnTo>
                  <a:pt x="0" y="0"/>
                </a:lnTo>
                <a:lnTo>
                  <a:pt x="2764019" y="0"/>
                </a:lnTo>
                <a:lnTo>
                  <a:pt x="2764019" y="2648433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3" name="Google Shape;443;p29"/>
          <p:cNvSpPr/>
          <p:nvPr/>
        </p:nvSpPr>
        <p:spPr>
          <a:xfrm rot="-1438092">
            <a:off x="9437465" y="6018487"/>
            <a:ext cx="1159765" cy="1134461"/>
          </a:xfrm>
          <a:custGeom>
            <a:rect b="b" l="l" r="r" t="t"/>
            <a:pathLst>
              <a:path extrusionOk="0" h="1134461" w="1159765">
                <a:moveTo>
                  <a:pt x="0" y="0"/>
                </a:moveTo>
                <a:lnTo>
                  <a:pt x="1159765" y="0"/>
                </a:lnTo>
                <a:lnTo>
                  <a:pt x="1159765" y="1134460"/>
                </a:lnTo>
                <a:lnTo>
                  <a:pt x="0" y="1134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4" name="Google Shape;444;p29"/>
          <p:cNvSpPr/>
          <p:nvPr/>
        </p:nvSpPr>
        <p:spPr>
          <a:xfrm rot="862750">
            <a:off x="9871169" y="3965770"/>
            <a:ext cx="1659470" cy="1623264"/>
          </a:xfrm>
          <a:custGeom>
            <a:rect b="b" l="l" r="r" t="t"/>
            <a:pathLst>
              <a:path extrusionOk="0" h="1623264" w="1659470">
                <a:moveTo>
                  <a:pt x="0" y="0"/>
                </a:moveTo>
                <a:lnTo>
                  <a:pt x="1659471" y="0"/>
                </a:lnTo>
                <a:lnTo>
                  <a:pt x="1659471" y="1623263"/>
                </a:lnTo>
                <a:lnTo>
                  <a:pt x="0" y="16232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5" name="Google Shape;445;p29"/>
          <p:cNvSpPr/>
          <p:nvPr/>
        </p:nvSpPr>
        <p:spPr>
          <a:xfrm>
            <a:off x="14585779" y="6611254"/>
            <a:ext cx="2751434" cy="2571341"/>
          </a:xfrm>
          <a:custGeom>
            <a:rect b="b" l="l" r="r" t="t"/>
            <a:pathLst>
              <a:path extrusionOk="0" h="2571341" w="2751434">
                <a:moveTo>
                  <a:pt x="0" y="0"/>
                </a:moveTo>
                <a:lnTo>
                  <a:pt x="2751434" y="0"/>
                </a:lnTo>
                <a:lnTo>
                  <a:pt x="2751434" y="2571340"/>
                </a:lnTo>
                <a:lnTo>
                  <a:pt x="0" y="2571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6" name="Google Shape;446;p29"/>
          <p:cNvSpPr/>
          <p:nvPr/>
        </p:nvSpPr>
        <p:spPr>
          <a:xfrm>
            <a:off x="14664585" y="3751587"/>
            <a:ext cx="2394080" cy="2556784"/>
          </a:xfrm>
          <a:custGeom>
            <a:rect b="b" l="l" r="r" t="t"/>
            <a:pathLst>
              <a:path extrusionOk="0" h="2556784" w="2394080">
                <a:moveTo>
                  <a:pt x="0" y="0"/>
                </a:moveTo>
                <a:lnTo>
                  <a:pt x="2394079" y="0"/>
                </a:lnTo>
                <a:lnTo>
                  <a:pt x="2394079" y="2556784"/>
                </a:lnTo>
                <a:lnTo>
                  <a:pt x="0" y="25567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7" name="Google Shape;447;p29"/>
          <p:cNvSpPr/>
          <p:nvPr/>
        </p:nvSpPr>
        <p:spPr>
          <a:xfrm>
            <a:off x="9053542" y="7408329"/>
            <a:ext cx="2094327" cy="1679269"/>
          </a:xfrm>
          <a:custGeom>
            <a:rect b="b" l="l" r="r" t="t"/>
            <a:pathLst>
              <a:path extrusionOk="0" h="1679269" w="2094327">
                <a:moveTo>
                  <a:pt x="0" y="0"/>
                </a:moveTo>
                <a:lnTo>
                  <a:pt x="2094327" y="0"/>
                </a:lnTo>
                <a:lnTo>
                  <a:pt x="2094327" y="1679269"/>
                </a:lnTo>
                <a:lnTo>
                  <a:pt x="0" y="1679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8" name="Google Shape;448;p29"/>
          <p:cNvSpPr/>
          <p:nvPr/>
        </p:nvSpPr>
        <p:spPr>
          <a:xfrm>
            <a:off x="10728508" y="4052803"/>
            <a:ext cx="4217819" cy="5120266"/>
          </a:xfrm>
          <a:custGeom>
            <a:rect b="b" l="l" r="r" t="t"/>
            <a:pathLst>
              <a:path extrusionOk="0" h="5120266" w="4217819">
                <a:moveTo>
                  <a:pt x="0" y="0"/>
                </a:moveTo>
                <a:lnTo>
                  <a:pt x="4217820" y="0"/>
                </a:lnTo>
                <a:lnTo>
                  <a:pt x="4217820" y="5120266"/>
                </a:lnTo>
                <a:lnTo>
                  <a:pt x="0" y="51202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4727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0"/>
          <p:cNvSpPr txBox="1"/>
          <p:nvPr/>
        </p:nvSpPr>
        <p:spPr>
          <a:xfrm>
            <a:off x="3377480" y="2605456"/>
            <a:ext cx="11533039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454" name="Google Shape;454;p30"/>
          <p:cNvSpPr txBox="1"/>
          <p:nvPr/>
        </p:nvSpPr>
        <p:spPr>
          <a:xfrm>
            <a:off x="7108732" y="8257423"/>
            <a:ext cx="4070535" cy="421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7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455" name="Google Shape;455;p30"/>
          <p:cNvSpPr txBox="1"/>
          <p:nvPr/>
        </p:nvSpPr>
        <p:spPr>
          <a:xfrm>
            <a:off x="4210005" y="5279512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456" name="Google Shape;456;p30"/>
          <p:cNvSpPr txBox="1"/>
          <p:nvPr/>
        </p:nvSpPr>
        <p:spPr>
          <a:xfrm>
            <a:off x="4210005" y="7014728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457" name="Google Shape;457;p30"/>
          <p:cNvSpPr txBox="1"/>
          <p:nvPr/>
        </p:nvSpPr>
        <p:spPr>
          <a:xfrm>
            <a:off x="5469973" y="1703314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458" name="Google Shape;458;p30"/>
          <p:cNvSpPr txBox="1"/>
          <p:nvPr/>
        </p:nvSpPr>
        <p:spPr>
          <a:xfrm>
            <a:off x="6110027" y="6282261"/>
            <a:ext cx="6067945" cy="61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459" name="Google Shape;459;p30"/>
          <p:cNvSpPr/>
          <p:nvPr/>
        </p:nvSpPr>
        <p:spPr>
          <a:xfrm>
            <a:off x="6731779" y="3872839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1"/>
                </a:lnTo>
                <a:lnTo>
                  <a:pt x="0" y="1206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BD15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4300" y="-111763"/>
            <a:ext cx="18508698" cy="10510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14"/>
          <p:cNvGrpSpPr/>
          <p:nvPr/>
        </p:nvGrpSpPr>
        <p:grpSpPr>
          <a:xfrm>
            <a:off x="1723825" y="3701480"/>
            <a:ext cx="14840349" cy="1442020"/>
            <a:chOff x="0" y="-38100"/>
            <a:chExt cx="3908569" cy="379791"/>
          </a:xfrm>
        </p:grpSpPr>
        <p:sp>
          <p:nvSpPr>
            <p:cNvPr id="99" name="Google Shape;99;p14"/>
            <p:cNvSpPr/>
            <p:nvPr/>
          </p:nvSpPr>
          <p:spPr>
            <a:xfrm>
              <a:off x="0" y="0"/>
              <a:ext cx="3908569" cy="341691"/>
            </a:xfrm>
            <a:custGeom>
              <a:rect b="b" l="l" r="r" t="t"/>
              <a:pathLst>
                <a:path extrusionOk="0" h="341691" w="3908569">
                  <a:moveTo>
                    <a:pt x="13042" y="0"/>
                  </a:moveTo>
                  <a:lnTo>
                    <a:pt x="3895527" y="0"/>
                  </a:lnTo>
                  <a:cubicBezTo>
                    <a:pt x="3902730" y="0"/>
                    <a:pt x="3908569" y="5839"/>
                    <a:pt x="3908569" y="13042"/>
                  </a:cubicBezTo>
                  <a:lnTo>
                    <a:pt x="3908569" y="328649"/>
                  </a:lnTo>
                  <a:cubicBezTo>
                    <a:pt x="3908569" y="335852"/>
                    <a:pt x="3902730" y="341691"/>
                    <a:pt x="3895527" y="341691"/>
                  </a:cubicBezTo>
                  <a:lnTo>
                    <a:pt x="13042" y="341691"/>
                  </a:lnTo>
                  <a:cubicBezTo>
                    <a:pt x="5839" y="341691"/>
                    <a:pt x="0" y="335852"/>
                    <a:pt x="0" y="328649"/>
                  </a:cubicBezTo>
                  <a:lnTo>
                    <a:pt x="0" y="13042"/>
                  </a:lnTo>
                  <a:cubicBezTo>
                    <a:pt x="0" y="5839"/>
                    <a:pt x="5839" y="0"/>
                    <a:pt x="13042" y="0"/>
                  </a:cubicBezTo>
                  <a:close/>
                </a:path>
              </a:pathLst>
            </a:custGeom>
            <a:solidFill>
              <a:srgbClr val="064727"/>
            </a:solidFill>
            <a:ln cap="rnd" cmpd="sng" w="76200">
              <a:solidFill>
                <a:srgbClr val="FFFB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4"/>
            <p:cNvSpPr txBox="1"/>
            <p:nvPr/>
          </p:nvSpPr>
          <p:spPr>
            <a:xfrm>
              <a:off x="0" y="-38100"/>
              <a:ext cx="3908569" cy="379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4"/>
          <p:cNvGrpSpPr/>
          <p:nvPr/>
        </p:nvGrpSpPr>
        <p:grpSpPr>
          <a:xfrm>
            <a:off x="1711085" y="5275064"/>
            <a:ext cx="14840349" cy="1442020"/>
            <a:chOff x="0" y="-38100"/>
            <a:chExt cx="3908569" cy="379791"/>
          </a:xfrm>
        </p:grpSpPr>
        <p:sp>
          <p:nvSpPr>
            <p:cNvPr id="102" name="Google Shape;102;p14"/>
            <p:cNvSpPr/>
            <p:nvPr/>
          </p:nvSpPr>
          <p:spPr>
            <a:xfrm>
              <a:off x="0" y="0"/>
              <a:ext cx="3908569" cy="341691"/>
            </a:xfrm>
            <a:custGeom>
              <a:rect b="b" l="l" r="r" t="t"/>
              <a:pathLst>
                <a:path extrusionOk="0" h="341691" w="3908569">
                  <a:moveTo>
                    <a:pt x="13042" y="0"/>
                  </a:moveTo>
                  <a:lnTo>
                    <a:pt x="3895527" y="0"/>
                  </a:lnTo>
                  <a:cubicBezTo>
                    <a:pt x="3902730" y="0"/>
                    <a:pt x="3908569" y="5839"/>
                    <a:pt x="3908569" y="13042"/>
                  </a:cubicBezTo>
                  <a:lnTo>
                    <a:pt x="3908569" y="328649"/>
                  </a:lnTo>
                  <a:cubicBezTo>
                    <a:pt x="3908569" y="335852"/>
                    <a:pt x="3902730" y="341691"/>
                    <a:pt x="3895527" y="341691"/>
                  </a:cubicBezTo>
                  <a:lnTo>
                    <a:pt x="13042" y="341691"/>
                  </a:lnTo>
                  <a:cubicBezTo>
                    <a:pt x="5839" y="341691"/>
                    <a:pt x="0" y="335852"/>
                    <a:pt x="0" y="328649"/>
                  </a:cubicBezTo>
                  <a:lnTo>
                    <a:pt x="0" y="13042"/>
                  </a:lnTo>
                  <a:cubicBezTo>
                    <a:pt x="0" y="5839"/>
                    <a:pt x="5839" y="0"/>
                    <a:pt x="13042" y="0"/>
                  </a:cubicBezTo>
                  <a:close/>
                </a:path>
              </a:pathLst>
            </a:custGeom>
            <a:solidFill>
              <a:srgbClr val="064727"/>
            </a:solidFill>
            <a:ln cap="rnd" cmpd="sng" w="76200">
              <a:solidFill>
                <a:srgbClr val="FFFB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 txBox="1"/>
            <p:nvPr/>
          </p:nvSpPr>
          <p:spPr>
            <a:xfrm>
              <a:off x="0" y="-38100"/>
              <a:ext cx="3908569" cy="379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14"/>
          <p:cNvGrpSpPr/>
          <p:nvPr/>
        </p:nvGrpSpPr>
        <p:grpSpPr>
          <a:xfrm>
            <a:off x="1756483" y="6848648"/>
            <a:ext cx="14840349" cy="1442020"/>
            <a:chOff x="0" y="-38100"/>
            <a:chExt cx="3908569" cy="37979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3908569" cy="341691"/>
            </a:xfrm>
            <a:custGeom>
              <a:rect b="b" l="l" r="r" t="t"/>
              <a:pathLst>
                <a:path extrusionOk="0" h="341691" w="3908569">
                  <a:moveTo>
                    <a:pt x="13042" y="0"/>
                  </a:moveTo>
                  <a:lnTo>
                    <a:pt x="3895527" y="0"/>
                  </a:lnTo>
                  <a:cubicBezTo>
                    <a:pt x="3902730" y="0"/>
                    <a:pt x="3908569" y="5839"/>
                    <a:pt x="3908569" y="13042"/>
                  </a:cubicBezTo>
                  <a:lnTo>
                    <a:pt x="3908569" y="328649"/>
                  </a:lnTo>
                  <a:cubicBezTo>
                    <a:pt x="3908569" y="335852"/>
                    <a:pt x="3902730" y="341691"/>
                    <a:pt x="3895527" y="341691"/>
                  </a:cubicBezTo>
                  <a:lnTo>
                    <a:pt x="13042" y="341691"/>
                  </a:lnTo>
                  <a:cubicBezTo>
                    <a:pt x="5839" y="341691"/>
                    <a:pt x="0" y="335852"/>
                    <a:pt x="0" y="328649"/>
                  </a:cubicBezTo>
                  <a:lnTo>
                    <a:pt x="0" y="13042"/>
                  </a:lnTo>
                  <a:cubicBezTo>
                    <a:pt x="0" y="5839"/>
                    <a:pt x="5839" y="0"/>
                    <a:pt x="13042" y="0"/>
                  </a:cubicBezTo>
                  <a:close/>
                </a:path>
              </a:pathLst>
            </a:custGeom>
            <a:solidFill>
              <a:srgbClr val="064727"/>
            </a:solidFill>
            <a:ln cap="rnd" cmpd="sng" w="76200">
              <a:solidFill>
                <a:srgbClr val="FFFB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 txBox="1"/>
            <p:nvPr/>
          </p:nvSpPr>
          <p:spPr>
            <a:xfrm>
              <a:off x="0" y="-38100"/>
              <a:ext cx="3908569" cy="379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14"/>
          <p:cNvSpPr txBox="1"/>
          <p:nvPr/>
        </p:nvSpPr>
        <p:spPr>
          <a:xfrm>
            <a:off x="1028700" y="1460590"/>
            <a:ext cx="161628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9" u="none" cap="none" strike="noStrike">
                <a:solidFill>
                  <a:srgbClr val="0C4429"/>
                </a:solidFill>
                <a:latin typeface="Lobster"/>
                <a:ea typeface="Lobster"/>
                <a:cs typeface="Lobster"/>
                <a:sym typeface="Lobster"/>
              </a:rPr>
              <a:t>Paano laruin?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1904011" y="4116996"/>
            <a:ext cx="14479977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BDA"/>
                </a:solidFill>
                <a:latin typeface="DM Sans"/>
                <a:ea typeface="DM Sans"/>
                <a:cs typeface="DM Sans"/>
                <a:sym typeface="DM Sans"/>
              </a:rPr>
              <a:t>Hulaan ang pamagat ng mga kilalang Pinoy Christmas Songs.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1904011" y="5690580"/>
            <a:ext cx="14479977" cy="606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BDA"/>
                </a:solidFill>
                <a:latin typeface="DM Sans"/>
                <a:ea typeface="DM Sans"/>
                <a:cs typeface="DM Sans"/>
                <a:sym typeface="DM Sans"/>
              </a:rPr>
              <a:t>Ang team na may pinakamaraming tamang hula ang mananalo.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1936669" y="7260009"/>
            <a:ext cx="14479977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BDA"/>
                </a:solidFill>
                <a:latin typeface="DM Sans"/>
                <a:ea typeface="DM Sans"/>
                <a:cs typeface="DM Sans"/>
                <a:sym typeface="DM Sans"/>
              </a:rPr>
              <a:t>May extra points ang kakanta at sasayaw sa kantang nahulaan.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4727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5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16" name="Google Shape;116;p15"/>
            <p:cNvSpPr/>
            <p:nvPr/>
          </p:nvSpPr>
          <p:spPr>
            <a:xfrm>
              <a:off x="22713142" y="0"/>
              <a:ext cx="1670858" cy="13716000"/>
            </a:xfrm>
            <a:custGeom>
              <a:rect b="b" l="l" r="r" t="t"/>
              <a:pathLst>
                <a:path extrusionOk="0" h="13716000" w="1670858">
                  <a:moveTo>
                    <a:pt x="0" y="0"/>
                  </a:moveTo>
                  <a:lnTo>
                    <a:pt x="1670858" y="0"/>
                  </a:lnTo>
                  <a:lnTo>
                    <a:pt x="167085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7" name="Google Shape;117;p15"/>
            <p:cNvSpPr/>
            <p:nvPr/>
          </p:nvSpPr>
          <p:spPr>
            <a:xfrm>
              <a:off x="0" y="0"/>
              <a:ext cx="1670858" cy="13716000"/>
            </a:xfrm>
            <a:custGeom>
              <a:rect b="b" l="l" r="r" t="t"/>
              <a:pathLst>
                <a:path extrusionOk="0" h="13716000" w="1670858">
                  <a:moveTo>
                    <a:pt x="0" y="0"/>
                  </a:moveTo>
                  <a:lnTo>
                    <a:pt x="1670858" y="0"/>
                  </a:lnTo>
                  <a:lnTo>
                    <a:pt x="167085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18" name="Google Shape;118;p15"/>
          <p:cNvSpPr txBox="1"/>
          <p:nvPr/>
        </p:nvSpPr>
        <p:spPr>
          <a:xfrm>
            <a:off x="1028700" y="449745"/>
            <a:ext cx="161628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9" u="none" cap="none" strike="noStrike">
                <a:solidFill>
                  <a:srgbClr val="FFD152"/>
                </a:solidFill>
                <a:latin typeface="Lobster"/>
                <a:ea typeface="Lobster"/>
                <a:cs typeface="Lobster"/>
                <a:sym typeface="Lobster"/>
              </a:rPr>
              <a:t>Game Masters</a:t>
            </a:r>
            <a:endParaRPr/>
          </a:p>
        </p:txBody>
      </p:sp>
      <p:grpSp>
        <p:nvGrpSpPr>
          <p:cNvPr id="119" name="Google Shape;119;p15"/>
          <p:cNvGrpSpPr/>
          <p:nvPr/>
        </p:nvGrpSpPr>
        <p:grpSpPr>
          <a:xfrm>
            <a:off x="3107042" y="2980957"/>
            <a:ext cx="12073917" cy="6277343"/>
            <a:chOff x="0" y="0"/>
            <a:chExt cx="16098556" cy="8369790"/>
          </a:xfrm>
        </p:grpSpPr>
        <p:sp>
          <p:nvSpPr>
            <p:cNvPr id="120" name="Google Shape;120;p15"/>
            <p:cNvSpPr/>
            <p:nvPr/>
          </p:nvSpPr>
          <p:spPr>
            <a:xfrm>
              <a:off x="0" y="0"/>
              <a:ext cx="7132325" cy="8138545"/>
            </a:xfrm>
            <a:custGeom>
              <a:rect b="b" l="l" r="r" t="t"/>
              <a:pathLst>
                <a:path extrusionOk="0" h="8138545" w="7132325">
                  <a:moveTo>
                    <a:pt x="0" y="0"/>
                  </a:moveTo>
                  <a:lnTo>
                    <a:pt x="7132325" y="0"/>
                  </a:lnTo>
                  <a:lnTo>
                    <a:pt x="7132325" y="8138545"/>
                  </a:lnTo>
                  <a:lnTo>
                    <a:pt x="0" y="81385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121" name="Google Shape;121;p15"/>
            <p:cNvGrpSpPr/>
            <p:nvPr/>
          </p:nvGrpSpPr>
          <p:grpSpPr>
            <a:xfrm>
              <a:off x="627134" y="431996"/>
              <a:ext cx="5878057" cy="7274553"/>
              <a:chOff x="-47104" y="0"/>
              <a:chExt cx="6157188" cy="7620000"/>
            </a:xfrm>
          </p:grpSpPr>
          <p:sp>
            <p:nvSpPr>
              <p:cNvPr id="122" name="Google Shape;122;p15"/>
              <p:cNvSpPr/>
              <p:nvPr/>
            </p:nvSpPr>
            <p:spPr>
              <a:xfrm>
                <a:off x="-47104" y="91841"/>
                <a:ext cx="6157188" cy="7436317"/>
              </a:xfrm>
              <a:custGeom>
                <a:rect b="b" l="l" r="r" t="t"/>
                <a:pathLst>
                  <a:path extrusionOk="0" h="7436317" w="6157188">
                    <a:moveTo>
                      <a:pt x="3078594" y="5949"/>
                    </a:moveTo>
                    <a:cubicBezTo>
                      <a:pt x="2027358" y="0"/>
                      <a:pt x="1053959" y="706239"/>
                      <a:pt x="526979" y="1857245"/>
                    </a:cubicBezTo>
                    <a:cubicBezTo>
                      <a:pt x="0" y="3008251"/>
                      <a:pt x="0" y="4428067"/>
                      <a:pt x="526979" y="5579073"/>
                    </a:cubicBezTo>
                    <a:cubicBezTo>
                      <a:pt x="1053959" y="6730078"/>
                      <a:pt x="2027358" y="7436317"/>
                      <a:pt x="3078594" y="7430369"/>
                    </a:cubicBezTo>
                    <a:cubicBezTo>
                      <a:pt x="4129830" y="7436317"/>
                      <a:pt x="5103229" y="6730078"/>
                      <a:pt x="5630209" y="5579073"/>
                    </a:cubicBezTo>
                    <a:cubicBezTo>
                      <a:pt x="6157188" y="4428067"/>
                      <a:pt x="6157188" y="3008251"/>
                      <a:pt x="5630209" y="1857245"/>
                    </a:cubicBezTo>
                    <a:cubicBezTo>
                      <a:pt x="5103229" y="706240"/>
                      <a:pt x="4129830" y="0"/>
                      <a:pt x="3078594" y="5949"/>
                    </a:cubicBezTo>
                    <a:close/>
                  </a:path>
                </a:pathLst>
              </a:custGeom>
              <a:blipFill rotWithShape="1">
                <a:blip r:embed="rId5">
                  <a:alphaModFix/>
                </a:blip>
                <a:stretch>
                  <a:fillRect b="-9268" l="222" r="222" t="-9269"/>
                </a:stretch>
              </a:blip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0" y="0"/>
                <a:ext cx="6062980" cy="7620000"/>
              </a:xfrm>
              <a:custGeom>
                <a:rect b="b" l="l" r="r" t="t"/>
                <a:pathLst>
                  <a:path extrusionOk="0" h="7620000" w="6062980">
                    <a:moveTo>
                      <a:pt x="3031490" y="7620000"/>
                    </a:moveTo>
                    <a:cubicBezTo>
                      <a:pt x="1360170" y="7620000"/>
                      <a:pt x="0" y="5910580"/>
                      <a:pt x="0" y="3810000"/>
                    </a:cubicBezTo>
                    <a:cubicBezTo>
                      <a:pt x="0" y="1709420"/>
                      <a:pt x="1360170" y="0"/>
                      <a:pt x="3031490" y="0"/>
                    </a:cubicBezTo>
                    <a:cubicBezTo>
                      <a:pt x="4702810" y="0"/>
                      <a:pt x="6062980" y="1709420"/>
                      <a:pt x="6062980" y="3810000"/>
                    </a:cubicBezTo>
                    <a:cubicBezTo>
                      <a:pt x="6062980" y="5910580"/>
                      <a:pt x="4702810" y="7620000"/>
                      <a:pt x="3031490" y="7620000"/>
                    </a:cubicBezTo>
                    <a:close/>
                    <a:moveTo>
                      <a:pt x="3031490" y="196850"/>
                    </a:moveTo>
                    <a:cubicBezTo>
                      <a:pt x="1468120" y="196850"/>
                      <a:pt x="196850" y="1817370"/>
                      <a:pt x="196850" y="3810000"/>
                    </a:cubicBezTo>
                    <a:cubicBezTo>
                      <a:pt x="196850" y="5802630"/>
                      <a:pt x="1468120" y="7423150"/>
                      <a:pt x="3031490" y="7423150"/>
                    </a:cubicBezTo>
                    <a:cubicBezTo>
                      <a:pt x="4594860" y="7423150"/>
                      <a:pt x="5866130" y="5802630"/>
                      <a:pt x="5866130" y="3810000"/>
                    </a:cubicBezTo>
                    <a:cubicBezTo>
                      <a:pt x="5866130" y="1817370"/>
                      <a:pt x="4594860" y="196850"/>
                      <a:pt x="3031490" y="196850"/>
                    </a:cubicBezTo>
                    <a:close/>
                  </a:path>
                </a:pathLst>
              </a:custGeom>
              <a:solidFill>
                <a:srgbClr val="DD000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4" name="Google Shape;124;p15"/>
            <p:cNvSpPr/>
            <p:nvPr/>
          </p:nvSpPr>
          <p:spPr>
            <a:xfrm>
              <a:off x="454164" y="7102358"/>
              <a:ext cx="6223997" cy="1267432"/>
            </a:xfrm>
            <a:custGeom>
              <a:rect b="b" l="l" r="r" t="t"/>
              <a:pathLst>
                <a:path extrusionOk="0" h="1267432" w="6223997">
                  <a:moveTo>
                    <a:pt x="0" y="0"/>
                  </a:moveTo>
                  <a:lnTo>
                    <a:pt x="6223997" y="0"/>
                  </a:lnTo>
                  <a:lnTo>
                    <a:pt x="6223997" y="1267432"/>
                  </a:lnTo>
                  <a:lnTo>
                    <a:pt x="0" y="12674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5" name="Google Shape;125;p15"/>
            <p:cNvSpPr txBox="1"/>
            <p:nvPr/>
          </p:nvSpPr>
          <p:spPr>
            <a:xfrm>
              <a:off x="672103" y="7378466"/>
              <a:ext cx="60549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064727"/>
                  </a:solidFill>
                  <a:latin typeface="DM Sans"/>
                  <a:ea typeface="DM Sans"/>
                  <a:cs typeface="DM Sans"/>
                  <a:sym typeface="DM Sans"/>
                </a:rPr>
                <a:t>Kevin Cruz</a:t>
              </a: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8966231" y="0"/>
              <a:ext cx="7132325" cy="8138545"/>
            </a:xfrm>
            <a:custGeom>
              <a:rect b="b" l="l" r="r" t="t"/>
              <a:pathLst>
                <a:path extrusionOk="0" h="8138545" w="7132325">
                  <a:moveTo>
                    <a:pt x="0" y="0"/>
                  </a:moveTo>
                  <a:lnTo>
                    <a:pt x="7132324" y="0"/>
                  </a:lnTo>
                  <a:lnTo>
                    <a:pt x="7132324" y="8138545"/>
                  </a:lnTo>
                  <a:lnTo>
                    <a:pt x="0" y="81385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127" name="Google Shape;127;p15"/>
            <p:cNvGrpSpPr/>
            <p:nvPr/>
          </p:nvGrpSpPr>
          <p:grpSpPr>
            <a:xfrm>
              <a:off x="9593364" y="431996"/>
              <a:ext cx="5878057" cy="7274553"/>
              <a:chOff x="-47104" y="0"/>
              <a:chExt cx="6157188" cy="7620000"/>
            </a:xfrm>
          </p:grpSpPr>
          <p:sp>
            <p:nvSpPr>
              <p:cNvPr id="128" name="Google Shape;128;p15"/>
              <p:cNvSpPr/>
              <p:nvPr/>
            </p:nvSpPr>
            <p:spPr>
              <a:xfrm>
                <a:off x="-47104" y="91841"/>
                <a:ext cx="6157188" cy="7436317"/>
              </a:xfrm>
              <a:custGeom>
                <a:rect b="b" l="l" r="r" t="t"/>
                <a:pathLst>
                  <a:path extrusionOk="0" h="7436317" w="6157188">
                    <a:moveTo>
                      <a:pt x="3078594" y="5949"/>
                    </a:moveTo>
                    <a:cubicBezTo>
                      <a:pt x="2027358" y="0"/>
                      <a:pt x="1053959" y="706239"/>
                      <a:pt x="526979" y="1857245"/>
                    </a:cubicBezTo>
                    <a:cubicBezTo>
                      <a:pt x="0" y="3008251"/>
                      <a:pt x="0" y="4428067"/>
                      <a:pt x="526979" y="5579073"/>
                    </a:cubicBezTo>
                    <a:cubicBezTo>
                      <a:pt x="1053959" y="6730078"/>
                      <a:pt x="2027358" y="7436317"/>
                      <a:pt x="3078594" y="7430369"/>
                    </a:cubicBezTo>
                    <a:cubicBezTo>
                      <a:pt x="4129830" y="7436317"/>
                      <a:pt x="5103229" y="6730078"/>
                      <a:pt x="5630209" y="5579073"/>
                    </a:cubicBezTo>
                    <a:cubicBezTo>
                      <a:pt x="6157188" y="4428067"/>
                      <a:pt x="6157188" y="3008251"/>
                      <a:pt x="5630209" y="1857245"/>
                    </a:cubicBezTo>
                    <a:cubicBezTo>
                      <a:pt x="5103229" y="706240"/>
                      <a:pt x="4129830" y="0"/>
                      <a:pt x="3078594" y="5949"/>
                    </a:cubicBezTo>
                    <a:close/>
                  </a:path>
                </a:pathLst>
              </a:custGeom>
              <a:blipFill rotWithShape="1">
                <a:blip r:embed="rId7">
                  <a:alphaModFix/>
                </a:blip>
                <a:stretch>
                  <a:fillRect b="-10479" l="222" r="222" t="-10479"/>
                </a:stretch>
              </a:blip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5"/>
              <p:cNvSpPr/>
              <p:nvPr/>
            </p:nvSpPr>
            <p:spPr>
              <a:xfrm>
                <a:off x="0" y="0"/>
                <a:ext cx="6062980" cy="7620000"/>
              </a:xfrm>
              <a:custGeom>
                <a:rect b="b" l="l" r="r" t="t"/>
                <a:pathLst>
                  <a:path extrusionOk="0" h="7620000" w="6062980">
                    <a:moveTo>
                      <a:pt x="3031490" y="7620000"/>
                    </a:moveTo>
                    <a:cubicBezTo>
                      <a:pt x="1360170" y="7620000"/>
                      <a:pt x="0" y="5910580"/>
                      <a:pt x="0" y="3810000"/>
                    </a:cubicBezTo>
                    <a:cubicBezTo>
                      <a:pt x="0" y="1709420"/>
                      <a:pt x="1360170" y="0"/>
                      <a:pt x="3031490" y="0"/>
                    </a:cubicBezTo>
                    <a:cubicBezTo>
                      <a:pt x="4702810" y="0"/>
                      <a:pt x="6062980" y="1709420"/>
                      <a:pt x="6062980" y="3810000"/>
                    </a:cubicBezTo>
                    <a:cubicBezTo>
                      <a:pt x="6062980" y="5910580"/>
                      <a:pt x="4702810" y="7620000"/>
                      <a:pt x="3031490" y="7620000"/>
                    </a:cubicBezTo>
                    <a:close/>
                    <a:moveTo>
                      <a:pt x="3031490" y="196850"/>
                    </a:moveTo>
                    <a:cubicBezTo>
                      <a:pt x="1468120" y="196850"/>
                      <a:pt x="196850" y="1817370"/>
                      <a:pt x="196850" y="3810000"/>
                    </a:cubicBezTo>
                    <a:cubicBezTo>
                      <a:pt x="196850" y="5802630"/>
                      <a:pt x="1468120" y="7423150"/>
                      <a:pt x="3031490" y="7423150"/>
                    </a:cubicBezTo>
                    <a:cubicBezTo>
                      <a:pt x="4594860" y="7423150"/>
                      <a:pt x="5866130" y="5802630"/>
                      <a:pt x="5866130" y="3810000"/>
                    </a:cubicBezTo>
                    <a:cubicBezTo>
                      <a:pt x="5866130" y="1817370"/>
                      <a:pt x="4594860" y="196850"/>
                      <a:pt x="3031490" y="196850"/>
                    </a:cubicBezTo>
                    <a:close/>
                  </a:path>
                </a:pathLst>
              </a:custGeom>
              <a:solidFill>
                <a:srgbClr val="DD000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0" name="Google Shape;130;p15"/>
            <p:cNvSpPr/>
            <p:nvPr/>
          </p:nvSpPr>
          <p:spPr>
            <a:xfrm>
              <a:off x="9153584" y="7102358"/>
              <a:ext cx="6223997" cy="1267432"/>
            </a:xfrm>
            <a:custGeom>
              <a:rect b="b" l="l" r="r" t="t"/>
              <a:pathLst>
                <a:path extrusionOk="0" h="1267432" w="6223997">
                  <a:moveTo>
                    <a:pt x="0" y="0"/>
                  </a:moveTo>
                  <a:lnTo>
                    <a:pt x="6223998" y="0"/>
                  </a:lnTo>
                  <a:lnTo>
                    <a:pt x="6223998" y="1267432"/>
                  </a:lnTo>
                  <a:lnTo>
                    <a:pt x="0" y="12674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1" name="Google Shape;131;p15"/>
            <p:cNvSpPr txBox="1"/>
            <p:nvPr/>
          </p:nvSpPr>
          <p:spPr>
            <a:xfrm>
              <a:off x="9371523" y="7378466"/>
              <a:ext cx="60549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064727"/>
                  </a:solidFill>
                  <a:latin typeface="DM Sans"/>
                  <a:ea typeface="DM Sans"/>
                  <a:cs typeface="DM Sans"/>
                  <a:sym typeface="DM Sans"/>
                </a:rPr>
                <a:t>Bella Santos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BD15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/>
          <p:nvPr/>
        </p:nvSpPr>
        <p:spPr>
          <a:xfrm>
            <a:off x="1028700" y="449745"/>
            <a:ext cx="161628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9" u="none" cap="none" strike="noStrike">
                <a:solidFill>
                  <a:srgbClr val="0C4429"/>
                </a:solidFill>
                <a:latin typeface="Lobster"/>
                <a:ea typeface="Lobster"/>
                <a:cs typeface="Lobster"/>
                <a:sym typeface="Lobster"/>
              </a:rPr>
              <a:t>Team Players</a:t>
            </a:r>
            <a:endParaRPr/>
          </a:p>
        </p:txBody>
      </p:sp>
      <p:grpSp>
        <p:nvGrpSpPr>
          <p:cNvPr id="137" name="Google Shape;137;p16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38" name="Google Shape;138;p16"/>
            <p:cNvSpPr/>
            <p:nvPr/>
          </p:nvSpPr>
          <p:spPr>
            <a:xfrm>
              <a:off x="22713142" y="0"/>
              <a:ext cx="1670858" cy="13716000"/>
            </a:xfrm>
            <a:custGeom>
              <a:rect b="b" l="l" r="r" t="t"/>
              <a:pathLst>
                <a:path extrusionOk="0" h="13716000" w="1670858">
                  <a:moveTo>
                    <a:pt x="0" y="0"/>
                  </a:moveTo>
                  <a:lnTo>
                    <a:pt x="1670858" y="0"/>
                  </a:lnTo>
                  <a:lnTo>
                    <a:pt x="167085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9" name="Google Shape;139;p16"/>
            <p:cNvSpPr/>
            <p:nvPr/>
          </p:nvSpPr>
          <p:spPr>
            <a:xfrm>
              <a:off x="0" y="0"/>
              <a:ext cx="1670858" cy="13716000"/>
            </a:xfrm>
            <a:custGeom>
              <a:rect b="b" l="l" r="r" t="t"/>
              <a:pathLst>
                <a:path extrusionOk="0" h="13716000" w="1670858">
                  <a:moveTo>
                    <a:pt x="0" y="0"/>
                  </a:moveTo>
                  <a:lnTo>
                    <a:pt x="1670858" y="0"/>
                  </a:lnTo>
                  <a:lnTo>
                    <a:pt x="167085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40" name="Google Shape;140;p16"/>
          <p:cNvGrpSpPr/>
          <p:nvPr/>
        </p:nvGrpSpPr>
        <p:grpSpPr>
          <a:xfrm>
            <a:off x="1850120" y="3080268"/>
            <a:ext cx="14519861" cy="6178032"/>
            <a:chOff x="0" y="0"/>
            <a:chExt cx="19359815" cy="8237376"/>
          </a:xfrm>
        </p:grpSpPr>
        <p:sp>
          <p:nvSpPr>
            <p:cNvPr id="141" name="Google Shape;141;p16"/>
            <p:cNvSpPr/>
            <p:nvPr/>
          </p:nvSpPr>
          <p:spPr>
            <a:xfrm rot="5400000">
              <a:off x="581060" y="-581060"/>
              <a:ext cx="8237376" cy="9399496"/>
            </a:xfrm>
            <a:custGeom>
              <a:rect b="b" l="l" r="r" t="t"/>
              <a:pathLst>
                <a:path extrusionOk="0" h="9399496" w="8237376">
                  <a:moveTo>
                    <a:pt x="0" y="0"/>
                  </a:moveTo>
                  <a:lnTo>
                    <a:pt x="8237376" y="0"/>
                  </a:lnTo>
                  <a:lnTo>
                    <a:pt x="8237376" y="9399496"/>
                  </a:lnTo>
                  <a:lnTo>
                    <a:pt x="0" y="93994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2" name="Google Shape;142;p16"/>
            <p:cNvSpPr/>
            <p:nvPr/>
          </p:nvSpPr>
          <p:spPr>
            <a:xfrm>
              <a:off x="676661" y="782475"/>
              <a:ext cx="7997302" cy="6672427"/>
            </a:xfrm>
            <a:custGeom>
              <a:rect b="b" l="l" r="r" t="t"/>
              <a:pathLst>
                <a:path extrusionOk="0" h="775300" w="929244">
                  <a:moveTo>
                    <a:pt x="464622" y="0"/>
                  </a:moveTo>
                  <a:cubicBezTo>
                    <a:pt x="208018" y="0"/>
                    <a:pt x="0" y="173557"/>
                    <a:pt x="0" y="387650"/>
                  </a:cubicBezTo>
                  <a:cubicBezTo>
                    <a:pt x="0" y="601743"/>
                    <a:pt x="208018" y="775300"/>
                    <a:pt x="464622" y="775300"/>
                  </a:cubicBezTo>
                  <a:cubicBezTo>
                    <a:pt x="721225" y="775300"/>
                    <a:pt x="929244" y="601743"/>
                    <a:pt x="929244" y="387650"/>
                  </a:cubicBezTo>
                  <a:cubicBezTo>
                    <a:pt x="929244" y="173557"/>
                    <a:pt x="721225" y="0"/>
                    <a:pt x="464622" y="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2400" l="-7666" r="-35237" t="-18350"/>
              </a:stretch>
            </a:blipFill>
            <a:ln cap="sq" cmpd="sng" w="142875">
              <a:solidFill>
                <a:srgbClr val="F63B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1563314" y="6969944"/>
              <a:ext cx="6223997" cy="1267432"/>
            </a:xfrm>
            <a:custGeom>
              <a:rect b="b" l="l" r="r" t="t"/>
              <a:pathLst>
                <a:path extrusionOk="0" h="1267432" w="6223997">
                  <a:moveTo>
                    <a:pt x="0" y="0"/>
                  </a:moveTo>
                  <a:lnTo>
                    <a:pt x="6223997" y="0"/>
                  </a:lnTo>
                  <a:lnTo>
                    <a:pt x="6223997" y="1267432"/>
                  </a:lnTo>
                  <a:lnTo>
                    <a:pt x="0" y="12674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4" name="Google Shape;144;p16"/>
            <p:cNvSpPr txBox="1"/>
            <p:nvPr/>
          </p:nvSpPr>
          <p:spPr>
            <a:xfrm>
              <a:off x="1781253" y="7246052"/>
              <a:ext cx="60549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FFFBDA"/>
                  </a:solidFill>
                  <a:latin typeface="DM Sans"/>
                  <a:ea typeface="DM Sans"/>
                  <a:cs typeface="DM Sans"/>
                  <a:sym typeface="DM Sans"/>
                </a:rPr>
                <a:t>Team A</a:t>
              </a: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 rot="5400000">
              <a:off x="10541379" y="-581060"/>
              <a:ext cx="8237376" cy="9399496"/>
            </a:xfrm>
            <a:custGeom>
              <a:rect b="b" l="l" r="r" t="t"/>
              <a:pathLst>
                <a:path extrusionOk="0" h="9399496" w="8237376">
                  <a:moveTo>
                    <a:pt x="0" y="0"/>
                  </a:moveTo>
                  <a:lnTo>
                    <a:pt x="8237376" y="0"/>
                  </a:lnTo>
                  <a:lnTo>
                    <a:pt x="8237376" y="9399496"/>
                  </a:lnTo>
                  <a:lnTo>
                    <a:pt x="0" y="93994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6" name="Google Shape;146;p16"/>
            <p:cNvSpPr/>
            <p:nvPr/>
          </p:nvSpPr>
          <p:spPr>
            <a:xfrm>
              <a:off x="10636980" y="782475"/>
              <a:ext cx="7997302" cy="6672427"/>
            </a:xfrm>
            <a:custGeom>
              <a:rect b="b" l="l" r="r" t="t"/>
              <a:pathLst>
                <a:path extrusionOk="0" h="775300" w="929244">
                  <a:moveTo>
                    <a:pt x="464622" y="0"/>
                  </a:moveTo>
                  <a:cubicBezTo>
                    <a:pt x="208018" y="0"/>
                    <a:pt x="0" y="173557"/>
                    <a:pt x="0" y="387650"/>
                  </a:cubicBezTo>
                  <a:cubicBezTo>
                    <a:pt x="0" y="601743"/>
                    <a:pt x="208018" y="775300"/>
                    <a:pt x="464622" y="775300"/>
                  </a:cubicBezTo>
                  <a:cubicBezTo>
                    <a:pt x="721225" y="775300"/>
                    <a:pt x="929244" y="601743"/>
                    <a:pt x="929244" y="387650"/>
                  </a:cubicBezTo>
                  <a:cubicBezTo>
                    <a:pt x="929244" y="173557"/>
                    <a:pt x="721225" y="0"/>
                    <a:pt x="464622" y="0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21025" l="-30113" r="-45689" t="-19453"/>
              </a:stretch>
            </a:blipFill>
            <a:ln cap="sq" cmpd="sng" w="142875">
              <a:solidFill>
                <a:srgbClr val="F63B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11523633" y="6969944"/>
              <a:ext cx="6223997" cy="1267432"/>
            </a:xfrm>
            <a:custGeom>
              <a:rect b="b" l="l" r="r" t="t"/>
              <a:pathLst>
                <a:path extrusionOk="0" h="1267432" w="6223997">
                  <a:moveTo>
                    <a:pt x="0" y="0"/>
                  </a:moveTo>
                  <a:lnTo>
                    <a:pt x="6223997" y="0"/>
                  </a:lnTo>
                  <a:lnTo>
                    <a:pt x="6223997" y="1267432"/>
                  </a:lnTo>
                  <a:lnTo>
                    <a:pt x="0" y="12674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8" name="Google Shape;148;p16"/>
            <p:cNvSpPr txBox="1"/>
            <p:nvPr/>
          </p:nvSpPr>
          <p:spPr>
            <a:xfrm>
              <a:off x="11741571" y="7246052"/>
              <a:ext cx="60549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FFFBDA"/>
                  </a:solidFill>
                  <a:latin typeface="DM Sans"/>
                  <a:ea typeface="DM Sans"/>
                  <a:cs typeface="DM Sans"/>
                  <a:sym typeface="DM Sans"/>
                </a:rPr>
                <a:t>Team B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4727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7"/>
          <p:cNvGrpSpPr/>
          <p:nvPr/>
        </p:nvGrpSpPr>
        <p:grpSpPr>
          <a:xfrm>
            <a:off x="-33497" y="0"/>
            <a:ext cx="18321497" cy="10472633"/>
            <a:chOff x="0" y="0"/>
            <a:chExt cx="24428663" cy="13963511"/>
          </a:xfrm>
        </p:grpSpPr>
        <p:sp>
          <p:nvSpPr>
            <p:cNvPr id="154" name="Google Shape;154;p17"/>
            <p:cNvSpPr/>
            <p:nvPr/>
          </p:nvSpPr>
          <p:spPr>
            <a:xfrm>
              <a:off x="16761921" y="0"/>
              <a:ext cx="7666742" cy="7304294"/>
            </a:xfrm>
            <a:custGeom>
              <a:rect b="b" l="l" r="r" t="t"/>
              <a:pathLst>
                <a:path extrusionOk="0" h="7304294" w="7666742">
                  <a:moveTo>
                    <a:pt x="0" y="0"/>
                  </a:moveTo>
                  <a:lnTo>
                    <a:pt x="7666742" y="0"/>
                  </a:lnTo>
                  <a:lnTo>
                    <a:pt x="7666742" y="7304294"/>
                  </a:lnTo>
                  <a:lnTo>
                    <a:pt x="0" y="730429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5" name="Google Shape;155;p17"/>
            <p:cNvSpPr/>
            <p:nvPr/>
          </p:nvSpPr>
          <p:spPr>
            <a:xfrm flipH="1" rot="10800000">
              <a:off x="16761921" y="6659217"/>
              <a:ext cx="7666742" cy="7304294"/>
            </a:xfrm>
            <a:custGeom>
              <a:rect b="b" l="l" r="r" t="t"/>
              <a:pathLst>
                <a:path extrusionOk="0" h="7304294" w="7666742">
                  <a:moveTo>
                    <a:pt x="0" y="7304294"/>
                  </a:moveTo>
                  <a:lnTo>
                    <a:pt x="7666742" y="7304294"/>
                  </a:lnTo>
                  <a:lnTo>
                    <a:pt x="7666742" y="0"/>
                  </a:lnTo>
                  <a:lnTo>
                    <a:pt x="0" y="0"/>
                  </a:lnTo>
                  <a:lnTo>
                    <a:pt x="0" y="7304294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6" name="Google Shape;156;p17"/>
            <p:cNvSpPr/>
            <p:nvPr/>
          </p:nvSpPr>
          <p:spPr>
            <a:xfrm flipH="1">
              <a:off x="44663" y="0"/>
              <a:ext cx="7666742" cy="7304294"/>
            </a:xfrm>
            <a:custGeom>
              <a:rect b="b" l="l" r="r" t="t"/>
              <a:pathLst>
                <a:path extrusionOk="0" h="7304294" w="7666742">
                  <a:moveTo>
                    <a:pt x="7666742" y="0"/>
                  </a:moveTo>
                  <a:lnTo>
                    <a:pt x="0" y="0"/>
                  </a:lnTo>
                  <a:lnTo>
                    <a:pt x="0" y="7304294"/>
                  </a:lnTo>
                  <a:lnTo>
                    <a:pt x="7666742" y="7304294"/>
                  </a:lnTo>
                  <a:lnTo>
                    <a:pt x="7666742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7" name="Google Shape;157;p17"/>
            <p:cNvSpPr/>
            <p:nvPr/>
          </p:nvSpPr>
          <p:spPr>
            <a:xfrm rot="10800000">
              <a:off x="44663" y="6659217"/>
              <a:ext cx="7666742" cy="7304294"/>
            </a:xfrm>
            <a:custGeom>
              <a:rect b="b" l="l" r="r" t="t"/>
              <a:pathLst>
                <a:path extrusionOk="0" h="7304294" w="7666742">
                  <a:moveTo>
                    <a:pt x="7666742" y="7304294"/>
                  </a:moveTo>
                  <a:lnTo>
                    <a:pt x="0" y="7304294"/>
                  </a:lnTo>
                  <a:lnTo>
                    <a:pt x="0" y="0"/>
                  </a:lnTo>
                  <a:lnTo>
                    <a:pt x="7666742" y="0"/>
                  </a:lnTo>
                  <a:lnTo>
                    <a:pt x="7666742" y="7304294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8" name="Google Shape;158;p17"/>
            <p:cNvSpPr/>
            <p:nvPr/>
          </p:nvSpPr>
          <p:spPr>
            <a:xfrm>
              <a:off x="20550629" y="0"/>
              <a:ext cx="3878034" cy="3102427"/>
            </a:xfrm>
            <a:custGeom>
              <a:rect b="b" l="l" r="r" t="t"/>
              <a:pathLst>
                <a:path extrusionOk="0" h="3102427" w="3878034">
                  <a:moveTo>
                    <a:pt x="0" y="0"/>
                  </a:moveTo>
                  <a:lnTo>
                    <a:pt x="3878034" y="0"/>
                  </a:lnTo>
                  <a:lnTo>
                    <a:pt x="3878034" y="3102427"/>
                  </a:lnTo>
                  <a:lnTo>
                    <a:pt x="0" y="31024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9" name="Google Shape;159;p17"/>
            <p:cNvSpPr/>
            <p:nvPr/>
          </p:nvSpPr>
          <p:spPr>
            <a:xfrm>
              <a:off x="0" y="0"/>
              <a:ext cx="3878034" cy="3102427"/>
            </a:xfrm>
            <a:custGeom>
              <a:rect b="b" l="l" r="r" t="t"/>
              <a:pathLst>
                <a:path extrusionOk="0" h="3102427" w="3878034">
                  <a:moveTo>
                    <a:pt x="0" y="0"/>
                  </a:moveTo>
                  <a:lnTo>
                    <a:pt x="3878034" y="0"/>
                  </a:lnTo>
                  <a:lnTo>
                    <a:pt x="3878034" y="3102427"/>
                  </a:lnTo>
                  <a:lnTo>
                    <a:pt x="0" y="31024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60" name="Google Shape;160;p17"/>
          <p:cNvSpPr txBox="1"/>
          <p:nvPr/>
        </p:nvSpPr>
        <p:spPr>
          <a:xfrm>
            <a:off x="1764040" y="2381250"/>
            <a:ext cx="14760000" cy="55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0" u="none" cap="none" strike="noStrike">
                <a:solidFill>
                  <a:srgbClr val="FFD152"/>
                </a:solidFill>
                <a:latin typeface="Lobster"/>
                <a:ea typeface="Lobster"/>
                <a:cs typeface="Lobster"/>
                <a:sym typeface="Lobster"/>
              </a:rPr>
              <a:t>Guess the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0" u="none" cap="none" strike="noStrike">
                <a:solidFill>
                  <a:srgbClr val="FFD152"/>
                </a:solidFill>
                <a:latin typeface="Lobster"/>
                <a:ea typeface="Lobster"/>
                <a:cs typeface="Lobster"/>
                <a:sym typeface="Lobster"/>
              </a:rPr>
              <a:t>Christmas Song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0" u="none" cap="none" strike="noStrike">
                <a:solidFill>
                  <a:srgbClr val="FFD152"/>
                </a:solidFill>
                <a:latin typeface="Lobster"/>
                <a:ea typeface="Lobster"/>
                <a:cs typeface="Lobster"/>
                <a:sym typeface="Lobster"/>
              </a:rPr>
              <a:t>Title!</a:t>
            </a:r>
            <a:endParaRPr/>
          </a:p>
        </p:txBody>
      </p:sp>
      <p:sp>
        <p:nvSpPr>
          <p:cNvPr id="161" name="Google Shape;161;p17"/>
          <p:cNvSpPr/>
          <p:nvPr/>
        </p:nvSpPr>
        <p:spPr>
          <a:xfrm rot="10800000">
            <a:off x="15069644" y="7695099"/>
            <a:ext cx="4311413" cy="4131118"/>
          </a:xfrm>
          <a:custGeom>
            <a:rect b="b" l="l" r="r" t="t"/>
            <a:pathLst>
              <a:path extrusionOk="0" h="4131118" w="4311413">
                <a:moveTo>
                  <a:pt x="4311413" y="4131117"/>
                </a:moveTo>
                <a:lnTo>
                  <a:pt x="0" y="4131117"/>
                </a:lnTo>
                <a:lnTo>
                  <a:pt x="0" y="0"/>
                </a:lnTo>
                <a:lnTo>
                  <a:pt x="4311413" y="0"/>
                </a:lnTo>
                <a:lnTo>
                  <a:pt x="4311413" y="413111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17"/>
          <p:cNvSpPr/>
          <p:nvPr/>
        </p:nvSpPr>
        <p:spPr>
          <a:xfrm rot="10800000">
            <a:off x="-1127007" y="7695099"/>
            <a:ext cx="4311413" cy="4131118"/>
          </a:xfrm>
          <a:custGeom>
            <a:rect b="b" l="l" r="r" t="t"/>
            <a:pathLst>
              <a:path extrusionOk="0" h="4131118" w="4311413">
                <a:moveTo>
                  <a:pt x="4311414" y="4131117"/>
                </a:moveTo>
                <a:lnTo>
                  <a:pt x="0" y="4131117"/>
                </a:lnTo>
                <a:lnTo>
                  <a:pt x="0" y="0"/>
                </a:lnTo>
                <a:lnTo>
                  <a:pt x="4311414" y="0"/>
                </a:lnTo>
                <a:lnTo>
                  <a:pt x="4311414" y="413111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BD15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/>
          <p:nvPr/>
        </p:nvSpPr>
        <p:spPr>
          <a:xfrm>
            <a:off x="1028700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1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5238495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1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9450311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1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8"/>
          <p:cNvSpPr/>
          <p:nvPr/>
        </p:nvSpPr>
        <p:spPr>
          <a:xfrm>
            <a:off x="13662127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1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8"/>
          <p:cNvSpPr txBox="1"/>
          <p:nvPr/>
        </p:nvSpPr>
        <p:spPr>
          <a:xfrm>
            <a:off x="1096600" y="2880705"/>
            <a:ext cx="13972753" cy="1708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C4429"/>
                </a:solidFill>
                <a:latin typeface="Lobster"/>
                <a:ea typeface="Lobster"/>
                <a:cs typeface="Lobster"/>
                <a:sym typeface="Lobster"/>
              </a:rPr>
              <a:t>Christmas in our</a:t>
            </a:r>
            <a:endParaRPr/>
          </a:p>
        </p:txBody>
      </p:sp>
      <p:grpSp>
        <p:nvGrpSpPr>
          <p:cNvPr id="172" name="Google Shape;172;p18"/>
          <p:cNvGrpSpPr/>
          <p:nvPr/>
        </p:nvGrpSpPr>
        <p:grpSpPr>
          <a:xfrm>
            <a:off x="9547069" y="2848753"/>
            <a:ext cx="4479747" cy="1817893"/>
            <a:chOff x="0" y="-38100"/>
            <a:chExt cx="1179851" cy="478787"/>
          </a:xfrm>
        </p:grpSpPr>
        <p:sp>
          <p:nvSpPr>
            <p:cNvPr id="173" name="Google Shape;173;p18"/>
            <p:cNvSpPr/>
            <p:nvPr/>
          </p:nvSpPr>
          <p:spPr>
            <a:xfrm>
              <a:off x="0" y="0"/>
              <a:ext cx="1179851" cy="440687"/>
            </a:xfrm>
            <a:custGeom>
              <a:rect b="b" l="l" r="r" t="t"/>
              <a:pathLst>
                <a:path extrusionOk="0" h="440687" w="1179851">
                  <a:moveTo>
                    <a:pt x="86410" y="0"/>
                  </a:moveTo>
                  <a:lnTo>
                    <a:pt x="1093441" y="0"/>
                  </a:lnTo>
                  <a:cubicBezTo>
                    <a:pt x="1116358" y="0"/>
                    <a:pt x="1138337" y="9104"/>
                    <a:pt x="1154542" y="25309"/>
                  </a:cubicBezTo>
                  <a:cubicBezTo>
                    <a:pt x="1170747" y="41514"/>
                    <a:pt x="1179851" y="63493"/>
                    <a:pt x="1179851" y="86410"/>
                  </a:cubicBezTo>
                  <a:lnTo>
                    <a:pt x="1179851" y="354276"/>
                  </a:lnTo>
                  <a:cubicBezTo>
                    <a:pt x="1179851" y="401999"/>
                    <a:pt x="1141164" y="440687"/>
                    <a:pt x="1093441" y="440687"/>
                  </a:cubicBezTo>
                  <a:lnTo>
                    <a:pt x="86410" y="440687"/>
                  </a:lnTo>
                  <a:cubicBezTo>
                    <a:pt x="38687" y="440687"/>
                    <a:pt x="0" y="401999"/>
                    <a:pt x="0" y="354276"/>
                  </a:cubicBezTo>
                  <a:lnTo>
                    <a:pt x="0" y="86410"/>
                  </a:lnTo>
                  <a:cubicBezTo>
                    <a:pt x="0" y="38687"/>
                    <a:pt x="38687" y="0"/>
                    <a:pt x="86410" y="0"/>
                  </a:cubicBezTo>
                  <a:close/>
                </a:path>
              </a:pathLst>
            </a:custGeom>
            <a:solidFill>
              <a:srgbClr val="FFF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8"/>
            <p:cNvSpPr txBox="1"/>
            <p:nvPr/>
          </p:nvSpPr>
          <p:spPr>
            <a:xfrm>
              <a:off x="0" y="-38100"/>
              <a:ext cx="1179851" cy="478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8"/>
          <p:cNvSpPr txBox="1"/>
          <p:nvPr/>
        </p:nvSpPr>
        <p:spPr>
          <a:xfrm>
            <a:off x="1282907" y="7029199"/>
            <a:ext cx="303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A. mind</a:t>
            </a:r>
            <a:endParaRPr/>
          </a:p>
        </p:txBody>
      </p:sp>
      <p:sp>
        <p:nvSpPr>
          <p:cNvPr id="176" name="Google Shape;176;p18"/>
          <p:cNvSpPr txBox="1"/>
          <p:nvPr/>
        </p:nvSpPr>
        <p:spPr>
          <a:xfrm>
            <a:off x="5719991" y="7036780"/>
            <a:ext cx="2636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B. hearts</a:t>
            </a:r>
            <a:endParaRPr/>
          </a:p>
        </p:txBody>
      </p:sp>
      <p:sp>
        <p:nvSpPr>
          <p:cNvPr id="177" name="Google Shape;177;p18"/>
          <p:cNvSpPr txBox="1"/>
          <p:nvPr/>
        </p:nvSpPr>
        <p:spPr>
          <a:xfrm>
            <a:off x="9761725" y="7029199"/>
            <a:ext cx="297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C. eyes</a:t>
            </a:r>
            <a:endParaRPr/>
          </a:p>
        </p:txBody>
      </p:sp>
      <p:sp>
        <p:nvSpPr>
          <p:cNvPr id="178" name="Google Shape;178;p18"/>
          <p:cNvSpPr txBox="1"/>
          <p:nvPr/>
        </p:nvSpPr>
        <p:spPr>
          <a:xfrm>
            <a:off x="14026815" y="7029199"/>
            <a:ext cx="286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D. hands</a:t>
            </a:r>
            <a:endParaRPr/>
          </a:p>
        </p:txBody>
      </p:sp>
      <p:sp>
        <p:nvSpPr>
          <p:cNvPr id="179" name="Google Shape;179;p18"/>
          <p:cNvSpPr txBox="1"/>
          <p:nvPr/>
        </p:nvSpPr>
        <p:spPr>
          <a:xfrm>
            <a:off x="1096600" y="4765675"/>
            <a:ext cx="4541197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by Jose Mari Chan</a:t>
            </a:r>
            <a:endParaRPr/>
          </a:p>
        </p:txBody>
      </p:sp>
      <p:sp>
        <p:nvSpPr>
          <p:cNvPr id="180" name="Google Shape;180;p18"/>
          <p:cNvSpPr txBox="1"/>
          <p:nvPr/>
        </p:nvSpPr>
        <p:spPr>
          <a:xfrm>
            <a:off x="11442850" y="3033105"/>
            <a:ext cx="6882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DD000E"/>
                </a:solidFill>
                <a:latin typeface="Lobster"/>
                <a:ea typeface="Lobster"/>
                <a:cs typeface="Lobster"/>
                <a:sym typeface="Lobster"/>
              </a:rPr>
              <a:t>?</a:t>
            </a:r>
            <a:endParaRPr/>
          </a:p>
        </p:txBody>
      </p:sp>
      <p:sp>
        <p:nvSpPr>
          <p:cNvPr id="181" name="Google Shape;181;p18"/>
          <p:cNvSpPr/>
          <p:nvPr/>
        </p:nvSpPr>
        <p:spPr>
          <a:xfrm rot="-1438092">
            <a:off x="15069353" y="3637946"/>
            <a:ext cx="2103290" cy="2057400"/>
          </a:xfrm>
          <a:custGeom>
            <a:rect b="b" l="l" r="r" t="t"/>
            <a:pathLst>
              <a:path extrusionOk="0" h="2057400" w="2103290">
                <a:moveTo>
                  <a:pt x="0" y="0"/>
                </a:moveTo>
                <a:lnTo>
                  <a:pt x="2103290" y="0"/>
                </a:lnTo>
                <a:lnTo>
                  <a:pt x="210329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18"/>
          <p:cNvSpPr/>
          <p:nvPr/>
        </p:nvSpPr>
        <p:spPr>
          <a:xfrm rot="862750">
            <a:off x="15165230" y="-84758"/>
            <a:ext cx="3009531" cy="2943868"/>
          </a:xfrm>
          <a:custGeom>
            <a:rect b="b" l="l" r="r" t="t"/>
            <a:pathLst>
              <a:path extrusionOk="0" h="2943868" w="3009531">
                <a:moveTo>
                  <a:pt x="0" y="0"/>
                </a:moveTo>
                <a:lnTo>
                  <a:pt x="3009531" y="0"/>
                </a:lnTo>
                <a:lnTo>
                  <a:pt x="3009531" y="2943869"/>
                </a:lnTo>
                <a:lnTo>
                  <a:pt x="0" y="2943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3" name="Google Shape;183;p18"/>
          <p:cNvGrpSpPr/>
          <p:nvPr/>
        </p:nvGrpSpPr>
        <p:grpSpPr>
          <a:xfrm>
            <a:off x="1028700" y="589251"/>
            <a:ext cx="7054276" cy="1451189"/>
            <a:chOff x="0" y="-38100"/>
            <a:chExt cx="1857916" cy="382206"/>
          </a:xfrm>
        </p:grpSpPr>
        <p:sp>
          <p:nvSpPr>
            <p:cNvPr id="184" name="Google Shape;184;p18"/>
            <p:cNvSpPr/>
            <p:nvPr/>
          </p:nvSpPr>
          <p:spPr>
            <a:xfrm>
              <a:off x="0" y="0"/>
              <a:ext cx="1857916" cy="344106"/>
            </a:xfrm>
            <a:custGeom>
              <a:rect b="b" l="l" r="r" t="t"/>
              <a:pathLst>
                <a:path extrusionOk="0" h="344106" w="1857916">
                  <a:moveTo>
                    <a:pt x="109748" y="0"/>
                  </a:moveTo>
                  <a:lnTo>
                    <a:pt x="1748168" y="0"/>
                  </a:lnTo>
                  <a:cubicBezTo>
                    <a:pt x="1777275" y="0"/>
                    <a:pt x="1805190" y="11563"/>
                    <a:pt x="1825772" y="32144"/>
                  </a:cubicBezTo>
                  <a:cubicBezTo>
                    <a:pt x="1846354" y="52726"/>
                    <a:pt x="1857916" y="80641"/>
                    <a:pt x="1857916" y="109748"/>
                  </a:cubicBezTo>
                  <a:lnTo>
                    <a:pt x="1857916" y="234358"/>
                  </a:lnTo>
                  <a:cubicBezTo>
                    <a:pt x="1857916" y="294970"/>
                    <a:pt x="1808781" y="344106"/>
                    <a:pt x="1748168" y="344106"/>
                  </a:cubicBezTo>
                  <a:lnTo>
                    <a:pt x="109748" y="344106"/>
                  </a:lnTo>
                  <a:cubicBezTo>
                    <a:pt x="49136" y="344106"/>
                    <a:pt x="0" y="294970"/>
                    <a:pt x="0" y="234358"/>
                  </a:cubicBezTo>
                  <a:lnTo>
                    <a:pt x="0" y="109748"/>
                  </a:lnTo>
                  <a:cubicBezTo>
                    <a:pt x="0" y="49136"/>
                    <a:pt x="49136" y="0"/>
                    <a:pt x="109748" y="0"/>
                  </a:cubicBezTo>
                  <a:close/>
                </a:path>
              </a:pathLst>
            </a:custGeom>
            <a:solidFill>
              <a:srgbClr val="064727"/>
            </a:solidFill>
            <a:ln cap="rnd" cmpd="sng" w="76200">
              <a:solidFill>
                <a:srgbClr val="FBF19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8"/>
            <p:cNvSpPr txBox="1"/>
            <p:nvPr/>
          </p:nvSpPr>
          <p:spPr>
            <a:xfrm>
              <a:off x="0" y="-38100"/>
              <a:ext cx="1857916" cy="382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/>
            </a:p>
          </p:txBody>
        </p:sp>
      </p:grpSp>
      <p:pic>
        <p:nvPicPr>
          <p:cNvPr id="186" name="Google Shape;18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2750" y="9842363"/>
            <a:ext cx="18288000" cy="133052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8"/>
          <p:cNvSpPr txBox="1"/>
          <p:nvPr/>
        </p:nvSpPr>
        <p:spPr>
          <a:xfrm>
            <a:off x="1866431" y="1047750"/>
            <a:ext cx="552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ABD15"/>
                </a:solidFill>
                <a:latin typeface="DM Sans"/>
                <a:ea typeface="DM Sans"/>
                <a:cs typeface="DM Sans"/>
                <a:sym typeface="DM Sans"/>
              </a:rPr>
              <a:t>ROUND 1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BD15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/>
          <p:nvPr/>
        </p:nvSpPr>
        <p:spPr>
          <a:xfrm>
            <a:off x="1028700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1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9"/>
          <p:cNvSpPr/>
          <p:nvPr/>
        </p:nvSpPr>
        <p:spPr>
          <a:xfrm>
            <a:off x="5238495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FFFB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9"/>
          <p:cNvSpPr/>
          <p:nvPr/>
        </p:nvSpPr>
        <p:spPr>
          <a:xfrm>
            <a:off x="9450311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1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9"/>
          <p:cNvSpPr/>
          <p:nvPr/>
        </p:nvSpPr>
        <p:spPr>
          <a:xfrm>
            <a:off x="13662127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1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9"/>
          <p:cNvSpPr txBox="1"/>
          <p:nvPr/>
        </p:nvSpPr>
        <p:spPr>
          <a:xfrm>
            <a:off x="1096600" y="2880705"/>
            <a:ext cx="13972753" cy="1708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C4429"/>
                </a:solidFill>
                <a:latin typeface="Lobster"/>
                <a:ea typeface="Lobster"/>
                <a:cs typeface="Lobster"/>
                <a:sym typeface="Lobster"/>
              </a:rPr>
              <a:t>Christmas in our</a:t>
            </a:r>
            <a:endParaRPr/>
          </a:p>
        </p:txBody>
      </p:sp>
      <p:grpSp>
        <p:nvGrpSpPr>
          <p:cNvPr id="197" name="Google Shape;197;p19"/>
          <p:cNvGrpSpPr/>
          <p:nvPr/>
        </p:nvGrpSpPr>
        <p:grpSpPr>
          <a:xfrm>
            <a:off x="9547069" y="2848753"/>
            <a:ext cx="4479747" cy="1817893"/>
            <a:chOff x="0" y="-38100"/>
            <a:chExt cx="1179851" cy="478787"/>
          </a:xfrm>
        </p:grpSpPr>
        <p:sp>
          <p:nvSpPr>
            <p:cNvPr id="198" name="Google Shape;198;p19"/>
            <p:cNvSpPr/>
            <p:nvPr/>
          </p:nvSpPr>
          <p:spPr>
            <a:xfrm>
              <a:off x="0" y="0"/>
              <a:ext cx="1179851" cy="440687"/>
            </a:xfrm>
            <a:custGeom>
              <a:rect b="b" l="l" r="r" t="t"/>
              <a:pathLst>
                <a:path extrusionOk="0" h="440687" w="1179851">
                  <a:moveTo>
                    <a:pt x="86410" y="0"/>
                  </a:moveTo>
                  <a:lnTo>
                    <a:pt x="1093441" y="0"/>
                  </a:lnTo>
                  <a:cubicBezTo>
                    <a:pt x="1116358" y="0"/>
                    <a:pt x="1138337" y="9104"/>
                    <a:pt x="1154542" y="25309"/>
                  </a:cubicBezTo>
                  <a:cubicBezTo>
                    <a:pt x="1170747" y="41514"/>
                    <a:pt x="1179851" y="63493"/>
                    <a:pt x="1179851" y="86410"/>
                  </a:cubicBezTo>
                  <a:lnTo>
                    <a:pt x="1179851" y="354276"/>
                  </a:lnTo>
                  <a:cubicBezTo>
                    <a:pt x="1179851" y="401999"/>
                    <a:pt x="1141164" y="440687"/>
                    <a:pt x="1093441" y="440687"/>
                  </a:cubicBezTo>
                  <a:lnTo>
                    <a:pt x="86410" y="440687"/>
                  </a:lnTo>
                  <a:cubicBezTo>
                    <a:pt x="38687" y="440687"/>
                    <a:pt x="0" y="401999"/>
                    <a:pt x="0" y="354276"/>
                  </a:cubicBezTo>
                  <a:lnTo>
                    <a:pt x="0" y="86410"/>
                  </a:lnTo>
                  <a:cubicBezTo>
                    <a:pt x="0" y="38687"/>
                    <a:pt x="38687" y="0"/>
                    <a:pt x="86410" y="0"/>
                  </a:cubicBezTo>
                  <a:close/>
                </a:path>
              </a:pathLst>
            </a:custGeom>
            <a:solidFill>
              <a:srgbClr val="FFF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9"/>
            <p:cNvSpPr txBox="1"/>
            <p:nvPr/>
          </p:nvSpPr>
          <p:spPr>
            <a:xfrm>
              <a:off x="0" y="-38100"/>
              <a:ext cx="1179851" cy="478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19"/>
          <p:cNvSpPr/>
          <p:nvPr/>
        </p:nvSpPr>
        <p:spPr>
          <a:xfrm rot="-1438092">
            <a:off x="15069353" y="3637946"/>
            <a:ext cx="2103290" cy="2057400"/>
          </a:xfrm>
          <a:custGeom>
            <a:rect b="b" l="l" r="r" t="t"/>
            <a:pathLst>
              <a:path extrusionOk="0" h="2057400" w="2103290">
                <a:moveTo>
                  <a:pt x="0" y="0"/>
                </a:moveTo>
                <a:lnTo>
                  <a:pt x="2103290" y="0"/>
                </a:lnTo>
                <a:lnTo>
                  <a:pt x="210329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19"/>
          <p:cNvSpPr txBox="1"/>
          <p:nvPr/>
        </p:nvSpPr>
        <p:spPr>
          <a:xfrm>
            <a:off x="1282907" y="7029199"/>
            <a:ext cx="303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A. mind</a:t>
            </a:r>
            <a:endParaRPr/>
          </a:p>
        </p:txBody>
      </p:sp>
      <p:sp>
        <p:nvSpPr>
          <p:cNvPr id="202" name="Google Shape;202;p19"/>
          <p:cNvSpPr txBox="1"/>
          <p:nvPr/>
        </p:nvSpPr>
        <p:spPr>
          <a:xfrm>
            <a:off x="5719991" y="7036780"/>
            <a:ext cx="2636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DD000E"/>
                </a:solidFill>
                <a:latin typeface="Jua"/>
                <a:ea typeface="Jua"/>
                <a:cs typeface="Jua"/>
                <a:sym typeface="Jua"/>
              </a:rPr>
              <a:t>B. hearts</a:t>
            </a:r>
            <a:endParaRPr/>
          </a:p>
        </p:txBody>
      </p:sp>
      <p:sp>
        <p:nvSpPr>
          <p:cNvPr id="203" name="Google Shape;203;p19"/>
          <p:cNvSpPr txBox="1"/>
          <p:nvPr/>
        </p:nvSpPr>
        <p:spPr>
          <a:xfrm>
            <a:off x="9761725" y="7029199"/>
            <a:ext cx="297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C. eyes</a:t>
            </a:r>
            <a:endParaRPr/>
          </a:p>
        </p:txBody>
      </p:sp>
      <p:sp>
        <p:nvSpPr>
          <p:cNvPr id="204" name="Google Shape;204;p19"/>
          <p:cNvSpPr txBox="1"/>
          <p:nvPr/>
        </p:nvSpPr>
        <p:spPr>
          <a:xfrm>
            <a:off x="14026815" y="7029199"/>
            <a:ext cx="286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D. hands</a:t>
            </a:r>
            <a:endParaRPr/>
          </a:p>
        </p:txBody>
      </p:sp>
      <p:sp>
        <p:nvSpPr>
          <p:cNvPr id="205" name="Google Shape;205;p19"/>
          <p:cNvSpPr txBox="1"/>
          <p:nvPr/>
        </p:nvSpPr>
        <p:spPr>
          <a:xfrm>
            <a:off x="1096600" y="4765675"/>
            <a:ext cx="4541197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by Jose Mari Chan</a:t>
            </a:r>
            <a:endParaRPr/>
          </a:p>
        </p:txBody>
      </p:sp>
      <p:sp>
        <p:nvSpPr>
          <p:cNvPr id="206" name="Google Shape;206;p19"/>
          <p:cNvSpPr txBox="1"/>
          <p:nvPr/>
        </p:nvSpPr>
        <p:spPr>
          <a:xfrm>
            <a:off x="10075792" y="2880705"/>
            <a:ext cx="3422300" cy="1708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DD000E"/>
                </a:solidFill>
                <a:latin typeface="Lobster"/>
                <a:ea typeface="Lobster"/>
                <a:cs typeface="Lobster"/>
                <a:sym typeface="Lobster"/>
              </a:rPr>
              <a:t>hearts</a:t>
            </a:r>
            <a:endParaRPr/>
          </a:p>
        </p:txBody>
      </p:sp>
      <p:sp>
        <p:nvSpPr>
          <p:cNvPr id="207" name="Google Shape;207;p19"/>
          <p:cNvSpPr/>
          <p:nvPr/>
        </p:nvSpPr>
        <p:spPr>
          <a:xfrm rot="862750">
            <a:off x="15165230" y="-84758"/>
            <a:ext cx="3009531" cy="2943868"/>
          </a:xfrm>
          <a:custGeom>
            <a:rect b="b" l="l" r="r" t="t"/>
            <a:pathLst>
              <a:path extrusionOk="0" h="2943868" w="3009531">
                <a:moveTo>
                  <a:pt x="0" y="0"/>
                </a:moveTo>
                <a:lnTo>
                  <a:pt x="3009531" y="0"/>
                </a:lnTo>
                <a:lnTo>
                  <a:pt x="3009531" y="2943869"/>
                </a:lnTo>
                <a:lnTo>
                  <a:pt x="0" y="2943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8" name="Google Shape;208;p19"/>
          <p:cNvGrpSpPr/>
          <p:nvPr/>
        </p:nvGrpSpPr>
        <p:grpSpPr>
          <a:xfrm>
            <a:off x="1028700" y="589251"/>
            <a:ext cx="7054276" cy="1451189"/>
            <a:chOff x="0" y="-38100"/>
            <a:chExt cx="1857916" cy="382206"/>
          </a:xfrm>
        </p:grpSpPr>
        <p:sp>
          <p:nvSpPr>
            <p:cNvPr id="209" name="Google Shape;209;p19"/>
            <p:cNvSpPr/>
            <p:nvPr/>
          </p:nvSpPr>
          <p:spPr>
            <a:xfrm>
              <a:off x="0" y="0"/>
              <a:ext cx="1857916" cy="344106"/>
            </a:xfrm>
            <a:custGeom>
              <a:rect b="b" l="l" r="r" t="t"/>
              <a:pathLst>
                <a:path extrusionOk="0" h="344106" w="1857916">
                  <a:moveTo>
                    <a:pt x="109748" y="0"/>
                  </a:moveTo>
                  <a:lnTo>
                    <a:pt x="1748168" y="0"/>
                  </a:lnTo>
                  <a:cubicBezTo>
                    <a:pt x="1777275" y="0"/>
                    <a:pt x="1805190" y="11563"/>
                    <a:pt x="1825772" y="32144"/>
                  </a:cubicBezTo>
                  <a:cubicBezTo>
                    <a:pt x="1846354" y="52726"/>
                    <a:pt x="1857916" y="80641"/>
                    <a:pt x="1857916" y="109748"/>
                  </a:cubicBezTo>
                  <a:lnTo>
                    <a:pt x="1857916" y="234358"/>
                  </a:lnTo>
                  <a:cubicBezTo>
                    <a:pt x="1857916" y="294970"/>
                    <a:pt x="1808781" y="344106"/>
                    <a:pt x="1748168" y="344106"/>
                  </a:cubicBezTo>
                  <a:lnTo>
                    <a:pt x="109748" y="344106"/>
                  </a:lnTo>
                  <a:cubicBezTo>
                    <a:pt x="49136" y="344106"/>
                    <a:pt x="0" y="294970"/>
                    <a:pt x="0" y="234358"/>
                  </a:cubicBezTo>
                  <a:lnTo>
                    <a:pt x="0" y="109748"/>
                  </a:lnTo>
                  <a:cubicBezTo>
                    <a:pt x="0" y="49136"/>
                    <a:pt x="49136" y="0"/>
                    <a:pt x="109748" y="0"/>
                  </a:cubicBezTo>
                  <a:close/>
                </a:path>
              </a:pathLst>
            </a:custGeom>
            <a:solidFill>
              <a:srgbClr val="064727"/>
            </a:solidFill>
            <a:ln cap="rnd" cmpd="sng" w="76200">
              <a:solidFill>
                <a:srgbClr val="FBF19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9"/>
            <p:cNvSpPr txBox="1"/>
            <p:nvPr/>
          </p:nvSpPr>
          <p:spPr>
            <a:xfrm>
              <a:off x="0" y="-38100"/>
              <a:ext cx="1857916" cy="382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/>
            </a:p>
          </p:txBody>
        </p:sp>
      </p:grpSp>
      <p:pic>
        <p:nvPicPr>
          <p:cNvPr id="211" name="Google Shape;2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2750" y="9842363"/>
            <a:ext cx="18288000" cy="133052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9"/>
          <p:cNvSpPr txBox="1"/>
          <p:nvPr/>
        </p:nvSpPr>
        <p:spPr>
          <a:xfrm>
            <a:off x="1866431" y="1047750"/>
            <a:ext cx="552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ABD15"/>
                </a:solidFill>
                <a:latin typeface="DM Sans"/>
                <a:ea typeface="DM Sans"/>
                <a:cs typeface="DM Sans"/>
                <a:sym typeface="DM Sans"/>
              </a:rPr>
              <a:t>ROUND 1 ANSWER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4727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"/>
          <p:cNvSpPr/>
          <p:nvPr/>
        </p:nvSpPr>
        <p:spPr>
          <a:xfrm>
            <a:off x="1028700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1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0"/>
          <p:cNvSpPr/>
          <p:nvPr/>
        </p:nvSpPr>
        <p:spPr>
          <a:xfrm>
            <a:off x="5238495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1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0"/>
          <p:cNvSpPr/>
          <p:nvPr/>
        </p:nvSpPr>
        <p:spPr>
          <a:xfrm>
            <a:off x="9450311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1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0"/>
          <p:cNvSpPr/>
          <p:nvPr/>
        </p:nvSpPr>
        <p:spPr>
          <a:xfrm>
            <a:off x="13662127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1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0"/>
          <p:cNvSpPr txBox="1"/>
          <p:nvPr/>
        </p:nvSpPr>
        <p:spPr>
          <a:xfrm>
            <a:off x="1282907" y="7029199"/>
            <a:ext cx="303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A. mahal</a:t>
            </a:r>
            <a:endParaRPr/>
          </a:p>
        </p:txBody>
      </p:sp>
      <p:sp>
        <p:nvSpPr>
          <p:cNvPr id="222" name="Google Shape;222;p20"/>
          <p:cNvSpPr txBox="1"/>
          <p:nvPr/>
        </p:nvSpPr>
        <p:spPr>
          <a:xfrm>
            <a:off x="5719991" y="7036780"/>
            <a:ext cx="2636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B. irog</a:t>
            </a:r>
            <a:endParaRPr/>
          </a:p>
        </p:txBody>
      </p:sp>
      <p:sp>
        <p:nvSpPr>
          <p:cNvPr id="223" name="Google Shape;223;p20"/>
          <p:cNvSpPr txBox="1"/>
          <p:nvPr/>
        </p:nvSpPr>
        <p:spPr>
          <a:xfrm>
            <a:off x="9761725" y="7029199"/>
            <a:ext cx="297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C. baby</a:t>
            </a:r>
            <a:endParaRPr/>
          </a:p>
        </p:txBody>
      </p:sp>
      <p:sp>
        <p:nvSpPr>
          <p:cNvPr id="224" name="Google Shape;224;p20"/>
          <p:cNvSpPr txBox="1"/>
          <p:nvPr/>
        </p:nvSpPr>
        <p:spPr>
          <a:xfrm>
            <a:off x="14026815" y="7029199"/>
            <a:ext cx="286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D. sinta</a:t>
            </a:r>
            <a:endParaRPr/>
          </a:p>
        </p:txBody>
      </p:sp>
      <p:sp>
        <p:nvSpPr>
          <p:cNvPr id="225" name="Google Shape;225;p20"/>
          <p:cNvSpPr txBox="1"/>
          <p:nvPr/>
        </p:nvSpPr>
        <p:spPr>
          <a:xfrm>
            <a:off x="1096600" y="2880705"/>
            <a:ext cx="13972753" cy="1708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ABD15"/>
                </a:solidFill>
                <a:latin typeface="Lobster"/>
                <a:ea typeface="Lobster"/>
                <a:cs typeface="Lobster"/>
                <a:sym typeface="Lobster"/>
              </a:rPr>
              <a:t>Pasko na                   ko</a:t>
            </a:r>
            <a:endParaRPr/>
          </a:p>
        </p:txBody>
      </p:sp>
      <p:sp>
        <p:nvSpPr>
          <p:cNvPr id="226" name="Google Shape;226;p20"/>
          <p:cNvSpPr txBox="1"/>
          <p:nvPr/>
        </p:nvSpPr>
        <p:spPr>
          <a:xfrm>
            <a:off x="1096600" y="4765675"/>
            <a:ext cx="5365896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BDA"/>
                </a:solidFill>
                <a:latin typeface="DM Sans"/>
                <a:ea typeface="DM Sans"/>
                <a:cs typeface="DM Sans"/>
                <a:sym typeface="DM Sans"/>
              </a:rPr>
              <a:t>by Gary Valenciano</a:t>
            </a:r>
            <a:endParaRPr/>
          </a:p>
        </p:txBody>
      </p:sp>
      <p:grpSp>
        <p:nvGrpSpPr>
          <p:cNvPr id="227" name="Google Shape;227;p20"/>
          <p:cNvGrpSpPr/>
          <p:nvPr/>
        </p:nvGrpSpPr>
        <p:grpSpPr>
          <a:xfrm>
            <a:off x="6116320" y="2848753"/>
            <a:ext cx="4479747" cy="1817893"/>
            <a:chOff x="0" y="-38100"/>
            <a:chExt cx="1179851" cy="478787"/>
          </a:xfrm>
        </p:grpSpPr>
        <p:sp>
          <p:nvSpPr>
            <p:cNvPr id="228" name="Google Shape;228;p20"/>
            <p:cNvSpPr/>
            <p:nvPr/>
          </p:nvSpPr>
          <p:spPr>
            <a:xfrm>
              <a:off x="0" y="0"/>
              <a:ext cx="1179851" cy="440687"/>
            </a:xfrm>
            <a:custGeom>
              <a:rect b="b" l="l" r="r" t="t"/>
              <a:pathLst>
                <a:path extrusionOk="0" h="440687" w="1179851">
                  <a:moveTo>
                    <a:pt x="86410" y="0"/>
                  </a:moveTo>
                  <a:lnTo>
                    <a:pt x="1093441" y="0"/>
                  </a:lnTo>
                  <a:cubicBezTo>
                    <a:pt x="1116358" y="0"/>
                    <a:pt x="1138337" y="9104"/>
                    <a:pt x="1154542" y="25309"/>
                  </a:cubicBezTo>
                  <a:cubicBezTo>
                    <a:pt x="1170747" y="41514"/>
                    <a:pt x="1179851" y="63493"/>
                    <a:pt x="1179851" y="86410"/>
                  </a:cubicBezTo>
                  <a:lnTo>
                    <a:pt x="1179851" y="354276"/>
                  </a:lnTo>
                  <a:cubicBezTo>
                    <a:pt x="1179851" y="401999"/>
                    <a:pt x="1141164" y="440687"/>
                    <a:pt x="1093441" y="440687"/>
                  </a:cubicBezTo>
                  <a:lnTo>
                    <a:pt x="86410" y="440687"/>
                  </a:lnTo>
                  <a:cubicBezTo>
                    <a:pt x="38687" y="440687"/>
                    <a:pt x="0" y="401999"/>
                    <a:pt x="0" y="354276"/>
                  </a:cubicBezTo>
                  <a:lnTo>
                    <a:pt x="0" y="86410"/>
                  </a:lnTo>
                  <a:cubicBezTo>
                    <a:pt x="0" y="38687"/>
                    <a:pt x="38687" y="0"/>
                    <a:pt x="86410" y="0"/>
                  </a:cubicBezTo>
                  <a:close/>
                </a:path>
              </a:pathLst>
            </a:custGeom>
            <a:solidFill>
              <a:srgbClr val="FFF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0"/>
            <p:cNvSpPr txBox="1"/>
            <p:nvPr/>
          </p:nvSpPr>
          <p:spPr>
            <a:xfrm>
              <a:off x="0" y="-38100"/>
              <a:ext cx="1179851" cy="478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20"/>
          <p:cNvSpPr txBox="1"/>
          <p:nvPr/>
        </p:nvSpPr>
        <p:spPr>
          <a:xfrm>
            <a:off x="8012101" y="3033105"/>
            <a:ext cx="6882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DD000E"/>
                </a:solidFill>
                <a:latin typeface="Lobster"/>
                <a:ea typeface="Lobster"/>
                <a:cs typeface="Lobster"/>
                <a:sym typeface="Lobster"/>
              </a:rPr>
              <a:t>?</a:t>
            </a:r>
            <a:endParaRPr/>
          </a:p>
        </p:txBody>
      </p:sp>
      <p:sp>
        <p:nvSpPr>
          <p:cNvPr id="231" name="Google Shape;231;p20"/>
          <p:cNvSpPr/>
          <p:nvPr/>
        </p:nvSpPr>
        <p:spPr>
          <a:xfrm>
            <a:off x="13047484" y="0"/>
            <a:ext cx="6859351" cy="6410376"/>
          </a:xfrm>
          <a:custGeom>
            <a:rect b="b" l="l" r="r" t="t"/>
            <a:pathLst>
              <a:path extrusionOk="0" h="6410376" w="6859351">
                <a:moveTo>
                  <a:pt x="0" y="0"/>
                </a:moveTo>
                <a:lnTo>
                  <a:pt x="6859352" y="0"/>
                </a:lnTo>
                <a:lnTo>
                  <a:pt x="6859352" y="6410376"/>
                </a:lnTo>
                <a:lnTo>
                  <a:pt x="0" y="6410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2" name="Google Shape;232;p20"/>
          <p:cNvGrpSpPr/>
          <p:nvPr/>
        </p:nvGrpSpPr>
        <p:grpSpPr>
          <a:xfrm>
            <a:off x="1028700" y="589251"/>
            <a:ext cx="7054276" cy="1451189"/>
            <a:chOff x="0" y="-38100"/>
            <a:chExt cx="1857916" cy="382206"/>
          </a:xfrm>
        </p:grpSpPr>
        <p:sp>
          <p:nvSpPr>
            <p:cNvPr id="233" name="Google Shape;233;p20"/>
            <p:cNvSpPr/>
            <p:nvPr/>
          </p:nvSpPr>
          <p:spPr>
            <a:xfrm>
              <a:off x="0" y="0"/>
              <a:ext cx="1857916" cy="344106"/>
            </a:xfrm>
            <a:custGeom>
              <a:rect b="b" l="l" r="r" t="t"/>
              <a:pathLst>
                <a:path extrusionOk="0" h="344106" w="1857916">
                  <a:moveTo>
                    <a:pt x="109748" y="0"/>
                  </a:moveTo>
                  <a:lnTo>
                    <a:pt x="1748168" y="0"/>
                  </a:lnTo>
                  <a:cubicBezTo>
                    <a:pt x="1777275" y="0"/>
                    <a:pt x="1805190" y="11563"/>
                    <a:pt x="1825772" y="32144"/>
                  </a:cubicBezTo>
                  <a:cubicBezTo>
                    <a:pt x="1846354" y="52726"/>
                    <a:pt x="1857916" y="80641"/>
                    <a:pt x="1857916" y="109748"/>
                  </a:cubicBezTo>
                  <a:lnTo>
                    <a:pt x="1857916" y="234358"/>
                  </a:lnTo>
                  <a:cubicBezTo>
                    <a:pt x="1857916" y="294970"/>
                    <a:pt x="1808781" y="344106"/>
                    <a:pt x="1748168" y="344106"/>
                  </a:cubicBezTo>
                  <a:lnTo>
                    <a:pt x="109748" y="344106"/>
                  </a:lnTo>
                  <a:cubicBezTo>
                    <a:pt x="49136" y="344106"/>
                    <a:pt x="0" y="294970"/>
                    <a:pt x="0" y="234358"/>
                  </a:cubicBezTo>
                  <a:lnTo>
                    <a:pt x="0" y="109748"/>
                  </a:lnTo>
                  <a:cubicBezTo>
                    <a:pt x="0" y="49136"/>
                    <a:pt x="49136" y="0"/>
                    <a:pt x="109748" y="0"/>
                  </a:cubicBezTo>
                  <a:close/>
                </a:path>
              </a:pathLst>
            </a:custGeom>
            <a:solidFill>
              <a:srgbClr val="FABD15"/>
            </a:solidFill>
            <a:ln cap="rnd" cmpd="sng" w="76200">
              <a:solidFill>
                <a:srgbClr val="FBF19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0"/>
            <p:cNvSpPr txBox="1"/>
            <p:nvPr/>
          </p:nvSpPr>
          <p:spPr>
            <a:xfrm>
              <a:off x="0" y="-38100"/>
              <a:ext cx="1857916" cy="382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/>
            </a:p>
          </p:txBody>
        </p:sp>
      </p:grpSp>
      <p:pic>
        <p:nvPicPr>
          <p:cNvPr id="235" name="Google Shape;23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750" y="9842363"/>
            <a:ext cx="18288000" cy="133052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0"/>
          <p:cNvSpPr txBox="1"/>
          <p:nvPr/>
        </p:nvSpPr>
        <p:spPr>
          <a:xfrm>
            <a:off x="1866431" y="1047750"/>
            <a:ext cx="552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15663F"/>
                </a:solidFill>
                <a:latin typeface="DM Sans"/>
                <a:ea typeface="DM Sans"/>
                <a:cs typeface="DM Sans"/>
                <a:sym typeface="DM Sans"/>
              </a:rPr>
              <a:t>ROUND </a:t>
            </a:r>
            <a:r>
              <a:rPr b="1" lang="en-US" sz="3999">
                <a:solidFill>
                  <a:srgbClr val="15663F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>
              <a:solidFill>
                <a:srgbClr val="15663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4727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/>
          <p:nvPr/>
        </p:nvSpPr>
        <p:spPr>
          <a:xfrm>
            <a:off x="1028700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2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1"/>
          <p:cNvSpPr/>
          <p:nvPr/>
        </p:nvSpPr>
        <p:spPr>
          <a:xfrm>
            <a:off x="5238495" y="6993264"/>
            <a:ext cx="3599592" cy="899994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2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1"/>
          <p:cNvSpPr/>
          <p:nvPr/>
        </p:nvSpPr>
        <p:spPr>
          <a:xfrm>
            <a:off x="9450311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C222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1"/>
          <p:cNvSpPr/>
          <p:nvPr/>
        </p:nvSpPr>
        <p:spPr>
          <a:xfrm>
            <a:off x="13662127" y="6917064"/>
            <a:ext cx="3599068" cy="899863"/>
          </a:xfrm>
          <a:custGeom>
            <a:rect b="b" l="l" r="r" t="t"/>
            <a:pathLst>
              <a:path extrusionOk="0" h="603011" w="2411787">
                <a:moveTo>
                  <a:pt x="2400357" y="27940"/>
                </a:moveTo>
                <a:cubicBezTo>
                  <a:pt x="2391467" y="24130"/>
                  <a:pt x="2382577" y="21590"/>
                  <a:pt x="2373687" y="21590"/>
                </a:cubicBezTo>
                <a:cubicBezTo>
                  <a:pt x="2347017" y="20320"/>
                  <a:pt x="2311237" y="20320"/>
                  <a:pt x="2272617" y="17780"/>
                </a:cubicBezTo>
                <a:cubicBezTo>
                  <a:pt x="2184344" y="12700"/>
                  <a:pt x="2097910" y="6350"/>
                  <a:pt x="2009637" y="3810"/>
                </a:cubicBezTo>
                <a:cubicBezTo>
                  <a:pt x="1937915" y="1270"/>
                  <a:pt x="1868032" y="3810"/>
                  <a:pt x="1796311" y="2540"/>
                </a:cubicBezTo>
                <a:cubicBezTo>
                  <a:pt x="1765047" y="2540"/>
                  <a:pt x="1733784" y="0"/>
                  <a:pt x="1702520" y="2540"/>
                </a:cubicBezTo>
                <a:cubicBezTo>
                  <a:pt x="1627120" y="10160"/>
                  <a:pt x="1551721" y="11430"/>
                  <a:pt x="1474482" y="8890"/>
                </a:cubicBezTo>
                <a:cubicBezTo>
                  <a:pt x="1435862" y="7620"/>
                  <a:pt x="1397243" y="7620"/>
                  <a:pt x="1358623" y="7620"/>
                </a:cubicBezTo>
                <a:cubicBezTo>
                  <a:pt x="1288740" y="7620"/>
                  <a:pt x="1218857" y="7620"/>
                  <a:pt x="1148975" y="6350"/>
                </a:cubicBezTo>
                <a:cubicBezTo>
                  <a:pt x="1075414" y="5080"/>
                  <a:pt x="350839" y="2540"/>
                  <a:pt x="279117" y="1270"/>
                </a:cubicBezTo>
                <a:cubicBezTo>
                  <a:pt x="220268" y="0"/>
                  <a:pt x="163259" y="1270"/>
                  <a:pt x="104410" y="1270"/>
                </a:cubicBezTo>
                <a:cubicBezTo>
                  <a:pt x="63951" y="1270"/>
                  <a:pt x="33020" y="3810"/>
                  <a:pt x="5080" y="5080"/>
                </a:cubicBezTo>
                <a:cubicBezTo>
                  <a:pt x="3810" y="5080"/>
                  <a:pt x="2540" y="7620"/>
                  <a:pt x="0" y="8890"/>
                </a:cubicBezTo>
                <a:cubicBezTo>
                  <a:pt x="1270" y="21590"/>
                  <a:pt x="3810" y="34290"/>
                  <a:pt x="5080" y="46990"/>
                </a:cubicBezTo>
                <a:cubicBezTo>
                  <a:pt x="15240" y="81565"/>
                  <a:pt x="16510" y="103288"/>
                  <a:pt x="17780" y="124629"/>
                </a:cubicBezTo>
                <a:cubicBezTo>
                  <a:pt x="19050" y="146352"/>
                  <a:pt x="17780" y="168075"/>
                  <a:pt x="16510" y="190179"/>
                </a:cubicBezTo>
                <a:cubicBezTo>
                  <a:pt x="15240" y="212664"/>
                  <a:pt x="2540" y="448565"/>
                  <a:pt x="2540" y="471050"/>
                </a:cubicBezTo>
                <a:cubicBezTo>
                  <a:pt x="2540" y="493154"/>
                  <a:pt x="1270" y="515258"/>
                  <a:pt x="0" y="537361"/>
                </a:cubicBezTo>
                <a:cubicBezTo>
                  <a:pt x="0" y="548401"/>
                  <a:pt x="3810" y="558561"/>
                  <a:pt x="15240" y="563641"/>
                </a:cubicBezTo>
                <a:cubicBezTo>
                  <a:pt x="22860" y="567451"/>
                  <a:pt x="31750" y="569991"/>
                  <a:pt x="40640" y="571261"/>
                </a:cubicBezTo>
                <a:cubicBezTo>
                  <a:pt x="102571" y="576341"/>
                  <a:pt x="172454" y="580151"/>
                  <a:pt x="242336" y="585231"/>
                </a:cubicBezTo>
                <a:cubicBezTo>
                  <a:pt x="280956" y="587771"/>
                  <a:pt x="319575" y="592851"/>
                  <a:pt x="358195" y="594121"/>
                </a:cubicBezTo>
                <a:cubicBezTo>
                  <a:pt x="422561" y="596661"/>
                  <a:pt x="1139779" y="597931"/>
                  <a:pt x="1204145" y="599201"/>
                </a:cubicBezTo>
                <a:cubicBezTo>
                  <a:pt x="1213340" y="599201"/>
                  <a:pt x="1222535" y="599201"/>
                  <a:pt x="1231731" y="599201"/>
                </a:cubicBezTo>
                <a:cubicBezTo>
                  <a:pt x="1275867" y="599201"/>
                  <a:pt x="1321843" y="597931"/>
                  <a:pt x="1365979" y="597931"/>
                </a:cubicBezTo>
                <a:cubicBezTo>
                  <a:pt x="1417472" y="597931"/>
                  <a:pt x="1467125" y="599201"/>
                  <a:pt x="1518618" y="599201"/>
                </a:cubicBezTo>
                <a:cubicBezTo>
                  <a:pt x="1594018" y="599201"/>
                  <a:pt x="1671257" y="599201"/>
                  <a:pt x="1746657" y="599201"/>
                </a:cubicBezTo>
                <a:cubicBezTo>
                  <a:pt x="1816540" y="599201"/>
                  <a:pt x="1886423" y="600471"/>
                  <a:pt x="1956306" y="601741"/>
                </a:cubicBezTo>
                <a:cubicBezTo>
                  <a:pt x="1987569" y="601741"/>
                  <a:pt x="2020671" y="603011"/>
                  <a:pt x="2051935" y="603011"/>
                </a:cubicBezTo>
                <a:cubicBezTo>
                  <a:pt x="2153081" y="601741"/>
                  <a:pt x="2252388" y="595391"/>
                  <a:pt x="2350827" y="595391"/>
                </a:cubicBezTo>
                <a:cubicBezTo>
                  <a:pt x="2354637" y="595391"/>
                  <a:pt x="2359717" y="592851"/>
                  <a:pt x="2363527" y="590311"/>
                </a:cubicBezTo>
                <a:cubicBezTo>
                  <a:pt x="2368607" y="586501"/>
                  <a:pt x="2371147" y="580151"/>
                  <a:pt x="2373687" y="577611"/>
                </a:cubicBezTo>
                <a:cubicBezTo>
                  <a:pt x="2374957" y="534694"/>
                  <a:pt x="2376227" y="518687"/>
                  <a:pt x="2377497" y="502681"/>
                </a:cubicBezTo>
                <a:cubicBezTo>
                  <a:pt x="2378767" y="477910"/>
                  <a:pt x="2388927" y="240103"/>
                  <a:pt x="2390197" y="215331"/>
                </a:cubicBezTo>
                <a:cubicBezTo>
                  <a:pt x="2390197" y="200468"/>
                  <a:pt x="2391467" y="185605"/>
                  <a:pt x="2392737" y="170742"/>
                </a:cubicBezTo>
                <a:cubicBezTo>
                  <a:pt x="2394007" y="154736"/>
                  <a:pt x="2395277" y="138730"/>
                  <a:pt x="2397817" y="122724"/>
                </a:cubicBezTo>
                <a:cubicBezTo>
                  <a:pt x="2399087" y="113196"/>
                  <a:pt x="2399087" y="103288"/>
                  <a:pt x="2404167" y="93760"/>
                </a:cubicBezTo>
                <a:cubicBezTo>
                  <a:pt x="2409247" y="82327"/>
                  <a:pt x="2411787" y="71275"/>
                  <a:pt x="2410517" y="44450"/>
                </a:cubicBezTo>
                <a:cubicBezTo>
                  <a:pt x="2410517" y="38100"/>
                  <a:pt x="2406707" y="30480"/>
                  <a:pt x="2400357" y="27940"/>
                </a:cubicBezTo>
                <a:close/>
              </a:path>
            </a:pathLst>
          </a:custGeom>
          <a:solidFill>
            <a:srgbClr val="FFFB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1"/>
          <p:cNvSpPr txBox="1"/>
          <p:nvPr/>
        </p:nvSpPr>
        <p:spPr>
          <a:xfrm>
            <a:off x="1282907" y="7029199"/>
            <a:ext cx="303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A. mahal</a:t>
            </a:r>
            <a:endParaRPr/>
          </a:p>
        </p:txBody>
      </p:sp>
      <p:sp>
        <p:nvSpPr>
          <p:cNvPr id="246" name="Google Shape;246;p21"/>
          <p:cNvSpPr txBox="1"/>
          <p:nvPr/>
        </p:nvSpPr>
        <p:spPr>
          <a:xfrm>
            <a:off x="5719991" y="6960580"/>
            <a:ext cx="2636202" cy="713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B. irog</a:t>
            </a:r>
            <a:endParaRPr/>
          </a:p>
        </p:txBody>
      </p:sp>
      <p:sp>
        <p:nvSpPr>
          <p:cNvPr id="247" name="Google Shape;247;p21"/>
          <p:cNvSpPr txBox="1"/>
          <p:nvPr/>
        </p:nvSpPr>
        <p:spPr>
          <a:xfrm>
            <a:off x="9761725" y="7029199"/>
            <a:ext cx="297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Jua"/>
                <a:ea typeface="Jua"/>
                <a:cs typeface="Jua"/>
                <a:sym typeface="Jua"/>
              </a:rPr>
              <a:t>C. baby</a:t>
            </a:r>
            <a:endParaRPr/>
          </a:p>
        </p:txBody>
      </p:sp>
      <p:sp>
        <p:nvSpPr>
          <p:cNvPr id="248" name="Google Shape;248;p21"/>
          <p:cNvSpPr txBox="1"/>
          <p:nvPr/>
        </p:nvSpPr>
        <p:spPr>
          <a:xfrm>
            <a:off x="14026815" y="7029199"/>
            <a:ext cx="286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DD000E"/>
                </a:solidFill>
                <a:latin typeface="Jua"/>
                <a:ea typeface="Jua"/>
                <a:cs typeface="Jua"/>
                <a:sym typeface="Jua"/>
              </a:rPr>
              <a:t>D. sinta</a:t>
            </a:r>
            <a:endParaRPr/>
          </a:p>
        </p:txBody>
      </p:sp>
      <p:sp>
        <p:nvSpPr>
          <p:cNvPr id="249" name="Google Shape;249;p21"/>
          <p:cNvSpPr txBox="1"/>
          <p:nvPr/>
        </p:nvSpPr>
        <p:spPr>
          <a:xfrm>
            <a:off x="1096600" y="2880705"/>
            <a:ext cx="13972753" cy="1708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ABD15"/>
                </a:solidFill>
                <a:latin typeface="Lobster"/>
                <a:ea typeface="Lobster"/>
                <a:cs typeface="Lobster"/>
                <a:sym typeface="Lobster"/>
              </a:rPr>
              <a:t>Pasko na                   ko</a:t>
            </a:r>
            <a:endParaRPr/>
          </a:p>
        </p:txBody>
      </p:sp>
      <p:sp>
        <p:nvSpPr>
          <p:cNvPr id="250" name="Google Shape;250;p21"/>
          <p:cNvSpPr txBox="1"/>
          <p:nvPr/>
        </p:nvSpPr>
        <p:spPr>
          <a:xfrm>
            <a:off x="1096600" y="4765675"/>
            <a:ext cx="5365896" cy="67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BDA"/>
                </a:solidFill>
                <a:latin typeface="DM Sans"/>
                <a:ea typeface="DM Sans"/>
                <a:cs typeface="DM Sans"/>
                <a:sym typeface="DM Sans"/>
              </a:rPr>
              <a:t>by Gary Valenciano</a:t>
            </a:r>
            <a:endParaRPr/>
          </a:p>
        </p:txBody>
      </p:sp>
      <p:grpSp>
        <p:nvGrpSpPr>
          <p:cNvPr id="251" name="Google Shape;251;p21"/>
          <p:cNvGrpSpPr/>
          <p:nvPr/>
        </p:nvGrpSpPr>
        <p:grpSpPr>
          <a:xfrm>
            <a:off x="6116320" y="2848753"/>
            <a:ext cx="4479747" cy="1817893"/>
            <a:chOff x="0" y="-38100"/>
            <a:chExt cx="1179851" cy="478787"/>
          </a:xfrm>
        </p:grpSpPr>
        <p:sp>
          <p:nvSpPr>
            <p:cNvPr id="252" name="Google Shape;252;p21"/>
            <p:cNvSpPr/>
            <p:nvPr/>
          </p:nvSpPr>
          <p:spPr>
            <a:xfrm>
              <a:off x="0" y="0"/>
              <a:ext cx="1179851" cy="440687"/>
            </a:xfrm>
            <a:custGeom>
              <a:rect b="b" l="l" r="r" t="t"/>
              <a:pathLst>
                <a:path extrusionOk="0" h="440687" w="1179851">
                  <a:moveTo>
                    <a:pt x="86410" y="0"/>
                  </a:moveTo>
                  <a:lnTo>
                    <a:pt x="1093441" y="0"/>
                  </a:lnTo>
                  <a:cubicBezTo>
                    <a:pt x="1116358" y="0"/>
                    <a:pt x="1138337" y="9104"/>
                    <a:pt x="1154542" y="25309"/>
                  </a:cubicBezTo>
                  <a:cubicBezTo>
                    <a:pt x="1170747" y="41514"/>
                    <a:pt x="1179851" y="63493"/>
                    <a:pt x="1179851" y="86410"/>
                  </a:cubicBezTo>
                  <a:lnTo>
                    <a:pt x="1179851" y="354276"/>
                  </a:lnTo>
                  <a:cubicBezTo>
                    <a:pt x="1179851" y="401999"/>
                    <a:pt x="1141164" y="440687"/>
                    <a:pt x="1093441" y="440687"/>
                  </a:cubicBezTo>
                  <a:lnTo>
                    <a:pt x="86410" y="440687"/>
                  </a:lnTo>
                  <a:cubicBezTo>
                    <a:pt x="38687" y="440687"/>
                    <a:pt x="0" y="401999"/>
                    <a:pt x="0" y="354276"/>
                  </a:cubicBezTo>
                  <a:lnTo>
                    <a:pt x="0" y="86410"/>
                  </a:lnTo>
                  <a:cubicBezTo>
                    <a:pt x="0" y="38687"/>
                    <a:pt x="38687" y="0"/>
                    <a:pt x="86410" y="0"/>
                  </a:cubicBezTo>
                  <a:close/>
                </a:path>
              </a:pathLst>
            </a:custGeom>
            <a:solidFill>
              <a:srgbClr val="FFFB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1"/>
            <p:cNvSpPr txBox="1"/>
            <p:nvPr/>
          </p:nvSpPr>
          <p:spPr>
            <a:xfrm>
              <a:off x="0" y="-38100"/>
              <a:ext cx="1179851" cy="478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21"/>
          <p:cNvSpPr txBox="1"/>
          <p:nvPr/>
        </p:nvSpPr>
        <p:spPr>
          <a:xfrm>
            <a:off x="6645043" y="2880705"/>
            <a:ext cx="3422300" cy="1708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DD000E"/>
                </a:solidFill>
                <a:latin typeface="Lobster"/>
                <a:ea typeface="Lobster"/>
                <a:cs typeface="Lobster"/>
                <a:sym typeface="Lobster"/>
              </a:rPr>
              <a:t>sinta</a:t>
            </a:r>
            <a:endParaRPr/>
          </a:p>
        </p:txBody>
      </p:sp>
      <p:sp>
        <p:nvSpPr>
          <p:cNvPr id="255" name="Google Shape;255;p21"/>
          <p:cNvSpPr/>
          <p:nvPr/>
        </p:nvSpPr>
        <p:spPr>
          <a:xfrm>
            <a:off x="13047484" y="0"/>
            <a:ext cx="6859351" cy="6410376"/>
          </a:xfrm>
          <a:custGeom>
            <a:rect b="b" l="l" r="r" t="t"/>
            <a:pathLst>
              <a:path extrusionOk="0" h="6410376" w="6859351">
                <a:moveTo>
                  <a:pt x="0" y="0"/>
                </a:moveTo>
                <a:lnTo>
                  <a:pt x="6859352" y="0"/>
                </a:lnTo>
                <a:lnTo>
                  <a:pt x="6859352" y="6410376"/>
                </a:lnTo>
                <a:lnTo>
                  <a:pt x="0" y="6410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6" name="Google Shape;256;p21"/>
          <p:cNvGrpSpPr/>
          <p:nvPr/>
        </p:nvGrpSpPr>
        <p:grpSpPr>
          <a:xfrm>
            <a:off x="1028700" y="589251"/>
            <a:ext cx="7054276" cy="1451189"/>
            <a:chOff x="0" y="-38100"/>
            <a:chExt cx="1857916" cy="382206"/>
          </a:xfrm>
        </p:grpSpPr>
        <p:sp>
          <p:nvSpPr>
            <p:cNvPr id="257" name="Google Shape;257;p21"/>
            <p:cNvSpPr/>
            <p:nvPr/>
          </p:nvSpPr>
          <p:spPr>
            <a:xfrm>
              <a:off x="0" y="0"/>
              <a:ext cx="1857916" cy="344106"/>
            </a:xfrm>
            <a:custGeom>
              <a:rect b="b" l="l" r="r" t="t"/>
              <a:pathLst>
                <a:path extrusionOk="0" h="344106" w="1857916">
                  <a:moveTo>
                    <a:pt x="109748" y="0"/>
                  </a:moveTo>
                  <a:lnTo>
                    <a:pt x="1748168" y="0"/>
                  </a:lnTo>
                  <a:cubicBezTo>
                    <a:pt x="1777275" y="0"/>
                    <a:pt x="1805190" y="11563"/>
                    <a:pt x="1825772" y="32144"/>
                  </a:cubicBezTo>
                  <a:cubicBezTo>
                    <a:pt x="1846354" y="52726"/>
                    <a:pt x="1857916" y="80641"/>
                    <a:pt x="1857916" y="109748"/>
                  </a:cubicBezTo>
                  <a:lnTo>
                    <a:pt x="1857916" y="234358"/>
                  </a:lnTo>
                  <a:cubicBezTo>
                    <a:pt x="1857916" y="294970"/>
                    <a:pt x="1808781" y="344106"/>
                    <a:pt x="1748168" y="344106"/>
                  </a:cubicBezTo>
                  <a:lnTo>
                    <a:pt x="109748" y="344106"/>
                  </a:lnTo>
                  <a:cubicBezTo>
                    <a:pt x="49136" y="344106"/>
                    <a:pt x="0" y="294970"/>
                    <a:pt x="0" y="234358"/>
                  </a:cubicBezTo>
                  <a:lnTo>
                    <a:pt x="0" y="109748"/>
                  </a:lnTo>
                  <a:cubicBezTo>
                    <a:pt x="0" y="49136"/>
                    <a:pt x="49136" y="0"/>
                    <a:pt x="109748" y="0"/>
                  </a:cubicBezTo>
                  <a:close/>
                </a:path>
              </a:pathLst>
            </a:custGeom>
            <a:solidFill>
              <a:srgbClr val="FABD15"/>
            </a:solidFill>
            <a:ln cap="rnd" cmpd="sng" w="76200">
              <a:solidFill>
                <a:srgbClr val="FBF19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1"/>
            <p:cNvSpPr txBox="1"/>
            <p:nvPr/>
          </p:nvSpPr>
          <p:spPr>
            <a:xfrm>
              <a:off x="0" y="-38100"/>
              <a:ext cx="1857916" cy="382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/>
            </a:p>
          </p:txBody>
        </p:sp>
      </p:grpSp>
      <p:pic>
        <p:nvPicPr>
          <p:cNvPr id="259" name="Google Shape;25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750" y="9842363"/>
            <a:ext cx="18288000" cy="133052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1"/>
          <p:cNvSpPr txBox="1"/>
          <p:nvPr/>
        </p:nvSpPr>
        <p:spPr>
          <a:xfrm>
            <a:off x="1866431" y="1047750"/>
            <a:ext cx="552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15663F"/>
                </a:solidFill>
                <a:latin typeface="DM Sans"/>
                <a:ea typeface="DM Sans"/>
                <a:cs typeface="DM Sans"/>
                <a:sym typeface="DM Sans"/>
              </a:rPr>
              <a:t>ROUND </a:t>
            </a:r>
            <a:r>
              <a:rPr b="1" lang="en-US" sz="3999">
                <a:solidFill>
                  <a:srgbClr val="15663F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r>
              <a:rPr b="1" i="0" lang="en-US" sz="3999" u="none" cap="none" strike="noStrike">
                <a:solidFill>
                  <a:srgbClr val="15663F"/>
                </a:solidFill>
                <a:latin typeface="DM Sans"/>
                <a:ea typeface="DM Sans"/>
                <a:cs typeface="DM Sans"/>
                <a:sym typeface="DM Sans"/>
              </a:rPr>
              <a:t> ANSWER</a:t>
            </a:r>
            <a:endParaRPr>
              <a:solidFill>
                <a:srgbClr val="15663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