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10287000" cx="18288000"/>
  <p:notesSz cx="6858000" cy="9144000"/>
  <p:embeddedFontLst>
    <p:embeddedFont>
      <p:font typeface="Inter"/>
      <p:regular r:id="rId21"/>
      <p:bold r:id="rId22"/>
      <p:italic r:id="rId23"/>
      <p:boldItalic r:id="rId24"/>
    </p:embeddedFont>
    <p:embeddedFont>
      <p:font typeface="Inter Thin"/>
      <p:regular r:id="rId25"/>
      <p:bold r:id="rId26"/>
      <p:italic r:id="rId27"/>
      <p:boldItalic r:id="rId28"/>
    </p:embeddedFont>
    <p:embeddedFont>
      <p:font typeface="Lora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916837-6587-4D0C-93F5-A9B43CBFF435}">
  <a:tblStyle styleId="{A9916837-6587-4D0C-93F5-A9B43CBFF43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Inter-bold.fntdata"/><Relationship Id="rId21" Type="http://schemas.openxmlformats.org/officeDocument/2006/relationships/font" Target="fonts/Inter-regular.fntdata"/><Relationship Id="rId24" Type="http://schemas.openxmlformats.org/officeDocument/2006/relationships/font" Target="fonts/Inter-boldItalic.fntdata"/><Relationship Id="rId23" Type="http://schemas.openxmlformats.org/officeDocument/2006/relationships/font" Target="fonts/Inter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InterThin-bold.fntdata"/><Relationship Id="rId25" Type="http://schemas.openxmlformats.org/officeDocument/2006/relationships/font" Target="fonts/InterThin-regular.fntdata"/><Relationship Id="rId28" Type="http://schemas.openxmlformats.org/officeDocument/2006/relationships/font" Target="fonts/InterThin-boldItalic.fntdata"/><Relationship Id="rId27" Type="http://schemas.openxmlformats.org/officeDocument/2006/relationships/font" Target="fonts/InterThin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ora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ora-italic.fntdata"/><Relationship Id="rId30" Type="http://schemas.openxmlformats.org/officeDocument/2006/relationships/font" Target="fonts/Lora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Lora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648625" y="7448325"/>
            <a:ext cx="86175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7000"/>
              <a:buFont typeface="Lora"/>
              <a:buNone/>
              <a:defRPr i="0" sz="7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11069525" y="7448325"/>
            <a:ext cx="65286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»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" name="Google Shape;18;p3"/>
          <p:cNvSpPr/>
          <p:nvPr>
            <p:ph idx="2" type="pic"/>
          </p:nvPr>
        </p:nvSpPr>
        <p:spPr>
          <a:xfrm>
            <a:off x="-13425" y="416450"/>
            <a:ext cx="7062900" cy="64182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"/>
          <p:cNvSpPr/>
          <p:nvPr>
            <p:ph idx="3" type="pic"/>
          </p:nvPr>
        </p:nvSpPr>
        <p:spPr>
          <a:xfrm>
            <a:off x="7341625" y="416450"/>
            <a:ext cx="3727800" cy="64182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3"/>
          <p:cNvSpPr/>
          <p:nvPr>
            <p:ph idx="4" type="pic"/>
          </p:nvPr>
        </p:nvSpPr>
        <p:spPr>
          <a:xfrm>
            <a:off x="11361575" y="416450"/>
            <a:ext cx="6926400" cy="6418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074B04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>
            <p:ph idx="2" type="pic"/>
          </p:nvPr>
        </p:nvSpPr>
        <p:spPr>
          <a:xfrm>
            <a:off x="500425" y="477150"/>
            <a:ext cx="6659700" cy="93327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7835325" y="477150"/>
            <a:ext cx="98133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7000"/>
              <a:buFont typeface="Lora"/>
              <a:buNone/>
              <a:defRPr i="0" sz="70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4F3EE"/>
              </a:buClr>
              <a:buSzPts val="1400"/>
              <a:buNone/>
              <a:defRPr sz="1800">
                <a:solidFill>
                  <a:srgbClr val="F4F3EE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7835325" y="4788400"/>
            <a:ext cx="9742800" cy="50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»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5"/>
          <p:cNvGrpSpPr/>
          <p:nvPr/>
        </p:nvGrpSpPr>
        <p:grpSpPr>
          <a:xfrm>
            <a:off x="7228700" y="1035176"/>
            <a:ext cx="5158848" cy="2537852"/>
            <a:chOff x="-3" y="-5"/>
            <a:chExt cx="1358700" cy="668401"/>
          </a:xfrm>
        </p:grpSpPr>
        <p:sp>
          <p:nvSpPr>
            <p:cNvPr id="27" name="Google Shape;27;p5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5"/>
            <p:cNvSpPr txBox="1"/>
            <p:nvPr/>
          </p:nvSpPr>
          <p:spPr>
            <a:xfrm>
              <a:off x="-3" y="-5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" name="Google Shape;29;p5"/>
          <p:cNvGrpSpPr/>
          <p:nvPr/>
        </p:nvGrpSpPr>
        <p:grpSpPr>
          <a:xfrm>
            <a:off x="12723825" y="3874576"/>
            <a:ext cx="5158848" cy="2537850"/>
            <a:chOff x="0" y="-5"/>
            <a:chExt cx="1358700" cy="668401"/>
          </a:xfrm>
        </p:grpSpPr>
        <p:sp>
          <p:nvSpPr>
            <p:cNvPr id="30" name="Google Shape;30;p5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5"/>
            <p:cNvSpPr txBox="1"/>
            <p:nvPr/>
          </p:nvSpPr>
          <p:spPr>
            <a:xfrm>
              <a:off x="0" y="-5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" name="Google Shape;32;p5"/>
          <p:cNvGrpSpPr/>
          <p:nvPr/>
        </p:nvGrpSpPr>
        <p:grpSpPr>
          <a:xfrm>
            <a:off x="7228700" y="6720475"/>
            <a:ext cx="5158848" cy="2537848"/>
            <a:chOff x="-3" y="-3"/>
            <a:chExt cx="1358700" cy="668400"/>
          </a:xfrm>
        </p:grpSpPr>
        <p:sp>
          <p:nvSpPr>
            <p:cNvPr id="33" name="Google Shape;33;p5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D7E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5"/>
            <p:cNvSpPr txBox="1"/>
            <p:nvPr/>
          </p:nvSpPr>
          <p:spPr>
            <a:xfrm>
              <a:off x="-3" y="-3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5"/>
          <p:cNvSpPr txBox="1"/>
          <p:nvPr>
            <p:ph type="title"/>
          </p:nvPr>
        </p:nvSpPr>
        <p:spPr>
          <a:xfrm>
            <a:off x="648625" y="6947500"/>
            <a:ext cx="5126100" cy="23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7000"/>
              <a:buFont typeface="Lora"/>
              <a:buNone/>
              <a:defRPr i="0" sz="7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7764800" y="1433300"/>
            <a:ext cx="4161000" cy="18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»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4F3EE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7764800" y="7115825"/>
            <a:ext cx="4161000" cy="18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»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3" type="body"/>
          </p:nvPr>
        </p:nvSpPr>
        <p:spPr>
          <a:xfrm>
            <a:off x="13222725" y="4226238"/>
            <a:ext cx="4161000" cy="18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»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9" name="Google Shape;39;p5"/>
          <p:cNvSpPr/>
          <p:nvPr>
            <p:ph idx="4" type="pic"/>
          </p:nvPr>
        </p:nvSpPr>
        <p:spPr>
          <a:xfrm>
            <a:off x="12756525" y="1035175"/>
            <a:ext cx="5126100" cy="253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5"/>
          <p:cNvSpPr/>
          <p:nvPr>
            <p:ph idx="5" type="pic"/>
          </p:nvPr>
        </p:nvSpPr>
        <p:spPr>
          <a:xfrm>
            <a:off x="7245075" y="3874500"/>
            <a:ext cx="5126100" cy="2538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5"/>
          <p:cNvSpPr/>
          <p:nvPr>
            <p:ph idx="6" type="pic"/>
          </p:nvPr>
        </p:nvSpPr>
        <p:spPr>
          <a:xfrm>
            <a:off x="12756525" y="6764075"/>
            <a:ext cx="5126100" cy="253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>
            <p:ph idx="2" type="pic"/>
          </p:nvPr>
        </p:nvSpPr>
        <p:spPr>
          <a:xfrm>
            <a:off x="420075" y="416450"/>
            <a:ext cx="8017200" cy="60243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6"/>
          <p:cNvSpPr/>
          <p:nvPr>
            <p:ph idx="3" type="pic"/>
          </p:nvPr>
        </p:nvSpPr>
        <p:spPr>
          <a:xfrm>
            <a:off x="9242125" y="416450"/>
            <a:ext cx="8017200" cy="60243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419975" y="6733975"/>
            <a:ext cx="8017200" cy="1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SzPts val="5000"/>
              <a:buFont typeface="Lora"/>
              <a:buNone/>
              <a:defRPr i="0" sz="5000" u="none" cap="none" strike="noStrike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420075" y="7882325"/>
            <a:ext cx="8017200" cy="19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»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4" type="title"/>
          </p:nvPr>
        </p:nvSpPr>
        <p:spPr>
          <a:xfrm>
            <a:off x="9242075" y="6733975"/>
            <a:ext cx="8017200" cy="1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SzPts val="5000"/>
              <a:buFont typeface="Lora"/>
              <a:buNone/>
              <a:defRPr i="0" sz="5000" u="none" cap="none" strike="noStrike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6"/>
          <p:cNvSpPr txBox="1"/>
          <p:nvPr>
            <p:ph idx="5" type="body"/>
          </p:nvPr>
        </p:nvSpPr>
        <p:spPr>
          <a:xfrm>
            <a:off x="9242175" y="7882325"/>
            <a:ext cx="8017200" cy="19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»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p7"/>
          <p:cNvCxnSpPr/>
          <p:nvPr/>
        </p:nvCxnSpPr>
        <p:spPr>
          <a:xfrm>
            <a:off x="415472" y="7244399"/>
            <a:ext cx="17457000" cy="0"/>
          </a:xfrm>
          <a:prstGeom prst="straightConnector1">
            <a:avLst/>
          </a:prstGeom>
          <a:noFill/>
          <a:ln cap="flat" cmpd="sng" w="1905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7"/>
          <p:cNvCxnSpPr/>
          <p:nvPr/>
        </p:nvCxnSpPr>
        <p:spPr>
          <a:xfrm>
            <a:off x="415472" y="9165069"/>
            <a:ext cx="17457000" cy="0"/>
          </a:xfrm>
          <a:prstGeom prst="straightConnector1">
            <a:avLst/>
          </a:prstGeom>
          <a:noFill/>
          <a:ln cap="flat" cmpd="sng" w="1905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7"/>
          <p:cNvSpPr txBox="1"/>
          <p:nvPr/>
        </p:nvSpPr>
        <p:spPr>
          <a:xfrm>
            <a:off x="415472" y="9736485"/>
            <a:ext cx="4314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  <p:sp>
        <p:nvSpPr>
          <p:cNvPr id="53" name="Google Shape;53;p7"/>
          <p:cNvSpPr txBox="1"/>
          <p:nvPr>
            <p:ph type="title"/>
          </p:nvPr>
        </p:nvSpPr>
        <p:spPr>
          <a:xfrm>
            <a:off x="648625" y="392200"/>
            <a:ext cx="5126100" cy="3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7000"/>
              <a:buFont typeface="Lora"/>
              <a:buNone/>
              <a:defRPr i="0" sz="7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9pPr>
          </a:lstStyle>
          <a:p/>
        </p:txBody>
      </p:sp>
      <p:sp>
        <p:nvSpPr>
          <p:cNvPr id="54" name="Google Shape;54;p7"/>
          <p:cNvSpPr/>
          <p:nvPr>
            <p:ph idx="2" type="pic"/>
          </p:nvPr>
        </p:nvSpPr>
        <p:spPr>
          <a:xfrm>
            <a:off x="7744625" y="416450"/>
            <a:ext cx="10128000" cy="36171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415475" y="5534750"/>
            <a:ext cx="8017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»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3" type="body"/>
          </p:nvPr>
        </p:nvSpPr>
        <p:spPr>
          <a:xfrm>
            <a:off x="9855275" y="5534750"/>
            <a:ext cx="8017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»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4" type="body"/>
          </p:nvPr>
        </p:nvSpPr>
        <p:spPr>
          <a:xfrm>
            <a:off x="415475" y="7595138"/>
            <a:ext cx="8017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»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5" type="body"/>
          </p:nvPr>
        </p:nvSpPr>
        <p:spPr>
          <a:xfrm>
            <a:off x="9855275" y="7595138"/>
            <a:ext cx="80172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–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»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SzPts val="2000"/>
              <a:buFont typeface="Inter"/>
              <a:buChar char="•"/>
              <a:defRPr i="0" sz="2000" u="none" cap="none" strike="noStrike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8" name="Google Shape;6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4400"/>
              <a:buFont typeface="Lora"/>
              <a:buNone/>
              <a:defRPr i="0" sz="44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74B04"/>
              </a:buClr>
              <a:buSzPts val="1400"/>
              <a:buNone/>
              <a:defRPr sz="1800">
                <a:solidFill>
                  <a:srgbClr val="074B04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–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»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074B04"/>
              </a:buClr>
              <a:buSzPts val="2000"/>
              <a:buFont typeface="Inter"/>
              <a:buChar char="•"/>
              <a:defRPr i="0" sz="20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46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/Relationships>
</file>

<file path=ppt/slides/_rels/slide13.xml.rels><?xml version="1.0" encoding="UTF-8" standalone="yes"?><Relationships xmlns="http://schemas.openxmlformats.org/package/2006/relationships"><Relationship Id="rId40" Type="http://schemas.openxmlformats.org/officeDocument/2006/relationships/image" Target="../media/image59.png"/><Relationship Id="rId20" Type="http://schemas.openxmlformats.org/officeDocument/2006/relationships/image" Target="../media/image43.png"/><Relationship Id="rId41" Type="http://schemas.openxmlformats.org/officeDocument/2006/relationships/image" Target="../media/image61.png"/><Relationship Id="rId22" Type="http://schemas.openxmlformats.org/officeDocument/2006/relationships/image" Target="../media/image33.png"/><Relationship Id="rId21" Type="http://schemas.openxmlformats.org/officeDocument/2006/relationships/image" Target="../media/image39.png"/><Relationship Id="rId24" Type="http://schemas.openxmlformats.org/officeDocument/2006/relationships/image" Target="../media/image41.png"/><Relationship Id="rId23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26" Type="http://schemas.openxmlformats.org/officeDocument/2006/relationships/image" Target="../media/image44.png"/><Relationship Id="rId25" Type="http://schemas.openxmlformats.org/officeDocument/2006/relationships/image" Target="../media/image62.png"/><Relationship Id="rId28" Type="http://schemas.openxmlformats.org/officeDocument/2006/relationships/image" Target="../media/image47.png"/><Relationship Id="rId27" Type="http://schemas.openxmlformats.org/officeDocument/2006/relationships/image" Target="../media/image49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Relationship Id="rId29" Type="http://schemas.openxmlformats.org/officeDocument/2006/relationships/image" Target="../media/image48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Relationship Id="rId31" Type="http://schemas.openxmlformats.org/officeDocument/2006/relationships/image" Target="../media/image51.png"/><Relationship Id="rId30" Type="http://schemas.openxmlformats.org/officeDocument/2006/relationships/image" Target="../media/image50.png"/><Relationship Id="rId11" Type="http://schemas.openxmlformats.org/officeDocument/2006/relationships/image" Target="../media/image36.png"/><Relationship Id="rId33" Type="http://schemas.openxmlformats.org/officeDocument/2006/relationships/image" Target="../media/image65.png"/><Relationship Id="rId10" Type="http://schemas.openxmlformats.org/officeDocument/2006/relationships/image" Target="../media/image40.png"/><Relationship Id="rId32" Type="http://schemas.openxmlformats.org/officeDocument/2006/relationships/image" Target="../media/image60.png"/><Relationship Id="rId13" Type="http://schemas.openxmlformats.org/officeDocument/2006/relationships/image" Target="../media/image32.png"/><Relationship Id="rId35" Type="http://schemas.openxmlformats.org/officeDocument/2006/relationships/image" Target="../media/image54.png"/><Relationship Id="rId12" Type="http://schemas.openxmlformats.org/officeDocument/2006/relationships/image" Target="../media/image30.png"/><Relationship Id="rId34" Type="http://schemas.openxmlformats.org/officeDocument/2006/relationships/image" Target="../media/image52.png"/><Relationship Id="rId15" Type="http://schemas.openxmlformats.org/officeDocument/2006/relationships/image" Target="../media/image42.png"/><Relationship Id="rId37" Type="http://schemas.openxmlformats.org/officeDocument/2006/relationships/image" Target="../media/image53.png"/><Relationship Id="rId14" Type="http://schemas.openxmlformats.org/officeDocument/2006/relationships/image" Target="../media/image34.png"/><Relationship Id="rId36" Type="http://schemas.openxmlformats.org/officeDocument/2006/relationships/image" Target="../media/image56.png"/><Relationship Id="rId17" Type="http://schemas.openxmlformats.org/officeDocument/2006/relationships/image" Target="../media/image38.png"/><Relationship Id="rId39" Type="http://schemas.openxmlformats.org/officeDocument/2006/relationships/image" Target="../media/image57.png"/><Relationship Id="rId16" Type="http://schemas.openxmlformats.org/officeDocument/2006/relationships/image" Target="../media/image63.png"/><Relationship Id="rId38" Type="http://schemas.openxmlformats.org/officeDocument/2006/relationships/image" Target="../media/image58.png"/><Relationship Id="rId19" Type="http://schemas.openxmlformats.org/officeDocument/2006/relationships/image" Target="../media/image37.png"/><Relationship Id="rId1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jpg"/><Relationship Id="rId4" Type="http://schemas.openxmlformats.org/officeDocument/2006/relationships/slide" Target="/ppt/slides/slide2.xml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slide" Target="/ppt/slides/slide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2.xml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2.xml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0.jpg"/><Relationship Id="rId9" Type="http://schemas.openxmlformats.org/officeDocument/2006/relationships/slide" Target="/ppt/slides/slide2.xml"/><Relationship Id="rId5" Type="http://schemas.openxmlformats.org/officeDocument/2006/relationships/image" Target="../media/image6.jpg"/><Relationship Id="rId6" Type="http://schemas.openxmlformats.org/officeDocument/2006/relationships/image" Target="../media/image8.jpg"/><Relationship Id="rId7" Type="http://schemas.openxmlformats.org/officeDocument/2006/relationships/image" Target="../media/image5.jpg"/><Relationship Id="rId8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9" Type="http://schemas.openxmlformats.org/officeDocument/2006/relationships/slide" Target="/ppt/slides/slide2.xml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7.jpg"/><Relationship Id="rId8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Google Shape;94;p13"/>
          <p:cNvCxnSpPr/>
          <p:nvPr/>
        </p:nvCxnSpPr>
        <p:spPr>
          <a:xfrm>
            <a:off x="11581786" y="8098018"/>
            <a:ext cx="1314331" cy="0"/>
          </a:xfrm>
          <a:prstGeom prst="straightConnector1">
            <a:avLst/>
          </a:prstGeom>
          <a:noFill/>
          <a:ln cap="flat" cmpd="sng" w="3810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Google Shape;95;p13"/>
          <p:cNvSpPr txBox="1"/>
          <p:nvPr/>
        </p:nvSpPr>
        <p:spPr>
          <a:xfrm>
            <a:off x="415472" y="7344018"/>
            <a:ext cx="629074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TRUE CLEAN SERVICES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11581786" y="8321220"/>
            <a:ext cx="567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Reliable cleaning for offices, buildings,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and shared spaces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415472" y="8113425"/>
            <a:ext cx="9343200" cy="17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Commercial Cleaning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Sales Pitch Slides</a:t>
            </a:r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4800"/>
            <a:ext cx="6650382" cy="658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5385" y="304800"/>
            <a:ext cx="4257237" cy="658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37617" y="304800"/>
            <a:ext cx="6650382" cy="6587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2"/>
          <p:cNvPicPr preferRelativeResize="0"/>
          <p:nvPr/>
        </p:nvPicPr>
        <p:blipFill rotWithShape="1">
          <a:blip r:embed="rId3">
            <a:alphaModFix/>
          </a:blip>
          <a:srcRect b="5784" l="0" r="0" t="0"/>
          <a:stretch/>
        </p:blipFill>
        <p:spPr>
          <a:xfrm>
            <a:off x="474425" y="5330600"/>
            <a:ext cx="8782474" cy="44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7850" y="366299"/>
            <a:ext cx="8367427" cy="945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25" y="366300"/>
            <a:ext cx="8782474" cy="476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2"/>
          <p:cNvSpPr txBox="1"/>
          <p:nvPr/>
        </p:nvSpPr>
        <p:spPr>
          <a:xfrm>
            <a:off x="731809" y="696912"/>
            <a:ext cx="7953872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Common areas</a:t>
            </a:r>
            <a:endParaRPr/>
          </a:p>
        </p:txBody>
      </p:sp>
      <p:sp>
        <p:nvSpPr>
          <p:cNvPr id="362" name="Google Shape;362;p22"/>
          <p:cNvSpPr txBox="1"/>
          <p:nvPr/>
        </p:nvSpPr>
        <p:spPr>
          <a:xfrm>
            <a:off x="9771959" y="696912"/>
            <a:ext cx="7629527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Office and workspace</a:t>
            </a:r>
            <a:endParaRPr/>
          </a:p>
        </p:txBody>
      </p:sp>
      <p:sp>
        <p:nvSpPr>
          <p:cNvPr id="363" name="Google Shape;363;p22"/>
          <p:cNvSpPr txBox="1"/>
          <p:nvPr/>
        </p:nvSpPr>
        <p:spPr>
          <a:xfrm>
            <a:off x="716874" y="5625852"/>
            <a:ext cx="7968807" cy="1406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Restrooms and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high-touch areas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3"/>
          <p:cNvGrpSpPr/>
          <p:nvPr/>
        </p:nvGrpSpPr>
        <p:grpSpPr>
          <a:xfrm>
            <a:off x="0" y="1958370"/>
            <a:ext cx="6096000" cy="8566048"/>
            <a:chOff x="0" y="-57150"/>
            <a:chExt cx="1605531" cy="2256079"/>
          </a:xfrm>
        </p:grpSpPr>
        <p:sp>
          <p:nvSpPr>
            <p:cNvPr id="369" name="Google Shape;369;p23"/>
            <p:cNvSpPr/>
            <p:nvPr/>
          </p:nvSpPr>
          <p:spPr>
            <a:xfrm>
              <a:off x="0" y="0"/>
              <a:ext cx="1605531" cy="2198929"/>
            </a:xfrm>
            <a:custGeom>
              <a:rect b="b" l="l" r="r" t="t"/>
              <a:pathLst>
                <a:path extrusionOk="0" h="2198929" w="1605531">
                  <a:moveTo>
                    <a:pt x="0" y="0"/>
                  </a:moveTo>
                  <a:lnTo>
                    <a:pt x="1605531" y="0"/>
                  </a:lnTo>
                  <a:lnTo>
                    <a:pt x="1605531" y="2198929"/>
                  </a:lnTo>
                  <a:lnTo>
                    <a:pt x="0" y="2198929"/>
                  </a:ln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</p:sp>
        <p:sp>
          <p:nvSpPr>
            <p:cNvPr id="370" name="Google Shape;370;p23"/>
            <p:cNvSpPr txBox="1"/>
            <p:nvPr/>
          </p:nvSpPr>
          <p:spPr>
            <a:xfrm>
              <a:off x="0" y="-57150"/>
              <a:ext cx="1605531" cy="22560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23"/>
          <p:cNvGrpSpPr/>
          <p:nvPr/>
        </p:nvGrpSpPr>
        <p:grpSpPr>
          <a:xfrm>
            <a:off x="6096000" y="1958370"/>
            <a:ext cx="6096000" cy="8566048"/>
            <a:chOff x="0" y="-57150"/>
            <a:chExt cx="1605531" cy="2256079"/>
          </a:xfrm>
        </p:grpSpPr>
        <p:sp>
          <p:nvSpPr>
            <p:cNvPr id="372" name="Google Shape;372;p23"/>
            <p:cNvSpPr/>
            <p:nvPr/>
          </p:nvSpPr>
          <p:spPr>
            <a:xfrm>
              <a:off x="0" y="0"/>
              <a:ext cx="1605531" cy="2198929"/>
            </a:xfrm>
            <a:custGeom>
              <a:rect b="b" l="l" r="r" t="t"/>
              <a:pathLst>
                <a:path extrusionOk="0" h="2198929" w="1605531">
                  <a:moveTo>
                    <a:pt x="0" y="0"/>
                  </a:moveTo>
                  <a:lnTo>
                    <a:pt x="1605531" y="0"/>
                  </a:lnTo>
                  <a:lnTo>
                    <a:pt x="1605531" y="2198929"/>
                  </a:lnTo>
                  <a:lnTo>
                    <a:pt x="0" y="2198929"/>
                  </a:lnTo>
                  <a:close/>
                </a:path>
              </a:pathLst>
            </a:custGeom>
            <a:solidFill>
              <a:srgbClr val="D7EB9D"/>
            </a:solidFill>
            <a:ln>
              <a:noFill/>
            </a:ln>
          </p:spPr>
        </p:sp>
        <p:sp>
          <p:nvSpPr>
            <p:cNvPr id="373" name="Google Shape;373;p23"/>
            <p:cNvSpPr txBox="1"/>
            <p:nvPr/>
          </p:nvSpPr>
          <p:spPr>
            <a:xfrm>
              <a:off x="0" y="-57150"/>
              <a:ext cx="1605531" cy="22560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4" name="Google Shape;374;p23"/>
          <p:cNvGrpSpPr/>
          <p:nvPr/>
        </p:nvGrpSpPr>
        <p:grpSpPr>
          <a:xfrm>
            <a:off x="12192000" y="1958370"/>
            <a:ext cx="6096000" cy="8741881"/>
            <a:chOff x="0" y="-57150"/>
            <a:chExt cx="1605531" cy="2302388"/>
          </a:xfrm>
        </p:grpSpPr>
        <p:sp>
          <p:nvSpPr>
            <p:cNvPr id="375" name="Google Shape;375;p23"/>
            <p:cNvSpPr/>
            <p:nvPr/>
          </p:nvSpPr>
          <p:spPr>
            <a:xfrm>
              <a:off x="0" y="0"/>
              <a:ext cx="1605531" cy="2245238"/>
            </a:xfrm>
            <a:custGeom>
              <a:rect b="b" l="l" r="r" t="t"/>
              <a:pathLst>
                <a:path extrusionOk="0" h="2245238" w="1605531">
                  <a:moveTo>
                    <a:pt x="0" y="0"/>
                  </a:moveTo>
                  <a:lnTo>
                    <a:pt x="1605531" y="0"/>
                  </a:lnTo>
                  <a:lnTo>
                    <a:pt x="1605531" y="2245238"/>
                  </a:lnTo>
                  <a:lnTo>
                    <a:pt x="0" y="2245238"/>
                  </a:ln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</p:sp>
        <p:sp>
          <p:nvSpPr>
            <p:cNvPr id="376" name="Google Shape;376;p23"/>
            <p:cNvSpPr txBox="1"/>
            <p:nvPr/>
          </p:nvSpPr>
          <p:spPr>
            <a:xfrm>
              <a:off x="0" y="-57150"/>
              <a:ext cx="1605531" cy="230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7" name="Google Shape;377;p23"/>
          <p:cNvSpPr txBox="1"/>
          <p:nvPr/>
        </p:nvSpPr>
        <p:spPr>
          <a:xfrm>
            <a:off x="415472" y="542925"/>
            <a:ext cx="174570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3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Ready for a cleaner space?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378" name="Google Shape;378;p23"/>
          <p:cNvSpPr txBox="1"/>
          <p:nvPr/>
        </p:nvSpPr>
        <p:spPr>
          <a:xfrm>
            <a:off x="666750" y="6331031"/>
            <a:ext cx="47625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Book a site visit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666750" y="7084600"/>
            <a:ext cx="4762500" cy="392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We’ll review your space and needs.</a:t>
            </a:r>
            <a:endParaRPr/>
          </a:p>
        </p:txBody>
      </p:sp>
      <p:sp>
        <p:nvSpPr>
          <p:cNvPr id="380" name="Google Shape;380;p23"/>
          <p:cNvSpPr txBox="1"/>
          <p:nvPr/>
        </p:nvSpPr>
        <p:spPr>
          <a:xfrm>
            <a:off x="666750" y="4621915"/>
            <a:ext cx="3823221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/>
          </a:p>
        </p:txBody>
      </p:sp>
      <p:sp>
        <p:nvSpPr>
          <p:cNvPr id="381" name="Google Shape;381;p23"/>
          <p:cNvSpPr txBox="1"/>
          <p:nvPr/>
        </p:nvSpPr>
        <p:spPr>
          <a:xfrm>
            <a:off x="6721612" y="6331031"/>
            <a:ext cx="4803638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Get a clear quote</a:t>
            </a:r>
            <a:endParaRPr/>
          </a:p>
        </p:txBody>
      </p:sp>
      <p:sp>
        <p:nvSpPr>
          <p:cNvPr id="382" name="Google Shape;382;p23"/>
          <p:cNvSpPr txBox="1"/>
          <p:nvPr/>
        </p:nvSpPr>
        <p:spPr>
          <a:xfrm>
            <a:off x="6721612" y="7083506"/>
            <a:ext cx="4803638" cy="392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No hidden fees. No surprises.</a:t>
            </a:r>
            <a:endParaRPr/>
          </a:p>
        </p:txBody>
      </p:sp>
      <p:sp>
        <p:nvSpPr>
          <p:cNvPr id="383" name="Google Shape;383;p23"/>
          <p:cNvSpPr txBox="1"/>
          <p:nvPr/>
        </p:nvSpPr>
        <p:spPr>
          <a:xfrm>
            <a:off x="6721612" y="4621915"/>
            <a:ext cx="4010025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/>
          </a:p>
        </p:txBody>
      </p:sp>
      <p:sp>
        <p:nvSpPr>
          <p:cNvPr id="384" name="Google Shape;384;p23"/>
          <p:cNvSpPr txBox="1"/>
          <p:nvPr/>
        </p:nvSpPr>
        <p:spPr>
          <a:xfrm>
            <a:off x="12858750" y="6329936"/>
            <a:ext cx="4762500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Start cleaning</a:t>
            </a:r>
            <a:endParaRPr/>
          </a:p>
        </p:txBody>
      </p:sp>
      <p:sp>
        <p:nvSpPr>
          <p:cNvPr id="385" name="Google Shape;385;p23"/>
          <p:cNvSpPr txBox="1"/>
          <p:nvPr/>
        </p:nvSpPr>
        <p:spPr>
          <a:xfrm>
            <a:off x="12858750" y="7083506"/>
            <a:ext cx="4762500" cy="392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Reliable service from day one.</a:t>
            </a:r>
            <a:endParaRPr/>
          </a:p>
        </p:txBody>
      </p:sp>
      <p:sp>
        <p:nvSpPr>
          <p:cNvPr id="386" name="Google Shape;386;p23"/>
          <p:cNvSpPr txBox="1"/>
          <p:nvPr/>
        </p:nvSpPr>
        <p:spPr>
          <a:xfrm>
            <a:off x="12858750" y="4620820"/>
            <a:ext cx="4010025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  <a:endParaRPr/>
          </a:p>
        </p:txBody>
      </p:sp>
      <p:sp>
        <p:nvSpPr>
          <p:cNvPr id="387" name="Google Shape;387;p23"/>
          <p:cNvSpPr txBox="1"/>
          <p:nvPr/>
        </p:nvSpPr>
        <p:spPr>
          <a:xfrm>
            <a:off x="415472" y="973648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24"/>
          <p:cNvGrpSpPr/>
          <p:nvPr/>
        </p:nvGrpSpPr>
        <p:grpSpPr>
          <a:xfrm>
            <a:off x="10429875" y="6028631"/>
            <a:ext cx="7442653" cy="890271"/>
            <a:chOff x="0" y="-28575"/>
            <a:chExt cx="9923537" cy="1187027"/>
          </a:xfrm>
        </p:grpSpPr>
        <p:sp>
          <p:nvSpPr>
            <p:cNvPr id="393" name="Google Shape;393;p24"/>
            <p:cNvSpPr txBox="1"/>
            <p:nvPr/>
          </p:nvSpPr>
          <p:spPr>
            <a:xfrm>
              <a:off x="0" y="-28575"/>
              <a:ext cx="9923537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Email </a:t>
              </a:r>
              <a:endParaRPr/>
            </a:p>
          </p:txBody>
        </p:sp>
        <p:sp>
          <p:nvSpPr>
            <p:cNvPr id="394" name="Google Shape;394;p24"/>
            <p:cNvSpPr txBox="1"/>
            <p:nvPr/>
          </p:nvSpPr>
          <p:spPr>
            <a:xfrm>
              <a:off x="0" y="659342"/>
              <a:ext cx="9923537" cy="499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hello@reallygreatsite.com</a:t>
              </a:r>
              <a:endParaRPr/>
            </a:p>
          </p:txBody>
        </p:sp>
      </p:grpSp>
      <p:grpSp>
        <p:nvGrpSpPr>
          <p:cNvPr id="395" name="Google Shape;395;p24"/>
          <p:cNvGrpSpPr/>
          <p:nvPr/>
        </p:nvGrpSpPr>
        <p:grpSpPr>
          <a:xfrm>
            <a:off x="10429875" y="7239851"/>
            <a:ext cx="7442653" cy="890307"/>
            <a:chOff x="0" y="-28575"/>
            <a:chExt cx="9923537" cy="1187076"/>
          </a:xfrm>
        </p:grpSpPr>
        <p:sp>
          <p:nvSpPr>
            <p:cNvPr id="396" name="Google Shape;396;p24"/>
            <p:cNvSpPr txBox="1"/>
            <p:nvPr/>
          </p:nvSpPr>
          <p:spPr>
            <a:xfrm>
              <a:off x="0" y="-28575"/>
              <a:ext cx="9923537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Social media </a:t>
              </a:r>
              <a:endParaRPr/>
            </a:p>
          </p:txBody>
        </p:sp>
        <p:sp>
          <p:nvSpPr>
            <p:cNvPr id="397" name="Google Shape;397;p24"/>
            <p:cNvSpPr txBox="1"/>
            <p:nvPr/>
          </p:nvSpPr>
          <p:spPr>
            <a:xfrm>
              <a:off x="0" y="659391"/>
              <a:ext cx="9923537" cy="499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@reallygreatsite</a:t>
              </a:r>
              <a:endParaRPr/>
            </a:p>
          </p:txBody>
        </p:sp>
      </p:grpSp>
      <p:grpSp>
        <p:nvGrpSpPr>
          <p:cNvPr id="398" name="Google Shape;398;p24"/>
          <p:cNvGrpSpPr/>
          <p:nvPr/>
        </p:nvGrpSpPr>
        <p:grpSpPr>
          <a:xfrm>
            <a:off x="10429875" y="8451626"/>
            <a:ext cx="7442653" cy="890307"/>
            <a:chOff x="0" y="-28575"/>
            <a:chExt cx="9923537" cy="1187076"/>
          </a:xfrm>
        </p:grpSpPr>
        <p:sp>
          <p:nvSpPr>
            <p:cNvPr id="399" name="Google Shape;399;p24"/>
            <p:cNvSpPr txBox="1"/>
            <p:nvPr/>
          </p:nvSpPr>
          <p:spPr>
            <a:xfrm>
              <a:off x="0" y="-28575"/>
              <a:ext cx="9923537" cy="508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Contact number</a:t>
              </a:r>
              <a:endParaRPr/>
            </a:p>
          </p:txBody>
        </p:sp>
        <p:sp>
          <p:nvSpPr>
            <p:cNvPr id="400" name="Google Shape;400;p24"/>
            <p:cNvSpPr txBox="1"/>
            <p:nvPr/>
          </p:nvSpPr>
          <p:spPr>
            <a:xfrm>
              <a:off x="0" y="659391"/>
              <a:ext cx="9923537" cy="499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123-456-7890</a:t>
              </a:r>
              <a:endParaRPr/>
            </a:p>
          </p:txBody>
        </p:sp>
      </p:grpSp>
      <p:sp>
        <p:nvSpPr>
          <p:cNvPr id="401" name="Google Shape;401;p24"/>
          <p:cNvSpPr txBox="1"/>
          <p:nvPr/>
        </p:nvSpPr>
        <p:spPr>
          <a:xfrm>
            <a:off x="415472" y="5903059"/>
            <a:ext cx="8728528" cy="7550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We’re happy to help.</a:t>
            </a:r>
            <a:endParaRPr/>
          </a:p>
        </p:txBody>
      </p:sp>
      <p:sp>
        <p:nvSpPr>
          <p:cNvPr id="402" name="Google Shape;402;p24"/>
          <p:cNvSpPr/>
          <p:nvPr/>
        </p:nvSpPr>
        <p:spPr>
          <a:xfrm flipH="1">
            <a:off x="415472" y="294610"/>
            <a:ext cx="17457064" cy="5154925"/>
          </a:xfrm>
          <a:custGeom>
            <a:rect b="b" l="l" r="r" t="t"/>
            <a:pathLst>
              <a:path extrusionOk="0" h="592647" w="2006988">
                <a:moveTo>
                  <a:pt x="2000335" y="0"/>
                </a:moveTo>
                <a:lnTo>
                  <a:pt x="6652" y="0"/>
                </a:lnTo>
                <a:cubicBezTo>
                  <a:pt x="4888" y="0"/>
                  <a:pt x="3196" y="701"/>
                  <a:pt x="1948" y="1948"/>
                </a:cubicBezTo>
                <a:cubicBezTo>
                  <a:pt x="701" y="3196"/>
                  <a:pt x="0" y="4888"/>
                  <a:pt x="0" y="6652"/>
                </a:cubicBezTo>
                <a:lnTo>
                  <a:pt x="0" y="585995"/>
                </a:lnTo>
                <a:cubicBezTo>
                  <a:pt x="0" y="589669"/>
                  <a:pt x="2978" y="592647"/>
                  <a:pt x="6652" y="592647"/>
                </a:cubicBezTo>
                <a:lnTo>
                  <a:pt x="2000335" y="592647"/>
                </a:lnTo>
                <a:cubicBezTo>
                  <a:pt x="2002100" y="592647"/>
                  <a:pt x="2003792" y="591946"/>
                  <a:pt x="2005039" y="590699"/>
                </a:cubicBezTo>
                <a:cubicBezTo>
                  <a:pt x="2006287" y="589451"/>
                  <a:pt x="2006988" y="587759"/>
                  <a:pt x="2006988" y="585995"/>
                </a:cubicBezTo>
                <a:lnTo>
                  <a:pt x="2006988" y="6652"/>
                </a:lnTo>
                <a:cubicBezTo>
                  <a:pt x="2006988" y="4888"/>
                  <a:pt x="2006287" y="3196"/>
                  <a:pt x="2005039" y="1948"/>
                </a:cubicBezTo>
                <a:cubicBezTo>
                  <a:pt x="2003792" y="701"/>
                  <a:pt x="2002100" y="0"/>
                  <a:pt x="2000335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813" l="-7005" r="0" t="-6298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4"/>
          <p:cNvSpPr txBox="1"/>
          <p:nvPr/>
        </p:nvSpPr>
        <p:spPr>
          <a:xfrm>
            <a:off x="666750" y="703391"/>
            <a:ext cx="148308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497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Clean doesn’t have to be complicated.</a:t>
            </a:r>
            <a:endParaRPr/>
          </a:p>
        </p:txBody>
      </p:sp>
      <p:sp>
        <p:nvSpPr>
          <p:cNvPr id="404" name="Google Shape;404;p24"/>
          <p:cNvSpPr txBox="1"/>
          <p:nvPr/>
        </p:nvSpPr>
        <p:spPr>
          <a:xfrm>
            <a:off x="415472" y="8859870"/>
            <a:ext cx="6290742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TRUE CLEAN SERVICES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25"/>
          <p:cNvGrpSpPr/>
          <p:nvPr/>
        </p:nvGrpSpPr>
        <p:grpSpPr>
          <a:xfrm>
            <a:off x="415472" y="2483572"/>
            <a:ext cx="5097641" cy="7508818"/>
            <a:chOff x="0" y="-28575"/>
            <a:chExt cx="1342589" cy="1977631"/>
          </a:xfrm>
        </p:grpSpPr>
        <p:sp>
          <p:nvSpPr>
            <p:cNvPr id="410" name="Google Shape;410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4F3EE"/>
            </a:solidFill>
            <a:ln cap="sq" cmpd="sng" w="19050">
              <a:solidFill>
                <a:srgbClr val="074B0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5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25"/>
          <p:cNvGrpSpPr/>
          <p:nvPr/>
        </p:nvGrpSpPr>
        <p:grpSpPr>
          <a:xfrm>
            <a:off x="5984410" y="2483572"/>
            <a:ext cx="11888118" cy="7508818"/>
            <a:chOff x="0" y="-28575"/>
            <a:chExt cx="3131027" cy="1977631"/>
          </a:xfrm>
        </p:grpSpPr>
        <p:sp>
          <p:nvSpPr>
            <p:cNvPr id="413" name="Google Shape;413;p25"/>
            <p:cNvSpPr/>
            <p:nvPr/>
          </p:nvSpPr>
          <p:spPr>
            <a:xfrm>
              <a:off x="0" y="0"/>
              <a:ext cx="3131027" cy="1949056"/>
            </a:xfrm>
            <a:custGeom>
              <a:rect b="b" l="l" r="r" t="t"/>
              <a:pathLst>
                <a:path extrusionOk="0" h="1949056" w="3131027">
                  <a:moveTo>
                    <a:pt x="13025" y="0"/>
                  </a:moveTo>
                  <a:lnTo>
                    <a:pt x="3118002" y="0"/>
                  </a:lnTo>
                  <a:cubicBezTo>
                    <a:pt x="3125196" y="0"/>
                    <a:pt x="3131027" y="5831"/>
                    <a:pt x="3131027" y="13025"/>
                  </a:cubicBezTo>
                  <a:lnTo>
                    <a:pt x="3131027" y="1936031"/>
                  </a:lnTo>
                  <a:cubicBezTo>
                    <a:pt x="3131027" y="1943225"/>
                    <a:pt x="3125196" y="1949056"/>
                    <a:pt x="3118002" y="1949056"/>
                  </a:cubicBezTo>
                  <a:lnTo>
                    <a:pt x="13025" y="1949056"/>
                  </a:lnTo>
                  <a:cubicBezTo>
                    <a:pt x="5831" y="1949056"/>
                    <a:pt x="0" y="1943225"/>
                    <a:pt x="0" y="1936031"/>
                  </a:cubicBezTo>
                  <a:lnTo>
                    <a:pt x="0" y="13025"/>
                  </a:lnTo>
                  <a:cubicBezTo>
                    <a:pt x="0" y="5831"/>
                    <a:pt x="5831" y="0"/>
                    <a:pt x="13025" y="0"/>
                  </a:cubicBezTo>
                  <a:close/>
                </a:path>
              </a:pathLst>
            </a:custGeom>
            <a:solidFill>
              <a:srgbClr val="F4F3EE"/>
            </a:solidFill>
            <a:ln cap="sq" cmpd="sng" w="19050">
              <a:solidFill>
                <a:srgbClr val="074B0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5"/>
            <p:cNvSpPr txBox="1"/>
            <p:nvPr/>
          </p:nvSpPr>
          <p:spPr>
            <a:xfrm>
              <a:off x="0" y="-28575"/>
              <a:ext cx="3131027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25"/>
          <p:cNvGrpSpPr/>
          <p:nvPr/>
        </p:nvGrpSpPr>
        <p:grpSpPr>
          <a:xfrm>
            <a:off x="805165" y="3004275"/>
            <a:ext cx="4318255" cy="647237"/>
            <a:chOff x="0" y="0"/>
            <a:chExt cx="1137318" cy="170466"/>
          </a:xfrm>
        </p:grpSpPr>
        <p:sp>
          <p:nvSpPr>
            <p:cNvPr id="416" name="Google Shape;416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5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Fonts</a:t>
              </a:r>
              <a:endParaRPr/>
            </a:p>
          </p:txBody>
        </p:sp>
      </p:grpSp>
      <p:grpSp>
        <p:nvGrpSpPr>
          <p:cNvPr id="418" name="Google Shape;418;p25"/>
          <p:cNvGrpSpPr/>
          <p:nvPr/>
        </p:nvGrpSpPr>
        <p:grpSpPr>
          <a:xfrm>
            <a:off x="9744435" y="3004275"/>
            <a:ext cx="4368067" cy="647237"/>
            <a:chOff x="0" y="0"/>
            <a:chExt cx="1150437" cy="170466"/>
          </a:xfrm>
        </p:grpSpPr>
        <p:sp>
          <p:nvSpPr>
            <p:cNvPr id="419" name="Google Shape;419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5"/>
            <p:cNvSpPr txBox="1"/>
            <p:nvPr/>
          </p:nvSpPr>
          <p:spPr>
            <a:xfrm>
              <a:off x="0" y="9525"/>
              <a:ext cx="1150437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Design Elements / Icons</a:t>
              </a:r>
              <a:endParaRPr/>
            </a:p>
          </p:txBody>
        </p:sp>
      </p:grpSp>
      <p:grpSp>
        <p:nvGrpSpPr>
          <p:cNvPr id="421" name="Google Shape;421;p25"/>
          <p:cNvGrpSpPr/>
          <p:nvPr/>
        </p:nvGrpSpPr>
        <p:grpSpPr>
          <a:xfrm>
            <a:off x="805165" y="7638674"/>
            <a:ext cx="4318255" cy="647237"/>
            <a:chOff x="0" y="0"/>
            <a:chExt cx="1137318" cy="170466"/>
          </a:xfrm>
        </p:grpSpPr>
        <p:sp>
          <p:nvSpPr>
            <p:cNvPr id="422" name="Google Shape;422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5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Colors</a:t>
              </a:r>
              <a:endParaRPr/>
            </a:p>
          </p:txBody>
        </p:sp>
      </p:grpSp>
      <p:grpSp>
        <p:nvGrpSpPr>
          <p:cNvPr id="424" name="Google Shape;424;p25"/>
          <p:cNvGrpSpPr/>
          <p:nvPr/>
        </p:nvGrpSpPr>
        <p:grpSpPr>
          <a:xfrm>
            <a:off x="1211048" y="8527785"/>
            <a:ext cx="725897" cy="725897"/>
            <a:chOff x="0" y="0"/>
            <a:chExt cx="812800" cy="812800"/>
          </a:xfrm>
        </p:grpSpPr>
        <p:sp>
          <p:nvSpPr>
            <p:cNvPr id="425" name="Google Shape;42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 cap="sq" cmpd="sng" w="19050">
              <a:solidFill>
                <a:srgbClr val="074B0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25"/>
          <p:cNvGrpSpPr/>
          <p:nvPr/>
        </p:nvGrpSpPr>
        <p:grpSpPr>
          <a:xfrm>
            <a:off x="2139796" y="8527785"/>
            <a:ext cx="725897" cy="725897"/>
            <a:chOff x="0" y="0"/>
            <a:chExt cx="812800" cy="812800"/>
          </a:xfrm>
        </p:grpSpPr>
        <p:sp>
          <p:nvSpPr>
            <p:cNvPr id="428" name="Google Shape;42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ED88C"/>
            </a:solidFill>
            <a:ln cap="sq" cmpd="sng" w="19050">
              <a:solidFill>
                <a:srgbClr val="074B0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25"/>
          <p:cNvGrpSpPr/>
          <p:nvPr/>
        </p:nvGrpSpPr>
        <p:grpSpPr>
          <a:xfrm>
            <a:off x="3065718" y="8527785"/>
            <a:ext cx="725897" cy="725897"/>
            <a:chOff x="0" y="0"/>
            <a:chExt cx="812800" cy="812800"/>
          </a:xfrm>
        </p:grpSpPr>
        <p:sp>
          <p:nvSpPr>
            <p:cNvPr id="431" name="Google Shape;43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EB9D"/>
            </a:solidFill>
            <a:ln cap="sq" cmpd="sng" w="19050">
              <a:solidFill>
                <a:srgbClr val="074B0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25"/>
          <p:cNvGrpSpPr/>
          <p:nvPr/>
        </p:nvGrpSpPr>
        <p:grpSpPr>
          <a:xfrm>
            <a:off x="3991641" y="8527785"/>
            <a:ext cx="725897" cy="725897"/>
            <a:chOff x="0" y="0"/>
            <a:chExt cx="812800" cy="812800"/>
          </a:xfrm>
        </p:grpSpPr>
        <p:sp>
          <p:nvSpPr>
            <p:cNvPr id="434" name="Google Shape;43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F3EE"/>
            </a:solidFill>
            <a:ln cap="sq" cmpd="sng" w="19050">
              <a:solidFill>
                <a:srgbClr val="074B04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25"/>
          <p:cNvSpPr txBox="1"/>
          <p:nvPr/>
        </p:nvSpPr>
        <p:spPr>
          <a:xfrm>
            <a:off x="873650" y="3969084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uses the following free fonts:</a:t>
            </a:r>
            <a:endParaRPr/>
          </a:p>
        </p:txBody>
      </p:sp>
      <p:sp>
        <p:nvSpPr>
          <p:cNvPr id="437" name="Google Shape;437;p25"/>
          <p:cNvSpPr txBox="1"/>
          <p:nvPr/>
        </p:nvSpPr>
        <p:spPr>
          <a:xfrm>
            <a:off x="816709" y="7061895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438" name="Google Shape;438;p25"/>
          <p:cNvSpPr txBox="1"/>
          <p:nvPr/>
        </p:nvSpPr>
        <p:spPr>
          <a:xfrm>
            <a:off x="1389025" y="5306791"/>
            <a:ext cx="3150536" cy="363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97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439" name="Google Shape;439;p25"/>
          <p:cNvSpPr txBox="1"/>
          <p:nvPr/>
        </p:nvSpPr>
        <p:spPr>
          <a:xfrm>
            <a:off x="1224578" y="6295633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Lora</a:t>
            </a:r>
            <a:endParaRPr/>
          </a:p>
        </p:txBody>
      </p:sp>
      <p:sp>
        <p:nvSpPr>
          <p:cNvPr id="440" name="Google Shape;440;p25"/>
          <p:cNvSpPr txBox="1"/>
          <p:nvPr/>
        </p:nvSpPr>
        <p:spPr>
          <a:xfrm>
            <a:off x="2019762" y="4993747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TITLES:</a:t>
            </a:r>
            <a:endParaRPr/>
          </a:p>
        </p:txBody>
      </p:sp>
      <p:sp>
        <p:nvSpPr>
          <p:cNvPr id="441" name="Google Shape;441;p25"/>
          <p:cNvSpPr txBox="1"/>
          <p:nvPr/>
        </p:nvSpPr>
        <p:spPr>
          <a:xfrm>
            <a:off x="2019762" y="5994439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BODY TEXT:</a:t>
            </a:r>
            <a:endParaRPr/>
          </a:p>
        </p:txBody>
      </p:sp>
      <p:sp>
        <p:nvSpPr>
          <p:cNvPr id="442" name="Google Shape;442;p25"/>
          <p:cNvSpPr txBox="1"/>
          <p:nvPr/>
        </p:nvSpPr>
        <p:spPr>
          <a:xfrm>
            <a:off x="1211048" y="9359331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#074B04</a:t>
            </a:r>
            <a:endParaRPr/>
          </a:p>
        </p:txBody>
      </p:sp>
      <p:sp>
        <p:nvSpPr>
          <p:cNvPr id="443" name="Google Shape;443;p25"/>
          <p:cNvSpPr txBox="1"/>
          <p:nvPr/>
        </p:nvSpPr>
        <p:spPr>
          <a:xfrm>
            <a:off x="2139796" y="9359331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#9ED88C</a:t>
            </a:r>
            <a:endParaRPr/>
          </a:p>
        </p:txBody>
      </p:sp>
      <p:sp>
        <p:nvSpPr>
          <p:cNvPr id="444" name="Google Shape;444;p25"/>
          <p:cNvSpPr txBox="1"/>
          <p:nvPr/>
        </p:nvSpPr>
        <p:spPr>
          <a:xfrm>
            <a:off x="3065718" y="9359331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#D7EB9D</a:t>
            </a:r>
            <a:endParaRPr/>
          </a:p>
        </p:txBody>
      </p:sp>
      <p:sp>
        <p:nvSpPr>
          <p:cNvPr id="445" name="Google Shape;445;p25"/>
          <p:cNvSpPr txBox="1"/>
          <p:nvPr/>
        </p:nvSpPr>
        <p:spPr>
          <a:xfrm>
            <a:off x="3991641" y="9359331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#F4F3EE</a:t>
            </a:r>
            <a:endParaRPr/>
          </a:p>
        </p:txBody>
      </p:sp>
      <p:grpSp>
        <p:nvGrpSpPr>
          <p:cNvPr id="446" name="Google Shape;446;p25"/>
          <p:cNvGrpSpPr/>
          <p:nvPr/>
        </p:nvGrpSpPr>
        <p:grpSpPr>
          <a:xfrm>
            <a:off x="415472" y="77618"/>
            <a:ext cx="17457055" cy="2181075"/>
            <a:chOff x="0" y="-57150"/>
            <a:chExt cx="4597743" cy="574439"/>
          </a:xfrm>
        </p:grpSpPr>
        <p:sp>
          <p:nvSpPr>
            <p:cNvPr id="447" name="Google Shape;447;p25"/>
            <p:cNvSpPr/>
            <p:nvPr/>
          </p:nvSpPr>
          <p:spPr>
            <a:xfrm>
              <a:off x="0" y="0"/>
              <a:ext cx="4597743" cy="517289"/>
            </a:xfrm>
            <a:custGeom>
              <a:rect b="b" l="l" r="r" t="t"/>
              <a:pathLst>
                <a:path extrusionOk="0" h="517289" w="4597743">
                  <a:moveTo>
                    <a:pt x="6652" y="0"/>
                  </a:moveTo>
                  <a:lnTo>
                    <a:pt x="4591091" y="0"/>
                  </a:lnTo>
                  <a:cubicBezTo>
                    <a:pt x="4592855" y="0"/>
                    <a:pt x="4594547" y="701"/>
                    <a:pt x="4595795" y="1948"/>
                  </a:cubicBezTo>
                  <a:cubicBezTo>
                    <a:pt x="4597042" y="3196"/>
                    <a:pt x="4597743" y="4888"/>
                    <a:pt x="4597743" y="6652"/>
                  </a:cubicBezTo>
                  <a:lnTo>
                    <a:pt x="4597743" y="510637"/>
                  </a:lnTo>
                  <a:cubicBezTo>
                    <a:pt x="4597743" y="514311"/>
                    <a:pt x="4594765" y="517289"/>
                    <a:pt x="4591091" y="517289"/>
                  </a:cubicBezTo>
                  <a:lnTo>
                    <a:pt x="6652" y="517289"/>
                  </a:lnTo>
                  <a:cubicBezTo>
                    <a:pt x="4888" y="517289"/>
                    <a:pt x="3196" y="516588"/>
                    <a:pt x="1948" y="515341"/>
                  </a:cubicBezTo>
                  <a:cubicBezTo>
                    <a:pt x="701" y="514093"/>
                    <a:pt x="0" y="512401"/>
                    <a:pt x="0" y="510637"/>
                  </a:cubicBezTo>
                  <a:lnTo>
                    <a:pt x="0" y="6652"/>
                  </a:lnTo>
                  <a:cubicBezTo>
                    <a:pt x="0" y="4888"/>
                    <a:pt x="701" y="3196"/>
                    <a:pt x="1948" y="1948"/>
                  </a:cubicBezTo>
                  <a:cubicBezTo>
                    <a:pt x="3196" y="701"/>
                    <a:pt x="4888" y="0"/>
                    <a:pt x="6652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5"/>
            <p:cNvSpPr txBox="1"/>
            <p:nvPr/>
          </p:nvSpPr>
          <p:spPr>
            <a:xfrm>
              <a:off x="0" y="-57150"/>
              <a:ext cx="4597743" cy="5744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25"/>
          <p:cNvSpPr txBox="1"/>
          <p:nvPr/>
        </p:nvSpPr>
        <p:spPr>
          <a:xfrm>
            <a:off x="11138845" y="900679"/>
            <a:ext cx="6120455" cy="71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450" name="Google Shape;450;p25"/>
          <p:cNvSpPr txBox="1"/>
          <p:nvPr/>
        </p:nvSpPr>
        <p:spPr>
          <a:xfrm>
            <a:off x="1028700" y="890837"/>
            <a:ext cx="7348055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Resource Page</a:t>
            </a:r>
            <a:endParaRPr/>
          </a:p>
        </p:txBody>
      </p:sp>
      <p:sp>
        <p:nvSpPr>
          <p:cNvPr id="451" name="Google Shape;451;p25"/>
          <p:cNvSpPr/>
          <p:nvPr/>
        </p:nvSpPr>
        <p:spPr>
          <a:xfrm>
            <a:off x="6609542" y="8419782"/>
            <a:ext cx="435629" cy="809445"/>
          </a:xfrm>
          <a:custGeom>
            <a:rect b="b" l="l" r="r" t="t"/>
            <a:pathLst>
              <a:path extrusionOk="0" h="809445" w="435629">
                <a:moveTo>
                  <a:pt x="0" y="0"/>
                </a:moveTo>
                <a:lnTo>
                  <a:pt x="435628" y="0"/>
                </a:lnTo>
                <a:lnTo>
                  <a:pt x="435628" y="809445"/>
                </a:lnTo>
                <a:lnTo>
                  <a:pt x="0" y="8094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5"/>
          <p:cNvSpPr/>
          <p:nvPr/>
        </p:nvSpPr>
        <p:spPr>
          <a:xfrm>
            <a:off x="15302885" y="5631834"/>
            <a:ext cx="764930" cy="657840"/>
          </a:xfrm>
          <a:custGeom>
            <a:rect b="b" l="l" r="r" t="t"/>
            <a:pathLst>
              <a:path extrusionOk="0" h="657840" w="764930">
                <a:moveTo>
                  <a:pt x="0" y="0"/>
                </a:moveTo>
                <a:lnTo>
                  <a:pt x="764930" y="0"/>
                </a:lnTo>
                <a:lnTo>
                  <a:pt x="764930" y="657840"/>
                </a:lnTo>
                <a:lnTo>
                  <a:pt x="0" y="657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5"/>
          <p:cNvSpPr/>
          <p:nvPr/>
        </p:nvSpPr>
        <p:spPr>
          <a:xfrm>
            <a:off x="16761636" y="6989797"/>
            <a:ext cx="543667" cy="751299"/>
          </a:xfrm>
          <a:custGeom>
            <a:rect b="b" l="l" r="r" t="t"/>
            <a:pathLst>
              <a:path extrusionOk="0" h="751299" w="543667">
                <a:moveTo>
                  <a:pt x="0" y="0"/>
                </a:moveTo>
                <a:lnTo>
                  <a:pt x="543667" y="0"/>
                </a:lnTo>
                <a:lnTo>
                  <a:pt x="543667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5"/>
          <p:cNvSpPr/>
          <p:nvPr/>
        </p:nvSpPr>
        <p:spPr>
          <a:xfrm>
            <a:off x="15836863" y="7029819"/>
            <a:ext cx="447911" cy="671256"/>
          </a:xfrm>
          <a:custGeom>
            <a:rect b="b" l="l" r="r" t="t"/>
            <a:pathLst>
              <a:path extrusionOk="0" h="671256" w="447911">
                <a:moveTo>
                  <a:pt x="0" y="0"/>
                </a:moveTo>
                <a:lnTo>
                  <a:pt x="447910" y="0"/>
                </a:lnTo>
                <a:lnTo>
                  <a:pt x="447910" y="671255"/>
                </a:lnTo>
                <a:lnTo>
                  <a:pt x="0" y="671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5"/>
          <p:cNvSpPr/>
          <p:nvPr/>
        </p:nvSpPr>
        <p:spPr>
          <a:xfrm>
            <a:off x="16622371" y="8488877"/>
            <a:ext cx="742838" cy="671256"/>
          </a:xfrm>
          <a:custGeom>
            <a:rect b="b" l="l" r="r" t="t"/>
            <a:pathLst>
              <a:path extrusionOk="0" h="671256" w="742838">
                <a:moveTo>
                  <a:pt x="0" y="0"/>
                </a:moveTo>
                <a:lnTo>
                  <a:pt x="742838" y="0"/>
                </a:lnTo>
                <a:lnTo>
                  <a:pt x="742838" y="671255"/>
                </a:lnTo>
                <a:lnTo>
                  <a:pt x="0" y="671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5"/>
          <p:cNvSpPr/>
          <p:nvPr/>
        </p:nvSpPr>
        <p:spPr>
          <a:xfrm>
            <a:off x="16622371" y="4216744"/>
            <a:ext cx="671256" cy="671256"/>
          </a:xfrm>
          <a:custGeom>
            <a:rect b="b" l="l" r="r" t="t"/>
            <a:pathLst>
              <a:path extrusionOk="0" h="671256" w="671256">
                <a:moveTo>
                  <a:pt x="0" y="0"/>
                </a:moveTo>
                <a:lnTo>
                  <a:pt x="671255" y="0"/>
                </a:lnTo>
                <a:lnTo>
                  <a:pt x="671255" y="671255"/>
                </a:lnTo>
                <a:lnTo>
                  <a:pt x="0" y="671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5"/>
          <p:cNvSpPr/>
          <p:nvPr/>
        </p:nvSpPr>
        <p:spPr>
          <a:xfrm>
            <a:off x="15312952" y="4270181"/>
            <a:ext cx="918372" cy="564381"/>
          </a:xfrm>
          <a:custGeom>
            <a:rect b="b" l="l" r="r" t="t"/>
            <a:pathLst>
              <a:path extrusionOk="0" h="564381" w="918372">
                <a:moveTo>
                  <a:pt x="0" y="0"/>
                </a:moveTo>
                <a:lnTo>
                  <a:pt x="918372" y="0"/>
                </a:lnTo>
                <a:lnTo>
                  <a:pt x="918372" y="564381"/>
                </a:lnTo>
                <a:lnTo>
                  <a:pt x="0" y="564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5"/>
          <p:cNvSpPr/>
          <p:nvPr/>
        </p:nvSpPr>
        <p:spPr>
          <a:xfrm>
            <a:off x="16554004" y="5585105"/>
            <a:ext cx="751299" cy="751299"/>
          </a:xfrm>
          <a:custGeom>
            <a:rect b="b" l="l" r="r" t="t"/>
            <a:pathLst>
              <a:path extrusionOk="0" h="751299" w="751299">
                <a:moveTo>
                  <a:pt x="0" y="0"/>
                </a:moveTo>
                <a:lnTo>
                  <a:pt x="751299" y="0"/>
                </a:lnTo>
                <a:lnTo>
                  <a:pt x="751299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5"/>
          <p:cNvSpPr/>
          <p:nvPr/>
        </p:nvSpPr>
        <p:spPr>
          <a:xfrm>
            <a:off x="15570935" y="8448855"/>
            <a:ext cx="523177" cy="751299"/>
          </a:xfrm>
          <a:custGeom>
            <a:rect b="b" l="l" r="r" t="t"/>
            <a:pathLst>
              <a:path extrusionOk="0" h="751299" w="523177">
                <a:moveTo>
                  <a:pt x="0" y="0"/>
                </a:moveTo>
                <a:lnTo>
                  <a:pt x="523177" y="0"/>
                </a:lnTo>
                <a:lnTo>
                  <a:pt x="523177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5"/>
          <p:cNvSpPr/>
          <p:nvPr/>
        </p:nvSpPr>
        <p:spPr>
          <a:xfrm>
            <a:off x="11902356" y="4176722"/>
            <a:ext cx="659777" cy="751299"/>
          </a:xfrm>
          <a:custGeom>
            <a:rect b="b" l="l" r="r" t="t"/>
            <a:pathLst>
              <a:path extrusionOk="0" h="751299" w="659777">
                <a:moveTo>
                  <a:pt x="0" y="0"/>
                </a:moveTo>
                <a:lnTo>
                  <a:pt x="659777" y="0"/>
                </a:lnTo>
                <a:lnTo>
                  <a:pt x="659777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25"/>
          <p:cNvSpPr/>
          <p:nvPr/>
        </p:nvSpPr>
        <p:spPr>
          <a:xfrm>
            <a:off x="14050825" y="4293423"/>
            <a:ext cx="871080" cy="517897"/>
          </a:xfrm>
          <a:custGeom>
            <a:rect b="b" l="l" r="r" t="t"/>
            <a:pathLst>
              <a:path extrusionOk="0" h="517897" w="871080">
                <a:moveTo>
                  <a:pt x="0" y="0"/>
                </a:moveTo>
                <a:lnTo>
                  <a:pt x="871080" y="0"/>
                </a:lnTo>
                <a:lnTo>
                  <a:pt x="871080" y="517897"/>
                </a:lnTo>
                <a:lnTo>
                  <a:pt x="0" y="5178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25"/>
          <p:cNvSpPr/>
          <p:nvPr/>
        </p:nvSpPr>
        <p:spPr>
          <a:xfrm>
            <a:off x="7554031" y="4216744"/>
            <a:ext cx="671256" cy="671256"/>
          </a:xfrm>
          <a:custGeom>
            <a:rect b="b" l="l" r="r" t="t"/>
            <a:pathLst>
              <a:path extrusionOk="0" h="671256" w="671256">
                <a:moveTo>
                  <a:pt x="0" y="0"/>
                </a:moveTo>
                <a:lnTo>
                  <a:pt x="671256" y="0"/>
                </a:lnTo>
                <a:lnTo>
                  <a:pt x="671256" y="671255"/>
                </a:lnTo>
                <a:lnTo>
                  <a:pt x="0" y="671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25"/>
          <p:cNvSpPr/>
          <p:nvPr/>
        </p:nvSpPr>
        <p:spPr>
          <a:xfrm>
            <a:off x="6491728" y="4216744"/>
            <a:ext cx="671256" cy="671256"/>
          </a:xfrm>
          <a:custGeom>
            <a:rect b="b" l="l" r="r" t="t"/>
            <a:pathLst>
              <a:path extrusionOk="0" h="671256" w="671256">
                <a:moveTo>
                  <a:pt x="0" y="0"/>
                </a:moveTo>
                <a:lnTo>
                  <a:pt x="671256" y="0"/>
                </a:lnTo>
                <a:lnTo>
                  <a:pt x="671256" y="671255"/>
                </a:lnTo>
                <a:lnTo>
                  <a:pt x="0" y="671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5"/>
          <p:cNvSpPr/>
          <p:nvPr/>
        </p:nvSpPr>
        <p:spPr>
          <a:xfrm>
            <a:off x="10766380" y="4196838"/>
            <a:ext cx="744928" cy="711068"/>
          </a:xfrm>
          <a:custGeom>
            <a:rect b="b" l="l" r="r" t="t"/>
            <a:pathLst>
              <a:path extrusionOk="0" h="711068" w="744928">
                <a:moveTo>
                  <a:pt x="0" y="0"/>
                </a:moveTo>
                <a:lnTo>
                  <a:pt x="744929" y="0"/>
                </a:lnTo>
                <a:lnTo>
                  <a:pt x="744929" y="711067"/>
                </a:lnTo>
                <a:lnTo>
                  <a:pt x="0" y="711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5"/>
          <p:cNvSpPr/>
          <p:nvPr/>
        </p:nvSpPr>
        <p:spPr>
          <a:xfrm>
            <a:off x="8616334" y="4176722"/>
            <a:ext cx="745835" cy="751299"/>
          </a:xfrm>
          <a:custGeom>
            <a:rect b="b" l="l" r="r" t="t"/>
            <a:pathLst>
              <a:path extrusionOk="0" h="751299" w="745835">
                <a:moveTo>
                  <a:pt x="0" y="0"/>
                </a:moveTo>
                <a:lnTo>
                  <a:pt x="745835" y="0"/>
                </a:lnTo>
                <a:lnTo>
                  <a:pt x="745835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5"/>
          <p:cNvSpPr/>
          <p:nvPr/>
        </p:nvSpPr>
        <p:spPr>
          <a:xfrm>
            <a:off x="9753215" y="4173031"/>
            <a:ext cx="622118" cy="758680"/>
          </a:xfrm>
          <a:custGeom>
            <a:rect b="b" l="l" r="r" t="t"/>
            <a:pathLst>
              <a:path extrusionOk="0" h="758680" w="622118">
                <a:moveTo>
                  <a:pt x="0" y="0"/>
                </a:moveTo>
                <a:lnTo>
                  <a:pt x="622118" y="0"/>
                </a:lnTo>
                <a:lnTo>
                  <a:pt x="622118" y="758681"/>
                </a:lnTo>
                <a:lnTo>
                  <a:pt x="0" y="758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5"/>
          <p:cNvSpPr/>
          <p:nvPr/>
        </p:nvSpPr>
        <p:spPr>
          <a:xfrm>
            <a:off x="12953180" y="4197135"/>
            <a:ext cx="706599" cy="710474"/>
          </a:xfrm>
          <a:custGeom>
            <a:rect b="b" l="l" r="r" t="t"/>
            <a:pathLst>
              <a:path extrusionOk="0" h="710474" w="706599">
                <a:moveTo>
                  <a:pt x="0" y="0"/>
                </a:moveTo>
                <a:lnTo>
                  <a:pt x="706598" y="0"/>
                </a:lnTo>
                <a:lnTo>
                  <a:pt x="706598" y="710473"/>
                </a:lnTo>
                <a:lnTo>
                  <a:pt x="0" y="710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5"/>
          <p:cNvSpPr/>
          <p:nvPr/>
        </p:nvSpPr>
        <p:spPr>
          <a:xfrm>
            <a:off x="12865434" y="5585105"/>
            <a:ext cx="606503" cy="751299"/>
          </a:xfrm>
          <a:custGeom>
            <a:rect b="b" l="l" r="r" t="t"/>
            <a:pathLst>
              <a:path extrusionOk="0" h="751299" w="606503">
                <a:moveTo>
                  <a:pt x="0" y="0"/>
                </a:moveTo>
                <a:lnTo>
                  <a:pt x="606503" y="0"/>
                </a:lnTo>
                <a:lnTo>
                  <a:pt x="606503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5"/>
          <p:cNvSpPr/>
          <p:nvPr/>
        </p:nvSpPr>
        <p:spPr>
          <a:xfrm>
            <a:off x="11562616" y="5585105"/>
            <a:ext cx="816629" cy="751299"/>
          </a:xfrm>
          <a:custGeom>
            <a:rect b="b" l="l" r="r" t="t"/>
            <a:pathLst>
              <a:path extrusionOk="0" h="751299" w="816629">
                <a:moveTo>
                  <a:pt x="0" y="0"/>
                </a:moveTo>
                <a:lnTo>
                  <a:pt x="816630" y="0"/>
                </a:lnTo>
                <a:lnTo>
                  <a:pt x="816630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25"/>
          <p:cNvSpPr/>
          <p:nvPr/>
        </p:nvSpPr>
        <p:spPr>
          <a:xfrm>
            <a:off x="13958126" y="5714110"/>
            <a:ext cx="858571" cy="493288"/>
          </a:xfrm>
          <a:custGeom>
            <a:rect b="b" l="l" r="r" t="t"/>
            <a:pathLst>
              <a:path extrusionOk="0" h="493288" w="858571">
                <a:moveTo>
                  <a:pt x="0" y="0"/>
                </a:moveTo>
                <a:lnTo>
                  <a:pt x="858571" y="0"/>
                </a:lnTo>
                <a:lnTo>
                  <a:pt x="858571" y="493288"/>
                </a:lnTo>
                <a:lnTo>
                  <a:pt x="0" y="493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5"/>
          <p:cNvSpPr/>
          <p:nvPr/>
        </p:nvSpPr>
        <p:spPr>
          <a:xfrm>
            <a:off x="9089008" y="5585105"/>
            <a:ext cx="751299" cy="751299"/>
          </a:xfrm>
          <a:custGeom>
            <a:rect b="b" l="l" r="r" t="t"/>
            <a:pathLst>
              <a:path extrusionOk="0" h="751299" w="751299">
                <a:moveTo>
                  <a:pt x="0" y="0"/>
                </a:moveTo>
                <a:lnTo>
                  <a:pt x="751298" y="0"/>
                </a:lnTo>
                <a:lnTo>
                  <a:pt x="751298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25"/>
          <p:cNvSpPr/>
          <p:nvPr/>
        </p:nvSpPr>
        <p:spPr>
          <a:xfrm>
            <a:off x="6491728" y="5585105"/>
            <a:ext cx="873603" cy="751299"/>
          </a:xfrm>
          <a:custGeom>
            <a:rect b="b" l="l" r="r" t="t"/>
            <a:pathLst>
              <a:path extrusionOk="0" h="751299" w="873603">
                <a:moveTo>
                  <a:pt x="0" y="0"/>
                </a:moveTo>
                <a:lnTo>
                  <a:pt x="873604" y="0"/>
                </a:lnTo>
                <a:lnTo>
                  <a:pt x="873604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5"/>
          <p:cNvSpPr/>
          <p:nvPr/>
        </p:nvSpPr>
        <p:spPr>
          <a:xfrm>
            <a:off x="10326495" y="5585105"/>
            <a:ext cx="749933" cy="751299"/>
          </a:xfrm>
          <a:custGeom>
            <a:rect b="b" l="l" r="r" t="t"/>
            <a:pathLst>
              <a:path extrusionOk="0" h="751299" w="749933">
                <a:moveTo>
                  <a:pt x="0" y="0"/>
                </a:moveTo>
                <a:lnTo>
                  <a:pt x="749933" y="0"/>
                </a:lnTo>
                <a:lnTo>
                  <a:pt x="749933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25"/>
          <p:cNvSpPr/>
          <p:nvPr/>
        </p:nvSpPr>
        <p:spPr>
          <a:xfrm>
            <a:off x="7851520" y="5585105"/>
            <a:ext cx="751299" cy="751299"/>
          </a:xfrm>
          <a:custGeom>
            <a:rect b="b" l="l" r="r" t="t"/>
            <a:pathLst>
              <a:path extrusionOk="0" h="751299" w="751299">
                <a:moveTo>
                  <a:pt x="0" y="0"/>
                </a:moveTo>
                <a:lnTo>
                  <a:pt x="751299" y="0"/>
                </a:lnTo>
                <a:lnTo>
                  <a:pt x="751299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25"/>
          <p:cNvSpPr/>
          <p:nvPr/>
        </p:nvSpPr>
        <p:spPr>
          <a:xfrm>
            <a:off x="12283439" y="7040584"/>
            <a:ext cx="823385" cy="649726"/>
          </a:xfrm>
          <a:custGeom>
            <a:rect b="b" l="l" r="r" t="t"/>
            <a:pathLst>
              <a:path extrusionOk="0" h="649726" w="823385">
                <a:moveTo>
                  <a:pt x="0" y="0"/>
                </a:moveTo>
                <a:lnTo>
                  <a:pt x="823385" y="0"/>
                </a:lnTo>
                <a:lnTo>
                  <a:pt x="823385" y="649725"/>
                </a:lnTo>
                <a:lnTo>
                  <a:pt x="0" y="649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25"/>
          <p:cNvSpPr/>
          <p:nvPr/>
        </p:nvSpPr>
        <p:spPr>
          <a:xfrm>
            <a:off x="10957407" y="7109924"/>
            <a:ext cx="849169" cy="511046"/>
          </a:xfrm>
          <a:custGeom>
            <a:rect b="b" l="l" r="r" t="t"/>
            <a:pathLst>
              <a:path extrusionOk="0" h="511046" w="849169">
                <a:moveTo>
                  <a:pt x="0" y="0"/>
                </a:moveTo>
                <a:lnTo>
                  <a:pt x="849170" y="0"/>
                </a:lnTo>
                <a:lnTo>
                  <a:pt x="849170" y="511045"/>
                </a:lnTo>
                <a:lnTo>
                  <a:pt x="0" y="511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25"/>
          <p:cNvSpPr/>
          <p:nvPr/>
        </p:nvSpPr>
        <p:spPr>
          <a:xfrm>
            <a:off x="8830047" y="6993054"/>
            <a:ext cx="698745" cy="744786"/>
          </a:xfrm>
          <a:custGeom>
            <a:rect b="b" l="l" r="r" t="t"/>
            <a:pathLst>
              <a:path extrusionOk="0" h="744786" w="698745">
                <a:moveTo>
                  <a:pt x="0" y="0"/>
                </a:moveTo>
                <a:lnTo>
                  <a:pt x="698745" y="0"/>
                </a:lnTo>
                <a:lnTo>
                  <a:pt x="698745" y="744786"/>
                </a:lnTo>
                <a:lnTo>
                  <a:pt x="0" y="744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8" name="Google Shape;478;p25"/>
          <p:cNvSpPr/>
          <p:nvPr/>
        </p:nvSpPr>
        <p:spPr>
          <a:xfrm>
            <a:off x="10005654" y="7040584"/>
            <a:ext cx="474890" cy="649726"/>
          </a:xfrm>
          <a:custGeom>
            <a:rect b="b" l="l" r="r" t="t"/>
            <a:pathLst>
              <a:path extrusionOk="0" h="649726" w="474890">
                <a:moveTo>
                  <a:pt x="0" y="0"/>
                </a:moveTo>
                <a:lnTo>
                  <a:pt x="474891" y="0"/>
                </a:lnTo>
                <a:lnTo>
                  <a:pt x="474891" y="649725"/>
                </a:lnTo>
                <a:lnTo>
                  <a:pt x="0" y="649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9" name="Google Shape;479;p25"/>
          <p:cNvSpPr/>
          <p:nvPr/>
        </p:nvSpPr>
        <p:spPr>
          <a:xfrm>
            <a:off x="7810168" y="6993054"/>
            <a:ext cx="543017" cy="744786"/>
          </a:xfrm>
          <a:custGeom>
            <a:rect b="b" l="l" r="r" t="t"/>
            <a:pathLst>
              <a:path extrusionOk="0" h="744786" w="543017">
                <a:moveTo>
                  <a:pt x="0" y="0"/>
                </a:moveTo>
                <a:lnTo>
                  <a:pt x="543017" y="0"/>
                </a:lnTo>
                <a:lnTo>
                  <a:pt x="543017" y="744786"/>
                </a:lnTo>
                <a:lnTo>
                  <a:pt x="0" y="744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0" name="Google Shape;480;p25"/>
          <p:cNvSpPr/>
          <p:nvPr/>
        </p:nvSpPr>
        <p:spPr>
          <a:xfrm>
            <a:off x="14710275" y="7040584"/>
            <a:ext cx="649726" cy="649726"/>
          </a:xfrm>
          <a:custGeom>
            <a:rect b="b" l="l" r="r" t="t"/>
            <a:pathLst>
              <a:path extrusionOk="0" h="649726" w="649726">
                <a:moveTo>
                  <a:pt x="0" y="0"/>
                </a:moveTo>
                <a:lnTo>
                  <a:pt x="649725" y="0"/>
                </a:lnTo>
                <a:lnTo>
                  <a:pt x="649725" y="649725"/>
                </a:lnTo>
                <a:lnTo>
                  <a:pt x="0" y="649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1" name="Google Shape;481;p25"/>
          <p:cNvSpPr/>
          <p:nvPr/>
        </p:nvSpPr>
        <p:spPr>
          <a:xfrm>
            <a:off x="13583687" y="7040584"/>
            <a:ext cx="649726" cy="649726"/>
          </a:xfrm>
          <a:custGeom>
            <a:rect b="b" l="l" r="r" t="t"/>
            <a:pathLst>
              <a:path extrusionOk="0" h="649726" w="649726">
                <a:moveTo>
                  <a:pt x="0" y="0"/>
                </a:moveTo>
                <a:lnTo>
                  <a:pt x="649725" y="0"/>
                </a:lnTo>
                <a:lnTo>
                  <a:pt x="649725" y="649725"/>
                </a:lnTo>
                <a:lnTo>
                  <a:pt x="0" y="649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2" name="Google Shape;482;p25"/>
          <p:cNvSpPr/>
          <p:nvPr/>
        </p:nvSpPr>
        <p:spPr>
          <a:xfrm>
            <a:off x="6491728" y="6989797"/>
            <a:ext cx="841577" cy="751299"/>
          </a:xfrm>
          <a:custGeom>
            <a:rect b="b" l="l" r="r" t="t"/>
            <a:pathLst>
              <a:path extrusionOk="0" h="751299" w="841577">
                <a:moveTo>
                  <a:pt x="0" y="0"/>
                </a:moveTo>
                <a:lnTo>
                  <a:pt x="841577" y="0"/>
                </a:lnTo>
                <a:lnTo>
                  <a:pt x="841577" y="751299"/>
                </a:lnTo>
                <a:lnTo>
                  <a:pt x="0" y="75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5"/>
          <p:cNvSpPr/>
          <p:nvPr/>
        </p:nvSpPr>
        <p:spPr>
          <a:xfrm>
            <a:off x="14399477" y="8456772"/>
            <a:ext cx="643198" cy="735465"/>
          </a:xfrm>
          <a:custGeom>
            <a:rect b="b" l="l" r="r" t="t"/>
            <a:pathLst>
              <a:path extrusionOk="0" h="735465" w="643198">
                <a:moveTo>
                  <a:pt x="0" y="0"/>
                </a:moveTo>
                <a:lnTo>
                  <a:pt x="643198" y="0"/>
                </a:lnTo>
                <a:lnTo>
                  <a:pt x="643198" y="735465"/>
                </a:lnTo>
                <a:lnTo>
                  <a:pt x="0" y="735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25"/>
          <p:cNvSpPr/>
          <p:nvPr/>
        </p:nvSpPr>
        <p:spPr>
          <a:xfrm>
            <a:off x="13096857" y="8553478"/>
            <a:ext cx="774361" cy="542053"/>
          </a:xfrm>
          <a:custGeom>
            <a:rect b="b" l="l" r="r" t="t"/>
            <a:pathLst>
              <a:path extrusionOk="0" h="542053" w="774361">
                <a:moveTo>
                  <a:pt x="0" y="0"/>
                </a:moveTo>
                <a:lnTo>
                  <a:pt x="774361" y="0"/>
                </a:lnTo>
                <a:lnTo>
                  <a:pt x="774361" y="542053"/>
                </a:lnTo>
                <a:lnTo>
                  <a:pt x="0" y="542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25"/>
          <p:cNvSpPr/>
          <p:nvPr/>
        </p:nvSpPr>
        <p:spPr>
          <a:xfrm>
            <a:off x="11906089" y="8553478"/>
            <a:ext cx="662509" cy="542053"/>
          </a:xfrm>
          <a:custGeom>
            <a:rect b="b" l="l" r="r" t="t"/>
            <a:pathLst>
              <a:path extrusionOk="0" h="542053" w="662509">
                <a:moveTo>
                  <a:pt x="0" y="0"/>
                </a:moveTo>
                <a:lnTo>
                  <a:pt x="662509" y="0"/>
                </a:lnTo>
                <a:lnTo>
                  <a:pt x="662509" y="542053"/>
                </a:lnTo>
                <a:lnTo>
                  <a:pt x="0" y="542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5"/>
          <p:cNvSpPr/>
          <p:nvPr/>
        </p:nvSpPr>
        <p:spPr>
          <a:xfrm>
            <a:off x="9937111" y="8456772"/>
            <a:ext cx="370407" cy="735465"/>
          </a:xfrm>
          <a:custGeom>
            <a:rect b="b" l="l" r="r" t="t"/>
            <a:pathLst>
              <a:path extrusionOk="0" h="735465" w="370407">
                <a:moveTo>
                  <a:pt x="0" y="0"/>
                </a:moveTo>
                <a:lnTo>
                  <a:pt x="370407" y="0"/>
                </a:lnTo>
                <a:lnTo>
                  <a:pt x="370407" y="735465"/>
                </a:lnTo>
                <a:lnTo>
                  <a:pt x="0" y="735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7" name="Google Shape;487;p25"/>
          <p:cNvSpPr/>
          <p:nvPr/>
        </p:nvSpPr>
        <p:spPr>
          <a:xfrm>
            <a:off x="10835777" y="8553478"/>
            <a:ext cx="542053" cy="542053"/>
          </a:xfrm>
          <a:custGeom>
            <a:rect b="b" l="l" r="r" t="t"/>
            <a:pathLst>
              <a:path extrusionOk="0" h="542053" w="542053">
                <a:moveTo>
                  <a:pt x="0" y="0"/>
                </a:moveTo>
                <a:lnTo>
                  <a:pt x="542053" y="0"/>
                </a:lnTo>
                <a:lnTo>
                  <a:pt x="542053" y="542053"/>
                </a:lnTo>
                <a:lnTo>
                  <a:pt x="0" y="542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25"/>
          <p:cNvSpPr/>
          <p:nvPr/>
        </p:nvSpPr>
        <p:spPr>
          <a:xfrm>
            <a:off x="7573429" y="8390709"/>
            <a:ext cx="671989" cy="867591"/>
          </a:xfrm>
          <a:custGeom>
            <a:rect b="b" l="l" r="r" t="t"/>
            <a:pathLst>
              <a:path extrusionOk="0" h="867591" w="671989">
                <a:moveTo>
                  <a:pt x="0" y="0"/>
                </a:moveTo>
                <a:lnTo>
                  <a:pt x="671989" y="0"/>
                </a:lnTo>
                <a:lnTo>
                  <a:pt x="671989" y="867591"/>
                </a:lnTo>
                <a:lnTo>
                  <a:pt x="0" y="867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25"/>
          <p:cNvSpPr/>
          <p:nvPr/>
        </p:nvSpPr>
        <p:spPr>
          <a:xfrm>
            <a:off x="8773677" y="8456772"/>
            <a:ext cx="635175" cy="735465"/>
          </a:xfrm>
          <a:custGeom>
            <a:rect b="b" l="l" r="r" t="t"/>
            <a:pathLst>
              <a:path extrusionOk="0" h="735465" w="635175">
                <a:moveTo>
                  <a:pt x="0" y="0"/>
                </a:moveTo>
                <a:lnTo>
                  <a:pt x="635175" y="0"/>
                </a:lnTo>
                <a:lnTo>
                  <a:pt x="635175" y="735465"/>
                </a:lnTo>
                <a:lnTo>
                  <a:pt x="0" y="735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6"/>
          <p:cNvGrpSpPr/>
          <p:nvPr/>
        </p:nvGrpSpPr>
        <p:grpSpPr>
          <a:xfrm>
            <a:off x="415472" y="4954935"/>
            <a:ext cx="8310621" cy="3309893"/>
            <a:chOff x="0" y="-9525"/>
            <a:chExt cx="2188806" cy="871741"/>
          </a:xfrm>
        </p:grpSpPr>
        <p:sp>
          <p:nvSpPr>
            <p:cNvPr id="495" name="Google Shape;495;p26"/>
            <p:cNvSpPr/>
            <p:nvPr/>
          </p:nvSpPr>
          <p:spPr>
            <a:xfrm>
              <a:off x="0" y="0"/>
              <a:ext cx="2188806" cy="862216"/>
            </a:xfrm>
            <a:custGeom>
              <a:rect b="b" l="l" r="r" t="t"/>
              <a:pathLst>
                <a:path extrusionOk="0" h="862216" w="2188806">
                  <a:moveTo>
                    <a:pt x="13974" y="0"/>
                  </a:moveTo>
                  <a:lnTo>
                    <a:pt x="2174832" y="0"/>
                  </a:lnTo>
                  <a:cubicBezTo>
                    <a:pt x="2178538" y="0"/>
                    <a:pt x="2182092" y="1472"/>
                    <a:pt x="2184713" y="4093"/>
                  </a:cubicBezTo>
                  <a:cubicBezTo>
                    <a:pt x="2187333" y="6713"/>
                    <a:pt x="2188806" y="10268"/>
                    <a:pt x="2188806" y="13974"/>
                  </a:cubicBezTo>
                  <a:lnTo>
                    <a:pt x="2188806" y="848243"/>
                  </a:lnTo>
                  <a:cubicBezTo>
                    <a:pt x="2188806" y="851949"/>
                    <a:pt x="2187333" y="855503"/>
                    <a:pt x="2184713" y="858123"/>
                  </a:cubicBezTo>
                  <a:cubicBezTo>
                    <a:pt x="2182092" y="860744"/>
                    <a:pt x="2178538" y="862216"/>
                    <a:pt x="2174832" y="862216"/>
                  </a:cubicBezTo>
                  <a:lnTo>
                    <a:pt x="13974" y="862216"/>
                  </a:lnTo>
                  <a:cubicBezTo>
                    <a:pt x="10268" y="862216"/>
                    <a:pt x="6713" y="860744"/>
                    <a:pt x="4093" y="858123"/>
                  </a:cubicBezTo>
                  <a:cubicBezTo>
                    <a:pt x="1472" y="855503"/>
                    <a:pt x="0" y="851949"/>
                    <a:pt x="0" y="848243"/>
                  </a:cubicBezTo>
                  <a:lnTo>
                    <a:pt x="0" y="13974"/>
                  </a:lnTo>
                  <a:cubicBezTo>
                    <a:pt x="0" y="10268"/>
                    <a:pt x="1472" y="6713"/>
                    <a:pt x="4093" y="4093"/>
                  </a:cubicBezTo>
                  <a:cubicBezTo>
                    <a:pt x="6713" y="1472"/>
                    <a:pt x="10268" y="0"/>
                    <a:pt x="13974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6"/>
            <p:cNvSpPr txBox="1"/>
            <p:nvPr/>
          </p:nvSpPr>
          <p:spPr>
            <a:xfrm>
              <a:off x="0" y="-9525"/>
              <a:ext cx="2188806" cy="8717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>
            <a:off x="0" y="-36165"/>
            <a:ext cx="18288000" cy="4085886"/>
            <a:chOff x="0" y="-9525"/>
            <a:chExt cx="4816593" cy="1076118"/>
          </a:xfrm>
        </p:grpSpPr>
        <p:sp>
          <p:nvSpPr>
            <p:cNvPr id="498" name="Google Shape;498;p26"/>
            <p:cNvSpPr/>
            <p:nvPr/>
          </p:nvSpPr>
          <p:spPr>
            <a:xfrm>
              <a:off x="0" y="0"/>
              <a:ext cx="4816592" cy="1066593"/>
            </a:xfrm>
            <a:custGeom>
              <a:rect b="b" l="l" r="r" t="t"/>
              <a:pathLst>
                <a:path extrusionOk="0" h="106659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66593"/>
                  </a:lnTo>
                  <a:lnTo>
                    <a:pt x="0" y="1066593"/>
                  </a:ln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</p:sp>
        <p:sp>
          <p:nvSpPr>
            <p:cNvPr id="499" name="Google Shape;499;p26"/>
            <p:cNvSpPr txBox="1"/>
            <p:nvPr/>
          </p:nvSpPr>
          <p:spPr>
            <a:xfrm>
              <a:off x="0" y="-9525"/>
              <a:ext cx="4816593" cy="1076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>
            <a:off x="9561907" y="4954935"/>
            <a:ext cx="8310621" cy="3309893"/>
            <a:chOff x="0" y="-9525"/>
            <a:chExt cx="2188806" cy="871741"/>
          </a:xfrm>
        </p:grpSpPr>
        <p:sp>
          <p:nvSpPr>
            <p:cNvPr id="501" name="Google Shape;501;p26"/>
            <p:cNvSpPr/>
            <p:nvPr/>
          </p:nvSpPr>
          <p:spPr>
            <a:xfrm>
              <a:off x="0" y="0"/>
              <a:ext cx="2188806" cy="862216"/>
            </a:xfrm>
            <a:custGeom>
              <a:rect b="b" l="l" r="r" t="t"/>
              <a:pathLst>
                <a:path extrusionOk="0" h="862216" w="2188806">
                  <a:moveTo>
                    <a:pt x="13974" y="0"/>
                  </a:moveTo>
                  <a:lnTo>
                    <a:pt x="2174832" y="0"/>
                  </a:lnTo>
                  <a:cubicBezTo>
                    <a:pt x="2178538" y="0"/>
                    <a:pt x="2182092" y="1472"/>
                    <a:pt x="2184713" y="4093"/>
                  </a:cubicBezTo>
                  <a:cubicBezTo>
                    <a:pt x="2187333" y="6713"/>
                    <a:pt x="2188806" y="10268"/>
                    <a:pt x="2188806" y="13974"/>
                  </a:cubicBezTo>
                  <a:lnTo>
                    <a:pt x="2188806" y="848243"/>
                  </a:lnTo>
                  <a:cubicBezTo>
                    <a:pt x="2188806" y="851949"/>
                    <a:pt x="2187333" y="855503"/>
                    <a:pt x="2184713" y="858123"/>
                  </a:cubicBezTo>
                  <a:cubicBezTo>
                    <a:pt x="2182092" y="860744"/>
                    <a:pt x="2178538" y="862216"/>
                    <a:pt x="2174832" y="862216"/>
                  </a:cubicBezTo>
                  <a:lnTo>
                    <a:pt x="13974" y="862216"/>
                  </a:lnTo>
                  <a:cubicBezTo>
                    <a:pt x="10268" y="862216"/>
                    <a:pt x="6713" y="860744"/>
                    <a:pt x="4093" y="858123"/>
                  </a:cubicBezTo>
                  <a:cubicBezTo>
                    <a:pt x="1472" y="855503"/>
                    <a:pt x="0" y="851949"/>
                    <a:pt x="0" y="848243"/>
                  </a:cubicBezTo>
                  <a:lnTo>
                    <a:pt x="0" y="13974"/>
                  </a:lnTo>
                  <a:cubicBezTo>
                    <a:pt x="0" y="10268"/>
                    <a:pt x="1472" y="6713"/>
                    <a:pt x="4093" y="4093"/>
                  </a:cubicBezTo>
                  <a:cubicBezTo>
                    <a:pt x="6713" y="1472"/>
                    <a:pt x="10268" y="0"/>
                    <a:pt x="13974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6"/>
            <p:cNvSpPr txBox="1"/>
            <p:nvPr/>
          </p:nvSpPr>
          <p:spPr>
            <a:xfrm>
              <a:off x="0" y="-9525"/>
              <a:ext cx="2188806" cy="8717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p26"/>
          <p:cNvSpPr txBox="1"/>
          <p:nvPr/>
        </p:nvSpPr>
        <p:spPr>
          <a:xfrm>
            <a:off x="6339488" y="3111791"/>
            <a:ext cx="11533039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504" name="Google Shape;504;p26"/>
          <p:cNvSpPr txBox="1"/>
          <p:nvPr/>
        </p:nvSpPr>
        <p:spPr>
          <a:xfrm>
            <a:off x="6084948" y="9076048"/>
            <a:ext cx="6118103" cy="530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Happy designing!</a:t>
            </a:r>
            <a:endParaRPr/>
          </a:p>
        </p:txBody>
      </p:sp>
      <p:sp>
        <p:nvSpPr>
          <p:cNvPr id="505" name="Google Shape;505;p26"/>
          <p:cNvSpPr txBox="1"/>
          <p:nvPr/>
        </p:nvSpPr>
        <p:spPr>
          <a:xfrm>
            <a:off x="415472" y="2850083"/>
            <a:ext cx="4044439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Credits</a:t>
            </a:r>
            <a:endParaRPr/>
          </a:p>
        </p:txBody>
      </p:sp>
      <p:sp>
        <p:nvSpPr>
          <p:cNvPr id="506" name="Google Shape;506;p26"/>
          <p:cNvSpPr txBox="1"/>
          <p:nvPr/>
        </p:nvSpPr>
        <p:spPr>
          <a:xfrm>
            <a:off x="11018169" y="5562107"/>
            <a:ext cx="5398097" cy="13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</a:rPr>
              <a:t>Pexels, Pixabay, Sketchify</a:t>
            </a:r>
            <a:endParaRPr/>
          </a:p>
        </p:txBody>
      </p:sp>
      <p:sp>
        <p:nvSpPr>
          <p:cNvPr id="507" name="Google Shape;507;p26"/>
          <p:cNvSpPr txBox="1"/>
          <p:nvPr/>
        </p:nvSpPr>
        <p:spPr>
          <a:xfrm>
            <a:off x="10462270" y="7373756"/>
            <a:ext cx="6509894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for the photos, graphics, and elements</a:t>
            </a:r>
            <a:endParaRPr/>
          </a:p>
        </p:txBody>
      </p:sp>
      <p:sp>
        <p:nvSpPr>
          <p:cNvPr id="508" name="Google Shape;508;p26"/>
          <p:cNvSpPr txBox="1"/>
          <p:nvPr/>
        </p:nvSpPr>
        <p:spPr>
          <a:xfrm>
            <a:off x="1315836" y="7373756"/>
            <a:ext cx="6509894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for this presentation template</a:t>
            </a: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415472" y="-246991"/>
            <a:ext cx="17457055" cy="2649588"/>
          </a:xfrm>
          <a:custGeom>
            <a:rect b="b" l="l" r="r" t="t"/>
            <a:pathLst>
              <a:path extrusionOk="0" h="913182" w="6016586">
                <a:moveTo>
                  <a:pt x="6652" y="0"/>
                </a:moveTo>
                <a:lnTo>
                  <a:pt x="6009934" y="0"/>
                </a:lnTo>
                <a:cubicBezTo>
                  <a:pt x="6013607" y="0"/>
                  <a:pt x="6016586" y="2978"/>
                  <a:pt x="6016586" y="6652"/>
                </a:cubicBezTo>
                <a:lnTo>
                  <a:pt x="6016586" y="906530"/>
                </a:lnTo>
                <a:cubicBezTo>
                  <a:pt x="6016586" y="908294"/>
                  <a:pt x="6015885" y="909986"/>
                  <a:pt x="6014638" y="911234"/>
                </a:cubicBezTo>
                <a:cubicBezTo>
                  <a:pt x="6013390" y="912481"/>
                  <a:pt x="6011698" y="913182"/>
                  <a:pt x="6009934" y="913182"/>
                </a:cubicBezTo>
                <a:lnTo>
                  <a:pt x="6652" y="913182"/>
                </a:lnTo>
                <a:cubicBezTo>
                  <a:pt x="4888" y="913182"/>
                  <a:pt x="3196" y="912481"/>
                  <a:pt x="1948" y="911234"/>
                </a:cubicBezTo>
                <a:cubicBezTo>
                  <a:pt x="701" y="909986"/>
                  <a:pt x="0" y="908294"/>
                  <a:pt x="0" y="906530"/>
                </a:cubicBezTo>
                <a:lnTo>
                  <a:pt x="0" y="6652"/>
                </a:lnTo>
                <a:cubicBezTo>
                  <a:pt x="0" y="4888"/>
                  <a:pt x="701" y="3196"/>
                  <a:pt x="1948" y="1948"/>
                </a:cubicBezTo>
                <a:cubicBezTo>
                  <a:pt x="3196" y="701"/>
                  <a:pt x="4888" y="0"/>
                  <a:pt x="6652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9933" l="0" r="0" t="-20897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0" name="Google Shape;5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2950" y="5698640"/>
            <a:ext cx="5398099" cy="1260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94708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105;p14"/>
          <p:cNvGraphicFramePr/>
          <p:nvPr/>
        </p:nvGraphicFramePr>
        <p:xfrm>
          <a:off x="8000572" y="27626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{A9916837-6587-4D0C-93F5-A9B43CBFF435}</a:tableStyleId>
              </a:tblPr>
              <a:tblGrid>
                <a:gridCol w="8195775"/>
                <a:gridCol w="1272450"/>
              </a:tblGrid>
              <a:tr h="869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F4F3EE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problem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4F3EE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03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F4F3EE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The cost of poor cleaning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4F3EE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04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F4F3EE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Meet True Clean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4F3EE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05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F4F3EE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Our mission and our goal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4F3EE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06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F4F3EE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How we work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4F3EE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07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F4F3EE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What our clients say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4F3EE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08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69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u="none" cap="none" strike="noStrike">
                          <a:solidFill>
                            <a:srgbClr val="F4F3EE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Services we offer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99" u="none" cap="none" strike="noStrike">
                          <a:solidFill>
                            <a:srgbClr val="F4F3EE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09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947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6" name="Google Shape;106;p14"/>
          <p:cNvSpPr txBox="1"/>
          <p:nvPr/>
        </p:nvSpPr>
        <p:spPr>
          <a:xfrm>
            <a:off x="8000572" y="1467070"/>
            <a:ext cx="94683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Contents</a:t>
            </a:r>
            <a:endParaRPr/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426000"/>
            <a:ext cx="6644100" cy="9435000"/>
          </a:xfrm>
          <a:prstGeom prst="roundRect">
            <a:avLst>
              <a:gd fmla="val 169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5"/>
          <p:cNvGrpSpPr/>
          <p:nvPr/>
        </p:nvGrpSpPr>
        <p:grpSpPr>
          <a:xfrm>
            <a:off x="2112346" y="-1047998"/>
            <a:ext cx="5150058" cy="5889819"/>
            <a:chOff x="0" y="-104775"/>
            <a:chExt cx="1356394" cy="1551228"/>
          </a:xfrm>
        </p:grpSpPr>
        <p:sp>
          <p:nvSpPr>
            <p:cNvPr id="113" name="Google Shape;113;p15"/>
            <p:cNvSpPr/>
            <p:nvPr/>
          </p:nvSpPr>
          <p:spPr>
            <a:xfrm>
              <a:off x="0" y="0"/>
              <a:ext cx="1356394" cy="1446453"/>
            </a:xfrm>
            <a:custGeom>
              <a:rect b="b" l="l" r="r" t="t"/>
              <a:pathLst>
                <a:path extrusionOk="0" h="1446453" w="1356394">
                  <a:moveTo>
                    <a:pt x="75163" y="0"/>
                  </a:moveTo>
                  <a:lnTo>
                    <a:pt x="1281230" y="0"/>
                  </a:lnTo>
                  <a:cubicBezTo>
                    <a:pt x="1322742" y="0"/>
                    <a:pt x="1356394" y="33652"/>
                    <a:pt x="1356394" y="75163"/>
                  </a:cubicBezTo>
                  <a:lnTo>
                    <a:pt x="1356394" y="1371290"/>
                  </a:lnTo>
                  <a:cubicBezTo>
                    <a:pt x="1356394" y="1391224"/>
                    <a:pt x="1348475" y="1410342"/>
                    <a:pt x="1334379" y="1424438"/>
                  </a:cubicBezTo>
                  <a:cubicBezTo>
                    <a:pt x="1320283" y="1438534"/>
                    <a:pt x="1301165" y="1446453"/>
                    <a:pt x="1281230" y="1446453"/>
                  </a:cubicBezTo>
                  <a:lnTo>
                    <a:pt x="75163" y="1446453"/>
                  </a:lnTo>
                  <a:cubicBezTo>
                    <a:pt x="33652" y="1446453"/>
                    <a:pt x="0" y="1412801"/>
                    <a:pt x="0" y="1371290"/>
                  </a:cubicBezTo>
                  <a:lnTo>
                    <a:pt x="0" y="75163"/>
                  </a:lnTo>
                  <a:cubicBezTo>
                    <a:pt x="0" y="33652"/>
                    <a:pt x="33652" y="0"/>
                    <a:pt x="75163" y="0"/>
                  </a:cubicBezTo>
                  <a:close/>
                </a:path>
              </a:pathLst>
            </a:custGeom>
            <a:solidFill>
              <a:srgbClr val="D7E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 txBox="1"/>
            <p:nvPr/>
          </p:nvSpPr>
          <p:spPr>
            <a:xfrm>
              <a:off x="0" y="-104775"/>
              <a:ext cx="1356394" cy="1551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0" lIns="508000" spcFirstLastPara="1" rIns="508000" wrap="square" tIns="508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99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Missed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99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cleaning tasks</a:t>
              </a:r>
              <a:endParaRPr/>
            </a:p>
          </p:txBody>
        </p:sp>
      </p:grpSp>
      <p:grpSp>
        <p:nvGrpSpPr>
          <p:cNvPr id="115" name="Google Shape;115;p15"/>
          <p:cNvGrpSpPr/>
          <p:nvPr/>
        </p:nvGrpSpPr>
        <p:grpSpPr>
          <a:xfrm>
            <a:off x="7624354" y="-1006329"/>
            <a:ext cx="5150058" cy="7113914"/>
            <a:chOff x="0" y="-104775"/>
            <a:chExt cx="1356394" cy="1873623"/>
          </a:xfrm>
        </p:grpSpPr>
        <p:sp>
          <p:nvSpPr>
            <p:cNvPr id="116" name="Google Shape;116;p15"/>
            <p:cNvSpPr/>
            <p:nvPr/>
          </p:nvSpPr>
          <p:spPr>
            <a:xfrm>
              <a:off x="0" y="0"/>
              <a:ext cx="1356394" cy="1768848"/>
            </a:xfrm>
            <a:custGeom>
              <a:rect b="b" l="l" r="r" t="t"/>
              <a:pathLst>
                <a:path extrusionOk="0" h="1768848" w="1356394">
                  <a:moveTo>
                    <a:pt x="75163" y="0"/>
                  </a:moveTo>
                  <a:lnTo>
                    <a:pt x="1281230" y="0"/>
                  </a:lnTo>
                  <a:cubicBezTo>
                    <a:pt x="1322742" y="0"/>
                    <a:pt x="1356394" y="33652"/>
                    <a:pt x="1356394" y="75163"/>
                  </a:cubicBezTo>
                  <a:lnTo>
                    <a:pt x="1356394" y="1693685"/>
                  </a:lnTo>
                  <a:cubicBezTo>
                    <a:pt x="1356394" y="1735196"/>
                    <a:pt x="1322742" y="1768848"/>
                    <a:pt x="1281230" y="1768848"/>
                  </a:cubicBezTo>
                  <a:lnTo>
                    <a:pt x="75163" y="1768848"/>
                  </a:lnTo>
                  <a:cubicBezTo>
                    <a:pt x="33652" y="1768848"/>
                    <a:pt x="0" y="1735196"/>
                    <a:pt x="0" y="1693685"/>
                  </a:cubicBezTo>
                  <a:lnTo>
                    <a:pt x="0" y="75163"/>
                  </a:lnTo>
                  <a:cubicBezTo>
                    <a:pt x="0" y="33652"/>
                    <a:pt x="33652" y="0"/>
                    <a:pt x="75163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0" y="-104775"/>
              <a:ext cx="1356394" cy="18736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0" lIns="508000" spcFirstLastPara="1" rIns="508000" wrap="square" tIns="508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99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Different cleaners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99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every visit</a:t>
              </a:r>
              <a:endParaRPr/>
            </a:p>
          </p:txBody>
        </p:sp>
      </p:grpSp>
      <p:grpSp>
        <p:nvGrpSpPr>
          <p:cNvPr id="118" name="Google Shape;118;p15"/>
          <p:cNvGrpSpPr/>
          <p:nvPr/>
        </p:nvGrpSpPr>
        <p:grpSpPr>
          <a:xfrm>
            <a:off x="13137942" y="-787179"/>
            <a:ext cx="5150058" cy="8160527"/>
            <a:chOff x="0" y="-104775"/>
            <a:chExt cx="1356394" cy="2149274"/>
          </a:xfrm>
        </p:grpSpPr>
        <p:sp>
          <p:nvSpPr>
            <p:cNvPr id="119" name="Google Shape;119;p15"/>
            <p:cNvSpPr/>
            <p:nvPr/>
          </p:nvSpPr>
          <p:spPr>
            <a:xfrm>
              <a:off x="0" y="0"/>
              <a:ext cx="1356394" cy="2044499"/>
            </a:xfrm>
            <a:custGeom>
              <a:rect b="b" l="l" r="r" t="t"/>
              <a:pathLst>
                <a:path extrusionOk="0" h="2044499" w="1356394">
                  <a:moveTo>
                    <a:pt x="75163" y="0"/>
                  </a:moveTo>
                  <a:lnTo>
                    <a:pt x="1281230" y="0"/>
                  </a:lnTo>
                  <a:cubicBezTo>
                    <a:pt x="1322742" y="0"/>
                    <a:pt x="1356394" y="33652"/>
                    <a:pt x="1356394" y="75163"/>
                  </a:cubicBezTo>
                  <a:lnTo>
                    <a:pt x="1356394" y="1969336"/>
                  </a:lnTo>
                  <a:cubicBezTo>
                    <a:pt x="1356394" y="2010848"/>
                    <a:pt x="1322742" y="2044499"/>
                    <a:pt x="1281230" y="2044499"/>
                  </a:cubicBezTo>
                  <a:lnTo>
                    <a:pt x="75163" y="2044499"/>
                  </a:lnTo>
                  <a:cubicBezTo>
                    <a:pt x="33652" y="2044499"/>
                    <a:pt x="0" y="2010848"/>
                    <a:pt x="0" y="1969336"/>
                  </a:cubicBezTo>
                  <a:lnTo>
                    <a:pt x="0" y="75163"/>
                  </a:lnTo>
                  <a:cubicBezTo>
                    <a:pt x="0" y="33652"/>
                    <a:pt x="33652" y="0"/>
                    <a:pt x="75163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5"/>
            <p:cNvSpPr txBox="1"/>
            <p:nvPr/>
          </p:nvSpPr>
          <p:spPr>
            <a:xfrm>
              <a:off x="0" y="-104775"/>
              <a:ext cx="1356394" cy="21492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0" lIns="508000" spcFirstLastPara="1" rIns="508000" wrap="square" tIns="508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Spaces that don’t stay clean for long</a:t>
              </a:r>
              <a:endParaRPr/>
            </a:p>
          </p:txBody>
        </p:sp>
      </p:grpSp>
      <p:sp>
        <p:nvSpPr>
          <p:cNvPr id="121" name="Google Shape;121;p15"/>
          <p:cNvSpPr txBox="1"/>
          <p:nvPr/>
        </p:nvSpPr>
        <p:spPr>
          <a:xfrm>
            <a:off x="415472" y="6870110"/>
            <a:ext cx="70527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The problem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415472" y="8210550"/>
            <a:ext cx="7933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Keeping commercial spaces clean sounds simple—but many businesses struggle with: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6"/>
          <p:cNvGrpSpPr/>
          <p:nvPr/>
        </p:nvGrpSpPr>
        <p:grpSpPr>
          <a:xfrm>
            <a:off x="415472" y="77619"/>
            <a:ext cx="17457055" cy="2492037"/>
            <a:chOff x="0" y="-57150"/>
            <a:chExt cx="4597743" cy="656339"/>
          </a:xfrm>
        </p:grpSpPr>
        <p:sp>
          <p:nvSpPr>
            <p:cNvPr id="128" name="Google Shape;128;p16"/>
            <p:cNvSpPr/>
            <p:nvPr/>
          </p:nvSpPr>
          <p:spPr>
            <a:xfrm>
              <a:off x="0" y="0"/>
              <a:ext cx="4597743" cy="599189"/>
            </a:xfrm>
            <a:custGeom>
              <a:rect b="b" l="l" r="r" t="t"/>
              <a:pathLst>
                <a:path extrusionOk="0" h="599189" w="4597743">
                  <a:moveTo>
                    <a:pt x="6652" y="0"/>
                  </a:moveTo>
                  <a:lnTo>
                    <a:pt x="4591091" y="0"/>
                  </a:lnTo>
                  <a:cubicBezTo>
                    <a:pt x="4592855" y="0"/>
                    <a:pt x="4594547" y="701"/>
                    <a:pt x="4595795" y="1948"/>
                  </a:cubicBezTo>
                  <a:cubicBezTo>
                    <a:pt x="4597042" y="3196"/>
                    <a:pt x="4597743" y="4888"/>
                    <a:pt x="4597743" y="6652"/>
                  </a:cubicBezTo>
                  <a:lnTo>
                    <a:pt x="4597743" y="592537"/>
                  </a:lnTo>
                  <a:cubicBezTo>
                    <a:pt x="4597743" y="596211"/>
                    <a:pt x="4594765" y="599189"/>
                    <a:pt x="4591091" y="599189"/>
                  </a:cubicBezTo>
                  <a:lnTo>
                    <a:pt x="6652" y="599189"/>
                  </a:lnTo>
                  <a:cubicBezTo>
                    <a:pt x="4888" y="599189"/>
                    <a:pt x="3196" y="598488"/>
                    <a:pt x="1948" y="597241"/>
                  </a:cubicBezTo>
                  <a:cubicBezTo>
                    <a:pt x="701" y="595993"/>
                    <a:pt x="0" y="594301"/>
                    <a:pt x="0" y="592537"/>
                  </a:cubicBezTo>
                  <a:lnTo>
                    <a:pt x="0" y="6652"/>
                  </a:lnTo>
                  <a:cubicBezTo>
                    <a:pt x="0" y="4888"/>
                    <a:pt x="701" y="3196"/>
                    <a:pt x="1948" y="1948"/>
                  </a:cubicBezTo>
                  <a:cubicBezTo>
                    <a:pt x="3196" y="701"/>
                    <a:pt x="4888" y="0"/>
                    <a:pt x="6652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6"/>
            <p:cNvSpPr txBox="1"/>
            <p:nvPr/>
          </p:nvSpPr>
          <p:spPr>
            <a:xfrm>
              <a:off x="0" y="-57150"/>
              <a:ext cx="4597743" cy="6563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16"/>
          <p:cNvSpPr txBox="1"/>
          <p:nvPr/>
        </p:nvSpPr>
        <p:spPr>
          <a:xfrm>
            <a:off x="738355" y="922465"/>
            <a:ext cx="9946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200" u="none" cap="none" strike="noStrike">
                <a:solidFill>
                  <a:srgbClr val="F4F3EE"/>
                </a:solidFill>
                <a:latin typeface="Inter Thin"/>
                <a:ea typeface="Inter Thin"/>
                <a:cs typeface="Inter Thin"/>
                <a:sym typeface="Inter Thin"/>
              </a:rPr>
              <a:t>Meet True Clean Services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11364432" y="845710"/>
            <a:ext cx="61371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True Clean Services offers reliable, hassle-free commercial cleaning for businesses seeking clean spaces without the stress.</a:t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1376680" y="3911933"/>
            <a:ext cx="164958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Consistency</a:t>
            </a:r>
            <a:endParaRPr/>
          </a:p>
        </p:txBody>
      </p:sp>
      <p:cxnSp>
        <p:nvCxnSpPr>
          <p:cNvPr id="133" name="Google Shape;133;p16"/>
          <p:cNvCxnSpPr/>
          <p:nvPr/>
        </p:nvCxnSpPr>
        <p:spPr>
          <a:xfrm>
            <a:off x="415472" y="5450063"/>
            <a:ext cx="17457055" cy="0"/>
          </a:xfrm>
          <a:prstGeom prst="straightConnector1">
            <a:avLst/>
          </a:prstGeom>
          <a:noFill/>
          <a:ln cap="flat" cmpd="sng" w="1905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16"/>
          <p:cNvCxnSpPr/>
          <p:nvPr/>
        </p:nvCxnSpPr>
        <p:spPr>
          <a:xfrm>
            <a:off x="415472" y="7315804"/>
            <a:ext cx="17457055" cy="0"/>
          </a:xfrm>
          <a:prstGeom prst="straightConnector1">
            <a:avLst/>
          </a:prstGeom>
          <a:noFill/>
          <a:ln cap="flat" cmpd="sng" w="1905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16"/>
          <p:cNvSpPr txBox="1"/>
          <p:nvPr/>
        </p:nvSpPr>
        <p:spPr>
          <a:xfrm>
            <a:off x="1376680" y="5824715"/>
            <a:ext cx="164958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Clear communication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1376680" y="7736983"/>
            <a:ext cx="16495848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Getting the job done right, every time</a:t>
            </a:r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415472" y="3023148"/>
            <a:ext cx="3612775" cy="373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We focus on: </a:t>
            </a:r>
            <a:endParaRPr/>
          </a:p>
        </p:txBody>
      </p:sp>
      <p:grpSp>
        <p:nvGrpSpPr>
          <p:cNvPr id="138" name="Google Shape;138;p16"/>
          <p:cNvGrpSpPr/>
          <p:nvPr/>
        </p:nvGrpSpPr>
        <p:grpSpPr>
          <a:xfrm>
            <a:off x="415472" y="4136737"/>
            <a:ext cx="645766" cy="655402"/>
            <a:chOff x="0" y="0"/>
            <a:chExt cx="812800" cy="824929"/>
          </a:xfrm>
        </p:grpSpPr>
        <p:sp>
          <p:nvSpPr>
            <p:cNvPr id="139" name="Google Shape;139;p16"/>
            <p:cNvSpPr/>
            <p:nvPr/>
          </p:nvSpPr>
          <p:spPr>
            <a:xfrm>
              <a:off x="0" y="0"/>
              <a:ext cx="812800" cy="824929"/>
            </a:xfrm>
            <a:custGeom>
              <a:rect b="b" l="l" r="r" t="t"/>
              <a:pathLst>
                <a:path extrusionOk="0" h="824929" w="812800">
                  <a:moveTo>
                    <a:pt x="406400" y="0"/>
                  </a:moveTo>
                  <a:cubicBezTo>
                    <a:pt x="181951" y="0"/>
                    <a:pt x="0" y="184667"/>
                    <a:pt x="0" y="412464"/>
                  </a:cubicBezTo>
                  <a:cubicBezTo>
                    <a:pt x="0" y="640262"/>
                    <a:pt x="181951" y="824929"/>
                    <a:pt x="406400" y="824929"/>
                  </a:cubicBezTo>
                  <a:cubicBezTo>
                    <a:pt x="630849" y="824929"/>
                    <a:pt x="812800" y="640262"/>
                    <a:pt x="812800" y="412464"/>
                  </a:cubicBezTo>
                  <a:cubicBezTo>
                    <a:pt x="812800" y="1846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6"/>
            <p:cNvSpPr txBox="1"/>
            <p:nvPr/>
          </p:nvSpPr>
          <p:spPr>
            <a:xfrm>
              <a:off x="76200" y="20187"/>
              <a:ext cx="660400" cy="7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1</a:t>
              </a:r>
              <a:endParaRPr/>
            </a:p>
          </p:txBody>
        </p:sp>
      </p:grpSp>
      <p:grpSp>
        <p:nvGrpSpPr>
          <p:cNvPr id="141" name="Google Shape;141;p16"/>
          <p:cNvGrpSpPr/>
          <p:nvPr/>
        </p:nvGrpSpPr>
        <p:grpSpPr>
          <a:xfrm>
            <a:off x="415472" y="6049520"/>
            <a:ext cx="645766" cy="655402"/>
            <a:chOff x="0" y="0"/>
            <a:chExt cx="812800" cy="824929"/>
          </a:xfrm>
        </p:grpSpPr>
        <p:sp>
          <p:nvSpPr>
            <p:cNvPr id="142" name="Google Shape;142;p16"/>
            <p:cNvSpPr/>
            <p:nvPr/>
          </p:nvSpPr>
          <p:spPr>
            <a:xfrm>
              <a:off x="0" y="0"/>
              <a:ext cx="812800" cy="824929"/>
            </a:xfrm>
            <a:custGeom>
              <a:rect b="b" l="l" r="r" t="t"/>
              <a:pathLst>
                <a:path extrusionOk="0" h="824929" w="812800">
                  <a:moveTo>
                    <a:pt x="406400" y="0"/>
                  </a:moveTo>
                  <a:cubicBezTo>
                    <a:pt x="181951" y="0"/>
                    <a:pt x="0" y="184667"/>
                    <a:pt x="0" y="412464"/>
                  </a:cubicBezTo>
                  <a:cubicBezTo>
                    <a:pt x="0" y="640262"/>
                    <a:pt x="181951" y="824929"/>
                    <a:pt x="406400" y="824929"/>
                  </a:cubicBezTo>
                  <a:cubicBezTo>
                    <a:pt x="630849" y="824929"/>
                    <a:pt x="812800" y="640262"/>
                    <a:pt x="812800" y="412464"/>
                  </a:cubicBezTo>
                  <a:cubicBezTo>
                    <a:pt x="812800" y="1846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6"/>
            <p:cNvSpPr txBox="1"/>
            <p:nvPr/>
          </p:nvSpPr>
          <p:spPr>
            <a:xfrm>
              <a:off x="76200" y="20187"/>
              <a:ext cx="660400" cy="7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2</a:t>
              </a:r>
              <a:endParaRPr/>
            </a:p>
          </p:txBody>
        </p:sp>
      </p:grpSp>
      <p:grpSp>
        <p:nvGrpSpPr>
          <p:cNvPr id="144" name="Google Shape;144;p16"/>
          <p:cNvGrpSpPr/>
          <p:nvPr/>
        </p:nvGrpSpPr>
        <p:grpSpPr>
          <a:xfrm>
            <a:off x="415472" y="7961787"/>
            <a:ext cx="645766" cy="655402"/>
            <a:chOff x="0" y="0"/>
            <a:chExt cx="812800" cy="824929"/>
          </a:xfrm>
        </p:grpSpPr>
        <p:sp>
          <p:nvSpPr>
            <p:cNvPr id="145" name="Google Shape;145;p16"/>
            <p:cNvSpPr/>
            <p:nvPr/>
          </p:nvSpPr>
          <p:spPr>
            <a:xfrm>
              <a:off x="0" y="0"/>
              <a:ext cx="812800" cy="824929"/>
            </a:xfrm>
            <a:custGeom>
              <a:rect b="b" l="l" r="r" t="t"/>
              <a:pathLst>
                <a:path extrusionOk="0" h="824929" w="812800">
                  <a:moveTo>
                    <a:pt x="406400" y="0"/>
                  </a:moveTo>
                  <a:cubicBezTo>
                    <a:pt x="181951" y="0"/>
                    <a:pt x="0" y="184667"/>
                    <a:pt x="0" y="412464"/>
                  </a:cubicBezTo>
                  <a:cubicBezTo>
                    <a:pt x="0" y="640262"/>
                    <a:pt x="181951" y="824929"/>
                    <a:pt x="406400" y="824929"/>
                  </a:cubicBezTo>
                  <a:cubicBezTo>
                    <a:pt x="630849" y="824929"/>
                    <a:pt x="812800" y="640262"/>
                    <a:pt x="812800" y="412464"/>
                  </a:cubicBezTo>
                  <a:cubicBezTo>
                    <a:pt x="812800" y="1846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6"/>
            <p:cNvSpPr txBox="1"/>
            <p:nvPr/>
          </p:nvSpPr>
          <p:spPr>
            <a:xfrm>
              <a:off x="76200" y="20187"/>
              <a:ext cx="660400" cy="7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3</a:t>
              </a:r>
              <a:endParaRPr/>
            </a:p>
          </p:txBody>
        </p:sp>
      </p:grpSp>
      <p:sp>
        <p:nvSpPr>
          <p:cNvPr id="147" name="Google Shape;147;p16"/>
          <p:cNvSpPr txBox="1"/>
          <p:nvPr/>
        </p:nvSpPr>
        <p:spPr>
          <a:xfrm>
            <a:off x="415472" y="973648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  <p:cxnSp>
        <p:nvCxnSpPr>
          <p:cNvPr id="148" name="Google Shape;148;p16"/>
          <p:cNvCxnSpPr/>
          <p:nvPr/>
        </p:nvCxnSpPr>
        <p:spPr>
          <a:xfrm>
            <a:off x="415472" y="9181544"/>
            <a:ext cx="17457055" cy="0"/>
          </a:xfrm>
          <a:prstGeom prst="straightConnector1">
            <a:avLst/>
          </a:prstGeom>
          <a:noFill/>
          <a:ln cap="flat" cmpd="sng" w="1905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>
            <a:off x="7228700" y="1035176"/>
            <a:ext cx="5158812" cy="2537834"/>
            <a:chOff x="-3" y="-5"/>
            <a:chExt cx="1358700" cy="668401"/>
          </a:xfrm>
        </p:grpSpPr>
        <p:sp>
          <p:nvSpPr>
            <p:cNvPr id="154" name="Google Shape;154;p17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7"/>
            <p:cNvSpPr txBox="1"/>
            <p:nvPr/>
          </p:nvSpPr>
          <p:spPr>
            <a:xfrm>
              <a:off x="-3" y="-5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4F3EE"/>
                  </a:solidFill>
                  <a:latin typeface="Lora"/>
                  <a:ea typeface="Lora"/>
                  <a:cs typeface="Lora"/>
                  <a:sym typeface="Lora"/>
                </a:rPr>
                <a:t>Employees feel uncomfortable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4F3EE"/>
                  </a:solidFill>
                  <a:latin typeface="Lora"/>
                  <a:ea typeface="Lora"/>
                  <a:cs typeface="Lora"/>
                  <a:sym typeface="Lora"/>
                </a:rPr>
                <a:t>or distracted</a:t>
              </a:r>
              <a:endParaRPr/>
            </a:p>
          </p:txBody>
        </p:sp>
      </p:grpSp>
      <p:sp>
        <p:nvSpPr>
          <p:cNvPr id="156" name="Google Shape;156;p17"/>
          <p:cNvSpPr/>
          <p:nvPr/>
        </p:nvSpPr>
        <p:spPr>
          <a:xfrm>
            <a:off x="7228710" y="3874593"/>
            <a:ext cx="5158330" cy="2537815"/>
          </a:xfrm>
          <a:custGeom>
            <a:rect b="b" l="l" r="r" t="t"/>
            <a:pathLst>
              <a:path extrusionOk="0" h="812800" w="1652087">
                <a:moveTo>
                  <a:pt x="22513" y="0"/>
                </a:moveTo>
                <a:lnTo>
                  <a:pt x="1629574" y="0"/>
                </a:lnTo>
                <a:cubicBezTo>
                  <a:pt x="1635545" y="0"/>
                  <a:pt x="1641271" y="2372"/>
                  <a:pt x="1645493" y="6594"/>
                </a:cubicBezTo>
                <a:cubicBezTo>
                  <a:pt x="1649715" y="10816"/>
                  <a:pt x="1652087" y="16542"/>
                  <a:pt x="1652087" y="22513"/>
                </a:cubicBezTo>
                <a:lnTo>
                  <a:pt x="1652087" y="790287"/>
                </a:lnTo>
                <a:cubicBezTo>
                  <a:pt x="1652087" y="802721"/>
                  <a:pt x="1642008" y="812800"/>
                  <a:pt x="1629574" y="812800"/>
                </a:cubicBezTo>
                <a:lnTo>
                  <a:pt x="22513" y="812800"/>
                </a:lnTo>
                <a:cubicBezTo>
                  <a:pt x="10079" y="812800"/>
                  <a:pt x="0" y="802721"/>
                  <a:pt x="0" y="790287"/>
                </a:cubicBezTo>
                <a:lnTo>
                  <a:pt x="0" y="22513"/>
                </a:lnTo>
                <a:cubicBezTo>
                  <a:pt x="0" y="10079"/>
                  <a:pt x="10079" y="0"/>
                  <a:pt x="22513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813" l="0" r="0" t="-1781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" name="Google Shape;157;p17"/>
          <p:cNvGrpSpPr/>
          <p:nvPr/>
        </p:nvGrpSpPr>
        <p:grpSpPr>
          <a:xfrm>
            <a:off x="12723825" y="3874576"/>
            <a:ext cx="5158812" cy="2537832"/>
            <a:chOff x="0" y="-5"/>
            <a:chExt cx="1358700" cy="668401"/>
          </a:xfrm>
        </p:grpSpPr>
        <p:sp>
          <p:nvSpPr>
            <p:cNvPr id="158" name="Google Shape;158;p17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7"/>
            <p:cNvSpPr txBox="1"/>
            <p:nvPr/>
          </p:nvSpPr>
          <p:spPr>
            <a:xfrm>
              <a:off x="0" y="-5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Clients notice messy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or unhygienic spaces</a:t>
              </a:r>
              <a:endParaRPr/>
            </a:p>
          </p:txBody>
        </p:sp>
      </p:grpSp>
      <p:grpSp>
        <p:nvGrpSpPr>
          <p:cNvPr id="160" name="Google Shape;160;p17"/>
          <p:cNvGrpSpPr/>
          <p:nvPr/>
        </p:nvGrpSpPr>
        <p:grpSpPr>
          <a:xfrm>
            <a:off x="7228700" y="6720475"/>
            <a:ext cx="5158812" cy="2537830"/>
            <a:chOff x="-3" y="-3"/>
            <a:chExt cx="1358700" cy="668400"/>
          </a:xfrm>
        </p:grpSpPr>
        <p:sp>
          <p:nvSpPr>
            <p:cNvPr id="161" name="Google Shape;161;p17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D7E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-3" y="-3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Health issues and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sick days increase</a:t>
              </a:r>
              <a:endParaRPr/>
            </a:p>
          </p:txBody>
        </p:sp>
      </p:grpSp>
      <p:sp>
        <p:nvSpPr>
          <p:cNvPr id="163" name="Google Shape;163;p17"/>
          <p:cNvSpPr txBox="1"/>
          <p:nvPr/>
        </p:nvSpPr>
        <p:spPr>
          <a:xfrm>
            <a:off x="415472" y="3601585"/>
            <a:ext cx="59232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The cost of the problem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415472" y="6159933"/>
            <a:ext cx="659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When cleaning falls short: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415472" y="973648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  <p:pic>
        <p:nvPicPr>
          <p:cNvPr id="166" name="Google Shape;16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3825" y="1035176"/>
            <a:ext cx="5126100" cy="2537700"/>
          </a:xfrm>
          <a:prstGeom prst="roundRect">
            <a:avLst>
              <a:gd fmla="val 4147" name="adj"/>
            </a:avLst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23825" y="6714101"/>
            <a:ext cx="5158800" cy="2541300"/>
          </a:xfrm>
          <a:prstGeom prst="roundRect">
            <a:avLst>
              <a:gd fmla="val 4966" name="adj"/>
            </a:avLst>
          </a:prstGeom>
          <a:noFill/>
          <a:ln>
            <a:noFill/>
          </a:ln>
        </p:spPr>
      </p:pic>
      <p:grpSp>
        <p:nvGrpSpPr>
          <p:cNvPr id="168" name="Google Shape;168;p17"/>
          <p:cNvGrpSpPr/>
          <p:nvPr/>
        </p:nvGrpSpPr>
        <p:grpSpPr>
          <a:xfrm>
            <a:off x="7228700" y="1035176"/>
            <a:ext cx="5158848" cy="2537852"/>
            <a:chOff x="-3" y="-5"/>
            <a:chExt cx="1358700" cy="668401"/>
          </a:xfrm>
        </p:grpSpPr>
        <p:sp>
          <p:nvSpPr>
            <p:cNvPr id="169" name="Google Shape;169;p17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7"/>
            <p:cNvSpPr txBox="1"/>
            <p:nvPr/>
          </p:nvSpPr>
          <p:spPr>
            <a:xfrm>
              <a:off x="-3" y="-5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4F3EE"/>
                  </a:solidFill>
                  <a:latin typeface="Lora"/>
                  <a:ea typeface="Lora"/>
                  <a:cs typeface="Lora"/>
                  <a:sym typeface="Lora"/>
                </a:rPr>
                <a:t>Employees feel uncomfortable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F4F3EE"/>
                  </a:solidFill>
                  <a:latin typeface="Lora"/>
                  <a:ea typeface="Lora"/>
                  <a:cs typeface="Lora"/>
                  <a:sym typeface="Lora"/>
                </a:rPr>
                <a:t>or distracted</a:t>
              </a:r>
              <a:endParaRPr/>
            </a:p>
          </p:txBody>
        </p:sp>
      </p:grpSp>
      <p:sp>
        <p:nvSpPr>
          <p:cNvPr id="171" name="Google Shape;171;p17"/>
          <p:cNvSpPr/>
          <p:nvPr/>
        </p:nvSpPr>
        <p:spPr>
          <a:xfrm>
            <a:off x="7228710" y="3874593"/>
            <a:ext cx="5158642" cy="2537968"/>
          </a:xfrm>
          <a:custGeom>
            <a:rect b="b" l="l" r="r" t="t"/>
            <a:pathLst>
              <a:path extrusionOk="0" h="812800" w="1652087">
                <a:moveTo>
                  <a:pt x="22513" y="0"/>
                </a:moveTo>
                <a:lnTo>
                  <a:pt x="1629574" y="0"/>
                </a:lnTo>
                <a:cubicBezTo>
                  <a:pt x="1635545" y="0"/>
                  <a:pt x="1641271" y="2372"/>
                  <a:pt x="1645493" y="6594"/>
                </a:cubicBezTo>
                <a:cubicBezTo>
                  <a:pt x="1649715" y="10816"/>
                  <a:pt x="1652087" y="16542"/>
                  <a:pt x="1652087" y="22513"/>
                </a:cubicBezTo>
                <a:lnTo>
                  <a:pt x="1652087" y="790287"/>
                </a:lnTo>
                <a:cubicBezTo>
                  <a:pt x="1652087" y="802721"/>
                  <a:pt x="1642008" y="812800"/>
                  <a:pt x="1629574" y="812800"/>
                </a:cubicBezTo>
                <a:lnTo>
                  <a:pt x="22513" y="812800"/>
                </a:lnTo>
                <a:cubicBezTo>
                  <a:pt x="10079" y="812800"/>
                  <a:pt x="0" y="802721"/>
                  <a:pt x="0" y="790287"/>
                </a:cubicBezTo>
                <a:lnTo>
                  <a:pt x="0" y="22513"/>
                </a:lnTo>
                <a:cubicBezTo>
                  <a:pt x="0" y="10079"/>
                  <a:pt x="10079" y="0"/>
                  <a:pt x="22513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818" l="0" r="0" t="-1780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" name="Google Shape;172;p17"/>
          <p:cNvGrpSpPr/>
          <p:nvPr/>
        </p:nvGrpSpPr>
        <p:grpSpPr>
          <a:xfrm>
            <a:off x="12723825" y="3874576"/>
            <a:ext cx="5158848" cy="2537850"/>
            <a:chOff x="0" y="-5"/>
            <a:chExt cx="1358700" cy="668401"/>
          </a:xfrm>
        </p:grpSpPr>
        <p:sp>
          <p:nvSpPr>
            <p:cNvPr id="173" name="Google Shape;173;p17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7"/>
            <p:cNvSpPr txBox="1"/>
            <p:nvPr/>
          </p:nvSpPr>
          <p:spPr>
            <a:xfrm>
              <a:off x="0" y="-5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Clients notice messy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or unhygienic spaces</a:t>
              </a:r>
              <a:endParaRPr/>
            </a:p>
          </p:txBody>
        </p:sp>
      </p:grpSp>
      <p:grpSp>
        <p:nvGrpSpPr>
          <p:cNvPr id="175" name="Google Shape;175;p17"/>
          <p:cNvGrpSpPr/>
          <p:nvPr/>
        </p:nvGrpSpPr>
        <p:grpSpPr>
          <a:xfrm>
            <a:off x="7228700" y="6720475"/>
            <a:ext cx="5158848" cy="2537848"/>
            <a:chOff x="-3" y="-3"/>
            <a:chExt cx="1358700" cy="668400"/>
          </a:xfrm>
        </p:grpSpPr>
        <p:sp>
          <p:nvSpPr>
            <p:cNvPr id="176" name="Google Shape;176;p17"/>
            <p:cNvSpPr/>
            <p:nvPr/>
          </p:nvSpPr>
          <p:spPr>
            <a:xfrm>
              <a:off x="0" y="0"/>
              <a:ext cx="1358573" cy="668396"/>
            </a:xfrm>
            <a:custGeom>
              <a:rect b="b" l="l" r="r" t="t"/>
              <a:pathLst>
                <a:path extrusionOk="0" h="668396" w="1358573">
                  <a:moveTo>
                    <a:pt x="22513" y="0"/>
                  </a:moveTo>
                  <a:lnTo>
                    <a:pt x="1336060" y="0"/>
                  </a:lnTo>
                  <a:cubicBezTo>
                    <a:pt x="1342030" y="0"/>
                    <a:pt x="1347757" y="2372"/>
                    <a:pt x="1351979" y="6594"/>
                  </a:cubicBezTo>
                  <a:cubicBezTo>
                    <a:pt x="1356201" y="10816"/>
                    <a:pt x="1358573" y="16542"/>
                    <a:pt x="1358573" y="22513"/>
                  </a:cubicBezTo>
                  <a:lnTo>
                    <a:pt x="1358573" y="645883"/>
                  </a:lnTo>
                  <a:cubicBezTo>
                    <a:pt x="1358573" y="658316"/>
                    <a:pt x="1348493" y="668396"/>
                    <a:pt x="1336060" y="668396"/>
                  </a:cubicBezTo>
                  <a:lnTo>
                    <a:pt x="22513" y="668396"/>
                  </a:lnTo>
                  <a:cubicBezTo>
                    <a:pt x="10079" y="668396"/>
                    <a:pt x="0" y="658316"/>
                    <a:pt x="0" y="645883"/>
                  </a:cubicBezTo>
                  <a:lnTo>
                    <a:pt x="0" y="22513"/>
                  </a:lnTo>
                  <a:cubicBezTo>
                    <a:pt x="0" y="10079"/>
                    <a:pt x="10079" y="0"/>
                    <a:pt x="22513" y="0"/>
                  </a:cubicBezTo>
                  <a:close/>
                </a:path>
              </a:pathLst>
            </a:custGeom>
            <a:solidFill>
              <a:srgbClr val="D7E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-3" y="-3"/>
              <a:ext cx="1358700" cy="6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Health issues and</a:t>
              </a:r>
              <a:endParaRPr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sick days increase</a:t>
              </a:r>
              <a:endParaRPr/>
            </a:p>
          </p:txBody>
        </p:sp>
      </p:grpSp>
      <p:sp>
        <p:nvSpPr>
          <p:cNvPr id="178" name="Google Shape;178;p17"/>
          <p:cNvSpPr txBox="1"/>
          <p:nvPr/>
        </p:nvSpPr>
        <p:spPr>
          <a:xfrm>
            <a:off x="415472" y="3601585"/>
            <a:ext cx="59232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The cost of the problem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79" name="Google Shape;179;p17"/>
          <p:cNvSpPr txBox="1"/>
          <p:nvPr/>
        </p:nvSpPr>
        <p:spPr>
          <a:xfrm>
            <a:off x="415472" y="6159933"/>
            <a:ext cx="659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When cleaning falls short:</a:t>
            </a:r>
            <a:endParaRPr/>
          </a:p>
        </p:txBody>
      </p:sp>
      <p:sp>
        <p:nvSpPr>
          <p:cNvPr id="180" name="Google Shape;180;p17"/>
          <p:cNvSpPr txBox="1"/>
          <p:nvPr/>
        </p:nvSpPr>
        <p:spPr>
          <a:xfrm>
            <a:off x="415472" y="9736485"/>
            <a:ext cx="4314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  <p:pic>
        <p:nvPicPr>
          <p:cNvPr id="181" name="Google Shape;1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23825" y="1035176"/>
            <a:ext cx="5126100" cy="2537700"/>
          </a:xfrm>
          <a:prstGeom prst="roundRect">
            <a:avLst>
              <a:gd fmla="val 4147" name="adj"/>
            </a:avLst>
          </a:prstGeom>
          <a:noFill/>
          <a:ln>
            <a:noFill/>
          </a:ln>
        </p:spPr>
      </p:pic>
      <p:pic>
        <p:nvPicPr>
          <p:cNvPr id="182" name="Google Shape;18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23825" y="6714101"/>
            <a:ext cx="5158800" cy="2541300"/>
          </a:xfrm>
          <a:prstGeom prst="roundRect">
            <a:avLst>
              <a:gd fmla="val 496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/>
          <p:nvPr/>
        </p:nvSpPr>
        <p:spPr>
          <a:xfrm>
            <a:off x="425884" y="8018819"/>
            <a:ext cx="66189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We believe clean spaces help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people do their best work.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415472" y="6861387"/>
            <a:ext cx="662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000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Our mission: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9242116" y="6861387"/>
            <a:ext cx="662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000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Our goal: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9242116" y="8018819"/>
            <a:ext cx="80172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Make workplaces cleaner,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healthier, and easier to manage.</a:t>
            </a:r>
            <a:endParaRPr/>
          </a:p>
        </p:txBody>
      </p:sp>
      <p:sp>
        <p:nvSpPr>
          <p:cNvPr id="191" name="Google Shape;191;p18"/>
          <p:cNvSpPr txBox="1"/>
          <p:nvPr/>
        </p:nvSpPr>
        <p:spPr>
          <a:xfrm>
            <a:off x="415472" y="973648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  <p:pic>
        <p:nvPicPr>
          <p:cNvPr id="192" name="Google Shape;1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875" y="389170"/>
            <a:ext cx="8017175" cy="5946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2125" y="389175"/>
            <a:ext cx="8185680" cy="594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9"/>
          <p:cNvGrpSpPr/>
          <p:nvPr/>
        </p:nvGrpSpPr>
        <p:grpSpPr>
          <a:xfrm>
            <a:off x="415472" y="5931304"/>
            <a:ext cx="645766" cy="655402"/>
            <a:chOff x="0" y="0"/>
            <a:chExt cx="812800" cy="824929"/>
          </a:xfrm>
        </p:grpSpPr>
        <p:sp>
          <p:nvSpPr>
            <p:cNvPr id="199" name="Google Shape;199;p19"/>
            <p:cNvSpPr/>
            <p:nvPr/>
          </p:nvSpPr>
          <p:spPr>
            <a:xfrm>
              <a:off x="0" y="0"/>
              <a:ext cx="812800" cy="824929"/>
            </a:xfrm>
            <a:custGeom>
              <a:rect b="b" l="l" r="r" t="t"/>
              <a:pathLst>
                <a:path extrusionOk="0" h="824929" w="812800">
                  <a:moveTo>
                    <a:pt x="406400" y="0"/>
                  </a:moveTo>
                  <a:cubicBezTo>
                    <a:pt x="181951" y="0"/>
                    <a:pt x="0" y="184667"/>
                    <a:pt x="0" y="412464"/>
                  </a:cubicBezTo>
                  <a:cubicBezTo>
                    <a:pt x="0" y="640262"/>
                    <a:pt x="181951" y="824929"/>
                    <a:pt x="406400" y="824929"/>
                  </a:cubicBezTo>
                  <a:cubicBezTo>
                    <a:pt x="630849" y="824929"/>
                    <a:pt x="812800" y="640262"/>
                    <a:pt x="812800" y="412464"/>
                  </a:cubicBezTo>
                  <a:cubicBezTo>
                    <a:pt x="812800" y="1846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9"/>
            <p:cNvSpPr txBox="1"/>
            <p:nvPr/>
          </p:nvSpPr>
          <p:spPr>
            <a:xfrm>
              <a:off x="76200" y="20187"/>
              <a:ext cx="660400" cy="7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1</a:t>
              </a:r>
              <a:endParaRPr/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9621572" y="5931304"/>
            <a:ext cx="645766" cy="655402"/>
            <a:chOff x="0" y="0"/>
            <a:chExt cx="812800" cy="824929"/>
          </a:xfrm>
        </p:grpSpPr>
        <p:sp>
          <p:nvSpPr>
            <p:cNvPr id="202" name="Google Shape;202;p19"/>
            <p:cNvSpPr/>
            <p:nvPr/>
          </p:nvSpPr>
          <p:spPr>
            <a:xfrm>
              <a:off x="0" y="0"/>
              <a:ext cx="812800" cy="824929"/>
            </a:xfrm>
            <a:custGeom>
              <a:rect b="b" l="l" r="r" t="t"/>
              <a:pathLst>
                <a:path extrusionOk="0" h="824929" w="812800">
                  <a:moveTo>
                    <a:pt x="406400" y="0"/>
                  </a:moveTo>
                  <a:cubicBezTo>
                    <a:pt x="181951" y="0"/>
                    <a:pt x="0" y="184667"/>
                    <a:pt x="0" y="412464"/>
                  </a:cubicBezTo>
                  <a:cubicBezTo>
                    <a:pt x="0" y="640262"/>
                    <a:pt x="181951" y="824929"/>
                    <a:pt x="406400" y="824929"/>
                  </a:cubicBezTo>
                  <a:cubicBezTo>
                    <a:pt x="630849" y="824929"/>
                    <a:pt x="812800" y="640262"/>
                    <a:pt x="812800" y="412464"/>
                  </a:cubicBezTo>
                  <a:cubicBezTo>
                    <a:pt x="812800" y="1846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9"/>
            <p:cNvSpPr txBox="1"/>
            <p:nvPr/>
          </p:nvSpPr>
          <p:spPr>
            <a:xfrm>
              <a:off x="76200" y="20187"/>
              <a:ext cx="660400" cy="7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2</a:t>
              </a:r>
              <a:endParaRPr/>
            </a:p>
          </p:txBody>
        </p:sp>
      </p:grpSp>
      <p:grpSp>
        <p:nvGrpSpPr>
          <p:cNvPr id="204" name="Google Shape;204;p19"/>
          <p:cNvGrpSpPr/>
          <p:nvPr/>
        </p:nvGrpSpPr>
        <p:grpSpPr>
          <a:xfrm>
            <a:off x="415472" y="7856569"/>
            <a:ext cx="645766" cy="655402"/>
            <a:chOff x="0" y="0"/>
            <a:chExt cx="812800" cy="824929"/>
          </a:xfrm>
        </p:grpSpPr>
        <p:sp>
          <p:nvSpPr>
            <p:cNvPr id="205" name="Google Shape;205;p19"/>
            <p:cNvSpPr/>
            <p:nvPr/>
          </p:nvSpPr>
          <p:spPr>
            <a:xfrm>
              <a:off x="0" y="0"/>
              <a:ext cx="812800" cy="824929"/>
            </a:xfrm>
            <a:custGeom>
              <a:rect b="b" l="l" r="r" t="t"/>
              <a:pathLst>
                <a:path extrusionOk="0" h="824929" w="812800">
                  <a:moveTo>
                    <a:pt x="406400" y="0"/>
                  </a:moveTo>
                  <a:cubicBezTo>
                    <a:pt x="181951" y="0"/>
                    <a:pt x="0" y="184667"/>
                    <a:pt x="0" y="412464"/>
                  </a:cubicBezTo>
                  <a:cubicBezTo>
                    <a:pt x="0" y="640262"/>
                    <a:pt x="181951" y="824929"/>
                    <a:pt x="406400" y="824929"/>
                  </a:cubicBezTo>
                  <a:cubicBezTo>
                    <a:pt x="630849" y="824929"/>
                    <a:pt x="812800" y="640262"/>
                    <a:pt x="812800" y="412464"/>
                  </a:cubicBezTo>
                  <a:cubicBezTo>
                    <a:pt x="812800" y="1846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9"/>
            <p:cNvSpPr txBox="1"/>
            <p:nvPr/>
          </p:nvSpPr>
          <p:spPr>
            <a:xfrm>
              <a:off x="76200" y="20187"/>
              <a:ext cx="660400" cy="7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3</a:t>
              </a:r>
              <a:endParaRPr/>
            </a:p>
          </p:txBody>
        </p:sp>
      </p:grpSp>
      <p:grpSp>
        <p:nvGrpSpPr>
          <p:cNvPr id="207" name="Google Shape;207;p19"/>
          <p:cNvGrpSpPr/>
          <p:nvPr/>
        </p:nvGrpSpPr>
        <p:grpSpPr>
          <a:xfrm>
            <a:off x="9621572" y="7856569"/>
            <a:ext cx="645766" cy="655402"/>
            <a:chOff x="0" y="0"/>
            <a:chExt cx="812800" cy="824929"/>
          </a:xfrm>
        </p:grpSpPr>
        <p:sp>
          <p:nvSpPr>
            <p:cNvPr id="208" name="Google Shape;208;p19"/>
            <p:cNvSpPr/>
            <p:nvPr/>
          </p:nvSpPr>
          <p:spPr>
            <a:xfrm>
              <a:off x="0" y="0"/>
              <a:ext cx="812800" cy="824929"/>
            </a:xfrm>
            <a:custGeom>
              <a:rect b="b" l="l" r="r" t="t"/>
              <a:pathLst>
                <a:path extrusionOk="0" h="824929" w="812800">
                  <a:moveTo>
                    <a:pt x="406400" y="0"/>
                  </a:moveTo>
                  <a:cubicBezTo>
                    <a:pt x="181951" y="0"/>
                    <a:pt x="0" y="184667"/>
                    <a:pt x="0" y="412464"/>
                  </a:cubicBezTo>
                  <a:cubicBezTo>
                    <a:pt x="0" y="640262"/>
                    <a:pt x="181951" y="824929"/>
                    <a:pt x="406400" y="824929"/>
                  </a:cubicBezTo>
                  <a:cubicBezTo>
                    <a:pt x="630849" y="824929"/>
                    <a:pt x="812800" y="640262"/>
                    <a:pt x="812800" y="412464"/>
                  </a:cubicBezTo>
                  <a:cubicBezTo>
                    <a:pt x="812800" y="18466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9"/>
            <p:cNvSpPr txBox="1"/>
            <p:nvPr/>
          </p:nvSpPr>
          <p:spPr>
            <a:xfrm>
              <a:off x="76200" y="20187"/>
              <a:ext cx="660400" cy="7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4</a:t>
              </a:r>
              <a:endParaRPr/>
            </a:p>
          </p:txBody>
        </p:sp>
      </p:grpSp>
      <p:cxnSp>
        <p:nvCxnSpPr>
          <p:cNvPr id="210" name="Google Shape;210;p19"/>
          <p:cNvCxnSpPr/>
          <p:nvPr/>
        </p:nvCxnSpPr>
        <p:spPr>
          <a:xfrm>
            <a:off x="415472" y="7244399"/>
            <a:ext cx="17457055" cy="0"/>
          </a:xfrm>
          <a:prstGeom prst="straightConnector1">
            <a:avLst/>
          </a:prstGeom>
          <a:noFill/>
          <a:ln cap="flat" cmpd="sng" w="1905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1" name="Google Shape;211;p19"/>
          <p:cNvCxnSpPr/>
          <p:nvPr/>
        </p:nvCxnSpPr>
        <p:spPr>
          <a:xfrm>
            <a:off x="415472" y="9165069"/>
            <a:ext cx="17457055" cy="0"/>
          </a:xfrm>
          <a:prstGeom prst="straightConnector1">
            <a:avLst/>
          </a:prstGeom>
          <a:noFill/>
          <a:ln cap="flat" cmpd="sng" w="19050">
            <a:solidFill>
              <a:srgbClr val="074B0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2" name="Google Shape;212;p19"/>
          <p:cNvSpPr txBox="1"/>
          <p:nvPr/>
        </p:nvSpPr>
        <p:spPr>
          <a:xfrm>
            <a:off x="415472" y="294610"/>
            <a:ext cx="6032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How we work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13" name="Google Shape;213;p19"/>
          <p:cNvSpPr txBox="1"/>
          <p:nvPr/>
        </p:nvSpPr>
        <p:spPr>
          <a:xfrm>
            <a:off x="415472" y="1487779"/>
            <a:ext cx="60321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99" u="none" cap="none" strike="noStrike">
                <a:solidFill>
                  <a:srgbClr val="074B04"/>
                </a:solidFill>
                <a:latin typeface="Lora"/>
                <a:ea typeface="Lora"/>
                <a:cs typeface="Lora"/>
                <a:sym typeface="Lora"/>
              </a:rPr>
              <a:t>Our process is simple, reliable, and built around your space.</a:t>
            </a:r>
            <a:endParaRPr/>
          </a:p>
        </p:txBody>
      </p:sp>
      <p:grpSp>
        <p:nvGrpSpPr>
          <p:cNvPr id="214" name="Google Shape;214;p19"/>
          <p:cNvGrpSpPr/>
          <p:nvPr/>
        </p:nvGrpSpPr>
        <p:grpSpPr>
          <a:xfrm>
            <a:off x="1265958" y="5696355"/>
            <a:ext cx="7262419" cy="1057674"/>
            <a:chOff x="0" y="-133350"/>
            <a:chExt cx="9683225" cy="1410232"/>
          </a:xfrm>
        </p:grpSpPr>
        <p:sp>
          <p:nvSpPr>
            <p:cNvPr id="215" name="Google Shape;215;p19"/>
            <p:cNvSpPr txBox="1"/>
            <p:nvPr/>
          </p:nvSpPr>
          <p:spPr>
            <a:xfrm>
              <a:off x="0" y="802114"/>
              <a:ext cx="9683225" cy="474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We walk through your site and understand your needs.</a:t>
              </a:r>
              <a:endParaRPr/>
            </a:p>
          </p:txBody>
        </p:sp>
        <p:sp>
          <p:nvSpPr>
            <p:cNvPr id="216" name="Google Shape;216;p19"/>
            <p:cNvSpPr txBox="1"/>
            <p:nvPr/>
          </p:nvSpPr>
          <p:spPr>
            <a:xfrm>
              <a:off x="0" y="-133350"/>
              <a:ext cx="9683225" cy="860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We assess your space</a:t>
              </a:r>
              <a:endParaRPr/>
            </a:p>
          </p:txBody>
        </p:sp>
      </p:grpSp>
      <p:grpSp>
        <p:nvGrpSpPr>
          <p:cNvPr id="217" name="Google Shape;217;p19"/>
          <p:cNvGrpSpPr/>
          <p:nvPr/>
        </p:nvGrpSpPr>
        <p:grpSpPr>
          <a:xfrm>
            <a:off x="10548947" y="5696355"/>
            <a:ext cx="7323581" cy="1057674"/>
            <a:chOff x="0" y="-133350"/>
            <a:chExt cx="9764775" cy="1410232"/>
          </a:xfrm>
        </p:grpSpPr>
        <p:sp>
          <p:nvSpPr>
            <p:cNvPr id="218" name="Google Shape;218;p19"/>
            <p:cNvSpPr txBox="1"/>
            <p:nvPr/>
          </p:nvSpPr>
          <p:spPr>
            <a:xfrm>
              <a:off x="0" y="802114"/>
              <a:ext cx="9764775" cy="474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This includes clear tasks, schedule, and expectations.</a:t>
              </a:r>
              <a:endParaRPr/>
            </a:p>
          </p:txBody>
        </p:sp>
        <p:sp>
          <p:nvSpPr>
            <p:cNvPr id="219" name="Google Shape;219;p19"/>
            <p:cNvSpPr txBox="1"/>
            <p:nvPr/>
          </p:nvSpPr>
          <p:spPr>
            <a:xfrm>
              <a:off x="0" y="-133350"/>
              <a:ext cx="9764775" cy="860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We create a cleaning plan</a:t>
              </a:r>
              <a:endParaRPr/>
            </a:p>
          </p:txBody>
        </p:sp>
      </p:grpSp>
      <p:grpSp>
        <p:nvGrpSpPr>
          <p:cNvPr id="220" name="Google Shape;220;p19"/>
          <p:cNvGrpSpPr/>
          <p:nvPr/>
        </p:nvGrpSpPr>
        <p:grpSpPr>
          <a:xfrm>
            <a:off x="1265958" y="7634755"/>
            <a:ext cx="7262419" cy="1044539"/>
            <a:chOff x="0" y="-133350"/>
            <a:chExt cx="9683225" cy="1392717"/>
          </a:xfrm>
        </p:grpSpPr>
        <p:sp>
          <p:nvSpPr>
            <p:cNvPr id="221" name="Google Shape;221;p19"/>
            <p:cNvSpPr txBox="1"/>
            <p:nvPr/>
          </p:nvSpPr>
          <p:spPr>
            <a:xfrm>
              <a:off x="0" y="784599"/>
              <a:ext cx="9683225" cy="474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Same standards, same quality, every visit.</a:t>
              </a:r>
              <a:endParaRPr/>
            </a:p>
          </p:txBody>
        </p:sp>
        <p:sp>
          <p:nvSpPr>
            <p:cNvPr id="222" name="Google Shape;222;p19"/>
            <p:cNvSpPr txBox="1"/>
            <p:nvPr/>
          </p:nvSpPr>
          <p:spPr>
            <a:xfrm>
              <a:off x="0" y="-133350"/>
              <a:ext cx="9683225" cy="860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We clean consistently</a:t>
              </a:r>
              <a:endParaRPr/>
            </a:p>
          </p:txBody>
        </p:sp>
      </p:grpSp>
      <p:grpSp>
        <p:nvGrpSpPr>
          <p:cNvPr id="223" name="Google Shape;223;p19"/>
          <p:cNvGrpSpPr/>
          <p:nvPr/>
        </p:nvGrpSpPr>
        <p:grpSpPr>
          <a:xfrm>
            <a:off x="10548947" y="7634755"/>
            <a:ext cx="7323581" cy="1044539"/>
            <a:chOff x="0" y="-133350"/>
            <a:chExt cx="9764775" cy="1392717"/>
          </a:xfrm>
        </p:grpSpPr>
        <p:sp>
          <p:nvSpPr>
            <p:cNvPr id="224" name="Google Shape;224;p19"/>
            <p:cNvSpPr txBox="1"/>
            <p:nvPr/>
          </p:nvSpPr>
          <p:spPr>
            <a:xfrm>
              <a:off x="0" y="784599"/>
              <a:ext cx="9764775" cy="4747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74B04"/>
                  </a:solidFill>
                  <a:latin typeface="Lora"/>
                  <a:ea typeface="Lora"/>
                  <a:cs typeface="Lora"/>
                  <a:sym typeface="Lora"/>
                </a:rPr>
                <a:t>Easy communication for feedback or changes.</a:t>
              </a:r>
              <a:endParaRPr/>
            </a:p>
          </p:txBody>
        </p:sp>
        <p:sp>
          <p:nvSpPr>
            <p:cNvPr id="225" name="Google Shape;225;p19"/>
            <p:cNvSpPr txBox="1"/>
            <p:nvPr/>
          </p:nvSpPr>
          <p:spPr>
            <a:xfrm>
              <a:off x="0" y="-133350"/>
              <a:ext cx="9764775" cy="8602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We stay in touch</a:t>
              </a:r>
              <a:endParaRPr/>
            </a:p>
          </p:txBody>
        </p:sp>
      </p:grpSp>
      <p:sp>
        <p:nvSpPr>
          <p:cNvPr id="226" name="Google Shape;226;p19"/>
          <p:cNvSpPr txBox="1"/>
          <p:nvPr/>
        </p:nvSpPr>
        <p:spPr>
          <a:xfrm>
            <a:off x="415472" y="973648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  <p:pic>
        <p:nvPicPr>
          <p:cNvPr id="227" name="Google Shape;2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7267" y="392207"/>
            <a:ext cx="9905266" cy="411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/>
          <p:nvPr/>
        </p:nvSpPr>
        <p:spPr>
          <a:xfrm>
            <a:off x="6431329" y="294610"/>
            <a:ext cx="3630527" cy="5707622"/>
          </a:xfrm>
          <a:custGeom>
            <a:rect b="b" l="l" r="r" t="t"/>
            <a:pathLst>
              <a:path extrusionOk="0" h="884260" w="562464">
                <a:moveTo>
                  <a:pt x="31987" y="0"/>
                </a:moveTo>
                <a:lnTo>
                  <a:pt x="530477" y="0"/>
                </a:lnTo>
                <a:cubicBezTo>
                  <a:pt x="538960" y="0"/>
                  <a:pt x="547096" y="3370"/>
                  <a:pt x="553095" y="9369"/>
                </a:cubicBezTo>
                <a:cubicBezTo>
                  <a:pt x="559094" y="15367"/>
                  <a:pt x="562464" y="23503"/>
                  <a:pt x="562464" y="31987"/>
                </a:cubicBezTo>
                <a:lnTo>
                  <a:pt x="562464" y="852273"/>
                </a:lnTo>
                <a:cubicBezTo>
                  <a:pt x="562464" y="860757"/>
                  <a:pt x="559094" y="868893"/>
                  <a:pt x="553095" y="874891"/>
                </a:cubicBezTo>
                <a:cubicBezTo>
                  <a:pt x="547096" y="880890"/>
                  <a:pt x="538960" y="884260"/>
                  <a:pt x="530477" y="884260"/>
                </a:cubicBezTo>
                <a:lnTo>
                  <a:pt x="31987" y="884260"/>
                </a:lnTo>
                <a:cubicBezTo>
                  <a:pt x="23503" y="884260"/>
                  <a:pt x="15367" y="880890"/>
                  <a:pt x="9369" y="874891"/>
                </a:cubicBezTo>
                <a:cubicBezTo>
                  <a:pt x="3370" y="868893"/>
                  <a:pt x="0" y="860757"/>
                  <a:pt x="0" y="852273"/>
                </a:cubicBezTo>
                <a:lnTo>
                  <a:pt x="0" y="31987"/>
                </a:lnTo>
                <a:cubicBezTo>
                  <a:pt x="0" y="23503"/>
                  <a:pt x="3370" y="15367"/>
                  <a:pt x="9369" y="9369"/>
                </a:cubicBezTo>
                <a:cubicBezTo>
                  <a:pt x="15367" y="3370"/>
                  <a:pt x="23503" y="0"/>
                  <a:pt x="31987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41" l="-78645" r="-74910" t="-13504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3" name="Google Shape;233;p20"/>
          <p:cNvGrpSpPr/>
          <p:nvPr/>
        </p:nvGrpSpPr>
        <p:grpSpPr>
          <a:xfrm>
            <a:off x="6431329" y="5620004"/>
            <a:ext cx="3630527" cy="3877229"/>
            <a:chOff x="0" y="-38100"/>
            <a:chExt cx="956188" cy="1021163"/>
          </a:xfrm>
        </p:grpSpPr>
        <p:sp>
          <p:nvSpPr>
            <p:cNvPr id="234" name="Google Shape;234;p20"/>
            <p:cNvSpPr/>
            <p:nvPr/>
          </p:nvSpPr>
          <p:spPr>
            <a:xfrm>
              <a:off x="0" y="0"/>
              <a:ext cx="956188" cy="983063"/>
            </a:xfrm>
            <a:custGeom>
              <a:rect b="b" l="l" r="r" t="t"/>
              <a:pathLst>
                <a:path extrusionOk="0" h="983063" w="956188">
                  <a:moveTo>
                    <a:pt x="31987" y="0"/>
                  </a:moveTo>
                  <a:lnTo>
                    <a:pt x="924202" y="0"/>
                  </a:lnTo>
                  <a:cubicBezTo>
                    <a:pt x="932685" y="0"/>
                    <a:pt x="940821" y="3370"/>
                    <a:pt x="946820" y="9369"/>
                  </a:cubicBezTo>
                  <a:cubicBezTo>
                    <a:pt x="952818" y="15367"/>
                    <a:pt x="956188" y="23503"/>
                    <a:pt x="956188" y="31987"/>
                  </a:cubicBezTo>
                  <a:lnTo>
                    <a:pt x="956188" y="951076"/>
                  </a:lnTo>
                  <a:cubicBezTo>
                    <a:pt x="956188" y="959560"/>
                    <a:pt x="952818" y="967696"/>
                    <a:pt x="946820" y="973694"/>
                  </a:cubicBezTo>
                  <a:cubicBezTo>
                    <a:pt x="940821" y="979693"/>
                    <a:pt x="932685" y="983063"/>
                    <a:pt x="924202" y="983063"/>
                  </a:cubicBezTo>
                  <a:lnTo>
                    <a:pt x="31987" y="983063"/>
                  </a:lnTo>
                  <a:cubicBezTo>
                    <a:pt x="23503" y="983063"/>
                    <a:pt x="15367" y="979693"/>
                    <a:pt x="9369" y="973694"/>
                  </a:cubicBezTo>
                  <a:cubicBezTo>
                    <a:pt x="3370" y="967696"/>
                    <a:pt x="0" y="959560"/>
                    <a:pt x="0" y="951076"/>
                  </a:cubicBezTo>
                  <a:lnTo>
                    <a:pt x="0" y="31987"/>
                  </a:lnTo>
                  <a:cubicBezTo>
                    <a:pt x="0" y="23503"/>
                    <a:pt x="3370" y="15367"/>
                    <a:pt x="9369" y="9369"/>
                  </a:cubicBezTo>
                  <a:cubicBezTo>
                    <a:pt x="15367" y="3370"/>
                    <a:pt x="23503" y="0"/>
                    <a:pt x="31987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0"/>
            <p:cNvSpPr txBox="1"/>
            <p:nvPr/>
          </p:nvSpPr>
          <p:spPr>
            <a:xfrm>
              <a:off x="0" y="-38100"/>
              <a:ext cx="956188" cy="10211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20"/>
          <p:cNvSpPr/>
          <p:nvPr/>
        </p:nvSpPr>
        <p:spPr>
          <a:xfrm>
            <a:off x="6681288" y="8352369"/>
            <a:ext cx="772762" cy="745743"/>
          </a:xfrm>
          <a:custGeom>
            <a:rect b="b" l="l" r="r" t="t"/>
            <a:pathLst>
              <a:path extrusionOk="0" h="812800" w="842249">
                <a:moveTo>
                  <a:pt x="421125" y="0"/>
                </a:moveTo>
                <a:cubicBezTo>
                  <a:pt x="188544" y="0"/>
                  <a:pt x="0" y="181951"/>
                  <a:pt x="0" y="406400"/>
                </a:cubicBezTo>
                <a:cubicBezTo>
                  <a:pt x="0" y="630849"/>
                  <a:pt x="188544" y="812800"/>
                  <a:pt x="421125" y="812800"/>
                </a:cubicBezTo>
                <a:cubicBezTo>
                  <a:pt x="653705" y="812800"/>
                  <a:pt x="842249" y="630849"/>
                  <a:pt x="842249" y="406400"/>
                </a:cubicBezTo>
                <a:cubicBezTo>
                  <a:pt x="842249" y="181951"/>
                  <a:pt x="653705" y="0"/>
                  <a:pt x="421125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9231" l="-36284" r="-47938" t="-5685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"/>
          <p:cNvSpPr/>
          <p:nvPr/>
        </p:nvSpPr>
        <p:spPr>
          <a:xfrm>
            <a:off x="14242000" y="294610"/>
            <a:ext cx="3630527" cy="5707622"/>
          </a:xfrm>
          <a:custGeom>
            <a:rect b="b" l="l" r="r" t="t"/>
            <a:pathLst>
              <a:path extrusionOk="0" h="884260" w="562464">
                <a:moveTo>
                  <a:pt x="31987" y="0"/>
                </a:moveTo>
                <a:lnTo>
                  <a:pt x="530477" y="0"/>
                </a:lnTo>
                <a:cubicBezTo>
                  <a:pt x="538960" y="0"/>
                  <a:pt x="547096" y="3370"/>
                  <a:pt x="553095" y="9369"/>
                </a:cubicBezTo>
                <a:cubicBezTo>
                  <a:pt x="559094" y="15367"/>
                  <a:pt x="562464" y="23503"/>
                  <a:pt x="562464" y="31987"/>
                </a:cubicBezTo>
                <a:lnTo>
                  <a:pt x="562464" y="852273"/>
                </a:lnTo>
                <a:cubicBezTo>
                  <a:pt x="562464" y="860757"/>
                  <a:pt x="559094" y="868893"/>
                  <a:pt x="553095" y="874891"/>
                </a:cubicBezTo>
                <a:cubicBezTo>
                  <a:pt x="547096" y="880890"/>
                  <a:pt x="538960" y="884260"/>
                  <a:pt x="530477" y="884260"/>
                </a:cubicBezTo>
                <a:lnTo>
                  <a:pt x="31987" y="884260"/>
                </a:lnTo>
                <a:cubicBezTo>
                  <a:pt x="23503" y="884260"/>
                  <a:pt x="15367" y="880890"/>
                  <a:pt x="9369" y="874891"/>
                </a:cubicBezTo>
                <a:cubicBezTo>
                  <a:pt x="3370" y="868893"/>
                  <a:pt x="0" y="860757"/>
                  <a:pt x="0" y="852273"/>
                </a:cubicBezTo>
                <a:lnTo>
                  <a:pt x="0" y="31987"/>
                </a:lnTo>
                <a:cubicBezTo>
                  <a:pt x="0" y="23503"/>
                  <a:pt x="3370" y="15367"/>
                  <a:pt x="9369" y="9369"/>
                </a:cubicBezTo>
                <a:cubicBezTo>
                  <a:pt x="15367" y="3370"/>
                  <a:pt x="23503" y="0"/>
                  <a:pt x="31987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2872" r="-4736" t="-742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" name="Google Shape;238;p20"/>
          <p:cNvGrpSpPr/>
          <p:nvPr/>
        </p:nvGrpSpPr>
        <p:grpSpPr>
          <a:xfrm>
            <a:off x="14242000" y="5620004"/>
            <a:ext cx="3630527" cy="3877229"/>
            <a:chOff x="0" y="-38100"/>
            <a:chExt cx="956188" cy="1021163"/>
          </a:xfrm>
        </p:grpSpPr>
        <p:sp>
          <p:nvSpPr>
            <p:cNvPr id="239" name="Google Shape;239;p20"/>
            <p:cNvSpPr/>
            <p:nvPr/>
          </p:nvSpPr>
          <p:spPr>
            <a:xfrm>
              <a:off x="0" y="0"/>
              <a:ext cx="956188" cy="983063"/>
            </a:xfrm>
            <a:custGeom>
              <a:rect b="b" l="l" r="r" t="t"/>
              <a:pathLst>
                <a:path extrusionOk="0" h="983063" w="956188">
                  <a:moveTo>
                    <a:pt x="31987" y="0"/>
                  </a:moveTo>
                  <a:lnTo>
                    <a:pt x="924202" y="0"/>
                  </a:lnTo>
                  <a:cubicBezTo>
                    <a:pt x="932685" y="0"/>
                    <a:pt x="940821" y="3370"/>
                    <a:pt x="946820" y="9369"/>
                  </a:cubicBezTo>
                  <a:cubicBezTo>
                    <a:pt x="952818" y="15367"/>
                    <a:pt x="956188" y="23503"/>
                    <a:pt x="956188" y="31987"/>
                  </a:cubicBezTo>
                  <a:lnTo>
                    <a:pt x="956188" y="951076"/>
                  </a:lnTo>
                  <a:cubicBezTo>
                    <a:pt x="956188" y="959560"/>
                    <a:pt x="952818" y="967696"/>
                    <a:pt x="946820" y="973694"/>
                  </a:cubicBezTo>
                  <a:cubicBezTo>
                    <a:pt x="940821" y="979693"/>
                    <a:pt x="932685" y="983063"/>
                    <a:pt x="924202" y="983063"/>
                  </a:cubicBezTo>
                  <a:lnTo>
                    <a:pt x="31987" y="983063"/>
                  </a:lnTo>
                  <a:cubicBezTo>
                    <a:pt x="23503" y="983063"/>
                    <a:pt x="15367" y="979693"/>
                    <a:pt x="9369" y="973694"/>
                  </a:cubicBezTo>
                  <a:cubicBezTo>
                    <a:pt x="3370" y="967696"/>
                    <a:pt x="0" y="959560"/>
                    <a:pt x="0" y="951076"/>
                  </a:cubicBezTo>
                  <a:lnTo>
                    <a:pt x="0" y="31987"/>
                  </a:lnTo>
                  <a:cubicBezTo>
                    <a:pt x="0" y="23503"/>
                    <a:pt x="3370" y="15367"/>
                    <a:pt x="9369" y="9369"/>
                  </a:cubicBezTo>
                  <a:cubicBezTo>
                    <a:pt x="15367" y="3370"/>
                    <a:pt x="23503" y="0"/>
                    <a:pt x="31987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0"/>
            <p:cNvSpPr txBox="1"/>
            <p:nvPr/>
          </p:nvSpPr>
          <p:spPr>
            <a:xfrm>
              <a:off x="0" y="-38100"/>
              <a:ext cx="956188" cy="10211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0"/>
          <p:cNvSpPr/>
          <p:nvPr/>
        </p:nvSpPr>
        <p:spPr>
          <a:xfrm>
            <a:off x="14491960" y="8352369"/>
            <a:ext cx="772762" cy="745743"/>
          </a:xfrm>
          <a:custGeom>
            <a:rect b="b" l="l" r="r" t="t"/>
            <a:pathLst>
              <a:path extrusionOk="0" h="812800" w="842249">
                <a:moveTo>
                  <a:pt x="421125" y="0"/>
                </a:moveTo>
                <a:cubicBezTo>
                  <a:pt x="188544" y="0"/>
                  <a:pt x="0" y="181951"/>
                  <a:pt x="0" y="406400"/>
                </a:cubicBezTo>
                <a:cubicBezTo>
                  <a:pt x="0" y="630849"/>
                  <a:pt x="188544" y="812800"/>
                  <a:pt x="421125" y="812800"/>
                </a:cubicBezTo>
                <a:cubicBezTo>
                  <a:pt x="653705" y="812800"/>
                  <a:pt x="842249" y="630849"/>
                  <a:pt x="842249" y="406400"/>
                </a:cubicBezTo>
                <a:cubicBezTo>
                  <a:pt x="842249" y="181951"/>
                  <a:pt x="653705" y="0"/>
                  <a:pt x="421125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5964" l="-37505" r="-20419" t="-3928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0"/>
          <p:cNvSpPr/>
          <p:nvPr/>
        </p:nvSpPr>
        <p:spPr>
          <a:xfrm>
            <a:off x="10336665" y="294610"/>
            <a:ext cx="3630527" cy="5707622"/>
          </a:xfrm>
          <a:custGeom>
            <a:rect b="b" l="l" r="r" t="t"/>
            <a:pathLst>
              <a:path extrusionOk="0" h="884260" w="562464">
                <a:moveTo>
                  <a:pt x="31987" y="0"/>
                </a:moveTo>
                <a:lnTo>
                  <a:pt x="530477" y="0"/>
                </a:lnTo>
                <a:cubicBezTo>
                  <a:pt x="538960" y="0"/>
                  <a:pt x="547096" y="3370"/>
                  <a:pt x="553095" y="9369"/>
                </a:cubicBezTo>
                <a:cubicBezTo>
                  <a:pt x="559094" y="15367"/>
                  <a:pt x="562464" y="23503"/>
                  <a:pt x="562464" y="31987"/>
                </a:cubicBezTo>
                <a:lnTo>
                  <a:pt x="562464" y="852273"/>
                </a:lnTo>
                <a:cubicBezTo>
                  <a:pt x="562464" y="860757"/>
                  <a:pt x="559094" y="868893"/>
                  <a:pt x="553095" y="874891"/>
                </a:cubicBezTo>
                <a:cubicBezTo>
                  <a:pt x="547096" y="880890"/>
                  <a:pt x="538960" y="884260"/>
                  <a:pt x="530477" y="884260"/>
                </a:cubicBezTo>
                <a:lnTo>
                  <a:pt x="31987" y="884260"/>
                </a:lnTo>
                <a:cubicBezTo>
                  <a:pt x="23503" y="884260"/>
                  <a:pt x="15367" y="880890"/>
                  <a:pt x="9369" y="874891"/>
                </a:cubicBezTo>
                <a:cubicBezTo>
                  <a:pt x="3370" y="868893"/>
                  <a:pt x="0" y="860757"/>
                  <a:pt x="0" y="852273"/>
                </a:cubicBezTo>
                <a:lnTo>
                  <a:pt x="0" y="31987"/>
                </a:lnTo>
                <a:cubicBezTo>
                  <a:pt x="0" y="23503"/>
                  <a:pt x="3370" y="15367"/>
                  <a:pt x="9369" y="9369"/>
                </a:cubicBezTo>
                <a:cubicBezTo>
                  <a:pt x="15367" y="3370"/>
                  <a:pt x="23503" y="0"/>
                  <a:pt x="31987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8880" r="-8881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3" name="Google Shape;243;p20"/>
          <p:cNvGrpSpPr/>
          <p:nvPr/>
        </p:nvGrpSpPr>
        <p:grpSpPr>
          <a:xfrm>
            <a:off x="10336665" y="5620004"/>
            <a:ext cx="3630527" cy="3877229"/>
            <a:chOff x="0" y="-38100"/>
            <a:chExt cx="956188" cy="1021163"/>
          </a:xfrm>
        </p:grpSpPr>
        <p:sp>
          <p:nvSpPr>
            <p:cNvPr id="244" name="Google Shape;244;p20"/>
            <p:cNvSpPr/>
            <p:nvPr/>
          </p:nvSpPr>
          <p:spPr>
            <a:xfrm>
              <a:off x="0" y="0"/>
              <a:ext cx="956188" cy="983063"/>
            </a:xfrm>
            <a:custGeom>
              <a:rect b="b" l="l" r="r" t="t"/>
              <a:pathLst>
                <a:path extrusionOk="0" h="983063" w="956188">
                  <a:moveTo>
                    <a:pt x="31987" y="0"/>
                  </a:moveTo>
                  <a:lnTo>
                    <a:pt x="924202" y="0"/>
                  </a:lnTo>
                  <a:cubicBezTo>
                    <a:pt x="932685" y="0"/>
                    <a:pt x="940821" y="3370"/>
                    <a:pt x="946820" y="9369"/>
                  </a:cubicBezTo>
                  <a:cubicBezTo>
                    <a:pt x="952818" y="15367"/>
                    <a:pt x="956188" y="23503"/>
                    <a:pt x="956188" y="31987"/>
                  </a:cubicBezTo>
                  <a:lnTo>
                    <a:pt x="956188" y="951076"/>
                  </a:lnTo>
                  <a:cubicBezTo>
                    <a:pt x="956188" y="959560"/>
                    <a:pt x="952818" y="967696"/>
                    <a:pt x="946820" y="973694"/>
                  </a:cubicBezTo>
                  <a:cubicBezTo>
                    <a:pt x="940821" y="979693"/>
                    <a:pt x="932685" y="983063"/>
                    <a:pt x="924202" y="983063"/>
                  </a:cubicBezTo>
                  <a:lnTo>
                    <a:pt x="31987" y="983063"/>
                  </a:lnTo>
                  <a:cubicBezTo>
                    <a:pt x="23503" y="983063"/>
                    <a:pt x="15367" y="979693"/>
                    <a:pt x="9369" y="973694"/>
                  </a:cubicBezTo>
                  <a:cubicBezTo>
                    <a:pt x="3370" y="967696"/>
                    <a:pt x="0" y="959560"/>
                    <a:pt x="0" y="951076"/>
                  </a:cubicBezTo>
                  <a:lnTo>
                    <a:pt x="0" y="31987"/>
                  </a:lnTo>
                  <a:cubicBezTo>
                    <a:pt x="0" y="23503"/>
                    <a:pt x="3370" y="15367"/>
                    <a:pt x="9369" y="9369"/>
                  </a:cubicBezTo>
                  <a:cubicBezTo>
                    <a:pt x="15367" y="3370"/>
                    <a:pt x="23503" y="0"/>
                    <a:pt x="31987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0"/>
            <p:cNvSpPr txBox="1"/>
            <p:nvPr/>
          </p:nvSpPr>
          <p:spPr>
            <a:xfrm>
              <a:off x="0" y="-38100"/>
              <a:ext cx="956188" cy="10211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20"/>
          <p:cNvSpPr/>
          <p:nvPr/>
        </p:nvSpPr>
        <p:spPr>
          <a:xfrm>
            <a:off x="10586624" y="8352369"/>
            <a:ext cx="772762" cy="745743"/>
          </a:xfrm>
          <a:custGeom>
            <a:rect b="b" l="l" r="r" t="t"/>
            <a:pathLst>
              <a:path extrusionOk="0" h="812800" w="842249">
                <a:moveTo>
                  <a:pt x="421125" y="0"/>
                </a:moveTo>
                <a:cubicBezTo>
                  <a:pt x="188544" y="0"/>
                  <a:pt x="0" y="181951"/>
                  <a:pt x="0" y="406400"/>
                </a:cubicBezTo>
                <a:cubicBezTo>
                  <a:pt x="0" y="630849"/>
                  <a:pt x="188544" y="812800"/>
                  <a:pt x="421125" y="812800"/>
                </a:cubicBezTo>
                <a:cubicBezTo>
                  <a:pt x="653705" y="812800"/>
                  <a:pt x="842249" y="630849"/>
                  <a:pt x="842249" y="406400"/>
                </a:cubicBezTo>
                <a:cubicBezTo>
                  <a:pt x="842249" y="181951"/>
                  <a:pt x="653705" y="0"/>
                  <a:pt x="421125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77431" l="-15668" r="-4210" t="-872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20"/>
          <p:cNvGrpSpPr/>
          <p:nvPr/>
        </p:nvGrpSpPr>
        <p:grpSpPr>
          <a:xfrm>
            <a:off x="6681288" y="6076950"/>
            <a:ext cx="1394210" cy="245630"/>
            <a:chOff x="0" y="0"/>
            <a:chExt cx="1858946" cy="327507"/>
          </a:xfrm>
        </p:grpSpPr>
        <p:grpSp>
          <p:nvGrpSpPr>
            <p:cNvPr id="248" name="Google Shape;248;p20"/>
            <p:cNvGrpSpPr/>
            <p:nvPr/>
          </p:nvGrpSpPr>
          <p:grpSpPr>
            <a:xfrm>
              <a:off x="0" y="0"/>
              <a:ext cx="356064" cy="327507"/>
              <a:chOff x="0" y="0"/>
              <a:chExt cx="842249" cy="774700"/>
            </a:xfrm>
          </p:grpSpPr>
          <p:sp>
            <p:nvSpPr>
              <p:cNvPr id="249" name="Google Shape;249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50" name="Google Shape;250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20"/>
            <p:cNvGrpSpPr/>
            <p:nvPr/>
          </p:nvGrpSpPr>
          <p:grpSpPr>
            <a:xfrm>
              <a:off x="375720" y="0"/>
              <a:ext cx="356064" cy="327507"/>
              <a:chOff x="0" y="0"/>
              <a:chExt cx="842249" cy="774700"/>
            </a:xfrm>
          </p:grpSpPr>
          <p:sp>
            <p:nvSpPr>
              <p:cNvPr id="252" name="Google Shape;252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53" name="Google Shape;253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p20"/>
            <p:cNvGrpSpPr/>
            <p:nvPr/>
          </p:nvGrpSpPr>
          <p:grpSpPr>
            <a:xfrm>
              <a:off x="751441" y="0"/>
              <a:ext cx="356064" cy="327507"/>
              <a:chOff x="0" y="0"/>
              <a:chExt cx="842249" cy="774700"/>
            </a:xfrm>
          </p:grpSpPr>
          <p:sp>
            <p:nvSpPr>
              <p:cNvPr id="255" name="Google Shape;255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56" name="Google Shape;256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20"/>
            <p:cNvGrpSpPr/>
            <p:nvPr/>
          </p:nvGrpSpPr>
          <p:grpSpPr>
            <a:xfrm>
              <a:off x="1127161" y="0"/>
              <a:ext cx="356064" cy="327507"/>
              <a:chOff x="0" y="0"/>
              <a:chExt cx="842249" cy="774700"/>
            </a:xfrm>
          </p:grpSpPr>
          <p:sp>
            <p:nvSpPr>
              <p:cNvPr id="258" name="Google Shape;258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59" name="Google Shape;259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20"/>
            <p:cNvGrpSpPr/>
            <p:nvPr/>
          </p:nvGrpSpPr>
          <p:grpSpPr>
            <a:xfrm>
              <a:off x="1502882" y="0"/>
              <a:ext cx="356064" cy="327507"/>
              <a:chOff x="0" y="0"/>
              <a:chExt cx="842249" cy="774700"/>
            </a:xfrm>
          </p:grpSpPr>
          <p:sp>
            <p:nvSpPr>
              <p:cNvPr id="261" name="Google Shape;261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62" name="Google Shape;262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3" name="Google Shape;263;p20"/>
          <p:cNvGrpSpPr/>
          <p:nvPr/>
        </p:nvGrpSpPr>
        <p:grpSpPr>
          <a:xfrm>
            <a:off x="10586624" y="6076950"/>
            <a:ext cx="1394210" cy="245630"/>
            <a:chOff x="0" y="0"/>
            <a:chExt cx="1858946" cy="327507"/>
          </a:xfrm>
        </p:grpSpPr>
        <p:grpSp>
          <p:nvGrpSpPr>
            <p:cNvPr id="264" name="Google Shape;264;p20"/>
            <p:cNvGrpSpPr/>
            <p:nvPr/>
          </p:nvGrpSpPr>
          <p:grpSpPr>
            <a:xfrm>
              <a:off x="0" y="0"/>
              <a:ext cx="356064" cy="327507"/>
              <a:chOff x="0" y="0"/>
              <a:chExt cx="842249" cy="774700"/>
            </a:xfrm>
          </p:grpSpPr>
          <p:sp>
            <p:nvSpPr>
              <p:cNvPr id="265" name="Google Shape;265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66" name="Google Shape;266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20"/>
            <p:cNvGrpSpPr/>
            <p:nvPr/>
          </p:nvGrpSpPr>
          <p:grpSpPr>
            <a:xfrm>
              <a:off x="375720" y="0"/>
              <a:ext cx="356064" cy="327507"/>
              <a:chOff x="0" y="0"/>
              <a:chExt cx="842249" cy="774700"/>
            </a:xfrm>
          </p:grpSpPr>
          <p:sp>
            <p:nvSpPr>
              <p:cNvPr id="268" name="Google Shape;268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69" name="Google Shape;269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0" name="Google Shape;270;p20"/>
            <p:cNvGrpSpPr/>
            <p:nvPr/>
          </p:nvGrpSpPr>
          <p:grpSpPr>
            <a:xfrm>
              <a:off x="751441" y="0"/>
              <a:ext cx="356064" cy="327507"/>
              <a:chOff x="0" y="0"/>
              <a:chExt cx="842249" cy="774700"/>
            </a:xfrm>
          </p:grpSpPr>
          <p:sp>
            <p:nvSpPr>
              <p:cNvPr id="271" name="Google Shape;271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72" name="Google Shape;272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3" name="Google Shape;273;p20"/>
            <p:cNvGrpSpPr/>
            <p:nvPr/>
          </p:nvGrpSpPr>
          <p:grpSpPr>
            <a:xfrm>
              <a:off x="1127161" y="0"/>
              <a:ext cx="356064" cy="327507"/>
              <a:chOff x="0" y="0"/>
              <a:chExt cx="842249" cy="774700"/>
            </a:xfrm>
          </p:grpSpPr>
          <p:sp>
            <p:nvSpPr>
              <p:cNvPr id="274" name="Google Shape;274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75" name="Google Shape;275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6" name="Google Shape;276;p20"/>
            <p:cNvGrpSpPr/>
            <p:nvPr/>
          </p:nvGrpSpPr>
          <p:grpSpPr>
            <a:xfrm>
              <a:off x="1502882" y="0"/>
              <a:ext cx="356064" cy="327507"/>
              <a:chOff x="0" y="0"/>
              <a:chExt cx="842249" cy="774700"/>
            </a:xfrm>
          </p:grpSpPr>
          <p:sp>
            <p:nvSpPr>
              <p:cNvPr id="277" name="Google Shape;277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78" name="Google Shape;278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9" name="Google Shape;279;p20"/>
          <p:cNvGrpSpPr/>
          <p:nvPr/>
        </p:nvGrpSpPr>
        <p:grpSpPr>
          <a:xfrm>
            <a:off x="14491960" y="6076950"/>
            <a:ext cx="1394210" cy="245630"/>
            <a:chOff x="0" y="0"/>
            <a:chExt cx="1858946" cy="327507"/>
          </a:xfrm>
        </p:grpSpPr>
        <p:grpSp>
          <p:nvGrpSpPr>
            <p:cNvPr id="280" name="Google Shape;280;p20"/>
            <p:cNvGrpSpPr/>
            <p:nvPr/>
          </p:nvGrpSpPr>
          <p:grpSpPr>
            <a:xfrm>
              <a:off x="0" y="0"/>
              <a:ext cx="356064" cy="327507"/>
              <a:chOff x="0" y="0"/>
              <a:chExt cx="842249" cy="774700"/>
            </a:xfrm>
          </p:grpSpPr>
          <p:sp>
            <p:nvSpPr>
              <p:cNvPr id="281" name="Google Shape;281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82" name="Google Shape;282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20"/>
            <p:cNvGrpSpPr/>
            <p:nvPr/>
          </p:nvGrpSpPr>
          <p:grpSpPr>
            <a:xfrm>
              <a:off x="375720" y="0"/>
              <a:ext cx="356064" cy="327507"/>
              <a:chOff x="0" y="0"/>
              <a:chExt cx="842249" cy="774700"/>
            </a:xfrm>
          </p:grpSpPr>
          <p:sp>
            <p:nvSpPr>
              <p:cNvPr id="284" name="Google Shape;284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85" name="Google Shape;285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" name="Google Shape;286;p20"/>
            <p:cNvGrpSpPr/>
            <p:nvPr/>
          </p:nvGrpSpPr>
          <p:grpSpPr>
            <a:xfrm>
              <a:off x="751441" y="0"/>
              <a:ext cx="356064" cy="327507"/>
              <a:chOff x="0" y="0"/>
              <a:chExt cx="842249" cy="774700"/>
            </a:xfrm>
          </p:grpSpPr>
          <p:sp>
            <p:nvSpPr>
              <p:cNvPr id="287" name="Google Shape;287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88" name="Google Shape;288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9" name="Google Shape;289;p20"/>
            <p:cNvGrpSpPr/>
            <p:nvPr/>
          </p:nvGrpSpPr>
          <p:grpSpPr>
            <a:xfrm>
              <a:off x="1127161" y="0"/>
              <a:ext cx="356064" cy="327507"/>
              <a:chOff x="0" y="0"/>
              <a:chExt cx="842249" cy="774700"/>
            </a:xfrm>
          </p:grpSpPr>
          <p:sp>
            <p:nvSpPr>
              <p:cNvPr id="290" name="Google Shape;290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91" name="Google Shape;291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" name="Google Shape;292;p20"/>
            <p:cNvGrpSpPr/>
            <p:nvPr/>
          </p:nvGrpSpPr>
          <p:grpSpPr>
            <a:xfrm>
              <a:off x="1502882" y="0"/>
              <a:ext cx="356064" cy="327507"/>
              <a:chOff x="0" y="0"/>
              <a:chExt cx="842249" cy="774700"/>
            </a:xfrm>
          </p:grpSpPr>
          <p:sp>
            <p:nvSpPr>
              <p:cNvPr id="293" name="Google Shape;293;p20"/>
              <p:cNvSpPr/>
              <p:nvPr/>
            </p:nvSpPr>
            <p:spPr>
              <a:xfrm>
                <a:off x="0" y="0"/>
                <a:ext cx="842249" cy="774700"/>
              </a:xfrm>
              <a:custGeom>
                <a:rect b="b" l="l" r="r" t="t"/>
                <a:pathLst>
                  <a:path extrusionOk="0" h="774700" w="842249">
                    <a:moveTo>
                      <a:pt x="421125" y="0"/>
                    </a:moveTo>
                    <a:lnTo>
                      <a:pt x="520539" y="295909"/>
                    </a:lnTo>
                    <a:lnTo>
                      <a:pt x="842249" y="295909"/>
                    </a:lnTo>
                    <a:lnTo>
                      <a:pt x="581980" y="478791"/>
                    </a:lnTo>
                    <a:lnTo>
                      <a:pt x="681394" y="774700"/>
                    </a:lnTo>
                    <a:lnTo>
                      <a:pt x="421125" y="591819"/>
                    </a:lnTo>
                    <a:lnTo>
                      <a:pt x="160855" y="774700"/>
                    </a:lnTo>
                    <a:lnTo>
                      <a:pt x="260270" y="478791"/>
                    </a:lnTo>
                    <a:lnTo>
                      <a:pt x="0" y="295909"/>
                    </a:lnTo>
                    <a:lnTo>
                      <a:pt x="321710" y="295909"/>
                    </a:lnTo>
                    <a:lnTo>
                      <a:pt x="421125" y="0"/>
                    </a:lnTo>
                    <a:close/>
                  </a:path>
                </a:pathLst>
              </a:custGeom>
              <a:solidFill>
                <a:srgbClr val="F4F3EE"/>
              </a:solidFill>
              <a:ln>
                <a:noFill/>
              </a:ln>
            </p:spPr>
          </p:sp>
          <p:sp>
            <p:nvSpPr>
              <p:cNvPr id="294" name="Google Shape;294;p20"/>
              <p:cNvSpPr txBox="1"/>
              <p:nvPr/>
            </p:nvSpPr>
            <p:spPr>
              <a:xfrm>
                <a:off x="236883" y="238125"/>
                <a:ext cx="368484" cy="371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2850" lIns="42850" spcFirstLastPara="1" rIns="42850" wrap="square" tIns="4285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5" name="Google Shape;295;p20"/>
          <p:cNvSpPr txBox="1"/>
          <p:nvPr/>
        </p:nvSpPr>
        <p:spPr>
          <a:xfrm>
            <a:off x="415472" y="3962400"/>
            <a:ext cx="54483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What our clients say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296" name="Google Shape;296;p20"/>
          <p:cNvSpPr txBox="1"/>
          <p:nvPr/>
        </p:nvSpPr>
        <p:spPr>
          <a:xfrm>
            <a:off x="6681288" y="6512556"/>
            <a:ext cx="3130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“True Clean made our office feel fresh again—without us needing to manage anything.”</a:t>
            </a:r>
            <a:endParaRPr sz="1100"/>
          </a:p>
        </p:txBody>
      </p:sp>
      <p:sp>
        <p:nvSpPr>
          <p:cNvPr id="297" name="Google Shape;297;p20"/>
          <p:cNvSpPr txBox="1"/>
          <p:nvPr/>
        </p:nvSpPr>
        <p:spPr>
          <a:xfrm>
            <a:off x="14491960" y="6512556"/>
            <a:ext cx="3130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“Our staff noticed the difference within the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first week.”</a:t>
            </a:r>
            <a:endParaRPr sz="1100"/>
          </a:p>
        </p:txBody>
      </p:sp>
      <p:sp>
        <p:nvSpPr>
          <p:cNvPr id="298" name="Google Shape;298;p20"/>
          <p:cNvSpPr txBox="1"/>
          <p:nvPr/>
        </p:nvSpPr>
        <p:spPr>
          <a:xfrm>
            <a:off x="10586624" y="6512556"/>
            <a:ext cx="31305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“Reliable, friendly, and consistent. That’s all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we wanted.”</a:t>
            </a:r>
            <a:endParaRPr sz="1100"/>
          </a:p>
        </p:txBody>
      </p:sp>
      <p:sp>
        <p:nvSpPr>
          <p:cNvPr id="299" name="Google Shape;299;p20"/>
          <p:cNvSpPr txBox="1"/>
          <p:nvPr/>
        </p:nvSpPr>
        <p:spPr>
          <a:xfrm>
            <a:off x="7670150" y="8330343"/>
            <a:ext cx="2036972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Lila</a:t>
            </a:r>
            <a:endParaRPr/>
          </a:p>
        </p:txBody>
      </p:sp>
      <p:sp>
        <p:nvSpPr>
          <p:cNvPr id="300" name="Google Shape;300;p20"/>
          <p:cNvSpPr txBox="1"/>
          <p:nvPr/>
        </p:nvSpPr>
        <p:spPr>
          <a:xfrm>
            <a:off x="7670150" y="8625618"/>
            <a:ext cx="2036972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Office Manager, Stellar Studio</a:t>
            </a:r>
            <a:endParaRPr/>
          </a:p>
        </p:txBody>
      </p:sp>
      <p:sp>
        <p:nvSpPr>
          <p:cNvPr id="301" name="Google Shape;301;p20"/>
          <p:cNvSpPr txBox="1"/>
          <p:nvPr/>
        </p:nvSpPr>
        <p:spPr>
          <a:xfrm>
            <a:off x="15480821" y="8330343"/>
            <a:ext cx="2036972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Serena</a:t>
            </a:r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15480821" y="8625618"/>
            <a:ext cx="2036972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Operations Lead, Streamline Soft</a:t>
            </a:r>
            <a:endParaRPr/>
          </a:p>
        </p:txBody>
      </p:sp>
      <p:sp>
        <p:nvSpPr>
          <p:cNvPr id="303" name="Google Shape;303;p20"/>
          <p:cNvSpPr txBox="1"/>
          <p:nvPr/>
        </p:nvSpPr>
        <p:spPr>
          <a:xfrm>
            <a:off x="11575485" y="8330343"/>
            <a:ext cx="2036972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4F3EE"/>
                </a:solidFill>
                <a:latin typeface="Inter"/>
                <a:ea typeface="Inter"/>
                <a:cs typeface="Inter"/>
                <a:sym typeface="Inter"/>
              </a:rPr>
              <a:t>Jude</a:t>
            </a:r>
            <a:endParaRPr/>
          </a:p>
        </p:txBody>
      </p:sp>
      <p:sp>
        <p:nvSpPr>
          <p:cNvPr id="304" name="Google Shape;304;p20"/>
          <p:cNvSpPr txBox="1"/>
          <p:nvPr/>
        </p:nvSpPr>
        <p:spPr>
          <a:xfrm>
            <a:off x="11575485" y="8625618"/>
            <a:ext cx="2036972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Owner,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4F3EE"/>
                </a:solidFill>
                <a:latin typeface="Lora"/>
                <a:ea typeface="Lora"/>
                <a:cs typeface="Lora"/>
                <a:sym typeface="Lora"/>
              </a:rPr>
              <a:t>Open Horizon</a:t>
            </a:r>
            <a:endParaRPr/>
          </a:p>
        </p:txBody>
      </p:sp>
      <p:sp>
        <p:nvSpPr>
          <p:cNvPr id="305" name="Google Shape;305;p20"/>
          <p:cNvSpPr txBox="1"/>
          <p:nvPr/>
        </p:nvSpPr>
        <p:spPr>
          <a:xfrm>
            <a:off x="415472" y="973648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3EE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1"/>
          <p:cNvGrpSpPr/>
          <p:nvPr/>
        </p:nvGrpSpPr>
        <p:grpSpPr>
          <a:xfrm>
            <a:off x="13840080" y="149949"/>
            <a:ext cx="4032447" cy="4590894"/>
            <a:chOff x="0" y="-38100"/>
            <a:chExt cx="1062044" cy="1209124"/>
          </a:xfrm>
        </p:grpSpPr>
        <p:sp>
          <p:nvSpPr>
            <p:cNvPr id="311" name="Google Shape;311;p21"/>
            <p:cNvSpPr/>
            <p:nvPr/>
          </p:nvSpPr>
          <p:spPr>
            <a:xfrm>
              <a:off x="0" y="0"/>
              <a:ext cx="1062044" cy="1171024"/>
            </a:xfrm>
            <a:custGeom>
              <a:rect b="b" l="l" r="r" t="t"/>
              <a:pathLst>
                <a:path extrusionOk="0" h="1171024" w="1062044">
                  <a:moveTo>
                    <a:pt x="28799" y="0"/>
                  </a:moveTo>
                  <a:lnTo>
                    <a:pt x="1033245" y="0"/>
                  </a:lnTo>
                  <a:cubicBezTo>
                    <a:pt x="1049150" y="0"/>
                    <a:pt x="1062044" y="12894"/>
                    <a:pt x="1062044" y="28799"/>
                  </a:cubicBezTo>
                  <a:lnTo>
                    <a:pt x="1062044" y="1142226"/>
                  </a:lnTo>
                  <a:cubicBezTo>
                    <a:pt x="1062044" y="1158131"/>
                    <a:pt x="1049150" y="1171024"/>
                    <a:pt x="1033245" y="1171024"/>
                  </a:cubicBezTo>
                  <a:lnTo>
                    <a:pt x="28799" y="1171024"/>
                  </a:lnTo>
                  <a:cubicBezTo>
                    <a:pt x="12894" y="1171024"/>
                    <a:pt x="0" y="1158131"/>
                    <a:pt x="0" y="1142226"/>
                  </a:cubicBezTo>
                  <a:lnTo>
                    <a:pt x="0" y="28799"/>
                  </a:lnTo>
                  <a:cubicBezTo>
                    <a:pt x="0" y="12894"/>
                    <a:pt x="12894" y="0"/>
                    <a:pt x="28799" y="0"/>
                  </a:cubicBezTo>
                  <a:close/>
                </a:path>
              </a:pathLst>
            </a:custGeom>
            <a:solidFill>
              <a:srgbClr val="D7E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1"/>
            <p:cNvSpPr txBox="1"/>
            <p:nvPr/>
          </p:nvSpPr>
          <p:spPr>
            <a:xfrm>
              <a:off x="0" y="-38100"/>
              <a:ext cx="1062044" cy="1209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21"/>
          <p:cNvSpPr txBox="1"/>
          <p:nvPr/>
        </p:nvSpPr>
        <p:spPr>
          <a:xfrm>
            <a:off x="415472" y="3955177"/>
            <a:ext cx="43131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Services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074B04"/>
                </a:solidFill>
                <a:latin typeface="Inter Thin"/>
                <a:ea typeface="Inter Thin"/>
                <a:cs typeface="Inter Thin"/>
                <a:sym typeface="Inter Thin"/>
              </a:rPr>
              <a:t>we offer</a:t>
            </a:r>
            <a:endParaRPr>
              <a:latin typeface="Inter Thin"/>
              <a:ea typeface="Inter Thin"/>
              <a:cs typeface="Inter Thin"/>
              <a:sym typeface="Inter Thin"/>
            </a:endParaRPr>
          </a:p>
        </p:txBody>
      </p:sp>
      <p:sp>
        <p:nvSpPr>
          <p:cNvPr id="314" name="Google Shape;314;p21"/>
          <p:cNvSpPr/>
          <p:nvPr/>
        </p:nvSpPr>
        <p:spPr>
          <a:xfrm>
            <a:off x="14034773" y="504346"/>
            <a:ext cx="3643061" cy="2694495"/>
          </a:xfrm>
          <a:custGeom>
            <a:rect b="b" l="l" r="r" t="t"/>
            <a:pathLst>
              <a:path extrusionOk="0" h="928660" w="1255584">
                <a:moveTo>
                  <a:pt x="31877" y="0"/>
                </a:moveTo>
                <a:lnTo>
                  <a:pt x="1223707" y="0"/>
                </a:lnTo>
                <a:cubicBezTo>
                  <a:pt x="1232161" y="0"/>
                  <a:pt x="1240269" y="3358"/>
                  <a:pt x="1246247" y="9336"/>
                </a:cubicBezTo>
                <a:cubicBezTo>
                  <a:pt x="1252225" y="15315"/>
                  <a:pt x="1255584" y="23422"/>
                  <a:pt x="1255584" y="31877"/>
                </a:cubicBezTo>
                <a:lnTo>
                  <a:pt x="1255584" y="896783"/>
                </a:lnTo>
                <a:cubicBezTo>
                  <a:pt x="1255584" y="905237"/>
                  <a:pt x="1252225" y="913345"/>
                  <a:pt x="1246247" y="919323"/>
                </a:cubicBezTo>
                <a:cubicBezTo>
                  <a:pt x="1240269" y="925301"/>
                  <a:pt x="1232161" y="928660"/>
                  <a:pt x="1223707" y="928660"/>
                </a:cubicBezTo>
                <a:lnTo>
                  <a:pt x="31877" y="928660"/>
                </a:lnTo>
                <a:cubicBezTo>
                  <a:pt x="23422" y="928660"/>
                  <a:pt x="15315" y="925301"/>
                  <a:pt x="9336" y="919323"/>
                </a:cubicBezTo>
                <a:cubicBezTo>
                  <a:pt x="3358" y="913345"/>
                  <a:pt x="0" y="905237"/>
                  <a:pt x="0" y="896783"/>
                </a:cubicBezTo>
                <a:lnTo>
                  <a:pt x="0" y="31877"/>
                </a:lnTo>
                <a:cubicBezTo>
                  <a:pt x="0" y="23422"/>
                  <a:pt x="3358" y="15315"/>
                  <a:pt x="9336" y="9336"/>
                </a:cubicBezTo>
                <a:cubicBezTo>
                  <a:pt x="15315" y="3358"/>
                  <a:pt x="23422" y="0"/>
                  <a:pt x="31877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977" r="-3032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5" name="Google Shape;315;p21"/>
          <p:cNvGrpSpPr/>
          <p:nvPr/>
        </p:nvGrpSpPr>
        <p:grpSpPr>
          <a:xfrm>
            <a:off x="9472945" y="149949"/>
            <a:ext cx="4032447" cy="4590894"/>
            <a:chOff x="0" y="-38100"/>
            <a:chExt cx="1062044" cy="1209124"/>
          </a:xfrm>
        </p:grpSpPr>
        <p:sp>
          <p:nvSpPr>
            <p:cNvPr id="316" name="Google Shape;316;p21"/>
            <p:cNvSpPr/>
            <p:nvPr/>
          </p:nvSpPr>
          <p:spPr>
            <a:xfrm>
              <a:off x="0" y="0"/>
              <a:ext cx="1062044" cy="1171024"/>
            </a:xfrm>
            <a:custGeom>
              <a:rect b="b" l="l" r="r" t="t"/>
              <a:pathLst>
                <a:path extrusionOk="0" h="1171024" w="1062044">
                  <a:moveTo>
                    <a:pt x="28799" y="0"/>
                  </a:moveTo>
                  <a:lnTo>
                    <a:pt x="1033245" y="0"/>
                  </a:lnTo>
                  <a:cubicBezTo>
                    <a:pt x="1049150" y="0"/>
                    <a:pt x="1062044" y="12894"/>
                    <a:pt x="1062044" y="28799"/>
                  </a:cubicBezTo>
                  <a:lnTo>
                    <a:pt x="1062044" y="1142226"/>
                  </a:lnTo>
                  <a:cubicBezTo>
                    <a:pt x="1062044" y="1158131"/>
                    <a:pt x="1049150" y="1171024"/>
                    <a:pt x="1033245" y="1171024"/>
                  </a:cubicBezTo>
                  <a:lnTo>
                    <a:pt x="28799" y="1171024"/>
                  </a:lnTo>
                  <a:cubicBezTo>
                    <a:pt x="12894" y="1171024"/>
                    <a:pt x="0" y="1158131"/>
                    <a:pt x="0" y="1142226"/>
                  </a:cubicBezTo>
                  <a:lnTo>
                    <a:pt x="0" y="28799"/>
                  </a:lnTo>
                  <a:cubicBezTo>
                    <a:pt x="0" y="12894"/>
                    <a:pt x="12894" y="0"/>
                    <a:pt x="28799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1"/>
            <p:cNvSpPr txBox="1"/>
            <p:nvPr/>
          </p:nvSpPr>
          <p:spPr>
            <a:xfrm>
              <a:off x="0" y="-38100"/>
              <a:ext cx="1062044" cy="1209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9667638" y="504346"/>
            <a:ext cx="3643061" cy="2694495"/>
          </a:xfrm>
          <a:custGeom>
            <a:rect b="b" l="l" r="r" t="t"/>
            <a:pathLst>
              <a:path extrusionOk="0" h="928660" w="1255584">
                <a:moveTo>
                  <a:pt x="31877" y="0"/>
                </a:moveTo>
                <a:lnTo>
                  <a:pt x="1223707" y="0"/>
                </a:lnTo>
                <a:cubicBezTo>
                  <a:pt x="1232161" y="0"/>
                  <a:pt x="1240269" y="3358"/>
                  <a:pt x="1246247" y="9336"/>
                </a:cubicBezTo>
                <a:cubicBezTo>
                  <a:pt x="1252225" y="15315"/>
                  <a:pt x="1255584" y="23422"/>
                  <a:pt x="1255584" y="31877"/>
                </a:cubicBezTo>
                <a:lnTo>
                  <a:pt x="1255584" y="896783"/>
                </a:lnTo>
                <a:cubicBezTo>
                  <a:pt x="1255584" y="905237"/>
                  <a:pt x="1252225" y="913345"/>
                  <a:pt x="1246247" y="919323"/>
                </a:cubicBezTo>
                <a:cubicBezTo>
                  <a:pt x="1240269" y="925301"/>
                  <a:pt x="1232161" y="928660"/>
                  <a:pt x="1223707" y="928660"/>
                </a:cubicBezTo>
                <a:lnTo>
                  <a:pt x="31877" y="928660"/>
                </a:lnTo>
                <a:cubicBezTo>
                  <a:pt x="23422" y="928660"/>
                  <a:pt x="15315" y="925301"/>
                  <a:pt x="9336" y="919323"/>
                </a:cubicBezTo>
                <a:cubicBezTo>
                  <a:pt x="3358" y="913345"/>
                  <a:pt x="0" y="905237"/>
                  <a:pt x="0" y="896783"/>
                </a:cubicBezTo>
                <a:lnTo>
                  <a:pt x="0" y="31877"/>
                </a:lnTo>
                <a:cubicBezTo>
                  <a:pt x="0" y="23422"/>
                  <a:pt x="3358" y="15315"/>
                  <a:pt x="9336" y="9336"/>
                </a:cubicBezTo>
                <a:cubicBezTo>
                  <a:pt x="15315" y="3358"/>
                  <a:pt x="23422" y="0"/>
                  <a:pt x="31877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3057" l="0" r="0" t="-1956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5111553" y="149949"/>
            <a:ext cx="4032447" cy="4590894"/>
            <a:chOff x="0" y="-38100"/>
            <a:chExt cx="1062044" cy="1209124"/>
          </a:xfrm>
        </p:grpSpPr>
        <p:sp>
          <p:nvSpPr>
            <p:cNvPr id="320" name="Google Shape;320;p21"/>
            <p:cNvSpPr/>
            <p:nvPr/>
          </p:nvSpPr>
          <p:spPr>
            <a:xfrm>
              <a:off x="0" y="0"/>
              <a:ext cx="1062044" cy="1171024"/>
            </a:xfrm>
            <a:custGeom>
              <a:rect b="b" l="l" r="r" t="t"/>
              <a:pathLst>
                <a:path extrusionOk="0" h="1171024" w="1062044">
                  <a:moveTo>
                    <a:pt x="28799" y="0"/>
                  </a:moveTo>
                  <a:lnTo>
                    <a:pt x="1033245" y="0"/>
                  </a:lnTo>
                  <a:cubicBezTo>
                    <a:pt x="1049150" y="0"/>
                    <a:pt x="1062044" y="12894"/>
                    <a:pt x="1062044" y="28799"/>
                  </a:cubicBezTo>
                  <a:lnTo>
                    <a:pt x="1062044" y="1142226"/>
                  </a:lnTo>
                  <a:cubicBezTo>
                    <a:pt x="1062044" y="1158131"/>
                    <a:pt x="1049150" y="1171024"/>
                    <a:pt x="1033245" y="1171024"/>
                  </a:cubicBezTo>
                  <a:lnTo>
                    <a:pt x="28799" y="1171024"/>
                  </a:lnTo>
                  <a:cubicBezTo>
                    <a:pt x="12894" y="1171024"/>
                    <a:pt x="0" y="1158131"/>
                    <a:pt x="0" y="1142226"/>
                  </a:cubicBezTo>
                  <a:lnTo>
                    <a:pt x="0" y="28799"/>
                  </a:lnTo>
                  <a:cubicBezTo>
                    <a:pt x="0" y="12894"/>
                    <a:pt x="12894" y="0"/>
                    <a:pt x="28799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1"/>
            <p:cNvSpPr txBox="1"/>
            <p:nvPr/>
          </p:nvSpPr>
          <p:spPr>
            <a:xfrm>
              <a:off x="0" y="-38100"/>
              <a:ext cx="1062044" cy="1209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5306246" y="504346"/>
            <a:ext cx="3643061" cy="2694495"/>
          </a:xfrm>
          <a:custGeom>
            <a:rect b="b" l="l" r="r" t="t"/>
            <a:pathLst>
              <a:path extrusionOk="0" h="928660" w="1255584">
                <a:moveTo>
                  <a:pt x="31877" y="0"/>
                </a:moveTo>
                <a:lnTo>
                  <a:pt x="1223707" y="0"/>
                </a:lnTo>
                <a:cubicBezTo>
                  <a:pt x="1232161" y="0"/>
                  <a:pt x="1240269" y="3358"/>
                  <a:pt x="1246247" y="9336"/>
                </a:cubicBezTo>
                <a:cubicBezTo>
                  <a:pt x="1252225" y="15315"/>
                  <a:pt x="1255584" y="23422"/>
                  <a:pt x="1255584" y="31877"/>
                </a:cubicBezTo>
                <a:lnTo>
                  <a:pt x="1255584" y="896783"/>
                </a:lnTo>
                <a:cubicBezTo>
                  <a:pt x="1255584" y="905237"/>
                  <a:pt x="1252225" y="913345"/>
                  <a:pt x="1246247" y="919323"/>
                </a:cubicBezTo>
                <a:cubicBezTo>
                  <a:pt x="1240269" y="925301"/>
                  <a:pt x="1232161" y="928660"/>
                  <a:pt x="1223707" y="928660"/>
                </a:cubicBezTo>
                <a:lnTo>
                  <a:pt x="31877" y="928660"/>
                </a:lnTo>
                <a:cubicBezTo>
                  <a:pt x="23422" y="928660"/>
                  <a:pt x="15315" y="925301"/>
                  <a:pt x="9336" y="919323"/>
                </a:cubicBezTo>
                <a:cubicBezTo>
                  <a:pt x="3358" y="913345"/>
                  <a:pt x="0" y="905237"/>
                  <a:pt x="0" y="896783"/>
                </a:cubicBezTo>
                <a:lnTo>
                  <a:pt x="0" y="31877"/>
                </a:lnTo>
                <a:cubicBezTo>
                  <a:pt x="0" y="23422"/>
                  <a:pt x="3358" y="15315"/>
                  <a:pt x="9336" y="9336"/>
                </a:cubicBezTo>
                <a:cubicBezTo>
                  <a:pt x="15315" y="3358"/>
                  <a:pt x="23422" y="0"/>
                  <a:pt x="31877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233" l="0" r="0" t="-97692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3" name="Google Shape;323;p21"/>
          <p:cNvGrpSpPr/>
          <p:nvPr/>
        </p:nvGrpSpPr>
        <p:grpSpPr>
          <a:xfrm>
            <a:off x="5309400" y="3571517"/>
            <a:ext cx="3636752" cy="687068"/>
            <a:chOff x="0" y="0"/>
            <a:chExt cx="4849003" cy="916090"/>
          </a:xfrm>
        </p:grpSpPr>
        <p:sp>
          <p:nvSpPr>
            <p:cNvPr id="324" name="Google Shape;324;p21"/>
            <p:cNvSpPr txBox="1"/>
            <p:nvPr/>
          </p:nvSpPr>
          <p:spPr>
            <a:xfrm>
              <a:off x="0" y="0"/>
              <a:ext cx="4849003" cy="41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Office cleaning</a:t>
              </a:r>
              <a:endParaRPr/>
            </a:p>
          </p:txBody>
        </p:sp>
        <p:sp>
          <p:nvSpPr>
            <p:cNvPr id="325" name="Google Shape;325;p21"/>
            <p:cNvSpPr txBox="1"/>
            <p:nvPr/>
          </p:nvSpPr>
          <p:spPr>
            <a:xfrm>
              <a:off x="0" y="493180"/>
              <a:ext cx="4849003" cy="4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From $120–$300 per visit</a:t>
              </a:r>
              <a:endParaRPr/>
            </a:p>
          </p:txBody>
        </p:sp>
      </p:grpSp>
      <p:grpSp>
        <p:nvGrpSpPr>
          <p:cNvPr id="326" name="Google Shape;326;p21"/>
          <p:cNvGrpSpPr/>
          <p:nvPr/>
        </p:nvGrpSpPr>
        <p:grpSpPr>
          <a:xfrm>
            <a:off x="13837209" y="4867791"/>
            <a:ext cx="4032447" cy="4590894"/>
            <a:chOff x="0" y="-38100"/>
            <a:chExt cx="1062044" cy="1209124"/>
          </a:xfrm>
        </p:grpSpPr>
        <p:sp>
          <p:nvSpPr>
            <p:cNvPr id="327" name="Google Shape;327;p21"/>
            <p:cNvSpPr/>
            <p:nvPr/>
          </p:nvSpPr>
          <p:spPr>
            <a:xfrm>
              <a:off x="0" y="0"/>
              <a:ext cx="1062044" cy="1171024"/>
            </a:xfrm>
            <a:custGeom>
              <a:rect b="b" l="l" r="r" t="t"/>
              <a:pathLst>
                <a:path extrusionOk="0" h="1171024" w="1062044">
                  <a:moveTo>
                    <a:pt x="28799" y="0"/>
                  </a:moveTo>
                  <a:lnTo>
                    <a:pt x="1033245" y="0"/>
                  </a:lnTo>
                  <a:cubicBezTo>
                    <a:pt x="1049150" y="0"/>
                    <a:pt x="1062044" y="12894"/>
                    <a:pt x="1062044" y="28799"/>
                  </a:cubicBezTo>
                  <a:lnTo>
                    <a:pt x="1062044" y="1142226"/>
                  </a:lnTo>
                  <a:cubicBezTo>
                    <a:pt x="1062044" y="1158131"/>
                    <a:pt x="1049150" y="1171024"/>
                    <a:pt x="1033245" y="1171024"/>
                  </a:cubicBezTo>
                  <a:lnTo>
                    <a:pt x="28799" y="1171024"/>
                  </a:lnTo>
                  <a:cubicBezTo>
                    <a:pt x="12894" y="1171024"/>
                    <a:pt x="0" y="1158131"/>
                    <a:pt x="0" y="1142226"/>
                  </a:cubicBezTo>
                  <a:lnTo>
                    <a:pt x="0" y="28799"/>
                  </a:lnTo>
                  <a:cubicBezTo>
                    <a:pt x="0" y="12894"/>
                    <a:pt x="12894" y="0"/>
                    <a:pt x="28799" y="0"/>
                  </a:cubicBezTo>
                  <a:close/>
                </a:path>
              </a:pathLst>
            </a:custGeom>
            <a:solidFill>
              <a:srgbClr val="9ED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1"/>
            <p:cNvSpPr txBox="1"/>
            <p:nvPr/>
          </p:nvSpPr>
          <p:spPr>
            <a:xfrm>
              <a:off x="0" y="-38100"/>
              <a:ext cx="1062044" cy="1209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21"/>
          <p:cNvSpPr/>
          <p:nvPr/>
        </p:nvSpPr>
        <p:spPr>
          <a:xfrm>
            <a:off x="14031902" y="5222189"/>
            <a:ext cx="3643061" cy="2694495"/>
          </a:xfrm>
          <a:custGeom>
            <a:rect b="b" l="l" r="r" t="t"/>
            <a:pathLst>
              <a:path extrusionOk="0" h="928660" w="1255584">
                <a:moveTo>
                  <a:pt x="31877" y="0"/>
                </a:moveTo>
                <a:lnTo>
                  <a:pt x="1223707" y="0"/>
                </a:lnTo>
                <a:cubicBezTo>
                  <a:pt x="1232161" y="0"/>
                  <a:pt x="1240269" y="3358"/>
                  <a:pt x="1246247" y="9336"/>
                </a:cubicBezTo>
                <a:cubicBezTo>
                  <a:pt x="1252225" y="15315"/>
                  <a:pt x="1255584" y="23422"/>
                  <a:pt x="1255584" y="31877"/>
                </a:cubicBezTo>
                <a:lnTo>
                  <a:pt x="1255584" y="896783"/>
                </a:lnTo>
                <a:cubicBezTo>
                  <a:pt x="1255584" y="905237"/>
                  <a:pt x="1252225" y="913345"/>
                  <a:pt x="1246247" y="919323"/>
                </a:cubicBezTo>
                <a:cubicBezTo>
                  <a:pt x="1240269" y="925301"/>
                  <a:pt x="1232161" y="928660"/>
                  <a:pt x="1223707" y="928660"/>
                </a:cubicBezTo>
                <a:lnTo>
                  <a:pt x="31877" y="928660"/>
                </a:lnTo>
                <a:cubicBezTo>
                  <a:pt x="23422" y="928660"/>
                  <a:pt x="15315" y="925301"/>
                  <a:pt x="9336" y="919323"/>
                </a:cubicBezTo>
                <a:cubicBezTo>
                  <a:pt x="3358" y="913345"/>
                  <a:pt x="0" y="905237"/>
                  <a:pt x="0" y="896783"/>
                </a:cubicBezTo>
                <a:lnTo>
                  <a:pt x="0" y="31877"/>
                </a:lnTo>
                <a:cubicBezTo>
                  <a:pt x="0" y="23422"/>
                  <a:pt x="3358" y="15315"/>
                  <a:pt x="9336" y="9336"/>
                </a:cubicBezTo>
                <a:cubicBezTo>
                  <a:pt x="15315" y="3358"/>
                  <a:pt x="23422" y="0"/>
                  <a:pt x="31877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5504" r="-550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0" name="Google Shape;330;p21"/>
          <p:cNvGrpSpPr/>
          <p:nvPr/>
        </p:nvGrpSpPr>
        <p:grpSpPr>
          <a:xfrm>
            <a:off x="9470073" y="4867791"/>
            <a:ext cx="4032447" cy="4590894"/>
            <a:chOff x="0" y="-38100"/>
            <a:chExt cx="1062044" cy="1209124"/>
          </a:xfrm>
        </p:grpSpPr>
        <p:sp>
          <p:nvSpPr>
            <p:cNvPr id="331" name="Google Shape;331;p21"/>
            <p:cNvSpPr/>
            <p:nvPr/>
          </p:nvSpPr>
          <p:spPr>
            <a:xfrm>
              <a:off x="0" y="0"/>
              <a:ext cx="1062044" cy="1171024"/>
            </a:xfrm>
            <a:custGeom>
              <a:rect b="b" l="l" r="r" t="t"/>
              <a:pathLst>
                <a:path extrusionOk="0" h="1171024" w="1062044">
                  <a:moveTo>
                    <a:pt x="28799" y="0"/>
                  </a:moveTo>
                  <a:lnTo>
                    <a:pt x="1033245" y="0"/>
                  </a:lnTo>
                  <a:cubicBezTo>
                    <a:pt x="1049150" y="0"/>
                    <a:pt x="1062044" y="12894"/>
                    <a:pt x="1062044" y="28799"/>
                  </a:cubicBezTo>
                  <a:lnTo>
                    <a:pt x="1062044" y="1142226"/>
                  </a:lnTo>
                  <a:cubicBezTo>
                    <a:pt x="1062044" y="1158131"/>
                    <a:pt x="1049150" y="1171024"/>
                    <a:pt x="1033245" y="1171024"/>
                  </a:cubicBezTo>
                  <a:lnTo>
                    <a:pt x="28799" y="1171024"/>
                  </a:lnTo>
                  <a:cubicBezTo>
                    <a:pt x="12894" y="1171024"/>
                    <a:pt x="0" y="1158131"/>
                    <a:pt x="0" y="1142226"/>
                  </a:cubicBezTo>
                  <a:lnTo>
                    <a:pt x="0" y="28799"/>
                  </a:lnTo>
                  <a:cubicBezTo>
                    <a:pt x="0" y="12894"/>
                    <a:pt x="12894" y="0"/>
                    <a:pt x="28799" y="0"/>
                  </a:cubicBezTo>
                  <a:close/>
                </a:path>
              </a:pathLst>
            </a:custGeom>
            <a:solidFill>
              <a:srgbClr val="074B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1"/>
            <p:cNvSpPr txBox="1"/>
            <p:nvPr/>
          </p:nvSpPr>
          <p:spPr>
            <a:xfrm>
              <a:off x="0" y="-38100"/>
              <a:ext cx="1062044" cy="1209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21"/>
          <p:cNvSpPr/>
          <p:nvPr/>
        </p:nvSpPr>
        <p:spPr>
          <a:xfrm>
            <a:off x="9664766" y="5222189"/>
            <a:ext cx="3643061" cy="2694495"/>
          </a:xfrm>
          <a:custGeom>
            <a:rect b="b" l="l" r="r" t="t"/>
            <a:pathLst>
              <a:path extrusionOk="0" h="928660" w="1255584">
                <a:moveTo>
                  <a:pt x="31877" y="0"/>
                </a:moveTo>
                <a:lnTo>
                  <a:pt x="1223707" y="0"/>
                </a:lnTo>
                <a:cubicBezTo>
                  <a:pt x="1232161" y="0"/>
                  <a:pt x="1240269" y="3358"/>
                  <a:pt x="1246247" y="9336"/>
                </a:cubicBezTo>
                <a:cubicBezTo>
                  <a:pt x="1252225" y="15315"/>
                  <a:pt x="1255584" y="23422"/>
                  <a:pt x="1255584" y="31877"/>
                </a:cubicBezTo>
                <a:lnTo>
                  <a:pt x="1255584" y="896783"/>
                </a:lnTo>
                <a:cubicBezTo>
                  <a:pt x="1255584" y="905237"/>
                  <a:pt x="1252225" y="913345"/>
                  <a:pt x="1246247" y="919323"/>
                </a:cubicBezTo>
                <a:cubicBezTo>
                  <a:pt x="1240269" y="925301"/>
                  <a:pt x="1232161" y="928660"/>
                  <a:pt x="1223707" y="928660"/>
                </a:cubicBezTo>
                <a:lnTo>
                  <a:pt x="31877" y="928660"/>
                </a:lnTo>
                <a:cubicBezTo>
                  <a:pt x="23422" y="928660"/>
                  <a:pt x="15315" y="925301"/>
                  <a:pt x="9336" y="919323"/>
                </a:cubicBezTo>
                <a:cubicBezTo>
                  <a:pt x="3358" y="913345"/>
                  <a:pt x="0" y="905237"/>
                  <a:pt x="0" y="896783"/>
                </a:cubicBezTo>
                <a:lnTo>
                  <a:pt x="0" y="31877"/>
                </a:lnTo>
                <a:cubicBezTo>
                  <a:pt x="0" y="23422"/>
                  <a:pt x="3358" y="15315"/>
                  <a:pt x="9336" y="9336"/>
                </a:cubicBezTo>
                <a:cubicBezTo>
                  <a:pt x="15315" y="3358"/>
                  <a:pt x="23422" y="0"/>
                  <a:pt x="31877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6244" r="-4595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5108681" y="4867791"/>
            <a:ext cx="4032447" cy="4590894"/>
            <a:chOff x="0" y="-38100"/>
            <a:chExt cx="1062044" cy="1209124"/>
          </a:xfrm>
        </p:grpSpPr>
        <p:sp>
          <p:nvSpPr>
            <p:cNvPr id="335" name="Google Shape;335;p21"/>
            <p:cNvSpPr/>
            <p:nvPr/>
          </p:nvSpPr>
          <p:spPr>
            <a:xfrm>
              <a:off x="0" y="0"/>
              <a:ext cx="1062044" cy="1171024"/>
            </a:xfrm>
            <a:custGeom>
              <a:rect b="b" l="l" r="r" t="t"/>
              <a:pathLst>
                <a:path extrusionOk="0" h="1171024" w="1062044">
                  <a:moveTo>
                    <a:pt x="28799" y="0"/>
                  </a:moveTo>
                  <a:lnTo>
                    <a:pt x="1033245" y="0"/>
                  </a:lnTo>
                  <a:cubicBezTo>
                    <a:pt x="1049150" y="0"/>
                    <a:pt x="1062044" y="12894"/>
                    <a:pt x="1062044" y="28799"/>
                  </a:cubicBezTo>
                  <a:lnTo>
                    <a:pt x="1062044" y="1142226"/>
                  </a:lnTo>
                  <a:cubicBezTo>
                    <a:pt x="1062044" y="1158131"/>
                    <a:pt x="1049150" y="1171024"/>
                    <a:pt x="1033245" y="1171024"/>
                  </a:cubicBezTo>
                  <a:lnTo>
                    <a:pt x="28799" y="1171024"/>
                  </a:lnTo>
                  <a:cubicBezTo>
                    <a:pt x="12894" y="1171024"/>
                    <a:pt x="0" y="1158131"/>
                    <a:pt x="0" y="1142226"/>
                  </a:cubicBezTo>
                  <a:lnTo>
                    <a:pt x="0" y="28799"/>
                  </a:lnTo>
                  <a:cubicBezTo>
                    <a:pt x="0" y="12894"/>
                    <a:pt x="12894" y="0"/>
                    <a:pt x="28799" y="0"/>
                  </a:cubicBezTo>
                  <a:close/>
                </a:path>
              </a:pathLst>
            </a:custGeom>
            <a:solidFill>
              <a:srgbClr val="D7EB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1"/>
            <p:cNvSpPr txBox="1"/>
            <p:nvPr/>
          </p:nvSpPr>
          <p:spPr>
            <a:xfrm>
              <a:off x="0" y="-38100"/>
              <a:ext cx="1062044" cy="1209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21"/>
          <p:cNvSpPr/>
          <p:nvPr/>
        </p:nvSpPr>
        <p:spPr>
          <a:xfrm>
            <a:off x="5303374" y="5222189"/>
            <a:ext cx="3643061" cy="2694495"/>
          </a:xfrm>
          <a:custGeom>
            <a:rect b="b" l="l" r="r" t="t"/>
            <a:pathLst>
              <a:path extrusionOk="0" h="928660" w="1255584">
                <a:moveTo>
                  <a:pt x="31877" y="0"/>
                </a:moveTo>
                <a:lnTo>
                  <a:pt x="1223707" y="0"/>
                </a:lnTo>
                <a:cubicBezTo>
                  <a:pt x="1232161" y="0"/>
                  <a:pt x="1240269" y="3358"/>
                  <a:pt x="1246247" y="9336"/>
                </a:cubicBezTo>
                <a:cubicBezTo>
                  <a:pt x="1252225" y="15315"/>
                  <a:pt x="1255584" y="23422"/>
                  <a:pt x="1255584" y="31877"/>
                </a:cubicBezTo>
                <a:lnTo>
                  <a:pt x="1255584" y="896783"/>
                </a:lnTo>
                <a:cubicBezTo>
                  <a:pt x="1255584" y="905237"/>
                  <a:pt x="1252225" y="913345"/>
                  <a:pt x="1246247" y="919323"/>
                </a:cubicBezTo>
                <a:cubicBezTo>
                  <a:pt x="1240269" y="925301"/>
                  <a:pt x="1232161" y="928660"/>
                  <a:pt x="1223707" y="928660"/>
                </a:cubicBezTo>
                <a:lnTo>
                  <a:pt x="31877" y="928660"/>
                </a:lnTo>
                <a:cubicBezTo>
                  <a:pt x="23422" y="928660"/>
                  <a:pt x="15315" y="925301"/>
                  <a:pt x="9336" y="919323"/>
                </a:cubicBezTo>
                <a:cubicBezTo>
                  <a:pt x="3358" y="913345"/>
                  <a:pt x="0" y="905237"/>
                  <a:pt x="0" y="896783"/>
                </a:cubicBezTo>
                <a:lnTo>
                  <a:pt x="0" y="31877"/>
                </a:lnTo>
                <a:cubicBezTo>
                  <a:pt x="0" y="23422"/>
                  <a:pt x="3358" y="15315"/>
                  <a:pt x="9336" y="9336"/>
                </a:cubicBezTo>
                <a:cubicBezTo>
                  <a:pt x="15315" y="3358"/>
                  <a:pt x="23422" y="0"/>
                  <a:pt x="31877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5609" r="-560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" name="Google Shape;338;p21"/>
          <p:cNvGrpSpPr/>
          <p:nvPr/>
        </p:nvGrpSpPr>
        <p:grpSpPr>
          <a:xfrm>
            <a:off x="9670792" y="3414355"/>
            <a:ext cx="3636752" cy="1001393"/>
            <a:chOff x="0" y="0"/>
            <a:chExt cx="4849003" cy="1335190"/>
          </a:xfrm>
        </p:grpSpPr>
        <p:sp>
          <p:nvSpPr>
            <p:cNvPr id="339" name="Google Shape;339;p21"/>
            <p:cNvSpPr txBox="1"/>
            <p:nvPr/>
          </p:nvSpPr>
          <p:spPr>
            <a:xfrm>
              <a:off x="0" y="0"/>
              <a:ext cx="4848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Restroom Cleaning &amp; Sanitization</a:t>
              </a:r>
              <a:endParaRPr/>
            </a:p>
          </p:txBody>
        </p:sp>
        <p:sp>
          <p:nvSpPr>
            <p:cNvPr id="340" name="Google Shape;340;p21"/>
            <p:cNvSpPr txBox="1"/>
            <p:nvPr/>
          </p:nvSpPr>
          <p:spPr>
            <a:xfrm>
              <a:off x="0" y="912280"/>
              <a:ext cx="4849003" cy="4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From $80–$200 per visit</a:t>
              </a:r>
              <a:endParaRPr/>
            </a:p>
          </p:txBody>
        </p:sp>
      </p:grpSp>
      <p:grpSp>
        <p:nvGrpSpPr>
          <p:cNvPr id="341" name="Google Shape;341;p21"/>
          <p:cNvGrpSpPr/>
          <p:nvPr/>
        </p:nvGrpSpPr>
        <p:grpSpPr>
          <a:xfrm>
            <a:off x="14037928" y="3414355"/>
            <a:ext cx="3636752" cy="1001393"/>
            <a:chOff x="0" y="0"/>
            <a:chExt cx="4849003" cy="1335190"/>
          </a:xfrm>
        </p:grpSpPr>
        <p:sp>
          <p:nvSpPr>
            <p:cNvPr id="342" name="Google Shape;342;p21"/>
            <p:cNvSpPr txBox="1"/>
            <p:nvPr/>
          </p:nvSpPr>
          <p:spPr>
            <a:xfrm>
              <a:off x="0" y="0"/>
              <a:ext cx="4848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Breakroom &amp; Kitchen Cleaning</a:t>
              </a:r>
              <a:endParaRPr/>
            </a:p>
          </p:txBody>
        </p:sp>
        <p:sp>
          <p:nvSpPr>
            <p:cNvPr id="343" name="Google Shape;343;p21"/>
            <p:cNvSpPr txBox="1"/>
            <p:nvPr/>
          </p:nvSpPr>
          <p:spPr>
            <a:xfrm>
              <a:off x="0" y="912280"/>
              <a:ext cx="4849003" cy="4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From $70–$180 per visit</a:t>
              </a:r>
              <a:endParaRPr/>
            </a:p>
          </p:txBody>
        </p:sp>
      </p:grpSp>
      <p:grpSp>
        <p:nvGrpSpPr>
          <p:cNvPr id="344" name="Google Shape;344;p21"/>
          <p:cNvGrpSpPr/>
          <p:nvPr/>
        </p:nvGrpSpPr>
        <p:grpSpPr>
          <a:xfrm>
            <a:off x="5306529" y="8288159"/>
            <a:ext cx="3639624" cy="687068"/>
            <a:chOff x="0" y="0"/>
            <a:chExt cx="4852832" cy="916090"/>
          </a:xfrm>
        </p:grpSpPr>
        <p:sp>
          <p:nvSpPr>
            <p:cNvPr id="345" name="Google Shape;345;p21"/>
            <p:cNvSpPr txBox="1"/>
            <p:nvPr/>
          </p:nvSpPr>
          <p:spPr>
            <a:xfrm>
              <a:off x="0" y="0"/>
              <a:ext cx="4852832" cy="41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Floor Cleaning</a:t>
              </a:r>
              <a:endParaRPr/>
            </a:p>
          </p:txBody>
        </p:sp>
        <p:sp>
          <p:nvSpPr>
            <p:cNvPr id="346" name="Google Shape;346;p21"/>
            <p:cNvSpPr txBox="1"/>
            <p:nvPr/>
          </p:nvSpPr>
          <p:spPr>
            <a:xfrm>
              <a:off x="0" y="493180"/>
              <a:ext cx="4852832" cy="4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From $100–$250 per visit</a:t>
              </a:r>
              <a:endParaRPr/>
            </a:p>
          </p:txBody>
        </p:sp>
      </p:grpSp>
      <p:grpSp>
        <p:nvGrpSpPr>
          <p:cNvPr id="347" name="Google Shape;347;p21"/>
          <p:cNvGrpSpPr/>
          <p:nvPr/>
        </p:nvGrpSpPr>
        <p:grpSpPr>
          <a:xfrm>
            <a:off x="9664766" y="8135759"/>
            <a:ext cx="3645933" cy="1001393"/>
            <a:chOff x="0" y="0"/>
            <a:chExt cx="4861244" cy="1335190"/>
          </a:xfrm>
        </p:grpSpPr>
        <p:sp>
          <p:nvSpPr>
            <p:cNvPr id="348" name="Google Shape;348;p21"/>
            <p:cNvSpPr txBox="1"/>
            <p:nvPr/>
          </p:nvSpPr>
          <p:spPr>
            <a:xfrm>
              <a:off x="0" y="0"/>
              <a:ext cx="4861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High-Touch Surface Disinfection</a:t>
              </a:r>
              <a:endParaRPr/>
            </a:p>
          </p:txBody>
        </p:sp>
        <p:sp>
          <p:nvSpPr>
            <p:cNvPr id="349" name="Google Shape;349;p21"/>
            <p:cNvSpPr txBox="1"/>
            <p:nvPr/>
          </p:nvSpPr>
          <p:spPr>
            <a:xfrm>
              <a:off x="0" y="912280"/>
              <a:ext cx="4861244" cy="4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4F3EE"/>
                  </a:solidFill>
                  <a:latin typeface="Inter"/>
                  <a:ea typeface="Inter"/>
                  <a:cs typeface="Inter"/>
                  <a:sym typeface="Inter"/>
                </a:rPr>
                <a:t>From $60–$150 per visit</a:t>
              </a:r>
              <a:endParaRPr/>
            </a:p>
          </p:txBody>
        </p:sp>
      </p:grpSp>
      <p:grpSp>
        <p:nvGrpSpPr>
          <p:cNvPr id="350" name="Google Shape;350;p21"/>
          <p:cNvGrpSpPr/>
          <p:nvPr/>
        </p:nvGrpSpPr>
        <p:grpSpPr>
          <a:xfrm>
            <a:off x="14026395" y="8135759"/>
            <a:ext cx="3636752" cy="1001393"/>
            <a:chOff x="0" y="0"/>
            <a:chExt cx="4849003" cy="1335190"/>
          </a:xfrm>
        </p:grpSpPr>
        <p:sp>
          <p:nvSpPr>
            <p:cNvPr id="351" name="Google Shape;351;p21"/>
            <p:cNvSpPr txBox="1"/>
            <p:nvPr/>
          </p:nvSpPr>
          <p:spPr>
            <a:xfrm>
              <a:off x="0" y="0"/>
              <a:ext cx="48489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After-Hours Workspace Cleaning</a:t>
              </a:r>
              <a:endParaRPr/>
            </a:p>
          </p:txBody>
        </p:sp>
        <p:sp>
          <p:nvSpPr>
            <p:cNvPr id="352" name="Google Shape;352;p21"/>
            <p:cNvSpPr txBox="1"/>
            <p:nvPr/>
          </p:nvSpPr>
          <p:spPr>
            <a:xfrm>
              <a:off x="0" y="912280"/>
              <a:ext cx="4849003" cy="422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74B04"/>
                  </a:solidFill>
                  <a:latin typeface="Inter"/>
                  <a:ea typeface="Inter"/>
                  <a:cs typeface="Inter"/>
                  <a:sym typeface="Inter"/>
                </a:rPr>
                <a:t>From $150–$400 per visit</a:t>
              </a:r>
              <a:endParaRPr/>
            </a:p>
          </p:txBody>
        </p:sp>
      </p:grpSp>
      <p:sp>
        <p:nvSpPr>
          <p:cNvPr id="353" name="Google Shape;353;p21"/>
          <p:cNvSpPr txBox="1"/>
          <p:nvPr/>
        </p:nvSpPr>
        <p:spPr>
          <a:xfrm>
            <a:off x="415472" y="9736485"/>
            <a:ext cx="4314825" cy="255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74B04"/>
                </a:solidFill>
                <a:latin typeface="Inter"/>
                <a:ea typeface="Inter"/>
                <a:cs typeface="Inter"/>
                <a:sym typeface="Inter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Contents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