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10287000" cx="18288000"/>
  <p:notesSz cx="6858000" cy="9144000"/>
  <p:embeddedFontLst>
    <p:embeddedFont>
      <p:font typeface="Pinyon Script"/>
      <p:regular r:id="rId21"/>
    </p:embeddedFont>
    <p:embeddedFont>
      <p:font typeface="Play"/>
      <p:regular r:id="rId22"/>
      <p:bold r:id="rId23"/>
    </p:embeddedFont>
    <p:embeddedFont>
      <p:font typeface="Crimson Pro"/>
      <p:regular r:id="rId24"/>
      <p:bold r:id="rId25"/>
      <p:italic r:id="rId26"/>
      <p:boldItalic r:id="rId27"/>
    </p:embeddedFont>
    <p:embeddedFont>
      <p:font typeface="Noto Serif Devanagari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915CE9D-58C2-4C51-8D53-62484172C0FB}">
  <a:tblStyle styleId="{D915CE9D-58C2-4C51-8D53-62484172C0F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Play-regular.fntdata"/><Relationship Id="rId21" Type="http://schemas.openxmlformats.org/officeDocument/2006/relationships/font" Target="fonts/PinyonScript-regular.fntdata"/><Relationship Id="rId24" Type="http://schemas.openxmlformats.org/officeDocument/2006/relationships/font" Target="fonts/CrimsonPro-regular.fntdata"/><Relationship Id="rId23" Type="http://schemas.openxmlformats.org/officeDocument/2006/relationships/font" Target="fonts/Play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CrimsonPro-italic.fntdata"/><Relationship Id="rId25" Type="http://schemas.openxmlformats.org/officeDocument/2006/relationships/font" Target="fonts/CrimsonPro-bold.fntdata"/><Relationship Id="rId28" Type="http://schemas.openxmlformats.org/officeDocument/2006/relationships/font" Target="fonts/NotoSerifDevanagari-regular.fntdata"/><Relationship Id="rId27" Type="http://schemas.openxmlformats.org/officeDocument/2006/relationships/font" Target="fonts/CrimsonPro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NotoSerifDevanagari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>
            <p:ph idx="2" type="pic"/>
          </p:nvPr>
        </p:nvSpPr>
        <p:spPr>
          <a:xfrm>
            <a:off x="-32600" y="3250"/>
            <a:ext cx="183207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-32600" y="1955575"/>
            <a:ext cx="11797531" cy="6840767"/>
          </a:xfrm>
          <a:custGeom>
            <a:rect b="b" l="l" r="r" t="t"/>
            <a:pathLst>
              <a:path extrusionOk="0" h="1801387" w="3186369">
                <a:moveTo>
                  <a:pt x="0" y="0"/>
                </a:moveTo>
                <a:lnTo>
                  <a:pt x="3186369" y="0"/>
                </a:lnTo>
                <a:lnTo>
                  <a:pt x="3186369" y="1801387"/>
                </a:lnTo>
                <a:lnTo>
                  <a:pt x="0" y="1801387"/>
                </a:lnTo>
                <a:close/>
              </a:path>
            </a:pathLst>
          </a:custGeom>
          <a:solidFill>
            <a:srgbClr val="243D16"/>
          </a:solid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>
            <a:off x="5000" y="8588775"/>
            <a:ext cx="11766010" cy="206481"/>
          </a:xfrm>
          <a:custGeom>
            <a:rect b="b" l="l" r="r" t="t"/>
            <a:pathLst>
              <a:path extrusionOk="0" h="54373" w="2876775">
                <a:moveTo>
                  <a:pt x="0" y="0"/>
                </a:moveTo>
                <a:lnTo>
                  <a:pt x="2876775" y="0"/>
                </a:lnTo>
                <a:lnTo>
                  <a:pt x="2876775" y="54373"/>
                </a:lnTo>
                <a:lnTo>
                  <a:pt x="0" y="54373"/>
                </a:lnTo>
                <a:close/>
              </a:path>
            </a:pathLst>
          </a:custGeom>
          <a:solidFill>
            <a:srgbClr val="D6AF4C"/>
          </a:solidFill>
          <a:ln>
            <a:noFill/>
          </a:ln>
        </p:spPr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858125" y="2474825"/>
            <a:ext cx="10207800" cy="3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6AF4C"/>
              </a:buClr>
              <a:buSzPts val="10000"/>
              <a:buFont typeface="Noto Serif Devanagari"/>
              <a:buNone/>
              <a:defRPr i="0" sz="10000" u="none" cap="none" strike="noStrike">
                <a:solidFill>
                  <a:srgbClr val="D6AF4C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750550" y="7007700"/>
            <a:ext cx="103644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55600" lvl="1" marL="914400" marR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-355600" lvl="2" marL="1371600" marR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-355600" lvl="3" marL="18288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-355600" lvl="4" marL="22860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»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-355600" lvl="5" marL="27432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-355600" lvl="6" marL="32004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-355600" lvl="7" marL="36576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-355600" lvl="8" marL="41148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582039" y="490796"/>
            <a:ext cx="17127675" cy="9305887"/>
          </a:xfrm>
          <a:custGeom>
            <a:rect b="b" l="l" r="r" t="t"/>
            <a:pathLst>
              <a:path extrusionOk="0" h="15131523" w="27849878">
                <a:moveTo>
                  <a:pt x="0" y="0"/>
                </a:moveTo>
                <a:lnTo>
                  <a:pt x="0" y="15131523"/>
                </a:lnTo>
                <a:lnTo>
                  <a:pt x="27849878" y="15131523"/>
                </a:lnTo>
                <a:lnTo>
                  <a:pt x="27849878" y="0"/>
                </a:lnTo>
                <a:lnTo>
                  <a:pt x="0" y="0"/>
                </a:lnTo>
                <a:close/>
                <a:moveTo>
                  <a:pt x="27786378" y="15068023"/>
                </a:moveTo>
                <a:lnTo>
                  <a:pt x="63500" y="15068023"/>
                </a:lnTo>
                <a:lnTo>
                  <a:pt x="63500" y="63500"/>
                </a:lnTo>
                <a:lnTo>
                  <a:pt x="27786378" y="63500"/>
                </a:lnTo>
                <a:lnTo>
                  <a:pt x="27786378" y="15068023"/>
                </a:lnTo>
                <a:close/>
                <a:moveTo>
                  <a:pt x="394081" y="14762842"/>
                </a:moveTo>
                <a:cubicBezTo>
                  <a:pt x="429387" y="14766271"/>
                  <a:pt x="529209" y="14786972"/>
                  <a:pt x="529209" y="14909273"/>
                </a:cubicBezTo>
                <a:lnTo>
                  <a:pt x="529209" y="14921973"/>
                </a:lnTo>
                <a:lnTo>
                  <a:pt x="27320670" y="14921973"/>
                </a:lnTo>
                <a:lnTo>
                  <a:pt x="27320670" y="14909273"/>
                </a:lnTo>
                <a:cubicBezTo>
                  <a:pt x="27320670" y="14787354"/>
                  <a:pt x="27420491" y="14766525"/>
                  <a:pt x="27455797" y="14762842"/>
                </a:cubicBezTo>
                <a:cubicBezTo>
                  <a:pt x="27462655" y="14851742"/>
                  <a:pt x="27537079" y="14921973"/>
                  <a:pt x="27627628" y="14921973"/>
                </a:cubicBezTo>
                <a:lnTo>
                  <a:pt x="27640328" y="14921973"/>
                </a:lnTo>
                <a:lnTo>
                  <a:pt x="27640328" y="14909273"/>
                </a:lnTo>
                <a:cubicBezTo>
                  <a:pt x="27640328" y="14818595"/>
                  <a:pt x="27569970" y="14744173"/>
                  <a:pt x="27480943" y="14737442"/>
                </a:cubicBezTo>
                <a:cubicBezTo>
                  <a:pt x="27483231" y="14697309"/>
                  <a:pt x="27496945" y="14665180"/>
                  <a:pt x="27521839" y="14642065"/>
                </a:cubicBezTo>
                <a:cubicBezTo>
                  <a:pt x="27565145" y="14601934"/>
                  <a:pt x="27625343" y="14602187"/>
                  <a:pt x="27625725" y="14602187"/>
                </a:cubicBezTo>
                <a:lnTo>
                  <a:pt x="27640201" y="14602314"/>
                </a:lnTo>
                <a:lnTo>
                  <a:pt x="27640201" y="14589741"/>
                </a:lnTo>
                <a:lnTo>
                  <a:pt x="27640201" y="541909"/>
                </a:lnTo>
                <a:lnTo>
                  <a:pt x="27640201" y="529463"/>
                </a:lnTo>
                <a:lnTo>
                  <a:pt x="27625725" y="529463"/>
                </a:lnTo>
                <a:cubicBezTo>
                  <a:pt x="27625089" y="529590"/>
                  <a:pt x="27565272" y="529717"/>
                  <a:pt x="27521839" y="489585"/>
                </a:cubicBezTo>
                <a:cubicBezTo>
                  <a:pt x="27496818" y="466344"/>
                  <a:pt x="27483104" y="434213"/>
                  <a:pt x="27480816" y="394208"/>
                </a:cubicBezTo>
                <a:cubicBezTo>
                  <a:pt x="27569843" y="387477"/>
                  <a:pt x="27640201" y="313055"/>
                  <a:pt x="27640201" y="222377"/>
                </a:cubicBezTo>
                <a:lnTo>
                  <a:pt x="27640201" y="209677"/>
                </a:lnTo>
                <a:lnTo>
                  <a:pt x="27627501" y="209677"/>
                </a:lnTo>
                <a:cubicBezTo>
                  <a:pt x="27536952" y="209677"/>
                  <a:pt x="27462528" y="279908"/>
                  <a:pt x="27455670" y="368808"/>
                </a:cubicBezTo>
                <a:cubicBezTo>
                  <a:pt x="27420364" y="365252"/>
                  <a:pt x="27320543" y="344297"/>
                  <a:pt x="27320543" y="222377"/>
                </a:cubicBezTo>
                <a:lnTo>
                  <a:pt x="27320543" y="209677"/>
                </a:lnTo>
                <a:lnTo>
                  <a:pt x="529209" y="209677"/>
                </a:lnTo>
                <a:lnTo>
                  <a:pt x="529209" y="222377"/>
                </a:lnTo>
                <a:cubicBezTo>
                  <a:pt x="529209" y="344297"/>
                  <a:pt x="429387" y="365252"/>
                  <a:pt x="394081" y="368808"/>
                </a:cubicBezTo>
                <a:cubicBezTo>
                  <a:pt x="387223" y="279908"/>
                  <a:pt x="312801" y="209677"/>
                  <a:pt x="222250" y="209677"/>
                </a:cubicBezTo>
                <a:lnTo>
                  <a:pt x="209550" y="209677"/>
                </a:lnTo>
                <a:lnTo>
                  <a:pt x="209550" y="222377"/>
                </a:lnTo>
                <a:cubicBezTo>
                  <a:pt x="209550" y="313055"/>
                  <a:pt x="279908" y="387477"/>
                  <a:pt x="368935" y="394208"/>
                </a:cubicBezTo>
                <a:cubicBezTo>
                  <a:pt x="366649" y="434340"/>
                  <a:pt x="352933" y="466471"/>
                  <a:pt x="327914" y="489585"/>
                </a:cubicBezTo>
                <a:cubicBezTo>
                  <a:pt x="284480" y="529844"/>
                  <a:pt x="224663" y="529463"/>
                  <a:pt x="224028" y="529463"/>
                </a:cubicBezTo>
                <a:lnTo>
                  <a:pt x="209550" y="529844"/>
                </a:lnTo>
                <a:lnTo>
                  <a:pt x="209550" y="541909"/>
                </a:lnTo>
                <a:lnTo>
                  <a:pt x="209550" y="14589614"/>
                </a:lnTo>
                <a:lnTo>
                  <a:pt x="209550" y="14602949"/>
                </a:lnTo>
                <a:lnTo>
                  <a:pt x="224028" y="14602187"/>
                </a:lnTo>
                <a:cubicBezTo>
                  <a:pt x="224790" y="14602187"/>
                  <a:pt x="284607" y="14601934"/>
                  <a:pt x="327914" y="14642065"/>
                </a:cubicBezTo>
                <a:cubicBezTo>
                  <a:pt x="352933" y="14665307"/>
                  <a:pt x="366649" y="14697311"/>
                  <a:pt x="368808" y="14737442"/>
                </a:cubicBezTo>
                <a:cubicBezTo>
                  <a:pt x="279781" y="14744173"/>
                  <a:pt x="209423" y="14818595"/>
                  <a:pt x="209423" y="14909273"/>
                </a:cubicBezTo>
                <a:lnTo>
                  <a:pt x="209423" y="14921973"/>
                </a:lnTo>
                <a:lnTo>
                  <a:pt x="222123" y="14921973"/>
                </a:lnTo>
                <a:cubicBezTo>
                  <a:pt x="312801" y="14921973"/>
                  <a:pt x="387223" y="14851742"/>
                  <a:pt x="394081" y="14762842"/>
                </a:cubicBezTo>
                <a:close/>
                <a:moveTo>
                  <a:pt x="318516" y="14603458"/>
                </a:moveTo>
                <a:cubicBezTo>
                  <a:pt x="285496" y="14583772"/>
                  <a:pt x="251206" y="14578565"/>
                  <a:pt x="234950" y="14577168"/>
                </a:cubicBezTo>
                <a:lnTo>
                  <a:pt x="234950" y="554355"/>
                </a:lnTo>
                <a:cubicBezTo>
                  <a:pt x="251206" y="552958"/>
                  <a:pt x="285496" y="547751"/>
                  <a:pt x="318516" y="528066"/>
                </a:cubicBezTo>
                <a:cubicBezTo>
                  <a:pt x="351536" y="508381"/>
                  <a:pt x="390398" y="469519"/>
                  <a:pt x="394462" y="394843"/>
                </a:cubicBezTo>
                <a:lnTo>
                  <a:pt x="394843" y="394843"/>
                </a:lnTo>
                <a:lnTo>
                  <a:pt x="394843" y="393954"/>
                </a:lnTo>
                <a:cubicBezTo>
                  <a:pt x="433451" y="389890"/>
                  <a:pt x="547497" y="366776"/>
                  <a:pt x="554355" y="234950"/>
                </a:cubicBezTo>
                <a:lnTo>
                  <a:pt x="27295652" y="234950"/>
                </a:lnTo>
                <a:cubicBezTo>
                  <a:pt x="27302510" y="366649"/>
                  <a:pt x="27416556" y="389890"/>
                  <a:pt x="27455161" y="393954"/>
                </a:cubicBezTo>
                <a:lnTo>
                  <a:pt x="27455161" y="394843"/>
                </a:lnTo>
                <a:lnTo>
                  <a:pt x="27455543" y="394843"/>
                </a:lnTo>
                <a:cubicBezTo>
                  <a:pt x="27459480" y="469519"/>
                  <a:pt x="27498470" y="508508"/>
                  <a:pt x="27531489" y="528066"/>
                </a:cubicBezTo>
                <a:cubicBezTo>
                  <a:pt x="27564510" y="547751"/>
                  <a:pt x="27598799" y="552958"/>
                  <a:pt x="27615055" y="554355"/>
                </a:cubicBezTo>
                <a:lnTo>
                  <a:pt x="27615055" y="14577168"/>
                </a:lnTo>
                <a:cubicBezTo>
                  <a:pt x="27598799" y="14578565"/>
                  <a:pt x="27564510" y="14583772"/>
                  <a:pt x="27531489" y="14603456"/>
                </a:cubicBezTo>
                <a:cubicBezTo>
                  <a:pt x="27498470" y="14623142"/>
                  <a:pt x="27459608" y="14662005"/>
                  <a:pt x="27455543" y="14736681"/>
                </a:cubicBezTo>
                <a:lnTo>
                  <a:pt x="27455161" y="14736681"/>
                </a:lnTo>
                <a:lnTo>
                  <a:pt x="27455161" y="14737569"/>
                </a:lnTo>
                <a:cubicBezTo>
                  <a:pt x="27416556" y="14741634"/>
                  <a:pt x="27302510" y="14764747"/>
                  <a:pt x="27295652" y="14896573"/>
                </a:cubicBezTo>
                <a:lnTo>
                  <a:pt x="554355" y="14896573"/>
                </a:lnTo>
                <a:cubicBezTo>
                  <a:pt x="547497" y="14764874"/>
                  <a:pt x="433451" y="14741634"/>
                  <a:pt x="394843" y="14737569"/>
                </a:cubicBezTo>
                <a:lnTo>
                  <a:pt x="394843" y="14736681"/>
                </a:lnTo>
                <a:lnTo>
                  <a:pt x="394462" y="14736681"/>
                </a:lnTo>
                <a:cubicBezTo>
                  <a:pt x="390398" y="14662005"/>
                  <a:pt x="351536" y="14623142"/>
                  <a:pt x="318516" y="14603458"/>
                </a:cubicBezTo>
                <a:close/>
              </a:path>
            </a:pathLst>
          </a:custGeom>
          <a:solidFill>
            <a:srgbClr val="D6A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1028700" y="762226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243D1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19488" y="3644050"/>
            <a:ext cx="4905024" cy="533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>
            <p:ph type="title"/>
          </p:nvPr>
        </p:nvSpPr>
        <p:spPr>
          <a:xfrm>
            <a:off x="1347050" y="1136038"/>
            <a:ext cx="10207800" cy="21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6AF4C"/>
              </a:buClr>
              <a:buSzPts val="8500"/>
              <a:buFont typeface="Noto Serif Devanagari"/>
              <a:buNone/>
              <a:defRPr i="0" sz="8500" u="none" cap="none" strike="noStrike">
                <a:solidFill>
                  <a:srgbClr val="D6AF4C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11554850" y="3350525"/>
            <a:ext cx="5124000" cy="56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55600" lvl="1" marL="914400" marR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-355600" lvl="2" marL="1371600" marR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-355600" lvl="3" marL="18288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-355600" lvl="4" marL="22860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»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-355600" lvl="5" marL="27432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-355600" lvl="6" marL="32004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-355600" lvl="7" marL="36576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-355600" lvl="8" marL="41148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D6AF4C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1028700" y="762226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243D1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1028700" y="1136038"/>
            <a:ext cx="10207800" cy="21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Font typeface="Noto Serif Devanagari"/>
              <a:buNone/>
              <a:defRPr i="0" sz="8500" u="none" cap="none" strike="noStrike">
                <a:solidFill>
                  <a:srgbClr val="243D16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12135300" y="1136050"/>
            <a:ext cx="5124000" cy="20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55600" lvl="1" marL="914400" marR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-355600" lvl="2" marL="1371600" marR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-355600" lvl="3" marL="18288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-355600" lvl="4" marL="22860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»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-355600" lvl="5" marL="27432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-355600" lvl="6" marL="32004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-355600" lvl="7" marL="36576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-355600" lvl="8" marL="41148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/>
        </p:txBody>
      </p:sp>
      <p:sp>
        <p:nvSpPr>
          <p:cNvPr id="31" name="Google Shape;31;p5"/>
          <p:cNvSpPr/>
          <p:nvPr>
            <p:ph idx="2" type="pic"/>
          </p:nvPr>
        </p:nvSpPr>
        <p:spPr>
          <a:xfrm>
            <a:off x="1028700" y="4608925"/>
            <a:ext cx="15972900" cy="4781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1053700" y="960013"/>
            <a:ext cx="10207800" cy="21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6AF4C"/>
              </a:buClr>
              <a:buSzPts val="8500"/>
              <a:buFont typeface="Noto Serif Devanagari"/>
              <a:buNone/>
              <a:defRPr i="0" sz="8500" u="none" cap="none" strike="noStrike">
                <a:solidFill>
                  <a:srgbClr val="D6AF4C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/>
        </p:txBody>
      </p:sp>
      <p:sp>
        <p:nvSpPr>
          <p:cNvPr id="34" name="Google Shape;34;p6"/>
          <p:cNvSpPr txBox="1"/>
          <p:nvPr>
            <p:ph idx="1" type="body"/>
          </p:nvPr>
        </p:nvSpPr>
        <p:spPr>
          <a:xfrm>
            <a:off x="1248300" y="3780750"/>
            <a:ext cx="5124000" cy="56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55600" lvl="1" marL="914400" marR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-355600" lvl="2" marL="1371600" marR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-355600" lvl="3" marL="18288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-355600" lvl="4" marL="22860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»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-355600" lvl="5" marL="27432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-355600" lvl="6" marL="32004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-355600" lvl="7" marL="36576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-355600" lvl="8" marL="41148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/>
        </p:txBody>
      </p:sp>
      <p:sp>
        <p:nvSpPr>
          <p:cNvPr id="35" name="Google Shape;35;p6"/>
          <p:cNvSpPr/>
          <p:nvPr>
            <p:ph idx="2" type="pic"/>
          </p:nvPr>
        </p:nvSpPr>
        <p:spPr>
          <a:xfrm>
            <a:off x="12601250" y="0"/>
            <a:ext cx="56868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rgbClr val="D6AF4C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>
            <p:ph idx="2" type="pic"/>
          </p:nvPr>
        </p:nvSpPr>
        <p:spPr>
          <a:xfrm>
            <a:off x="955225" y="1387800"/>
            <a:ext cx="5000400" cy="7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7"/>
          <p:cNvSpPr/>
          <p:nvPr>
            <p:ph idx="3" type="pic"/>
          </p:nvPr>
        </p:nvSpPr>
        <p:spPr>
          <a:xfrm>
            <a:off x="6193950" y="1387800"/>
            <a:ext cx="5000400" cy="36354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7"/>
          <p:cNvSpPr/>
          <p:nvPr>
            <p:ph idx="4" type="pic"/>
          </p:nvPr>
        </p:nvSpPr>
        <p:spPr>
          <a:xfrm>
            <a:off x="6193950" y="5263716"/>
            <a:ext cx="5000400" cy="36354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11669475" y="1387800"/>
            <a:ext cx="6023400" cy="4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Font typeface="Noto Serif Devanagari"/>
              <a:buNone/>
              <a:defRPr i="0" sz="8500" u="none" cap="none" strike="noStrike">
                <a:solidFill>
                  <a:srgbClr val="243D16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11864075" y="6549725"/>
            <a:ext cx="6023400" cy="23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55600" lvl="1" marL="914400" marR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-355600" lvl="2" marL="1371600" marR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-355600" lvl="3" marL="18288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-355600" lvl="4" marL="22860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»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-355600" lvl="5" marL="27432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-355600" lvl="6" marL="32004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-355600" lvl="7" marL="36576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-355600" lvl="8" marL="4114800" marR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43D16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>
            <p:ph idx="2" type="pic"/>
          </p:nvPr>
        </p:nvSpPr>
        <p:spPr>
          <a:xfrm>
            <a:off x="-32600" y="3250"/>
            <a:ext cx="183207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4" name="Google Shape;44;p8"/>
          <p:cNvGrpSpPr/>
          <p:nvPr/>
        </p:nvGrpSpPr>
        <p:grpSpPr>
          <a:xfrm>
            <a:off x="3819422" y="1681653"/>
            <a:ext cx="10625193" cy="6731766"/>
            <a:chOff x="-8612" y="-255961"/>
            <a:chExt cx="14166924" cy="8975687"/>
          </a:xfrm>
        </p:grpSpPr>
        <p:grpSp>
          <p:nvGrpSpPr>
            <p:cNvPr id="45" name="Google Shape;45;p8"/>
            <p:cNvGrpSpPr/>
            <p:nvPr/>
          </p:nvGrpSpPr>
          <p:grpSpPr>
            <a:xfrm rot="-115586">
              <a:off x="130562" y="-24925"/>
              <a:ext cx="13888577" cy="8513616"/>
              <a:chOff x="0" y="-57150"/>
              <a:chExt cx="3098100" cy="1899117"/>
            </a:xfrm>
          </p:grpSpPr>
          <p:sp>
            <p:nvSpPr>
              <p:cNvPr id="46" name="Google Shape;46;p8"/>
              <p:cNvSpPr/>
              <p:nvPr/>
            </p:nvSpPr>
            <p:spPr>
              <a:xfrm>
                <a:off x="0" y="0"/>
                <a:ext cx="3098074" cy="1841967"/>
              </a:xfrm>
              <a:custGeom>
                <a:rect b="b" l="l" r="r" t="t"/>
                <a:pathLst>
                  <a:path extrusionOk="0" h="1841967" w="3098074">
                    <a:moveTo>
                      <a:pt x="0" y="0"/>
                    </a:moveTo>
                    <a:lnTo>
                      <a:pt x="3098074" y="0"/>
                    </a:lnTo>
                    <a:lnTo>
                      <a:pt x="3098074" y="1841967"/>
                    </a:lnTo>
                    <a:lnTo>
                      <a:pt x="0" y="1841967"/>
                    </a:lnTo>
                    <a:close/>
                  </a:path>
                </a:pathLst>
              </a:custGeom>
              <a:solidFill>
                <a:srgbClr val="FDF6E5"/>
              </a:solidFill>
              <a:ln>
                <a:noFill/>
              </a:ln>
            </p:spPr>
          </p:sp>
          <p:sp>
            <p:nvSpPr>
              <p:cNvPr id="47" name="Google Shape;47;p8"/>
              <p:cNvSpPr txBox="1"/>
              <p:nvPr/>
            </p:nvSpPr>
            <p:spPr>
              <a:xfrm>
                <a:off x="0" y="-57150"/>
                <a:ext cx="3098100" cy="189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" name="Google Shape;48;p8"/>
            <p:cNvSpPr/>
            <p:nvPr/>
          </p:nvSpPr>
          <p:spPr>
            <a:xfrm rot="-116772">
              <a:off x="406821" y="474323"/>
              <a:ext cx="13331377" cy="7758045"/>
            </a:xfrm>
            <a:custGeom>
              <a:rect b="b" l="l" r="r" t="t"/>
              <a:pathLst>
                <a:path extrusionOk="0" h="15055475" w="25871236">
                  <a:moveTo>
                    <a:pt x="25791861" y="342900"/>
                  </a:moveTo>
                  <a:cubicBezTo>
                    <a:pt x="25777129" y="204470"/>
                    <a:pt x="25666765" y="94107"/>
                    <a:pt x="25528336" y="79375"/>
                  </a:cubicBezTo>
                  <a:lnTo>
                    <a:pt x="25528336" y="0"/>
                  </a:lnTo>
                  <a:lnTo>
                    <a:pt x="342900" y="0"/>
                  </a:lnTo>
                  <a:lnTo>
                    <a:pt x="342900" y="79375"/>
                  </a:lnTo>
                  <a:cubicBezTo>
                    <a:pt x="204470" y="94107"/>
                    <a:pt x="94107" y="204470"/>
                    <a:pt x="79375" y="342900"/>
                  </a:cubicBezTo>
                  <a:lnTo>
                    <a:pt x="0" y="342900"/>
                  </a:lnTo>
                  <a:lnTo>
                    <a:pt x="0" y="14712575"/>
                  </a:lnTo>
                  <a:lnTo>
                    <a:pt x="79375" y="14712575"/>
                  </a:lnTo>
                  <a:cubicBezTo>
                    <a:pt x="94107" y="14851005"/>
                    <a:pt x="204470" y="14961367"/>
                    <a:pt x="342900" y="14976100"/>
                  </a:cubicBezTo>
                  <a:lnTo>
                    <a:pt x="342900" y="15055475"/>
                  </a:lnTo>
                  <a:lnTo>
                    <a:pt x="25528336" y="15055475"/>
                  </a:lnTo>
                  <a:lnTo>
                    <a:pt x="25528336" y="14976100"/>
                  </a:lnTo>
                  <a:cubicBezTo>
                    <a:pt x="25666765" y="14961367"/>
                    <a:pt x="25777129" y="14851005"/>
                    <a:pt x="25791861" y="14712575"/>
                  </a:cubicBezTo>
                  <a:lnTo>
                    <a:pt x="25871236" y="14712575"/>
                  </a:lnTo>
                  <a:lnTo>
                    <a:pt x="25871236" y="342900"/>
                  </a:lnTo>
                  <a:lnTo>
                    <a:pt x="25791861" y="342900"/>
                  </a:lnTo>
                  <a:close/>
                  <a:moveTo>
                    <a:pt x="25807736" y="14649075"/>
                  </a:moveTo>
                  <a:lnTo>
                    <a:pt x="25730140" y="14649075"/>
                  </a:lnTo>
                  <a:lnTo>
                    <a:pt x="25730140" y="14680825"/>
                  </a:lnTo>
                  <a:cubicBezTo>
                    <a:pt x="25730140" y="14809603"/>
                    <a:pt x="25625365" y="14914378"/>
                    <a:pt x="25496586" y="14914378"/>
                  </a:cubicBezTo>
                  <a:lnTo>
                    <a:pt x="25464836" y="14914378"/>
                  </a:lnTo>
                  <a:lnTo>
                    <a:pt x="25464836" y="14991975"/>
                  </a:lnTo>
                  <a:lnTo>
                    <a:pt x="406400" y="14991975"/>
                  </a:lnTo>
                  <a:lnTo>
                    <a:pt x="406400" y="14914378"/>
                  </a:lnTo>
                  <a:lnTo>
                    <a:pt x="374650" y="14914378"/>
                  </a:lnTo>
                  <a:cubicBezTo>
                    <a:pt x="245872" y="14914378"/>
                    <a:pt x="141097" y="14809603"/>
                    <a:pt x="141097" y="14680825"/>
                  </a:cubicBezTo>
                  <a:lnTo>
                    <a:pt x="141097" y="14649075"/>
                  </a:lnTo>
                  <a:lnTo>
                    <a:pt x="63500" y="14649075"/>
                  </a:lnTo>
                  <a:lnTo>
                    <a:pt x="63500" y="406400"/>
                  </a:lnTo>
                  <a:lnTo>
                    <a:pt x="141097" y="406400"/>
                  </a:lnTo>
                  <a:lnTo>
                    <a:pt x="141097" y="374650"/>
                  </a:lnTo>
                  <a:cubicBezTo>
                    <a:pt x="141097" y="245872"/>
                    <a:pt x="245872" y="141097"/>
                    <a:pt x="374650" y="141097"/>
                  </a:cubicBezTo>
                  <a:lnTo>
                    <a:pt x="406400" y="141097"/>
                  </a:lnTo>
                  <a:lnTo>
                    <a:pt x="406400" y="63500"/>
                  </a:lnTo>
                  <a:lnTo>
                    <a:pt x="25464836" y="63500"/>
                  </a:lnTo>
                  <a:lnTo>
                    <a:pt x="25464836" y="141097"/>
                  </a:lnTo>
                  <a:lnTo>
                    <a:pt x="25496586" y="141097"/>
                  </a:lnTo>
                  <a:cubicBezTo>
                    <a:pt x="25625365" y="141097"/>
                    <a:pt x="25730140" y="245872"/>
                    <a:pt x="25730140" y="374650"/>
                  </a:cubicBezTo>
                  <a:lnTo>
                    <a:pt x="25730140" y="406400"/>
                  </a:lnTo>
                  <a:lnTo>
                    <a:pt x="25807736" y="406400"/>
                  </a:lnTo>
                  <a:lnTo>
                    <a:pt x="25807736" y="14649075"/>
                  </a:lnTo>
                  <a:close/>
                  <a:moveTo>
                    <a:pt x="25584090" y="411480"/>
                  </a:moveTo>
                  <a:cubicBezTo>
                    <a:pt x="25584090" y="343027"/>
                    <a:pt x="25528336" y="287274"/>
                    <a:pt x="25459883" y="287274"/>
                  </a:cubicBezTo>
                  <a:lnTo>
                    <a:pt x="25318913" y="287274"/>
                  </a:lnTo>
                  <a:lnTo>
                    <a:pt x="25318913" y="209677"/>
                  </a:lnTo>
                  <a:lnTo>
                    <a:pt x="550926" y="209677"/>
                  </a:lnTo>
                  <a:lnTo>
                    <a:pt x="549656" y="287274"/>
                  </a:lnTo>
                  <a:lnTo>
                    <a:pt x="411480" y="287274"/>
                  </a:lnTo>
                  <a:cubicBezTo>
                    <a:pt x="343027" y="287274"/>
                    <a:pt x="287274" y="343027"/>
                    <a:pt x="287274" y="411480"/>
                  </a:cubicBezTo>
                  <a:lnTo>
                    <a:pt x="287274" y="552450"/>
                  </a:lnTo>
                  <a:lnTo>
                    <a:pt x="209550" y="552450"/>
                  </a:lnTo>
                  <a:lnTo>
                    <a:pt x="209550" y="14503025"/>
                  </a:lnTo>
                  <a:lnTo>
                    <a:pt x="287147" y="14503025"/>
                  </a:lnTo>
                  <a:lnTo>
                    <a:pt x="287147" y="14643995"/>
                  </a:lnTo>
                  <a:cubicBezTo>
                    <a:pt x="287147" y="14712448"/>
                    <a:pt x="342900" y="14768201"/>
                    <a:pt x="411353" y="14768201"/>
                  </a:cubicBezTo>
                  <a:lnTo>
                    <a:pt x="552323" y="14768201"/>
                  </a:lnTo>
                  <a:lnTo>
                    <a:pt x="552323" y="14845798"/>
                  </a:lnTo>
                  <a:lnTo>
                    <a:pt x="25318659" y="14845798"/>
                  </a:lnTo>
                  <a:lnTo>
                    <a:pt x="25318659" y="14768201"/>
                  </a:lnTo>
                  <a:lnTo>
                    <a:pt x="25459629" y="14768201"/>
                  </a:lnTo>
                  <a:cubicBezTo>
                    <a:pt x="25528082" y="14768201"/>
                    <a:pt x="25583835" y="14712448"/>
                    <a:pt x="25583835" y="14643995"/>
                  </a:cubicBezTo>
                  <a:lnTo>
                    <a:pt x="25583835" y="14503025"/>
                  </a:lnTo>
                  <a:lnTo>
                    <a:pt x="25661432" y="14503025"/>
                  </a:lnTo>
                  <a:lnTo>
                    <a:pt x="25661432" y="552450"/>
                  </a:lnTo>
                  <a:lnTo>
                    <a:pt x="25583835" y="552450"/>
                  </a:lnTo>
                  <a:lnTo>
                    <a:pt x="25583835" y="411480"/>
                  </a:lnTo>
                  <a:close/>
                  <a:moveTo>
                    <a:pt x="25636286" y="577850"/>
                  </a:moveTo>
                  <a:lnTo>
                    <a:pt x="25636286" y="14477625"/>
                  </a:lnTo>
                  <a:lnTo>
                    <a:pt x="25558690" y="14477625"/>
                  </a:lnTo>
                  <a:lnTo>
                    <a:pt x="25558690" y="14643995"/>
                  </a:lnTo>
                  <a:cubicBezTo>
                    <a:pt x="25558690" y="14698478"/>
                    <a:pt x="25514365" y="14742801"/>
                    <a:pt x="25459883" y="14742801"/>
                  </a:cubicBezTo>
                  <a:lnTo>
                    <a:pt x="25293513" y="14742801"/>
                  </a:lnTo>
                  <a:lnTo>
                    <a:pt x="25293513" y="14820398"/>
                  </a:lnTo>
                  <a:lnTo>
                    <a:pt x="577977" y="14820398"/>
                  </a:lnTo>
                  <a:lnTo>
                    <a:pt x="577977" y="14742801"/>
                  </a:lnTo>
                  <a:lnTo>
                    <a:pt x="411480" y="14742801"/>
                  </a:lnTo>
                  <a:cubicBezTo>
                    <a:pt x="356997" y="14742801"/>
                    <a:pt x="312674" y="14698478"/>
                    <a:pt x="312674" y="14643995"/>
                  </a:cubicBezTo>
                  <a:lnTo>
                    <a:pt x="312674" y="14477625"/>
                  </a:lnTo>
                  <a:lnTo>
                    <a:pt x="234950" y="14477625"/>
                  </a:lnTo>
                  <a:lnTo>
                    <a:pt x="234950" y="577850"/>
                  </a:lnTo>
                  <a:lnTo>
                    <a:pt x="312547" y="577850"/>
                  </a:lnTo>
                  <a:lnTo>
                    <a:pt x="312547" y="411480"/>
                  </a:lnTo>
                  <a:cubicBezTo>
                    <a:pt x="312547" y="356997"/>
                    <a:pt x="356870" y="312674"/>
                    <a:pt x="411353" y="312674"/>
                  </a:cubicBezTo>
                  <a:lnTo>
                    <a:pt x="574548" y="312674"/>
                  </a:lnTo>
                  <a:lnTo>
                    <a:pt x="575818" y="235077"/>
                  </a:lnTo>
                  <a:lnTo>
                    <a:pt x="25293386" y="235077"/>
                  </a:lnTo>
                  <a:lnTo>
                    <a:pt x="25293386" y="312674"/>
                  </a:lnTo>
                  <a:lnTo>
                    <a:pt x="25459756" y="312674"/>
                  </a:lnTo>
                  <a:cubicBezTo>
                    <a:pt x="25514240" y="312674"/>
                    <a:pt x="25558562" y="356997"/>
                    <a:pt x="25558562" y="411480"/>
                  </a:cubicBezTo>
                  <a:lnTo>
                    <a:pt x="25558562" y="577850"/>
                  </a:lnTo>
                  <a:lnTo>
                    <a:pt x="25636286" y="577850"/>
                  </a:lnTo>
                  <a:close/>
                </a:path>
              </a:pathLst>
            </a:custGeom>
            <a:solidFill>
              <a:srgbClr val="243D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8"/>
          <p:cNvSpPr/>
          <p:nvPr/>
        </p:nvSpPr>
        <p:spPr>
          <a:xfrm rot="-306146">
            <a:off x="7540138" y="1050714"/>
            <a:ext cx="3207625" cy="2245297"/>
          </a:xfrm>
          <a:custGeom>
            <a:rect b="b" l="l" r="r" t="t"/>
            <a:pathLst>
              <a:path extrusionOk="0" h="2993842" w="4276993">
                <a:moveTo>
                  <a:pt x="0" y="0"/>
                </a:moveTo>
                <a:lnTo>
                  <a:pt x="4276993" y="0"/>
                </a:lnTo>
                <a:lnTo>
                  <a:pt x="4276993" y="2993842"/>
                </a:lnTo>
                <a:lnTo>
                  <a:pt x="0" y="2993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8"/>
          <p:cNvSpPr txBox="1"/>
          <p:nvPr>
            <p:ph type="title"/>
          </p:nvPr>
        </p:nvSpPr>
        <p:spPr>
          <a:xfrm rot="-148910">
            <a:off x="4937779" y="4077547"/>
            <a:ext cx="8604571" cy="2505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Font typeface="Noto Serif Devanagari"/>
              <a:buNone/>
              <a:defRPr i="0" sz="8500" u="none" cap="none" strike="noStrike">
                <a:solidFill>
                  <a:srgbClr val="243D16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8500"/>
              <a:buNone/>
              <a:defRPr sz="8500">
                <a:solidFill>
                  <a:srgbClr val="243D1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4" name="Google Shape;54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5" name="Google Shape;55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3D1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6AF4C"/>
              </a:buClr>
              <a:buSzPts val="4400"/>
              <a:buFont typeface="Noto Serif Devanagari"/>
              <a:buNone/>
              <a:defRPr i="0" sz="4400" u="none" cap="none" strike="noStrike">
                <a:solidFill>
                  <a:srgbClr val="D6AF4C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355600" lvl="1" marL="914400" marR="0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-355600" lvl="2" marL="1371600" marR="0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-355600" lvl="3" marL="1828800" marR="0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-355600" lvl="4" marL="2286000" marR="0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»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-355600" lvl="5" marL="2743200" marR="0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-355600" lvl="6" marL="3200400" marR="0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-355600" lvl="7" marL="3657600" marR="0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-355600" lvl="8" marL="4114800" marR="0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F8ED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rgbClr val="FFF8ED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slide" Target="/ppt/slides/slide2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slide" Target="/ppt/slides/slide2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25.png"/><Relationship Id="rId8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slide" Target="/ppt/slides/slide2.xml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slide" Target="/ppt/slides/slide2.xml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2.xml"/><Relationship Id="rId4" Type="http://schemas.openxmlformats.org/officeDocument/2006/relationships/image" Target="../media/image20.png"/><Relationship Id="rId5" Type="http://schemas.openxmlformats.org/officeDocument/2006/relationships/image" Target="../media/image14.pn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slide" Target="/ppt/slides/slide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2.xml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slide" Target="/ppt/slides/slide2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slide" Target="/ppt/slides/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" y="0"/>
            <a:ext cx="1828790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>
            <a:off x="0" y="1955575"/>
            <a:ext cx="11765668" cy="6840767"/>
          </a:xfrm>
          <a:custGeom>
            <a:rect b="b" l="l" r="r" t="t"/>
            <a:pathLst>
              <a:path extrusionOk="0" h="1801387" w="3186369">
                <a:moveTo>
                  <a:pt x="0" y="0"/>
                </a:moveTo>
                <a:lnTo>
                  <a:pt x="3186369" y="0"/>
                </a:lnTo>
                <a:lnTo>
                  <a:pt x="3186369" y="1801387"/>
                </a:lnTo>
                <a:lnTo>
                  <a:pt x="0" y="1801387"/>
                </a:lnTo>
                <a:close/>
              </a:path>
            </a:pathLst>
          </a:custGeom>
          <a:solidFill>
            <a:srgbClr val="243D16"/>
          </a:solidFill>
          <a:ln>
            <a:noFill/>
          </a:ln>
        </p:spPr>
      </p:sp>
      <p:grpSp>
        <p:nvGrpSpPr>
          <p:cNvPr id="83" name="Google Shape;83;p13"/>
          <p:cNvGrpSpPr/>
          <p:nvPr/>
        </p:nvGrpSpPr>
        <p:grpSpPr>
          <a:xfrm rot="-474685">
            <a:off x="453801" y="961139"/>
            <a:ext cx="3207745" cy="2245382"/>
            <a:chOff x="0" y="0"/>
            <a:chExt cx="4276993" cy="2993842"/>
          </a:xfrm>
        </p:grpSpPr>
        <p:sp>
          <p:nvSpPr>
            <p:cNvPr id="84" name="Google Shape;84;p13"/>
            <p:cNvSpPr/>
            <p:nvPr/>
          </p:nvSpPr>
          <p:spPr>
            <a:xfrm>
              <a:off x="0" y="0"/>
              <a:ext cx="4276993" cy="2993842"/>
            </a:xfrm>
            <a:custGeom>
              <a:rect b="b" l="l" r="r" t="t"/>
              <a:pathLst>
                <a:path extrusionOk="0" h="2993842" w="4276993">
                  <a:moveTo>
                    <a:pt x="0" y="0"/>
                  </a:moveTo>
                  <a:lnTo>
                    <a:pt x="4276993" y="0"/>
                  </a:lnTo>
                  <a:lnTo>
                    <a:pt x="4276993" y="2993842"/>
                  </a:lnTo>
                  <a:lnTo>
                    <a:pt x="0" y="29938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" name="Google Shape;85;p13"/>
            <p:cNvSpPr txBox="1"/>
            <p:nvPr/>
          </p:nvSpPr>
          <p:spPr>
            <a:xfrm>
              <a:off x="605297" y="1648869"/>
              <a:ext cx="3066400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243D16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Luxe Hotel</a:t>
              </a: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 rot="-5400000">
              <a:off x="1600757" y="304465"/>
              <a:ext cx="1075480" cy="1508964"/>
            </a:xfrm>
            <a:custGeom>
              <a:rect b="b" l="l" r="r" t="t"/>
              <a:pathLst>
                <a:path extrusionOk="0" h="1508964" w="1075480">
                  <a:moveTo>
                    <a:pt x="0" y="0"/>
                  </a:moveTo>
                  <a:lnTo>
                    <a:pt x="1075480" y="0"/>
                  </a:lnTo>
                  <a:lnTo>
                    <a:pt x="1075480" y="1508964"/>
                  </a:lnTo>
                  <a:lnTo>
                    <a:pt x="0" y="15089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87" name="Google Shape;87;p13"/>
          <p:cNvSpPr/>
          <p:nvPr/>
        </p:nvSpPr>
        <p:spPr>
          <a:xfrm>
            <a:off x="5000" y="8588775"/>
            <a:ext cx="11766010" cy="206481"/>
          </a:xfrm>
          <a:custGeom>
            <a:rect b="b" l="l" r="r" t="t"/>
            <a:pathLst>
              <a:path extrusionOk="0" h="54373" w="2876775">
                <a:moveTo>
                  <a:pt x="0" y="0"/>
                </a:moveTo>
                <a:lnTo>
                  <a:pt x="2876775" y="0"/>
                </a:lnTo>
                <a:lnTo>
                  <a:pt x="2876775" y="54373"/>
                </a:lnTo>
                <a:lnTo>
                  <a:pt x="0" y="54373"/>
                </a:lnTo>
                <a:close/>
              </a:path>
            </a:pathLst>
          </a:custGeom>
          <a:solidFill>
            <a:srgbClr val="D6AF4C"/>
          </a:solidFill>
          <a:ln>
            <a:noFill/>
          </a:ln>
        </p:spPr>
      </p:sp>
      <p:sp>
        <p:nvSpPr>
          <p:cNvPr id="88" name="Google Shape;88;p13"/>
          <p:cNvSpPr txBox="1"/>
          <p:nvPr/>
        </p:nvSpPr>
        <p:spPr>
          <a:xfrm>
            <a:off x="768450" y="3838800"/>
            <a:ext cx="11444700" cy="28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1982" u="none" cap="none" strike="noStrike">
                <a:solidFill>
                  <a:srgbClr val="FDF6E5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rPr>
              <a:t>Hotel Sales </a:t>
            </a:r>
            <a:endParaRPr>
              <a:latin typeface="Noto Serif Devanagari"/>
              <a:ea typeface="Noto Serif Devanagari"/>
              <a:cs typeface="Noto Serif Devanagari"/>
              <a:sym typeface="Noto Serif Devanagari"/>
            </a:endParaRPr>
          </a:p>
          <a:p>
            <a:pPr indent="0" lvl="0" marL="0" marR="0" rtl="0" algn="l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1982" u="none" cap="none" strike="noStrike">
                <a:solidFill>
                  <a:srgbClr val="FDF6E5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rPr>
              <a:t>Strategy Slides</a:t>
            </a:r>
            <a:endParaRPr>
              <a:latin typeface="Noto Serif Devanagari"/>
              <a:ea typeface="Noto Serif Devanagari"/>
              <a:cs typeface="Noto Serif Devanagari"/>
              <a:sym typeface="Noto Serif Devanagari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768438" y="7403248"/>
            <a:ext cx="8893548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Turning demand into </a:t>
            </a:r>
            <a:r>
              <a:rPr b="1" i="0" lang="en-US" sz="2799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high-value</a:t>
            </a:r>
            <a:r>
              <a:rPr b="0" i="0" lang="en-US" sz="2799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 bookings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3D16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8" name="Google Shape;248;p22"/>
          <p:cNvGraphicFramePr/>
          <p:nvPr/>
        </p:nvGraphicFramePr>
        <p:xfrm>
          <a:off x="1028700" y="383487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{D915CE9D-58C2-4C51-8D53-62484172C0FB}</a:tableStyleId>
              </a:tblPr>
              <a:tblGrid>
                <a:gridCol w="5410200"/>
                <a:gridCol w="5410200"/>
                <a:gridCol w="5410200"/>
              </a:tblGrid>
              <a:tr h="850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99" u="none" cap="none" strike="noStrike">
                          <a:solidFill>
                            <a:srgbClr val="243D16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Funnel stage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AF4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99" u="none" cap="none" strike="noStrike">
                          <a:solidFill>
                            <a:srgbClr val="243D16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Key actions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AF4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99" u="none" cap="none" strike="noStrike">
                          <a:solidFill>
                            <a:srgbClr val="243D16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Owner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AF4C"/>
                    </a:solidFill>
                  </a:tcPr>
                </a:tc>
              </a:tr>
              <a:tr h="876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Awareness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Campaigns, online presence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Marketing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76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Inquiry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Availability and rate confirmation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Reservations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76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Consideration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Packages and tailored offers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Sales &amp; Reservations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76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Booking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Payments and final details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Reservations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73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Retention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Guest experience and loyalty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Operations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DF6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49" name="Google Shape;249;p22"/>
          <p:cNvSpPr txBox="1"/>
          <p:nvPr/>
        </p:nvSpPr>
        <p:spPr>
          <a:xfrm>
            <a:off x="1028700" y="2596449"/>
            <a:ext cx="139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5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Team roles by funnel stage</a:t>
            </a:r>
            <a:endParaRPr/>
          </a:p>
        </p:txBody>
      </p:sp>
      <p:cxnSp>
        <p:nvCxnSpPr>
          <p:cNvPr id="250" name="Google Shape;250;p22"/>
          <p:cNvCxnSpPr/>
          <p:nvPr/>
        </p:nvCxnSpPr>
        <p:spPr>
          <a:xfrm>
            <a:off x="1028700" y="762226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6AF4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1" name="Google Shape;251;p22"/>
          <p:cNvSpPr txBox="1"/>
          <p:nvPr/>
        </p:nvSpPr>
        <p:spPr>
          <a:xfrm>
            <a:off x="1028700" y="1228725"/>
            <a:ext cx="121707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500" u="none" cap="none" strike="noStrike">
                <a:solidFill>
                  <a:srgbClr val="D6AF4C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rPr>
              <a:t>Sales funnel ownership</a:t>
            </a:r>
            <a:endParaRPr sz="8500">
              <a:latin typeface="Noto Serif Devanagari"/>
              <a:ea typeface="Noto Serif Devanagari"/>
              <a:cs typeface="Noto Serif Devanagari"/>
              <a:sym typeface="Noto Serif Devanagari"/>
            </a:endParaRPr>
          </a:p>
        </p:txBody>
      </p:sp>
      <p:sp>
        <p:nvSpPr>
          <p:cNvPr id="252" name="Google Shape;252;p22"/>
          <p:cNvSpPr/>
          <p:nvPr/>
        </p:nvSpPr>
        <p:spPr>
          <a:xfrm rot="-5400000">
            <a:off x="15292705" y="698846"/>
            <a:ext cx="1636742" cy="2296449"/>
          </a:xfrm>
          <a:custGeom>
            <a:rect b="b" l="l" r="r" t="t"/>
            <a:pathLst>
              <a:path extrusionOk="0" h="2296449" w="1636742">
                <a:moveTo>
                  <a:pt x="0" y="0"/>
                </a:moveTo>
                <a:lnTo>
                  <a:pt x="1636741" y="0"/>
                </a:lnTo>
                <a:lnTo>
                  <a:pt x="1636741" y="2296449"/>
                </a:lnTo>
                <a:lnTo>
                  <a:pt x="0" y="22964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22"/>
          <p:cNvSpPr txBox="1"/>
          <p:nvPr/>
        </p:nvSpPr>
        <p:spPr>
          <a:xfrm>
            <a:off x="1028700" y="9392424"/>
            <a:ext cx="4314825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Overview page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AF4C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3"/>
          <p:cNvGrpSpPr/>
          <p:nvPr/>
        </p:nvGrpSpPr>
        <p:grpSpPr>
          <a:xfrm>
            <a:off x="1028700" y="3079294"/>
            <a:ext cx="7988659" cy="2895573"/>
            <a:chOff x="0" y="-57150"/>
            <a:chExt cx="5239515" cy="1899117"/>
          </a:xfrm>
        </p:grpSpPr>
        <p:sp>
          <p:nvSpPr>
            <p:cNvPr id="259" name="Google Shape;259;p23"/>
            <p:cNvSpPr/>
            <p:nvPr/>
          </p:nvSpPr>
          <p:spPr>
            <a:xfrm>
              <a:off x="0" y="0"/>
              <a:ext cx="5239515" cy="1841967"/>
            </a:xfrm>
            <a:custGeom>
              <a:rect b="b" l="l" r="r" t="t"/>
              <a:pathLst>
                <a:path extrusionOk="0" h="1841967" w="5239515">
                  <a:moveTo>
                    <a:pt x="0" y="0"/>
                  </a:moveTo>
                  <a:lnTo>
                    <a:pt x="5239515" y="0"/>
                  </a:lnTo>
                  <a:lnTo>
                    <a:pt x="5239515" y="1841967"/>
                  </a:lnTo>
                  <a:lnTo>
                    <a:pt x="0" y="1841967"/>
                  </a:lnTo>
                  <a:close/>
                </a:path>
              </a:pathLst>
            </a:custGeom>
            <a:solidFill>
              <a:srgbClr val="243D16"/>
            </a:solidFill>
            <a:ln>
              <a:noFill/>
            </a:ln>
          </p:spPr>
        </p:sp>
        <p:sp>
          <p:nvSpPr>
            <p:cNvPr id="260" name="Google Shape;260;p23"/>
            <p:cNvSpPr txBox="1"/>
            <p:nvPr/>
          </p:nvSpPr>
          <p:spPr>
            <a:xfrm>
              <a:off x="0" y="-57150"/>
              <a:ext cx="5239515" cy="18991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1" name="Google Shape;261;p23"/>
          <p:cNvGrpSpPr/>
          <p:nvPr/>
        </p:nvGrpSpPr>
        <p:grpSpPr>
          <a:xfrm>
            <a:off x="9270641" y="3079294"/>
            <a:ext cx="7988659" cy="2895573"/>
            <a:chOff x="0" y="-57150"/>
            <a:chExt cx="5239515" cy="1899117"/>
          </a:xfrm>
        </p:grpSpPr>
        <p:sp>
          <p:nvSpPr>
            <p:cNvPr id="262" name="Google Shape;262;p23"/>
            <p:cNvSpPr/>
            <p:nvPr/>
          </p:nvSpPr>
          <p:spPr>
            <a:xfrm>
              <a:off x="0" y="0"/>
              <a:ext cx="5239515" cy="1841967"/>
            </a:xfrm>
            <a:custGeom>
              <a:rect b="b" l="l" r="r" t="t"/>
              <a:pathLst>
                <a:path extrusionOk="0" h="1841967" w="5239515">
                  <a:moveTo>
                    <a:pt x="0" y="0"/>
                  </a:moveTo>
                  <a:lnTo>
                    <a:pt x="5239515" y="0"/>
                  </a:lnTo>
                  <a:lnTo>
                    <a:pt x="5239515" y="1841967"/>
                  </a:lnTo>
                  <a:lnTo>
                    <a:pt x="0" y="1841967"/>
                  </a:lnTo>
                  <a:close/>
                </a:path>
              </a:pathLst>
            </a:custGeom>
            <a:solidFill>
              <a:srgbClr val="FDF6E5"/>
            </a:solidFill>
            <a:ln>
              <a:noFill/>
            </a:ln>
          </p:spPr>
        </p:sp>
        <p:sp>
          <p:nvSpPr>
            <p:cNvPr id="263" name="Google Shape;263;p23"/>
            <p:cNvSpPr txBox="1"/>
            <p:nvPr/>
          </p:nvSpPr>
          <p:spPr>
            <a:xfrm>
              <a:off x="0" y="-57150"/>
              <a:ext cx="5239515" cy="18991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23"/>
          <p:cNvGrpSpPr/>
          <p:nvPr/>
        </p:nvGrpSpPr>
        <p:grpSpPr>
          <a:xfrm>
            <a:off x="1028700" y="6155635"/>
            <a:ext cx="7988659" cy="2895573"/>
            <a:chOff x="0" y="-57150"/>
            <a:chExt cx="5239515" cy="1899117"/>
          </a:xfrm>
        </p:grpSpPr>
        <p:sp>
          <p:nvSpPr>
            <p:cNvPr id="265" name="Google Shape;265;p23"/>
            <p:cNvSpPr/>
            <p:nvPr/>
          </p:nvSpPr>
          <p:spPr>
            <a:xfrm>
              <a:off x="0" y="0"/>
              <a:ext cx="5239515" cy="1841967"/>
            </a:xfrm>
            <a:custGeom>
              <a:rect b="b" l="l" r="r" t="t"/>
              <a:pathLst>
                <a:path extrusionOk="0" h="1841967" w="5239515">
                  <a:moveTo>
                    <a:pt x="0" y="0"/>
                  </a:moveTo>
                  <a:lnTo>
                    <a:pt x="5239515" y="0"/>
                  </a:lnTo>
                  <a:lnTo>
                    <a:pt x="5239515" y="1841967"/>
                  </a:lnTo>
                  <a:lnTo>
                    <a:pt x="0" y="1841967"/>
                  </a:lnTo>
                  <a:close/>
                </a:path>
              </a:pathLst>
            </a:custGeom>
            <a:solidFill>
              <a:srgbClr val="FDF6E5"/>
            </a:solidFill>
            <a:ln>
              <a:noFill/>
            </a:ln>
          </p:spPr>
        </p:sp>
        <p:sp>
          <p:nvSpPr>
            <p:cNvPr id="266" name="Google Shape;266;p23"/>
            <p:cNvSpPr txBox="1"/>
            <p:nvPr/>
          </p:nvSpPr>
          <p:spPr>
            <a:xfrm>
              <a:off x="0" y="-57150"/>
              <a:ext cx="5239515" cy="18991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23"/>
          <p:cNvGrpSpPr/>
          <p:nvPr/>
        </p:nvGrpSpPr>
        <p:grpSpPr>
          <a:xfrm>
            <a:off x="9270641" y="6155635"/>
            <a:ext cx="7988659" cy="2895573"/>
            <a:chOff x="0" y="-57150"/>
            <a:chExt cx="5239515" cy="1899117"/>
          </a:xfrm>
        </p:grpSpPr>
        <p:sp>
          <p:nvSpPr>
            <p:cNvPr id="268" name="Google Shape;268;p23"/>
            <p:cNvSpPr/>
            <p:nvPr/>
          </p:nvSpPr>
          <p:spPr>
            <a:xfrm>
              <a:off x="0" y="0"/>
              <a:ext cx="5239515" cy="1841967"/>
            </a:xfrm>
            <a:custGeom>
              <a:rect b="b" l="l" r="r" t="t"/>
              <a:pathLst>
                <a:path extrusionOk="0" h="1841967" w="5239515">
                  <a:moveTo>
                    <a:pt x="0" y="0"/>
                  </a:moveTo>
                  <a:lnTo>
                    <a:pt x="5239515" y="0"/>
                  </a:lnTo>
                  <a:lnTo>
                    <a:pt x="5239515" y="1841967"/>
                  </a:lnTo>
                  <a:lnTo>
                    <a:pt x="0" y="1841967"/>
                  </a:lnTo>
                  <a:close/>
                </a:path>
              </a:pathLst>
            </a:custGeom>
            <a:solidFill>
              <a:srgbClr val="243D16"/>
            </a:solidFill>
            <a:ln>
              <a:noFill/>
            </a:ln>
          </p:spPr>
        </p:sp>
        <p:sp>
          <p:nvSpPr>
            <p:cNvPr id="269" name="Google Shape;269;p23"/>
            <p:cNvSpPr txBox="1"/>
            <p:nvPr/>
          </p:nvSpPr>
          <p:spPr>
            <a:xfrm>
              <a:off x="0" y="-57150"/>
              <a:ext cx="5239515" cy="18991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23"/>
          <p:cNvSpPr/>
          <p:nvPr/>
        </p:nvSpPr>
        <p:spPr>
          <a:xfrm>
            <a:off x="9397698" y="3286152"/>
            <a:ext cx="7734545" cy="2567389"/>
          </a:xfrm>
          <a:custGeom>
            <a:rect b="b" l="l" r="r" t="t"/>
            <a:pathLst>
              <a:path extrusionOk="0" h="4065291" w="12247142">
                <a:moveTo>
                  <a:pt x="0" y="0"/>
                </a:moveTo>
                <a:lnTo>
                  <a:pt x="0" y="4065291"/>
                </a:lnTo>
                <a:lnTo>
                  <a:pt x="12247142" y="4065291"/>
                </a:lnTo>
                <a:lnTo>
                  <a:pt x="12247142" y="0"/>
                </a:lnTo>
                <a:lnTo>
                  <a:pt x="0" y="0"/>
                </a:lnTo>
                <a:close/>
                <a:moveTo>
                  <a:pt x="12183642" y="4001791"/>
                </a:moveTo>
                <a:lnTo>
                  <a:pt x="63500" y="4001791"/>
                </a:lnTo>
                <a:lnTo>
                  <a:pt x="63500" y="63500"/>
                </a:lnTo>
                <a:lnTo>
                  <a:pt x="12183642" y="63500"/>
                </a:lnTo>
                <a:lnTo>
                  <a:pt x="12183642" y="4001791"/>
                </a:lnTo>
                <a:close/>
                <a:moveTo>
                  <a:pt x="394081" y="3696610"/>
                </a:moveTo>
                <a:cubicBezTo>
                  <a:pt x="429387" y="3700039"/>
                  <a:pt x="529209" y="3720740"/>
                  <a:pt x="529209" y="3843041"/>
                </a:cubicBezTo>
                <a:lnTo>
                  <a:pt x="529209" y="3855741"/>
                </a:lnTo>
                <a:lnTo>
                  <a:pt x="11717934" y="3855741"/>
                </a:lnTo>
                <a:lnTo>
                  <a:pt x="11717934" y="3843041"/>
                </a:lnTo>
                <a:cubicBezTo>
                  <a:pt x="11717934" y="3721121"/>
                  <a:pt x="11817755" y="3700293"/>
                  <a:pt x="11853062" y="3696610"/>
                </a:cubicBezTo>
                <a:cubicBezTo>
                  <a:pt x="11859919" y="3785510"/>
                  <a:pt x="11934341" y="3855741"/>
                  <a:pt x="12024892" y="3855741"/>
                </a:cubicBezTo>
                <a:lnTo>
                  <a:pt x="12037592" y="3855741"/>
                </a:lnTo>
                <a:lnTo>
                  <a:pt x="12037592" y="3843041"/>
                </a:lnTo>
                <a:cubicBezTo>
                  <a:pt x="12037592" y="3752363"/>
                  <a:pt x="11967235" y="3677941"/>
                  <a:pt x="11878208" y="3671210"/>
                </a:cubicBezTo>
                <a:cubicBezTo>
                  <a:pt x="11880493" y="3631078"/>
                  <a:pt x="11894210" y="3598947"/>
                  <a:pt x="11919102" y="3575833"/>
                </a:cubicBezTo>
                <a:cubicBezTo>
                  <a:pt x="11962409" y="3535701"/>
                  <a:pt x="12022606" y="3535955"/>
                  <a:pt x="12022988" y="3535955"/>
                </a:cubicBezTo>
                <a:lnTo>
                  <a:pt x="12037465" y="3536082"/>
                </a:lnTo>
                <a:lnTo>
                  <a:pt x="12037465" y="3523509"/>
                </a:lnTo>
                <a:lnTo>
                  <a:pt x="12037465" y="541909"/>
                </a:lnTo>
                <a:lnTo>
                  <a:pt x="12037465" y="529463"/>
                </a:lnTo>
                <a:lnTo>
                  <a:pt x="12022988" y="529463"/>
                </a:lnTo>
                <a:cubicBezTo>
                  <a:pt x="12022353" y="529590"/>
                  <a:pt x="11962536" y="529717"/>
                  <a:pt x="11919102" y="489585"/>
                </a:cubicBezTo>
                <a:cubicBezTo>
                  <a:pt x="11894083" y="466344"/>
                  <a:pt x="11880366" y="434213"/>
                  <a:pt x="11878080" y="394208"/>
                </a:cubicBezTo>
                <a:cubicBezTo>
                  <a:pt x="11967108" y="387477"/>
                  <a:pt x="12037465" y="313055"/>
                  <a:pt x="12037465" y="222377"/>
                </a:cubicBezTo>
                <a:lnTo>
                  <a:pt x="12037465" y="209677"/>
                </a:lnTo>
                <a:lnTo>
                  <a:pt x="12024765" y="209677"/>
                </a:lnTo>
                <a:cubicBezTo>
                  <a:pt x="11934215" y="209677"/>
                  <a:pt x="11859792" y="279908"/>
                  <a:pt x="11852935" y="368808"/>
                </a:cubicBezTo>
                <a:cubicBezTo>
                  <a:pt x="11817628" y="365252"/>
                  <a:pt x="11717806" y="344297"/>
                  <a:pt x="11717806" y="222377"/>
                </a:cubicBezTo>
                <a:lnTo>
                  <a:pt x="11717806" y="209677"/>
                </a:lnTo>
                <a:lnTo>
                  <a:pt x="529209" y="209677"/>
                </a:lnTo>
                <a:lnTo>
                  <a:pt x="529209" y="222377"/>
                </a:lnTo>
                <a:cubicBezTo>
                  <a:pt x="529209" y="344297"/>
                  <a:pt x="429387" y="365252"/>
                  <a:pt x="394081" y="368808"/>
                </a:cubicBezTo>
                <a:cubicBezTo>
                  <a:pt x="387223" y="279908"/>
                  <a:pt x="312801" y="209677"/>
                  <a:pt x="222250" y="209677"/>
                </a:cubicBezTo>
                <a:lnTo>
                  <a:pt x="209550" y="209677"/>
                </a:lnTo>
                <a:lnTo>
                  <a:pt x="209550" y="222377"/>
                </a:lnTo>
                <a:cubicBezTo>
                  <a:pt x="209550" y="313055"/>
                  <a:pt x="279908" y="387477"/>
                  <a:pt x="368935" y="394208"/>
                </a:cubicBezTo>
                <a:cubicBezTo>
                  <a:pt x="366649" y="434340"/>
                  <a:pt x="352933" y="466471"/>
                  <a:pt x="327914" y="489585"/>
                </a:cubicBezTo>
                <a:cubicBezTo>
                  <a:pt x="284480" y="529844"/>
                  <a:pt x="224663" y="529463"/>
                  <a:pt x="224028" y="529463"/>
                </a:cubicBezTo>
                <a:lnTo>
                  <a:pt x="209550" y="529844"/>
                </a:lnTo>
                <a:lnTo>
                  <a:pt x="209550" y="541909"/>
                </a:lnTo>
                <a:lnTo>
                  <a:pt x="209550" y="3523382"/>
                </a:lnTo>
                <a:lnTo>
                  <a:pt x="209550" y="3536717"/>
                </a:lnTo>
                <a:lnTo>
                  <a:pt x="224028" y="3535955"/>
                </a:lnTo>
                <a:cubicBezTo>
                  <a:pt x="224790" y="3535955"/>
                  <a:pt x="284607" y="3535701"/>
                  <a:pt x="327914" y="3575833"/>
                </a:cubicBezTo>
                <a:cubicBezTo>
                  <a:pt x="352933" y="3599074"/>
                  <a:pt x="366649" y="3631078"/>
                  <a:pt x="368808" y="3671210"/>
                </a:cubicBezTo>
                <a:cubicBezTo>
                  <a:pt x="279781" y="3677941"/>
                  <a:pt x="209423" y="3752363"/>
                  <a:pt x="209423" y="3843041"/>
                </a:cubicBezTo>
                <a:lnTo>
                  <a:pt x="209423" y="3855741"/>
                </a:lnTo>
                <a:lnTo>
                  <a:pt x="222123" y="3855741"/>
                </a:lnTo>
                <a:cubicBezTo>
                  <a:pt x="312801" y="3855741"/>
                  <a:pt x="387223" y="3785510"/>
                  <a:pt x="394081" y="3696610"/>
                </a:cubicBezTo>
                <a:close/>
                <a:moveTo>
                  <a:pt x="318516" y="3537225"/>
                </a:moveTo>
                <a:cubicBezTo>
                  <a:pt x="285496" y="3517540"/>
                  <a:pt x="251206" y="3512333"/>
                  <a:pt x="234950" y="3510936"/>
                </a:cubicBezTo>
                <a:lnTo>
                  <a:pt x="234950" y="554355"/>
                </a:lnTo>
                <a:cubicBezTo>
                  <a:pt x="251206" y="552958"/>
                  <a:pt x="285496" y="547751"/>
                  <a:pt x="318516" y="528066"/>
                </a:cubicBezTo>
                <a:cubicBezTo>
                  <a:pt x="351536" y="508381"/>
                  <a:pt x="390398" y="469519"/>
                  <a:pt x="394462" y="394843"/>
                </a:cubicBezTo>
                <a:lnTo>
                  <a:pt x="394843" y="394843"/>
                </a:lnTo>
                <a:lnTo>
                  <a:pt x="394843" y="393954"/>
                </a:lnTo>
                <a:cubicBezTo>
                  <a:pt x="433451" y="389890"/>
                  <a:pt x="547497" y="366776"/>
                  <a:pt x="554355" y="234950"/>
                </a:cubicBezTo>
                <a:lnTo>
                  <a:pt x="11692914" y="234950"/>
                </a:lnTo>
                <a:cubicBezTo>
                  <a:pt x="11699773" y="366649"/>
                  <a:pt x="11813818" y="389890"/>
                  <a:pt x="11852426" y="393954"/>
                </a:cubicBezTo>
                <a:lnTo>
                  <a:pt x="11852426" y="394843"/>
                </a:lnTo>
                <a:lnTo>
                  <a:pt x="11852808" y="394843"/>
                </a:lnTo>
                <a:cubicBezTo>
                  <a:pt x="11856744" y="469519"/>
                  <a:pt x="11895734" y="508508"/>
                  <a:pt x="11928753" y="528066"/>
                </a:cubicBezTo>
                <a:cubicBezTo>
                  <a:pt x="11961774" y="547751"/>
                  <a:pt x="11996063" y="552958"/>
                  <a:pt x="12012319" y="554355"/>
                </a:cubicBezTo>
                <a:lnTo>
                  <a:pt x="12012319" y="3510936"/>
                </a:lnTo>
                <a:cubicBezTo>
                  <a:pt x="11996063" y="3512333"/>
                  <a:pt x="11961774" y="3517540"/>
                  <a:pt x="11928753" y="3537225"/>
                </a:cubicBezTo>
                <a:cubicBezTo>
                  <a:pt x="11895734" y="3556910"/>
                  <a:pt x="11856872" y="3595772"/>
                  <a:pt x="11852808" y="3670448"/>
                </a:cubicBezTo>
                <a:lnTo>
                  <a:pt x="11852426" y="3670448"/>
                </a:lnTo>
                <a:lnTo>
                  <a:pt x="11852426" y="3671337"/>
                </a:lnTo>
                <a:cubicBezTo>
                  <a:pt x="11813818" y="3675401"/>
                  <a:pt x="11699773" y="3698515"/>
                  <a:pt x="11692914" y="3830341"/>
                </a:cubicBezTo>
                <a:lnTo>
                  <a:pt x="554355" y="3830341"/>
                </a:lnTo>
                <a:cubicBezTo>
                  <a:pt x="547497" y="3698642"/>
                  <a:pt x="433451" y="3675401"/>
                  <a:pt x="394843" y="3671337"/>
                </a:cubicBezTo>
                <a:lnTo>
                  <a:pt x="394843" y="3670448"/>
                </a:lnTo>
                <a:lnTo>
                  <a:pt x="394462" y="3670448"/>
                </a:lnTo>
                <a:cubicBezTo>
                  <a:pt x="390398" y="3595772"/>
                  <a:pt x="351536" y="3556910"/>
                  <a:pt x="318516" y="3537225"/>
                </a:cubicBezTo>
                <a:close/>
              </a:path>
            </a:pathLst>
          </a:custGeom>
          <a:solidFill>
            <a:srgbClr val="D6A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3"/>
          <p:cNvSpPr/>
          <p:nvPr/>
        </p:nvSpPr>
        <p:spPr>
          <a:xfrm>
            <a:off x="1203120" y="3330865"/>
            <a:ext cx="7639820" cy="2479567"/>
          </a:xfrm>
          <a:custGeom>
            <a:rect b="b" l="l" r="r" t="t"/>
            <a:pathLst>
              <a:path extrusionOk="0" h="6350000" w="19565055">
                <a:moveTo>
                  <a:pt x="19165258" y="399796"/>
                </a:moveTo>
                <a:cubicBezTo>
                  <a:pt x="19149510" y="176657"/>
                  <a:pt x="18962948" y="0"/>
                  <a:pt x="18735872" y="0"/>
                </a:cubicBezTo>
                <a:lnTo>
                  <a:pt x="829183" y="0"/>
                </a:lnTo>
                <a:cubicBezTo>
                  <a:pt x="602107" y="0"/>
                  <a:pt x="415544" y="176657"/>
                  <a:pt x="399796" y="399796"/>
                </a:cubicBezTo>
                <a:cubicBezTo>
                  <a:pt x="176657" y="415544"/>
                  <a:pt x="0" y="602107"/>
                  <a:pt x="0" y="829183"/>
                </a:cubicBezTo>
                <a:lnTo>
                  <a:pt x="0" y="5520817"/>
                </a:lnTo>
                <a:cubicBezTo>
                  <a:pt x="0" y="5747893"/>
                  <a:pt x="176657" y="5934456"/>
                  <a:pt x="399796" y="5950204"/>
                </a:cubicBezTo>
                <a:cubicBezTo>
                  <a:pt x="415544" y="6173343"/>
                  <a:pt x="602107" y="6350000"/>
                  <a:pt x="829183" y="6350000"/>
                </a:cubicBezTo>
                <a:lnTo>
                  <a:pt x="18735872" y="6350000"/>
                </a:lnTo>
                <a:cubicBezTo>
                  <a:pt x="18962948" y="6350000"/>
                  <a:pt x="19149510" y="6173343"/>
                  <a:pt x="19165258" y="5950204"/>
                </a:cubicBezTo>
                <a:cubicBezTo>
                  <a:pt x="19388398" y="5934456"/>
                  <a:pt x="19565055" y="5747893"/>
                  <a:pt x="19565055" y="5520817"/>
                </a:cubicBezTo>
                <a:lnTo>
                  <a:pt x="19565055" y="829183"/>
                </a:lnTo>
                <a:cubicBezTo>
                  <a:pt x="19565054" y="602107"/>
                  <a:pt x="19388398" y="415544"/>
                  <a:pt x="19165258" y="399796"/>
                </a:cubicBezTo>
                <a:close/>
                <a:moveTo>
                  <a:pt x="19501554" y="5520817"/>
                </a:moveTo>
                <a:cubicBezTo>
                  <a:pt x="19501554" y="5723128"/>
                  <a:pt x="19336962" y="5887720"/>
                  <a:pt x="19134652" y="5887720"/>
                </a:cubicBezTo>
                <a:lnTo>
                  <a:pt x="19102902" y="5887720"/>
                </a:lnTo>
                <a:lnTo>
                  <a:pt x="19102902" y="5919470"/>
                </a:lnTo>
                <a:cubicBezTo>
                  <a:pt x="19102902" y="6121781"/>
                  <a:pt x="18938309" y="6286373"/>
                  <a:pt x="18735999" y="6286373"/>
                </a:cubicBezTo>
                <a:lnTo>
                  <a:pt x="829183" y="6286373"/>
                </a:lnTo>
                <a:cubicBezTo>
                  <a:pt x="626872" y="6286373"/>
                  <a:pt x="462280" y="6121781"/>
                  <a:pt x="462280" y="5919470"/>
                </a:cubicBezTo>
                <a:lnTo>
                  <a:pt x="462280" y="5887720"/>
                </a:lnTo>
                <a:lnTo>
                  <a:pt x="430530" y="5887720"/>
                </a:lnTo>
                <a:cubicBezTo>
                  <a:pt x="228092" y="5887847"/>
                  <a:pt x="63500" y="5723128"/>
                  <a:pt x="63500" y="5520817"/>
                </a:cubicBezTo>
                <a:lnTo>
                  <a:pt x="63500" y="829183"/>
                </a:lnTo>
                <a:cubicBezTo>
                  <a:pt x="63500" y="626872"/>
                  <a:pt x="228092" y="462280"/>
                  <a:pt x="430403" y="462280"/>
                </a:cubicBezTo>
                <a:lnTo>
                  <a:pt x="462153" y="462280"/>
                </a:lnTo>
                <a:lnTo>
                  <a:pt x="462153" y="430530"/>
                </a:lnTo>
                <a:cubicBezTo>
                  <a:pt x="462153" y="228092"/>
                  <a:pt x="626872" y="63500"/>
                  <a:pt x="829183" y="63500"/>
                </a:cubicBezTo>
                <a:lnTo>
                  <a:pt x="18735872" y="63500"/>
                </a:lnTo>
                <a:cubicBezTo>
                  <a:pt x="18938182" y="63500"/>
                  <a:pt x="19102775" y="228092"/>
                  <a:pt x="19102775" y="430403"/>
                </a:cubicBezTo>
                <a:lnTo>
                  <a:pt x="19102775" y="462153"/>
                </a:lnTo>
                <a:lnTo>
                  <a:pt x="19134525" y="462153"/>
                </a:lnTo>
                <a:cubicBezTo>
                  <a:pt x="19336835" y="462153"/>
                  <a:pt x="19501428" y="626745"/>
                  <a:pt x="19501428" y="829056"/>
                </a:cubicBezTo>
                <a:lnTo>
                  <a:pt x="19501428" y="5520817"/>
                </a:lnTo>
                <a:close/>
                <a:moveTo>
                  <a:pt x="19134651" y="608203"/>
                </a:moveTo>
                <a:lnTo>
                  <a:pt x="18956851" y="608203"/>
                </a:lnTo>
                <a:lnTo>
                  <a:pt x="18956851" y="430403"/>
                </a:lnTo>
                <a:cubicBezTo>
                  <a:pt x="18956851" y="308610"/>
                  <a:pt x="18857792" y="209550"/>
                  <a:pt x="18735999" y="209550"/>
                </a:cubicBezTo>
                <a:lnTo>
                  <a:pt x="829183" y="209550"/>
                </a:lnTo>
                <a:cubicBezTo>
                  <a:pt x="707390" y="209550"/>
                  <a:pt x="608330" y="308610"/>
                  <a:pt x="608330" y="430403"/>
                </a:cubicBezTo>
                <a:lnTo>
                  <a:pt x="608330" y="608203"/>
                </a:lnTo>
                <a:lnTo>
                  <a:pt x="430530" y="608203"/>
                </a:lnTo>
                <a:cubicBezTo>
                  <a:pt x="308737" y="608203"/>
                  <a:pt x="209677" y="707263"/>
                  <a:pt x="209677" y="829056"/>
                </a:cubicBezTo>
                <a:lnTo>
                  <a:pt x="209677" y="5520690"/>
                </a:lnTo>
                <a:cubicBezTo>
                  <a:pt x="209677" y="5642483"/>
                  <a:pt x="308737" y="5741543"/>
                  <a:pt x="430530" y="5741543"/>
                </a:cubicBezTo>
                <a:lnTo>
                  <a:pt x="608330" y="5741543"/>
                </a:lnTo>
                <a:lnTo>
                  <a:pt x="608330" y="5919343"/>
                </a:lnTo>
                <a:cubicBezTo>
                  <a:pt x="608330" y="6041136"/>
                  <a:pt x="707390" y="6140196"/>
                  <a:pt x="829183" y="6140196"/>
                </a:cubicBezTo>
                <a:lnTo>
                  <a:pt x="18735872" y="6140196"/>
                </a:lnTo>
                <a:cubicBezTo>
                  <a:pt x="18857664" y="6140196"/>
                  <a:pt x="18956725" y="6041136"/>
                  <a:pt x="18956725" y="5919343"/>
                </a:cubicBezTo>
                <a:lnTo>
                  <a:pt x="18956725" y="5741543"/>
                </a:lnTo>
                <a:lnTo>
                  <a:pt x="19134525" y="5741543"/>
                </a:lnTo>
                <a:cubicBezTo>
                  <a:pt x="19256318" y="5741543"/>
                  <a:pt x="19355378" y="5642483"/>
                  <a:pt x="19355378" y="5520690"/>
                </a:cubicBezTo>
                <a:lnTo>
                  <a:pt x="19355378" y="829183"/>
                </a:lnTo>
                <a:cubicBezTo>
                  <a:pt x="19355504" y="707390"/>
                  <a:pt x="19256445" y="608203"/>
                  <a:pt x="19134651" y="608203"/>
                </a:cubicBezTo>
                <a:close/>
                <a:moveTo>
                  <a:pt x="633603" y="633603"/>
                </a:moveTo>
                <a:lnTo>
                  <a:pt x="803529" y="633603"/>
                </a:lnTo>
                <a:lnTo>
                  <a:pt x="803529" y="803529"/>
                </a:lnTo>
                <a:lnTo>
                  <a:pt x="633603" y="803529"/>
                </a:lnTo>
                <a:lnTo>
                  <a:pt x="633603" y="633603"/>
                </a:lnTo>
                <a:close/>
                <a:moveTo>
                  <a:pt x="18931451" y="5716397"/>
                </a:moveTo>
                <a:lnTo>
                  <a:pt x="18761525" y="5716397"/>
                </a:lnTo>
                <a:lnTo>
                  <a:pt x="18761525" y="5546471"/>
                </a:lnTo>
                <a:lnTo>
                  <a:pt x="18931451" y="5546471"/>
                </a:lnTo>
                <a:lnTo>
                  <a:pt x="18931451" y="5716397"/>
                </a:lnTo>
                <a:close/>
                <a:moveTo>
                  <a:pt x="19330104" y="5520817"/>
                </a:moveTo>
                <a:cubicBezTo>
                  <a:pt x="19330104" y="5628640"/>
                  <a:pt x="19242348" y="5716270"/>
                  <a:pt x="19134651" y="5716270"/>
                </a:cubicBezTo>
                <a:lnTo>
                  <a:pt x="18956851" y="5716270"/>
                </a:lnTo>
                <a:lnTo>
                  <a:pt x="18956851" y="5520944"/>
                </a:lnTo>
                <a:lnTo>
                  <a:pt x="18736126" y="5520944"/>
                </a:lnTo>
                <a:lnTo>
                  <a:pt x="18736126" y="5741670"/>
                </a:lnTo>
                <a:lnTo>
                  <a:pt x="18931452" y="5741670"/>
                </a:lnTo>
                <a:lnTo>
                  <a:pt x="18931452" y="5919470"/>
                </a:lnTo>
                <a:cubicBezTo>
                  <a:pt x="18931452" y="6027293"/>
                  <a:pt x="18843695" y="6114923"/>
                  <a:pt x="18735999" y="6114923"/>
                </a:cubicBezTo>
                <a:lnTo>
                  <a:pt x="829183" y="6114923"/>
                </a:lnTo>
                <a:cubicBezTo>
                  <a:pt x="721360" y="6114923"/>
                  <a:pt x="633730" y="6027166"/>
                  <a:pt x="633730" y="5919470"/>
                </a:cubicBezTo>
                <a:lnTo>
                  <a:pt x="633730" y="5741670"/>
                </a:lnTo>
                <a:lnTo>
                  <a:pt x="829056" y="5741670"/>
                </a:lnTo>
                <a:lnTo>
                  <a:pt x="829056" y="5520944"/>
                </a:lnTo>
                <a:lnTo>
                  <a:pt x="608203" y="5520944"/>
                </a:lnTo>
                <a:lnTo>
                  <a:pt x="608203" y="5716270"/>
                </a:lnTo>
                <a:lnTo>
                  <a:pt x="430403" y="5716270"/>
                </a:lnTo>
                <a:cubicBezTo>
                  <a:pt x="322580" y="5716270"/>
                  <a:pt x="234950" y="5628513"/>
                  <a:pt x="234950" y="5520817"/>
                </a:cubicBezTo>
                <a:lnTo>
                  <a:pt x="234950" y="829183"/>
                </a:lnTo>
                <a:cubicBezTo>
                  <a:pt x="234950" y="721360"/>
                  <a:pt x="322707" y="633730"/>
                  <a:pt x="430403" y="633730"/>
                </a:cubicBezTo>
                <a:lnTo>
                  <a:pt x="608203" y="633730"/>
                </a:lnTo>
                <a:lnTo>
                  <a:pt x="608203" y="829056"/>
                </a:lnTo>
                <a:lnTo>
                  <a:pt x="828929" y="829056"/>
                </a:lnTo>
                <a:lnTo>
                  <a:pt x="828929" y="608203"/>
                </a:lnTo>
                <a:lnTo>
                  <a:pt x="633603" y="608203"/>
                </a:lnTo>
                <a:lnTo>
                  <a:pt x="633603" y="430403"/>
                </a:lnTo>
                <a:cubicBezTo>
                  <a:pt x="633603" y="322580"/>
                  <a:pt x="721360" y="234950"/>
                  <a:pt x="829056" y="234950"/>
                </a:cubicBezTo>
                <a:lnTo>
                  <a:pt x="18735745" y="234950"/>
                </a:lnTo>
                <a:cubicBezTo>
                  <a:pt x="18843568" y="234950"/>
                  <a:pt x="18931198" y="322707"/>
                  <a:pt x="18931198" y="430403"/>
                </a:cubicBezTo>
                <a:lnTo>
                  <a:pt x="18931198" y="608203"/>
                </a:lnTo>
                <a:lnTo>
                  <a:pt x="18735872" y="608203"/>
                </a:lnTo>
                <a:lnTo>
                  <a:pt x="18735872" y="828929"/>
                </a:lnTo>
                <a:lnTo>
                  <a:pt x="18956598" y="828929"/>
                </a:lnTo>
                <a:lnTo>
                  <a:pt x="18956598" y="633603"/>
                </a:lnTo>
                <a:lnTo>
                  <a:pt x="19134398" y="633603"/>
                </a:lnTo>
                <a:cubicBezTo>
                  <a:pt x="19242221" y="633603"/>
                  <a:pt x="19329851" y="721360"/>
                  <a:pt x="19329851" y="829056"/>
                </a:cubicBezTo>
                <a:lnTo>
                  <a:pt x="19329851" y="5520817"/>
                </a:lnTo>
                <a:close/>
                <a:moveTo>
                  <a:pt x="633603" y="5716397"/>
                </a:moveTo>
                <a:lnTo>
                  <a:pt x="633603" y="5546471"/>
                </a:lnTo>
                <a:lnTo>
                  <a:pt x="803529" y="5546471"/>
                </a:lnTo>
                <a:lnTo>
                  <a:pt x="803529" y="5716397"/>
                </a:lnTo>
                <a:lnTo>
                  <a:pt x="633603" y="5716397"/>
                </a:lnTo>
                <a:close/>
                <a:moveTo>
                  <a:pt x="18931451" y="633603"/>
                </a:moveTo>
                <a:lnTo>
                  <a:pt x="18931451" y="803529"/>
                </a:lnTo>
                <a:lnTo>
                  <a:pt x="18761525" y="803529"/>
                </a:lnTo>
                <a:lnTo>
                  <a:pt x="18761525" y="633603"/>
                </a:lnTo>
                <a:lnTo>
                  <a:pt x="18931451" y="633603"/>
                </a:lnTo>
                <a:close/>
              </a:path>
            </a:pathLst>
          </a:custGeom>
          <a:solidFill>
            <a:srgbClr val="D6A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3"/>
          <p:cNvSpPr/>
          <p:nvPr/>
        </p:nvSpPr>
        <p:spPr>
          <a:xfrm>
            <a:off x="1155757" y="6362492"/>
            <a:ext cx="7734545" cy="2567389"/>
          </a:xfrm>
          <a:custGeom>
            <a:rect b="b" l="l" r="r" t="t"/>
            <a:pathLst>
              <a:path extrusionOk="0" h="4065291" w="12247142">
                <a:moveTo>
                  <a:pt x="0" y="0"/>
                </a:moveTo>
                <a:lnTo>
                  <a:pt x="0" y="4065291"/>
                </a:lnTo>
                <a:lnTo>
                  <a:pt x="12247142" y="4065291"/>
                </a:lnTo>
                <a:lnTo>
                  <a:pt x="12247142" y="0"/>
                </a:lnTo>
                <a:lnTo>
                  <a:pt x="0" y="0"/>
                </a:lnTo>
                <a:close/>
                <a:moveTo>
                  <a:pt x="12183642" y="4001791"/>
                </a:moveTo>
                <a:lnTo>
                  <a:pt x="63500" y="4001791"/>
                </a:lnTo>
                <a:lnTo>
                  <a:pt x="63500" y="63500"/>
                </a:lnTo>
                <a:lnTo>
                  <a:pt x="12183642" y="63500"/>
                </a:lnTo>
                <a:lnTo>
                  <a:pt x="12183642" y="4001791"/>
                </a:lnTo>
                <a:close/>
                <a:moveTo>
                  <a:pt x="394081" y="3696610"/>
                </a:moveTo>
                <a:cubicBezTo>
                  <a:pt x="429387" y="3700039"/>
                  <a:pt x="529209" y="3720740"/>
                  <a:pt x="529209" y="3843041"/>
                </a:cubicBezTo>
                <a:lnTo>
                  <a:pt x="529209" y="3855741"/>
                </a:lnTo>
                <a:lnTo>
                  <a:pt x="11717934" y="3855741"/>
                </a:lnTo>
                <a:lnTo>
                  <a:pt x="11717934" y="3843041"/>
                </a:lnTo>
                <a:cubicBezTo>
                  <a:pt x="11717934" y="3721121"/>
                  <a:pt x="11817755" y="3700293"/>
                  <a:pt x="11853062" y="3696610"/>
                </a:cubicBezTo>
                <a:cubicBezTo>
                  <a:pt x="11859919" y="3785510"/>
                  <a:pt x="11934341" y="3855741"/>
                  <a:pt x="12024892" y="3855741"/>
                </a:cubicBezTo>
                <a:lnTo>
                  <a:pt x="12037592" y="3855741"/>
                </a:lnTo>
                <a:lnTo>
                  <a:pt x="12037592" y="3843041"/>
                </a:lnTo>
                <a:cubicBezTo>
                  <a:pt x="12037592" y="3752363"/>
                  <a:pt x="11967235" y="3677941"/>
                  <a:pt x="11878208" y="3671210"/>
                </a:cubicBezTo>
                <a:cubicBezTo>
                  <a:pt x="11880493" y="3631078"/>
                  <a:pt x="11894210" y="3598947"/>
                  <a:pt x="11919102" y="3575833"/>
                </a:cubicBezTo>
                <a:cubicBezTo>
                  <a:pt x="11962409" y="3535701"/>
                  <a:pt x="12022606" y="3535955"/>
                  <a:pt x="12022988" y="3535955"/>
                </a:cubicBezTo>
                <a:lnTo>
                  <a:pt x="12037465" y="3536082"/>
                </a:lnTo>
                <a:lnTo>
                  <a:pt x="12037465" y="3523509"/>
                </a:lnTo>
                <a:lnTo>
                  <a:pt x="12037465" y="541909"/>
                </a:lnTo>
                <a:lnTo>
                  <a:pt x="12037465" y="529463"/>
                </a:lnTo>
                <a:lnTo>
                  <a:pt x="12022988" y="529463"/>
                </a:lnTo>
                <a:cubicBezTo>
                  <a:pt x="12022353" y="529590"/>
                  <a:pt x="11962536" y="529717"/>
                  <a:pt x="11919102" y="489585"/>
                </a:cubicBezTo>
                <a:cubicBezTo>
                  <a:pt x="11894083" y="466344"/>
                  <a:pt x="11880366" y="434213"/>
                  <a:pt x="11878080" y="394208"/>
                </a:cubicBezTo>
                <a:cubicBezTo>
                  <a:pt x="11967108" y="387477"/>
                  <a:pt x="12037465" y="313055"/>
                  <a:pt x="12037465" y="222377"/>
                </a:cubicBezTo>
                <a:lnTo>
                  <a:pt x="12037465" y="209677"/>
                </a:lnTo>
                <a:lnTo>
                  <a:pt x="12024765" y="209677"/>
                </a:lnTo>
                <a:cubicBezTo>
                  <a:pt x="11934215" y="209677"/>
                  <a:pt x="11859792" y="279908"/>
                  <a:pt x="11852935" y="368808"/>
                </a:cubicBezTo>
                <a:cubicBezTo>
                  <a:pt x="11817628" y="365252"/>
                  <a:pt x="11717806" y="344297"/>
                  <a:pt x="11717806" y="222377"/>
                </a:cubicBezTo>
                <a:lnTo>
                  <a:pt x="11717806" y="209677"/>
                </a:lnTo>
                <a:lnTo>
                  <a:pt x="529209" y="209677"/>
                </a:lnTo>
                <a:lnTo>
                  <a:pt x="529209" y="222377"/>
                </a:lnTo>
                <a:cubicBezTo>
                  <a:pt x="529209" y="344297"/>
                  <a:pt x="429387" y="365252"/>
                  <a:pt x="394081" y="368808"/>
                </a:cubicBezTo>
                <a:cubicBezTo>
                  <a:pt x="387223" y="279908"/>
                  <a:pt x="312801" y="209677"/>
                  <a:pt x="222250" y="209677"/>
                </a:cubicBezTo>
                <a:lnTo>
                  <a:pt x="209550" y="209677"/>
                </a:lnTo>
                <a:lnTo>
                  <a:pt x="209550" y="222377"/>
                </a:lnTo>
                <a:cubicBezTo>
                  <a:pt x="209550" y="313055"/>
                  <a:pt x="279908" y="387477"/>
                  <a:pt x="368935" y="394208"/>
                </a:cubicBezTo>
                <a:cubicBezTo>
                  <a:pt x="366649" y="434340"/>
                  <a:pt x="352933" y="466471"/>
                  <a:pt x="327914" y="489585"/>
                </a:cubicBezTo>
                <a:cubicBezTo>
                  <a:pt x="284480" y="529844"/>
                  <a:pt x="224663" y="529463"/>
                  <a:pt x="224028" y="529463"/>
                </a:cubicBezTo>
                <a:lnTo>
                  <a:pt x="209550" y="529844"/>
                </a:lnTo>
                <a:lnTo>
                  <a:pt x="209550" y="541909"/>
                </a:lnTo>
                <a:lnTo>
                  <a:pt x="209550" y="3523382"/>
                </a:lnTo>
                <a:lnTo>
                  <a:pt x="209550" y="3536717"/>
                </a:lnTo>
                <a:lnTo>
                  <a:pt x="224028" y="3535955"/>
                </a:lnTo>
                <a:cubicBezTo>
                  <a:pt x="224790" y="3535955"/>
                  <a:pt x="284607" y="3535701"/>
                  <a:pt x="327914" y="3575833"/>
                </a:cubicBezTo>
                <a:cubicBezTo>
                  <a:pt x="352933" y="3599074"/>
                  <a:pt x="366649" y="3631078"/>
                  <a:pt x="368808" y="3671210"/>
                </a:cubicBezTo>
                <a:cubicBezTo>
                  <a:pt x="279781" y="3677941"/>
                  <a:pt x="209423" y="3752363"/>
                  <a:pt x="209423" y="3843041"/>
                </a:cubicBezTo>
                <a:lnTo>
                  <a:pt x="209423" y="3855741"/>
                </a:lnTo>
                <a:lnTo>
                  <a:pt x="222123" y="3855741"/>
                </a:lnTo>
                <a:cubicBezTo>
                  <a:pt x="312801" y="3855741"/>
                  <a:pt x="387223" y="3785510"/>
                  <a:pt x="394081" y="3696610"/>
                </a:cubicBezTo>
                <a:close/>
                <a:moveTo>
                  <a:pt x="318516" y="3537225"/>
                </a:moveTo>
                <a:cubicBezTo>
                  <a:pt x="285496" y="3517540"/>
                  <a:pt x="251206" y="3512333"/>
                  <a:pt x="234950" y="3510936"/>
                </a:cubicBezTo>
                <a:lnTo>
                  <a:pt x="234950" y="554355"/>
                </a:lnTo>
                <a:cubicBezTo>
                  <a:pt x="251206" y="552958"/>
                  <a:pt x="285496" y="547751"/>
                  <a:pt x="318516" y="528066"/>
                </a:cubicBezTo>
                <a:cubicBezTo>
                  <a:pt x="351536" y="508381"/>
                  <a:pt x="390398" y="469519"/>
                  <a:pt x="394462" y="394843"/>
                </a:cubicBezTo>
                <a:lnTo>
                  <a:pt x="394843" y="394843"/>
                </a:lnTo>
                <a:lnTo>
                  <a:pt x="394843" y="393954"/>
                </a:lnTo>
                <a:cubicBezTo>
                  <a:pt x="433451" y="389890"/>
                  <a:pt x="547497" y="366776"/>
                  <a:pt x="554355" y="234950"/>
                </a:cubicBezTo>
                <a:lnTo>
                  <a:pt x="11692914" y="234950"/>
                </a:lnTo>
                <a:cubicBezTo>
                  <a:pt x="11699773" y="366649"/>
                  <a:pt x="11813818" y="389890"/>
                  <a:pt x="11852426" y="393954"/>
                </a:cubicBezTo>
                <a:lnTo>
                  <a:pt x="11852426" y="394843"/>
                </a:lnTo>
                <a:lnTo>
                  <a:pt x="11852808" y="394843"/>
                </a:lnTo>
                <a:cubicBezTo>
                  <a:pt x="11856744" y="469519"/>
                  <a:pt x="11895734" y="508508"/>
                  <a:pt x="11928753" y="528066"/>
                </a:cubicBezTo>
                <a:cubicBezTo>
                  <a:pt x="11961774" y="547751"/>
                  <a:pt x="11996063" y="552958"/>
                  <a:pt x="12012319" y="554355"/>
                </a:cubicBezTo>
                <a:lnTo>
                  <a:pt x="12012319" y="3510936"/>
                </a:lnTo>
                <a:cubicBezTo>
                  <a:pt x="11996063" y="3512333"/>
                  <a:pt x="11961774" y="3517540"/>
                  <a:pt x="11928753" y="3537225"/>
                </a:cubicBezTo>
                <a:cubicBezTo>
                  <a:pt x="11895734" y="3556910"/>
                  <a:pt x="11856872" y="3595772"/>
                  <a:pt x="11852808" y="3670448"/>
                </a:cubicBezTo>
                <a:lnTo>
                  <a:pt x="11852426" y="3670448"/>
                </a:lnTo>
                <a:lnTo>
                  <a:pt x="11852426" y="3671337"/>
                </a:lnTo>
                <a:cubicBezTo>
                  <a:pt x="11813818" y="3675401"/>
                  <a:pt x="11699773" y="3698515"/>
                  <a:pt x="11692914" y="3830341"/>
                </a:cubicBezTo>
                <a:lnTo>
                  <a:pt x="554355" y="3830341"/>
                </a:lnTo>
                <a:cubicBezTo>
                  <a:pt x="547497" y="3698642"/>
                  <a:pt x="433451" y="3675401"/>
                  <a:pt x="394843" y="3671337"/>
                </a:cubicBezTo>
                <a:lnTo>
                  <a:pt x="394843" y="3670448"/>
                </a:lnTo>
                <a:lnTo>
                  <a:pt x="394462" y="3670448"/>
                </a:lnTo>
                <a:cubicBezTo>
                  <a:pt x="390398" y="3595772"/>
                  <a:pt x="351536" y="3556910"/>
                  <a:pt x="318516" y="3537225"/>
                </a:cubicBezTo>
                <a:close/>
              </a:path>
            </a:pathLst>
          </a:custGeom>
          <a:solidFill>
            <a:srgbClr val="D6A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3"/>
          <p:cNvSpPr/>
          <p:nvPr/>
        </p:nvSpPr>
        <p:spPr>
          <a:xfrm>
            <a:off x="9445061" y="6407206"/>
            <a:ext cx="7639820" cy="2479567"/>
          </a:xfrm>
          <a:custGeom>
            <a:rect b="b" l="l" r="r" t="t"/>
            <a:pathLst>
              <a:path extrusionOk="0" h="6350000" w="19565055">
                <a:moveTo>
                  <a:pt x="19165258" y="399796"/>
                </a:moveTo>
                <a:cubicBezTo>
                  <a:pt x="19149510" y="176657"/>
                  <a:pt x="18962948" y="0"/>
                  <a:pt x="18735872" y="0"/>
                </a:cubicBezTo>
                <a:lnTo>
                  <a:pt x="829183" y="0"/>
                </a:lnTo>
                <a:cubicBezTo>
                  <a:pt x="602107" y="0"/>
                  <a:pt x="415544" y="176657"/>
                  <a:pt x="399796" y="399796"/>
                </a:cubicBezTo>
                <a:cubicBezTo>
                  <a:pt x="176657" y="415544"/>
                  <a:pt x="0" y="602107"/>
                  <a:pt x="0" y="829183"/>
                </a:cubicBezTo>
                <a:lnTo>
                  <a:pt x="0" y="5520817"/>
                </a:lnTo>
                <a:cubicBezTo>
                  <a:pt x="0" y="5747893"/>
                  <a:pt x="176657" y="5934456"/>
                  <a:pt x="399796" y="5950204"/>
                </a:cubicBezTo>
                <a:cubicBezTo>
                  <a:pt x="415544" y="6173343"/>
                  <a:pt x="602107" y="6350000"/>
                  <a:pt x="829183" y="6350000"/>
                </a:cubicBezTo>
                <a:lnTo>
                  <a:pt x="18735872" y="6350000"/>
                </a:lnTo>
                <a:cubicBezTo>
                  <a:pt x="18962948" y="6350000"/>
                  <a:pt x="19149510" y="6173343"/>
                  <a:pt x="19165258" y="5950204"/>
                </a:cubicBezTo>
                <a:cubicBezTo>
                  <a:pt x="19388398" y="5934456"/>
                  <a:pt x="19565055" y="5747893"/>
                  <a:pt x="19565055" y="5520817"/>
                </a:cubicBezTo>
                <a:lnTo>
                  <a:pt x="19565055" y="829183"/>
                </a:lnTo>
                <a:cubicBezTo>
                  <a:pt x="19565054" y="602107"/>
                  <a:pt x="19388398" y="415544"/>
                  <a:pt x="19165258" y="399796"/>
                </a:cubicBezTo>
                <a:close/>
                <a:moveTo>
                  <a:pt x="19501554" y="5520817"/>
                </a:moveTo>
                <a:cubicBezTo>
                  <a:pt x="19501554" y="5723128"/>
                  <a:pt x="19336962" y="5887720"/>
                  <a:pt x="19134652" y="5887720"/>
                </a:cubicBezTo>
                <a:lnTo>
                  <a:pt x="19102902" y="5887720"/>
                </a:lnTo>
                <a:lnTo>
                  <a:pt x="19102902" y="5919470"/>
                </a:lnTo>
                <a:cubicBezTo>
                  <a:pt x="19102902" y="6121781"/>
                  <a:pt x="18938309" y="6286373"/>
                  <a:pt x="18735999" y="6286373"/>
                </a:cubicBezTo>
                <a:lnTo>
                  <a:pt x="829183" y="6286373"/>
                </a:lnTo>
                <a:cubicBezTo>
                  <a:pt x="626872" y="6286373"/>
                  <a:pt x="462280" y="6121781"/>
                  <a:pt x="462280" y="5919470"/>
                </a:cubicBezTo>
                <a:lnTo>
                  <a:pt x="462280" y="5887720"/>
                </a:lnTo>
                <a:lnTo>
                  <a:pt x="430530" y="5887720"/>
                </a:lnTo>
                <a:cubicBezTo>
                  <a:pt x="228092" y="5887847"/>
                  <a:pt x="63500" y="5723128"/>
                  <a:pt x="63500" y="5520817"/>
                </a:cubicBezTo>
                <a:lnTo>
                  <a:pt x="63500" y="829183"/>
                </a:lnTo>
                <a:cubicBezTo>
                  <a:pt x="63500" y="626872"/>
                  <a:pt x="228092" y="462280"/>
                  <a:pt x="430403" y="462280"/>
                </a:cubicBezTo>
                <a:lnTo>
                  <a:pt x="462153" y="462280"/>
                </a:lnTo>
                <a:lnTo>
                  <a:pt x="462153" y="430530"/>
                </a:lnTo>
                <a:cubicBezTo>
                  <a:pt x="462153" y="228092"/>
                  <a:pt x="626872" y="63500"/>
                  <a:pt x="829183" y="63500"/>
                </a:cubicBezTo>
                <a:lnTo>
                  <a:pt x="18735872" y="63500"/>
                </a:lnTo>
                <a:cubicBezTo>
                  <a:pt x="18938182" y="63500"/>
                  <a:pt x="19102775" y="228092"/>
                  <a:pt x="19102775" y="430403"/>
                </a:cubicBezTo>
                <a:lnTo>
                  <a:pt x="19102775" y="462153"/>
                </a:lnTo>
                <a:lnTo>
                  <a:pt x="19134525" y="462153"/>
                </a:lnTo>
                <a:cubicBezTo>
                  <a:pt x="19336835" y="462153"/>
                  <a:pt x="19501428" y="626745"/>
                  <a:pt x="19501428" y="829056"/>
                </a:cubicBezTo>
                <a:lnTo>
                  <a:pt x="19501428" y="5520817"/>
                </a:lnTo>
                <a:close/>
                <a:moveTo>
                  <a:pt x="19134651" y="608203"/>
                </a:moveTo>
                <a:lnTo>
                  <a:pt x="18956851" y="608203"/>
                </a:lnTo>
                <a:lnTo>
                  <a:pt x="18956851" y="430403"/>
                </a:lnTo>
                <a:cubicBezTo>
                  <a:pt x="18956851" y="308610"/>
                  <a:pt x="18857792" y="209550"/>
                  <a:pt x="18735999" y="209550"/>
                </a:cubicBezTo>
                <a:lnTo>
                  <a:pt x="829183" y="209550"/>
                </a:lnTo>
                <a:cubicBezTo>
                  <a:pt x="707390" y="209550"/>
                  <a:pt x="608330" y="308610"/>
                  <a:pt x="608330" y="430403"/>
                </a:cubicBezTo>
                <a:lnTo>
                  <a:pt x="608330" y="608203"/>
                </a:lnTo>
                <a:lnTo>
                  <a:pt x="430530" y="608203"/>
                </a:lnTo>
                <a:cubicBezTo>
                  <a:pt x="308737" y="608203"/>
                  <a:pt x="209677" y="707263"/>
                  <a:pt x="209677" y="829056"/>
                </a:cubicBezTo>
                <a:lnTo>
                  <a:pt x="209677" y="5520690"/>
                </a:lnTo>
                <a:cubicBezTo>
                  <a:pt x="209677" y="5642483"/>
                  <a:pt x="308737" y="5741543"/>
                  <a:pt x="430530" y="5741543"/>
                </a:cubicBezTo>
                <a:lnTo>
                  <a:pt x="608330" y="5741543"/>
                </a:lnTo>
                <a:lnTo>
                  <a:pt x="608330" y="5919343"/>
                </a:lnTo>
                <a:cubicBezTo>
                  <a:pt x="608330" y="6041136"/>
                  <a:pt x="707390" y="6140196"/>
                  <a:pt x="829183" y="6140196"/>
                </a:cubicBezTo>
                <a:lnTo>
                  <a:pt x="18735872" y="6140196"/>
                </a:lnTo>
                <a:cubicBezTo>
                  <a:pt x="18857664" y="6140196"/>
                  <a:pt x="18956725" y="6041136"/>
                  <a:pt x="18956725" y="5919343"/>
                </a:cubicBezTo>
                <a:lnTo>
                  <a:pt x="18956725" y="5741543"/>
                </a:lnTo>
                <a:lnTo>
                  <a:pt x="19134525" y="5741543"/>
                </a:lnTo>
                <a:cubicBezTo>
                  <a:pt x="19256318" y="5741543"/>
                  <a:pt x="19355378" y="5642483"/>
                  <a:pt x="19355378" y="5520690"/>
                </a:cubicBezTo>
                <a:lnTo>
                  <a:pt x="19355378" y="829183"/>
                </a:lnTo>
                <a:cubicBezTo>
                  <a:pt x="19355504" y="707390"/>
                  <a:pt x="19256445" y="608203"/>
                  <a:pt x="19134651" y="608203"/>
                </a:cubicBezTo>
                <a:close/>
                <a:moveTo>
                  <a:pt x="633603" y="633603"/>
                </a:moveTo>
                <a:lnTo>
                  <a:pt x="803529" y="633603"/>
                </a:lnTo>
                <a:lnTo>
                  <a:pt x="803529" y="803529"/>
                </a:lnTo>
                <a:lnTo>
                  <a:pt x="633603" y="803529"/>
                </a:lnTo>
                <a:lnTo>
                  <a:pt x="633603" y="633603"/>
                </a:lnTo>
                <a:close/>
                <a:moveTo>
                  <a:pt x="18931451" y="5716397"/>
                </a:moveTo>
                <a:lnTo>
                  <a:pt x="18761525" y="5716397"/>
                </a:lnTo>
                <a:lnTo>
                  <a:pt x="18761525" y="5546471"/>
                </a:lnTo>
                <a:lnTo>
                  <a:pt x="18931451" y="5546471"/>
                </a:lnTo>
                <a:lnTo>
                  <a:pt x="18931451" y="5716397"/>
                </a:lnTo>
                <a:close/>
                <a:moveTo>
                  <a:pt x="19330104" y="5520817"/>
                </a:moveTo>
                <a:cubicBezTo>
                  <a:pt x="19330104" y="5628640"/>
                  <a:pt x="19242348" y="5716270"/>
                  <a:pt x="19134651" y="5716270"/>
                </a:cubicBezTo>
                <a:lnTo>
                  <a:pt x="18956851" y="5716270"/>
                </a:lnTo>
                <a:lnTo>
                  <a:pt x="18956851" y="5520944"/>
                </a:lnTo>
                <a:lnTo>
                  <a:pt x="18736126" y="5520944"/>
                </a:lnTo>
                <a:lnTo>
                  <a:pt x="18736126" y="5741670"/>
                </a:lnTo>
                <a:lnTo>
                  <a:pt x="18931452" y="5741670"/>
                </a:lnTo>
                <a:lnTo>
                  <a:pt x="18931452" y="5919470"/>
                </a:lnTo>
                <a:cubicBezTo>
                  <a:pt x="18931452" y="6027293"/>
                  <a:pt x="18843695" y="6114923"/>
                  <a:pt x="18735999" y="6114923"/>
                </a:cubicBezTo>
                <a:lnTo>
                  <a:pt x="829183" y="6114923"/>
                </a:lnTo>
                <a:cubicBezTo>
                  <a:pt x="721360" y="6114923"/>
                  <a:pt x="633730" y="6027166"/>
                  <a:pt x="633730" y="5919470"/>
                </a:cubicBezTo>
                <a:lnTo>
                  <a:pt x="633730" y="5741670"/>
                </a:lnTo>
                <a:lnTo>
                  <a:pt x="829056" y="5741670"/>
                </a:lnTo>
                <a:lnTo>
                  <a:pt x="829056" y="5520944"/>
                </a:lnTo>
                <a:lnTo>
                  <a:pt x="608203" y="5520944"/>
                </a:lnTo>
                <a:lnTo>
                  <a:pt x="608203" y="5716270"/>
                </a:lnTo>
                <a:lnTo>
                  <a:pt x="430403" y="5716270"/>
                </a:lnTo>
                <a:cubicBezTo>
                  <a:pt x="322580" y="5716270"/>
                  <a:pt x="234950" y="5628513"/>
                  <a:pt x="234950" y="5520817"/>
                </a:cubicBezTo>
                <a:lnTo>
                  <a:pt x="234950" y="829183"/>
                </a:lnTo>
                <a:cubicBezTo>
                  <a:pt x="234950" y="721360"/>
                  <a:pt x="322707" y="633730"/>
                  <a:pt x="430403" y="633730"/>
                </a:cubicBezTo>
                <a:lnTo>
                  <a:pt x="608203" y="633730"/>
                </a:lnTo>
                <a:lnTo>
                  <a:pt x="608203" y="829056"/>
                </a:lnTo>
                <a:lnTo>
                  <a:pt x="828929" y="829056"/>
                </a:lnTo>
                <a:lnTo>
                  <a:pt x="828929" y="608203"/>
                </a:lnTo>
                <a:lnTo>
                  <a:pt x="633603" y="608203"/>
                </a:lnTo>
                <a:lnTo>
                  <a:pt x="633603" y="430403"/>
                </a:lnTo>
                <a:cubicBezTo>
                  <a:pt x="633603" y="322580"/>
                  <a:pt x="721360" y="234950"/>
                  <a:pt x="829056" y="234950"/>
                </a:cubicBezTo>
                <a:lnTo>
                  <a:pt x="18735745" y="234950"/>
                </a:lnTo>
                <a:cubicBezTo>
                  <a:pt x="18843568" y="234950"/>
                  <a:pt x="18931198" y="322707"/>
                  <a:pt x="18931198" y="430403"/>
                </a:cubicBezTo>
                <a:lnTo>
                  <a:pt x="18931198" y="608203"/>
                </a:lnTo>
                <a:lnTo>
                  <a:pt x="18735872" y="608203"/>
                </a:lnTo>
                <a:lnTo>
                  <a:pt x="18735872" y="828929"/>
                </a:lnTo>
                <a:lnTo>
                  <a:pt x="18956598" y="828929"/>
                </a:lnTo>
                <a:lnTo>
                  <a:pt x="18956598" y="633603"/>
                </a:lnTo>
                <a:lnTo>
                  <a:pt x="19134398" y="633603"/>
                </a:lnTo>
                <a:cubicBezTo>
                  <a:pt x="19242221" y="633603"/>
                  <a:pt x="19329851" y="721360"/>
                  <a:pt x="19329851" y="829056"/>
                </a:cubicBezTo>
                <a:lnTo>
                  <a:pt x="19329851" y="5520817"/>
                </a:lnTo>
                <a:close/>
                <a:moveTo>
                  <a:pt x="633603" y="5716397"/>
                </a:moveTo>
                <a:lnTo>
                  <a:pt x="633603" y="5546471"/>
                </a:lnTo>
                <a:lnTo>
                  <a:pt x="803529" y="5546471"/>
                </a:lnTo>
                <a:lnTo>
                  <a:pt x="803529" y="5716397"/>
                </a:lnTo>
                <a:lnTo>
                  <a:pt x="633603" y="5716397"/>
                </a:lnTo>
                <a:close/>
                <a:moveTo>
                  <a:pt x="18931451" y="633603"/>
                </a:moveTo>
                <a:lnTo>
                  <a:pt x="18931451" y="803529"/>
                </a:lnTo>
                <a:lnTo>
                  <a:pt x="18761525" y="803529"/>
                </a:lnTo>
                <a:lnTo>
                  <a:pt x="18761525" y="633603"/>
                </a:lnTo>
                <a:lnTo>
                  <a:pt x="18931451" y="633603"/>
                </a:lnTo>
                <a:close/>
              </a:path>
            </a:pathLst>
          </a:custGeom>
          <a:solidFill>
            <a:srgbClr val="D6A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4" name="Google Shape;274;p23"/>
          <p:cNvCxnSpPr/>
          <p:nvPr/>
        </p:nvCxnSpPr>
        <p:spPr>
          <a:xfrm>
            <a:off x="1028700" y="762226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243D1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5" name="Google Shape;275;p23"/>
          <p:cNvSpPr/>
          <p:nvPr/>
        </p:nvSpPr>
        <p:spPr>
          <a:xfrm>
            <a:off x="16175545" y="1028700"/>
            <a:ext cx="1083755" cy="1585280"/>
          </a:xfrm>
          <a:custGeom>
            <a:rect b="b" l="l" r="r" t="t"/>
            <a:pathLst>
              <a:path extrusionOk="0" h="1585280" w="1083755">
                <a:moveTo>
                  <a:pt x="0" y="0"/>
                </a:moveTo>
                <a:lnTo>
                  <a:pt x="1083755" y="0"/>
                </a:lnTo>
                <a:lnTo>
                  <a:pt x="1083755" y="1585280"/>
                </a:lnTo>
                <a:lnTo>
                  <a:pt x="0" y="1585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23"/>
          <p:cNvSpPr/>
          <p:nvPr/>
        </p:nvSpPr>
        <p:spPr>
          <a:xfrm>
            <a:off x="1028700" y="1028700"/>
            <a:ext cx="2106936" cy="1520824"/>
          </a:xfrm>
          <a:custGeom>
            <a:rect b="b" l="l" r="r" t="t"/>
            <a:pathLst>
              <a:path extrusionOk="0" h="1520824" w="2106936">
                <a:moveTo>
                  <a:pt x="0" y="0"/>
                </a:moveTo>
                <a:lnTo>
                  <a:pt x="2106936" y="0"/>
                </a:lnTo>
                <a:lnTo>
                  <a:pt x="2106936" y="1520824"/>
                </a:lnTo>
                <a:lnTo>
                  <a:pt x="0" y="1520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7" name="Google Shape;277;p23"/>
          <p:cNvGrpSpPr/>
          <p:nvPr/>
        </p:nvGrpSpPr>
        <p:grpSpPr>
          <a:xfrm>
            <a:off x="1725017" y="3911519"/>
            <a:ext cx="6596024" cy="1318260"/>
            <a:chOff x="0" y="0"/>
            <a:chExt cx="8794699" cy="1757680"/>
          </a:xfrm>
        </p:grpSpPr>
        <p:sp>
          <p:nvSpPr>
            <p:cNvPr id="278" name="Google Shape;278;p23"/>
            <p:cNvSpPr txBox="1"/>
            <p:nvPr/>
          </p:nvSpPr>
          <p:spPr>
            <a:xfrm>
              <a:off x="0" y="0"/>
              <a:ext cx="8794699" cy="4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What we offer</a:t>
              </a:r>
              <a:endParaRPr/>
            </a:p>
          </p:txBody>
        </p:sp>
        <p:sp>
          <p:nvSpPr>
            <p:cNvPr id="279" name="Google Shape;279;p23"/>
            <p:cNvSpPr txBox="1"/>
            <p:nvPr/>
          </p:nvSpPr>
          <p:spPr>
            <a:xfrm>
              <a:off x="0" y="781050"/>
              <a:ext cx="8794699" cy="976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Comfortable, flexible stays with thoughtful service that guests enjoy coming back to</a:t>
              </a:r>
              <a:endParaRPr/>
            </a:p>
          </p:txBody>
        </p:sp>
      </p:grpSp>
      <p:grpSp>
        <p:nvGrpSpPr>
          <p:cNvPr id="280" name="Google Shape;280;p23"/>
          <p:cNvGrpSpPr/>
          <p:nvPr/>
        </p:nvGrpSpPr>
        <p:grpSpPr>
          <a:xfrm>
            <a:off x="9966958" y="3911519"/>
            <a:ext cx="6596024" cy="1318260"/>
            <a:chOff x="0" y="0"/>
            <a:chExt cx="8794699" cy="1757680"/>
          </a:xfrm>
        </p:grpSpPr>
        <p:sp>
          <p:nvSpPr>
            <p:cNvPr id="281" name="Google Shape;281;p23"/>
            <p:cNvSpPr txBox="1"/>
            <p:nvPr/>
          </p:nvSpPr>
          <p:spPr>
            <a:xfrm>
              <a:off x="0" y="0"/>
              <a:ext cx="8794699" cy="4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243D16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Who we focus on</a:t>
              </a:r>
              <a:endParaRPr/>
            </a:p>
          </p:txBody>
        </p:sp>
        <p:sp>
          <p:nvSpPr>
            <p:cNvPr id="282" name="Google Shape;282;p23"/>
            <p:cNvSpPr txBox="1"/>
            <p:nvPr/>
          </p:nvSpPr>
          <p:spPr>
            <a:xfrm>
              <a:off x="0" y="781050"/>
              <a:ext cx="8794699" cy="976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43D16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Leisure travelers, business guests, and small groups that best fit our rooms, rates, and seasons</a:t>
              </a:r>
              <a:endParaRPr/>
            </a:p>
          </p:txBody>
        </p:sp>
      </p:grpSp>
      <p:grpSp>
        <p:nvGrpSpPr>
          <p:cNvPr id="283" name="Google Shape;283;p23"/>
          <p:cNvGrpSpPr/>
          <p:nvPr/>
        </p:nvGrpSpPr>
        <p:grpSpPr>
          <a:xfrm>
            <a:off x="1725017" y="7173596"/>
            <a:ext cx="6596024" cy="946785"/>
            <a:chOff x="0" y="0"/>
            <a:chExt cx="8794699" cy="1262380"/>
          </a:xfrm>
        </p:grpSpPr>
        <p:sp>
          <p:nvSpPr>
            <p:cNvPr id="284" name="Google Shape;284;p23"/>
            <p:cNvSpPr txBox="1"/>
            <p:nvPr/>
          </p:nvSpPr>
          <p:spPr>
            <a:xfrm>
              <a:off x="0" y="0"/>
              <a:ext cx="8794699" cy="4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243D16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How guests move to booking</a:t>
              </a:r>
              <a:endParaRPr/>
            </a:p>
          </p:txBody>
        </p:sp>
        <p:sp>
          <p:nvSpPr>
            <p:cNvPr id="285" name="Google Shape;285;p23"/>
            <p:cNvSpPr txBox="1"/>
            <p:nvPr/>
          </p:nvSpPr>
          <p:spPr>
            <a:xfrm>
              <a:off x="0" y="781050"/>
              <a:ext cx="8794699" cy="481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43D16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Through clear marketing, quick responses, and relevant offers</a:t>
              </a:r>
              <a:endParaRPr/>
            </a:p>
          </p:txBody>
        </p:sp>
      </p:grpSp>
      <p:grpSp>
        <p:nvGrpSpPr>
          <p:cNvPr id="286" name="Google Shape;286;p23"/>
          <p:cNvGrpSpPr/>
          <p:nvPr/>
        </p:nvGrpSpPr>
        <p:grpSpPr>
          <a:xfrm>
            <a:off x="9966958" y="6987859"/>
            <a:ext cx="6596024" cy="1318260"/>
            <a:chOff x="0" y="0"/>
            <a:chExt cx="8794699" cy="1757680"/>
          </a:xfrm>
        </p:grpSpPr>
        <p:sp>
          <p:nvSpPr>
            <p:cNvPr id="287" name="Google Shape;287;p23"/>
            <p:cNvSpPr txBox="1"/>
            <p:nvPr/>
          </p:nvSpPr>
          <p:spPr>
            <a:xfrm>
              <a:off x="0" y="0"/>
              <a:ext cx="8794699" cy="4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How the team works together</a:t>
              </a:r>
              <a:endParaRPr/>
            </a:p>
          </p:txBody>
        </p:sp>
        <p:sp>
          <p:nvSpPr>
            <p:cNvPr id="288" name="Google Shape;288;p23"/>
            <p:cNvSpPr txBox="1"/>
            <p:nvPr/>
          </p:nvSpPr>
          <p:spPr>
            <a:xfrm>
              <a:off x="0" y="781050"/>
              <a:ext cx="8794699" cy="976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Marketing, sales, and operations each own a clear role in turning demand into confirmed stays</a:t>
              </a:r>
              <a:endParaRPr/>
            </a:p>
          </p:txBody>
        </p:sp>
      </p:grpSp>
      <p:sp>
        <p:nvSpPr>
          <p:cNvPr id="289" name="Google Shape;289;p23"/>
          <p:cNvSpPr txBox="1"/>
          <p:nvPr/>
        </p:nvSpPr>
        <p:spPr>
          <a:xfrm>
            <a:off x="3862106" y="1228725"/>
            <a:ext cx="105639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9" u="none" cap="none" strike="noStrike">
                <a:solidFill>
                  <a:srgbClr val="243D16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rPr>
              <a:t>Summary</a:t>
            </a:r>
            <a:endParaRPr>
              <a:latin typeface="Noto Serif Devanagari"/>
              <a:ea typeface="Noto Serif Devanagari"/>
              <a:cs typeface="Noto Serif Devanagari"/>
              <a:sym typeface="Noto Serif Devanagari"/>
            </a:endParaRPr>
          </a:p>
        </p:txBody>
      </p:sp>
      <p:sp>
        <p:nvSpPr>
          <p:cNvPr id="290" name="Google Shape;290;p23"/>
          <p:cNvSpPr txBox="1"/>
          <p:nvPr/>
        </p:nvSpPr>
        <p:spPr>
          <a:xfrm>
            <a:off x="1028700" y="9392424"/>
            <a:ext cx="4314825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Overview page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"/>
          <p:cNvSpPr/>
          <p:nvPr/>
        </p:nvSpPr>
        <p:spPr>
          <a:xfrm flipH="1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7" l="0" r="0" t="-16667"/>
            </a:stretch>
          </a:blipFill>
          <a:ln>
            <a:noFill/>
          </a:ln>
        </p:spPr>
      </p:sp>
      <p:grpSp>
        <p:nvGrpSpPr>
          <p:cNvPr id="296" name="Google Shape;296;p24"/>
          <p:cNvGrpSpPr/>
          <p:nvPr/>
        </p:nvGrpSpPr>
        <p:grpSpPr>
          <a:xfrm>
            <a:off x="3819421" y="1681585"/>
            <a:ext cx="10625079" cy="6731790"/>
            <a:chOff x="-8614" y="-256052"/>
            <a:chExt cx="14166771" cy="8975720"/>
          </a:xfrm>
        </p:grpSpPr>
        <p:grpSp>
          <p:nvGrpSpPr>
            <p:cNvPr id="297" name="Google Shape;297;p24"/>
            <p:cNvGrpSpPr/>
            <p:nvPr/>
          </p:nvGrpSpPr>
          <p:grpSpPr>
            <a:xfrm rot="-115611">
              <a:off x="130588" y="-24970"/>
              <a:ext cx="13888368" cy="8513558"/>
              <a:chOff x="0" y="-57150"/>
              <a:chExt cx="3098074" cy="1899117"/>
            </a:xfrm>
          </p:grpSpPr>
          <p:sp>
            <p:nvSpPr>
              <p:cNvPr id="298" name="Google Shape;298;p24"/>
              <p:cNvSpPr/>
              <p:nvPr/>
            </p:nvSpPr>
            <p:spPr>
              <a:xfrm>
                <a:off x="0" y="0"/>
                <a:ext cx="3098074" cy="1841967"/>
              </a:xfrm>
              <a:custGeom>
                <a:rect b="b" l="l" r="r" t="t"/>
                <a:pathLst>
                  <a:path extrusionOk="0" h="1841967" w="3098074">
                    <a:moveTo>
                      <a:pt x="0" y="0"/>
                    </a:moveTo>
                    <a:lnTo>
                      <a:pt x="3098074" y="0"/>
                    </a:lnTo>
                    <a:lnTo>
                      <a:pt x="3098074" y="1841967"/>
                    </a:lnTo>
                    <a:lnTo>
                      <a:pt x="0" y="1841967"/>
                    </a:lnTo>
                    <a:close/>
                  </a:path>
                </a:pathLst>
              </a:custGeom>
              <a:solidFill>
                <a:srgbClr val="FDF6E5"/>
              </a:solidFill>
              <a:ln>
                <a:noFill/>
              </a:ln>
            </p:spPr>
          </p:sp>
          <p:sp>
            <p:nvSpPr>
              <p:cNvPr id="299" name="Google Shape;299;p24"/>
              <p:cNvSpPr txBox="1"/>
              <p:nvPr/>
            </p:nvSpPr>
            <p:spPr>
              <a:xfrm>
                <a:off x="0" y="-57150"/>
                <a:ext cx="3098074" cy="1899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0" name="Google Shape;300;p24"/>
            <p:cNvSpPr/>
            <p:nvPr/>
          </p:nvSpPr>
          <p:spPr>
            <a:xfrm rot="-115611">
              <a:off x="405734" y="476357"/>
              <a:ext cx="13346690" cy="7766957"/>
            </a:xfrm>
            <a:custGeom>
              <a:rect b="b" l="l" r="r" t="t"/>
              <a:pathLst>
                <a:path extrusionOk="0" h="15055475" w="25871236">
                  <a:moveTo>
                    <a:pt x="25791861" y="342900"/>
                  </a:moveTo>
                  <a:cubicBezTo>
                    <a:pt x="25777129" y="204470"/>
                    <a:pt x="25666765" y="94107"/>
                    <a:pt x="25528336" y="79375"/>
                  </a:cubicBezTo>
                  <a:lnTo>
                    <a:pt x="25528336" y="0"/>
                  </a:lnTo>
                  <a:lnTo>
                    <a:pt x="342900" y="0"/>
                  </a:lnTo>
                  <a:lnTo>
                    <a:pt x="342900" y="79375"/>
                  </a:lnTo>
                  <a:cubicBezTo>
                    <a:pt x="204470" y="94107"/>
                    <a:pt x="94107" y="204470"/>
                    <a:pt x="79375" y="342900"/>
                  </a:cubicBezTo>
                  <a:lnTo>
                    <a:pt x="0" y="342900"/>
                  </a:lnTo>
                  <a:lnTo>
                    <a:pt x="0" y="14712575"/>
                  </a:lnTo>
                  <a:lnTo>
                    <a:pt x="79375" y="14712575"/>
                  </a:lnTo>
                  <a:cubicBezTo>
                    <a:pt x="94107" y="14851005"/>
                    <a:pt x="204470" y="14961367"/>
                    <a:pt x="342900" y="14976100"/>
                  </a:cubicBezTo>
                  <a:lnTo>
                    <a:pt x="342900" y="15055475"/>
                  </a:lnTo>
                  <a:lnTo>
                    <a:pt x="25528336" y="15055475"/>
                  </a:lnTo>
                  <a:lnTo>
                    <a:pt x="25528336" y="14976100"/>
                  </a:lnTo>
                  <a:cubicBezTo>
                    <a:pt x="25666765" y="14961367"/>
                    <a:pt x="25777129" y="14851005"/>
                    <a:pt x="25791861" y="14712575"/>
                  </a:cubicBezTo>
                  <a:lnTo>
                    <a:pt x="25871236" y="14712575"/>
                  </a:lnTo>
                  <a:lnTo>
                    <a:pt x="25871236" y="342900"/>
                  </a:lnTo>
                  <a:lnTo>
                    <a:pt x="25791861" y="342900"/>
                  </a:lnTo>
                  <a:close/>
                  <a:moveTo>
                    <a:pt x="25807736" y="14649075"/>
                  </a:moveTo>
                  <a:lnTo>
                    <a:pt x="25730140" y="14649075"/>
                  </a:lnTo>
                  <a:lnTo>
                    <a:pt x="25730140" y="14680825"/>
                  </a:lnTo>
                  <a:cubicBezTo>
                    <a:pt x="25730140" y="14809603"/>
                    <a:pt x="25625365" y="14914378"/>
                    <a:pt x="25496586" y="14914378"/>
                  </a:cubicBezTo>
                  <a:lnTo>
                    <a:pt x="25464836" y="14914378"/>
                  </a:lnTo>
                  <a:lnTo>
                    <a:pt x="25464836" y="14991975"/>
                  </a:lnTo>
                  <a:lnTo>
                    <a:pt x="406400" y="14991975"/>
                  </a:lnTo>
                  <a:lnTo>
                    <a:pt x="406400" y="14914378"/>
                  </a:lnTo>
                  <a:lnTo>
                    <a:pt x="374650" y="14914378"/>
                  </a:lnTo>
                  <a:cubicBezTo>
                    <a:pt x="245872" y="14914378"/>
                    <a:pt x="141097" y="14809603"/>
                    <a:pt x="141097" y="14680825"/>
                  </a:cubicBezTo>
                  <a:lnTo>
                    <a:pt x="141097" y="14649075"/>
                  </a:lnTo>
                  <a:lnTo>
                    <a:pt x="63500" y="14649075"/>
                  </a:lnTo>
                  <a:lnTo>
                    <a:pt x="63500" y="406400"/>
                  </a:lnTo>
                  <a:lnTo>
                    <a:pt x="141097" y="406400"/>
                  </a:lnTo>
                  <a:lnTo>
                    <a:pt x="141097" y="374650"/>
                  </a:lnTo>
                  <a:cubicBezTo>
                    <a:pt x="141097" y="245872"/>
                    <a:pt x="245872" y="141097"/>
                    <a:pt x="374650" y="141097"/>
                  </a:cubicBezTo>
                  <a:lnTo>
                    <a:pt x="406400" y="141097"/>
                  </a:lnTo>
                  <a:lnTo>
                    <a:pt x="406400" y="63500"/>
                  </a:lnTo>
                  <a:lnTo>
                    <a:pt x="25464836" y="63500"/>
                  </a:lnTo>
                  <a:lnTo>
                    <a:pt x="25464836" y="141097"/>
                  </a:lnTo>
                  <a:lnTo>
                    <a:pt x="25496586" y="141097"/>
                  </a:lnTo>
                  <a:cubicBezTo>
                    <a:pt x="25625365" y="141097"/>
                    <a:pt x="25730140" y="245872"/>
                    <a:pt x="25730140" y="374650"/>
                  </a:cubicBezTo>
                  <a:lnTo>
                    <a:pt x="25730140" y="406400"/>
                  </a:lnTo>
                  <a:lnTo>
                    <a:pt x="25807736" y="406400"/>
                  </a:lnTo>
                  <a:lnTo>
                    <a:pt x="25807736" y="14649075"/>
                  </a:lnTo>
                  <a:close/>
                  <a:moveTo>
                    <a:pt x="25584090" y="411480"/>
                  </a:moveTo>
                  <a:cubicBezTo>
                    <a:pt x="25584090" y="343027"/>
                    <a:pt x="25528336" y="287274"/>
                    <a:pt x="25459883" y="287274"/>
                  </a:cubicBezTo>
                  <a:lnTo>
                    <a:pt x="25318913" y="287274"/>
                  </a:lnTo>
                  <a:lnTo>
                    <a:pt x="25318913" y="209677"/>
                  </a:lnTo>
                  <a:lnTo>
                    <a:pt x="550926" y="209677"/>
                  </a:lnTo>
                  <a:lnTo>
                    <a:pt x="549656" y="287274"/>
                  </a:lnTo>
                  <a:lnTo>
                    <a:pt x="411480" y="287274"/>
                  </a:lnTo>
                  <a:cubicBezTo>
                    <a:pt x="343027" y="287274"/>
                    <a:pt x="287274" y="343027"/>
                    <a:pt x="287274" y="411480"/>
                  </a:cubicBezTo>
                  <a:lnTo>
                    <a:pt x="287274" y="552450"/>
                  </a:lnTo>
                  <a:lnTo>
                    <a:pt x="209550" y="552450"/>
                  </a:lnTo>
                  <a:lnTo>
                    <a:pt x="209550" y="14503025"/>
                  </a:lnTo>
                  <a:lnTo>
                    <a:pt x="287147" y="14503025"/>
                  </a:lnTo>
                  <a:lnTo>
                    <a:pt x="287147" y="14643995"/>
                  </a:lnTo>
                  <a:cubicBezTo>
                    <a:pt x="287147" y="14712448"/>
                    <a:pt x="342900" y="14768201"/>
                    <a:pt x="411353" y="14768201"/>
                  </a:cubicBezTo>
                  <a:lnTo>
                    <a:pt x="552323" y="14768201"/>
                  </a:lnTo>
                  <a:lnTo>
                    <a:pt x="552323" y="14845798"/>
                  </a:lnTo>
                  <a:lnTo>
                    <a:pt x="25318659" y="14845798"/>
                  </a:lnTo>
                  <a:lnTo>
                    <a:pt x="25318659" y="14768201"/>
                  </a:lnTo>
                  <a:lnTo>
                    <a:pt x="25459629" y="14768201"/>
                  </a:lnTo>
                  <a:cubicBezTo>
                    <a:pt x="25528082" y="14768201"/>
                    <a:pt x="25583835" y="14712448"/>
                    <a:pt x="25583835" y="14643995"/>
                  </a:cubicBezTo>
                  <a:lnTo>
                    <a:pt x="25583835" y="14503025"/>
                  </a:lnTo>
                  <a:lnTo>
                    <a:pt x="25661432" y="14503025"/>
                  </a:lnTo>
                  <a:lnTo>
                    <a:pt x="25661432" y="552450"/>
                  </a:lnTo>
                  <a:lnTo>
                    <a:pt x="25583835" y="552450"/>
                  </a:lnTo>
                  <a:lnTo>
                    <a:pt x="25583835" y="411480"/>
                  </a:lnTo>
                  <a:close/>
                  <a:moveTo>
                    <a:pt x="25636286" y="577850"/>
                  </a:moveTo>
                  <a:lnTo>
                    <a:pt x="25636286" y="14477625"/>
                  </a:lnTo>
                  <a:lnTo>
                    <a:pt x="25558690" y="14477625"/>
                  </a:lnTo>
                  <a:lnTo>
                    <a:pt x="25558690" y="14643995"/>
                  </a:lnTo>
                  <a:cubicBezTo>
                    <a:pt x="25558690" y="14698478"/>
                    <a:pt x="25514365" y="14742801"/>
                    <a:pt x="25459883" y="14742801"/>
                  </a:cubicBezTo>
                  <a:lnTo>
                    <a:pt x="25293513" y="14742801"/>
                  </a:lnTo>
                  <a:lnTo>
                    <a:pt x="25293513" y="14820398"/>
                  </a:lnTo>
                  <a:lnTo>
                    <a:pt x="577977" y="14820398"/>
                  </a:lnTo>
                  <a:lnTo>
                    <a:pt x="577977" y="14742801"/>
                  </a:lnTo>
                  <a:lnTo>
                    <a:pt x="411480" y="14742801"/>
                  </a:lnTo>
                  <a:cubicBezTo>
                    <a:pt x="356997" y="14742801"/>
                    <a:pt x="312674" y="14698478"/>
                    <a:pt x="312674" y="14643995"/>
                  </a:cubicBezTo>
                  <a:lnTo>
                    <a:pt x="312674" y="14477625"/>
                  </a:lnTo>
                  <a:lnTo>
                    <a:pt x="234950" y="14477625"/>
                  </a:lnTo>
                  <a:lnTo>
                    <a:pt x="234950" y="577850"/>
                  </a:lnTo>
                  <a:lnTo>
                    <a:pt x="312547" y="577850"/>
                  </a:lnTo>
                  <a:lnTo>
                    <a:pt x="312547" y="411480"/>
                  </a:lnTo>
                  <a:cubicBezTo>
                    <a:pt x="312547" y="356997"/>
                    <a:pt x="356870" y="312674"/>
                    <a:pt x="411353" y="312674"/>
                  </a:cubicBezTo>
                  <a:lnTo>
                    <a:pt x="574548" y="312674"/>
                  </a:lnTo>
                  <a:lnTo>
                    <a:pt x="575818" y="235077"/>
                  </a:lnTo>
                  <a:lnTo>
                    <a:pt x="25293386" y="235077"/>
                  </a:lnTo>
                  <a:lnTo>
                    <a:pt x="25293386" y="312674"/>
                  </a:lnTo>
                  <a:lnTo>
                    <a:pt x="25459756" y="312674"/>
                  </a:lnTo>
                  <a:cubicBezTo>
                    <a:pt x="25514240" y="312674"/>
                    <a:pt x="25558562" y="356997"/>
                    <a:pt x="25558562" y="411480"/>
                  </a:cubicBezTo>
                  <a:lnTo>
                    <a:pt x="25558562" y="577850"/>
                  </a:lnTo>
                  <a:lnTo>
                    <a:pt x="25636286" y="577850"/>
                  </a:lnTo>
                  <a:close/>
                </a:path>
              </a:pathLst>
            </a:custGeom>
            <a:solidFill>
              <a:srgbClr val="243D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24"/>
          <p:cNvSpPr txBox="1"/>
          <p:nvPr/>
        </p:nvSpPr>
        <p:spPr>
          <a:xfrm rot="-115652">
            <a:off x="4452235" y="4114521"/>
            <a:ext cx="9374004" cy="1308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500" u="none" cap="none" strike="noStrike">
                <a:solidFill>
                  <a:srgbClr val="243D16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rPr>
              <a:t>Thank you!</a:t>
            </a:r>
            <a:endParaRPr sz="8500">
              <a:latin typeface="Noto Serif Devanagari"/>
              <a:ea typeface="Noto Serif Devanagari"/>
              <a:cs typeface="Noto Serif Devanagari"/>
              <a:sym typeface="Noto Serif Devanagari"/>
            </a:endParaRPr>
          </a:p>
        </p:txBody>
      </p:sp>
      <p:sp>
        <p:nvSpPr>
          <p:cNvPr id="302" name="Google Shape;302;p24"/>
          <p:cNvSpPr txBox="1"/>
          <p:nvPr/>
        </p:nvSpPr>
        <p:spPr>
          <a:xfrm rot="-115611">
            <a:off x="4875047" y="6227364"/>
            <a:ext cx="8536304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Feel free to approach us if you have any questions.</a:t>
            </a:r>
            <a:endParaRPr/>
          </a:p>
        </p:txBody>
      </p:sp>
      <p:grpSp>
        <p:nvGrpSpPr>
          <p:cNvPr id="303" name="Google Shape;303;p24"/>
          <p:cNvGrpSpPr/>
          <p:nvPr/>
        </p:nvGrpSpPr>
        <p:grpSpPr>
          <a:xfrm rot="-306096">
            <a:off x="7540127" y="1050733"/>
            <a:ext cx="3207745" cy="2245382"/>
            <a:chOff x="0" y="0"/>
            <a:chExt cx="4276993" cy="2993842"/>
          </a:xfrm>
        </p:grpSpPr>
        <p:sp>
          <p:nvSpPr>
            <p:cNvPr id="304" name="Google Shape;304;p24"/>
            <p:cNvSpPr/>
            <p:nvPr/>
          </p:nvSpPr>
          <p:spPr>
            <a:xfrm>
              <a:off x="0" y="0"/>
              <a:ext cx="4276993" cy="2993842"/>
            </a:xfrm>
            <a:custGeom>
              <a:rect b="b" l="l" r="r" t="t"/>
              <a:pathLst>
                <a:path extrusionOk="0" h="2993842" w="4276993">
                  <a:moveTo>
                    <a:pt x="0" y="0"/>
                  </a:moveTo>
                  <a:lnTo>
                    <a:pt x="4276993" y="0"/>
                  </a:lnTo>
                  <a:lnTo>
                    <a:pt x="4276993" y="2993842"/>
                  </a:lnTo>
                  <a:lnTo>
                    <a:pt x="0" y="29938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24"/>
            <p:cNvSpPr txBox="1"/>
            <p:nvPr/>
          </p:nvSpPr>
          <p:spPr>
            <a:xfrm>
              <a:off x="605297" y="1648869"/>
              <a:ext cx="3066400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243D16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Luxe Hotel</a:t>
              </a: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 rot="-5400000">
              <a:off x="1600757" y="304465"/>
              <a:ext cx="1075480" cy="1508964"/>
            </a:xfrm>
            <a:custGeom>
              <a:rect b="b" l="l" r="r" t="t"/>
              <a:pathLst>
                <a:path extrusionOk="0" h="1508964" w="1075480">
                  <a:moveTo>
                    <a:pt x="0" y="0"/>
                  </a:moveTo>
                  <a:lnTo>
                    <a:pt x="1075480" y="0"/>
                  </a:lnTo>
                  <a:lnTo>
                    <a:pt x="1075480" y="1508964"/>
                  </a:lnTo>
                  <a:lnTo>
                    <a:pt x="0" y="15089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3D16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25"/>
          <p:cNvGrpSpPr/>
          <p:nvPr/>
        </p:nvGrpSpPr>
        <p:grpSpPr>
          <a:xfrm>
            <a:off x="714865" y="2155876"/>
            <a:ext cx="5097641" cy="7544983"/>
            <a:chOff x="0" y="-38100"/>
            <a:chExt cx="1342589" cy="1987156"/>
          </a:xfrm>
        </p:grpSpPr>
        <p:sp>
          <p:nvSpPr>
            <p:cNvPr id="312" name="Google Shape;312;p25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243D16"/>
            </a:solidFill>
            <a:ln cap="sq" cmpd="sng" w="19050">
              <a:solidFill>
                <a:srgbClr val="D6AF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5"/>
            <p:cNvSpPr txBox="1"/>
            <p:nvPr/>
          </p:nvSpPr>
          <p:spPr>
            <a:xfrm>
              <a:off x="0" y="-38100"/>
              <a:ext cx="1342589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25"/>
          <p:cNvGrpSpPr/>
          <p:nvPr/>
        </p:nvGrpSpPr>
        <p:grpSpPr>
          <a:xfrm>
            <a:off x="6060156" y="2155876"/>
            <a:ext cx="11512980" cy="7544983"/>
            <a:chOff x="0" y="-38100"/>
            <a:chExt cx="3032225" cy="1987156"/>
          </a:xfrm>
        </p:grpSpPr>
        <p:sp>
          <p:nvSpPr>
            <p:cNvPr id="315" name="Google Shape;315;p25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243D16"/>
            </a:solidFill>
            <a:ln cap="sq" cmpd="sng" w="19050">
              <a:solidFill>
                <a:srgbClr val="D6AF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5"/>
            <p:cNvSpPr txBox="1"/>
            <p:nvPr/>
          </p:nvSpPr>
          <p:spPr>
            <a:xfrm>
              <a:off x="0" y="-38100"/>
              <a:ext cx="3032225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25"/>
          <p:cNvGrpSpPr/>
          <p:nvPr/>
        </p:nvGrpSpPr>
        <p:grpSpPr>
          <a:xfrm>
            <a:off x="1104558" y="2611497"/>
            <a:ext cx="4318255" cy="647237"/>
            <a:chOff x="0" y="0"/>
            <a:chExt cx="1137318" cy="170466"/>
          </a:xfrm>
        </p:grpSpPr>
        <p:sp>
          <p:nvSpPr>
            <p:cNvPr id="318" name="Google Shape;318;p25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D6AF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5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243D16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Fonts</a:t>
              </a:r>
              <a:endParaRPr/>
            </a:p>
          </p:txBody>
        </p:sp>
      </p:grpSp>
      <p:grpSp>
        <p:nvGrpSpPr>
          <p:cNvPr id="320" name="Google Shape;320;p25"/>
          <p:cNvGrpSpPr/>
          <p:nvPr/>
        </p:nvGrpSpPr>
        <p:grpSpPr>
          <a:xfrm>
            <a:off x="9632612" y="2611497"/>
            <a:ext cx="4368067" cy="647237"/>
            <a:chOff x="0" y="0"/>
            <a:chExt cx="1150437" cy="170466"/>
          </a:xfrm>
        </p:grpSpPr>
        <p:sp>
          <p:nvSpPr>
            <p:cNvPr id="321" name="Google Shape;321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D6AF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5"/>
            <p:cNvSpPr txBox="1"/>
            <p:nvPr/>
          </p:nvSpPr>
          <p:spPr>
            <a:xfrm>
              <a:off x="0" y="0"/>
              <a:ext cx="1150437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243D16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Design Elements / Icons</a:t>
              </a:r>
              <a:endParaRPr/>
            </a:p>
          </p:txBody>
        </p:sp>
      </p:grpSp>
      <p:grpSp>
        <p:nvGrpSpPr>
          <p:cNvPr id="323" name="Google Shape;323;p25"/>
          <p:cNvGrpSpPr/>
          <p:nvPr/>
        </p:nvGrpSpPr>
        <p:grpSpPr>
          <a:xfrm>
            <a:off x="1104558" y="7347143"/>
            <a:ext cx="4318255" cy="647237"/>
            <a:chOff x="0" y="0"/>
            <a:chExt cx="1137318" cy="170466"/>
          </a:xfrm>
        </p:grpSpPr>
        <p:sp>
          <p:nvSpPr>
            <p:cNvPr id="324" name="Google Shape;324;p25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D6AF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5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243D16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Colors</a:t>
              </a:r>
              <a:endParaRPr/>
            </a:p>
          </p:txBody>
        </p:sp>
      </p:grpSp>
      <p:grpSp>
        <p:nvGrpSpPr>
          <p:cNvPr id="326" name="Google Shape;326;p25"/>
          <p:cNvGrpSpPr/>
          <p:nvPr/>
        </p:nvGrpSpPr>
        <p:grpSpPr>
          <a:xfrm>
            <a:off x="1180870" y="8299180"/>
            <a:ext cx="725897" cy="725897"/>
            <a:chOff x="0" y="0"/>
            <a:chExt cx="812800" cy="812800"/>
          </a:xfrm>
        </p:grpSpPr>
        <p:sp>
          <p:nvSpPr>
            <p:cNvPr id="327" name="Google Shape;32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6E5"/>
            </a:solidFill>
            <a:ln cap="sq" cmpd="sng" w="19050">
              <a:solidFill>
                <a:srgbClr val="FDF6E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25"/>
          <p:cNvGrpSpPr/>
          <p:nvPr/>
        </p:nvGrpSpPr>
        <p:grpSpPr>
          <a:xfrm>
            <a:off x="2042760" y="8299180"/>
            <a:ext cx="725897" cy="725897"/>
            <a:chOff x="0" y="0"/>
            <a:chExt cx="812800" cy="812800"/>
          </a:xfrm>
        </p:grpSpPr>
        <p:sp>
          <p:nvSpPr>
            <p:cNvPr id="330" name="Google Shape;33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F4C"/>
            </a:solidFill>
            <a:ln cap="sq" cmpd="sng" w="19050">
              <a:solidFill>
                <a:srgbClr val="FDF6E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25"/>
          <p:cNvGrpSpPr/>
          <p:nvPr/>
        </p:nvGrpSpPr>
        <p:grpSpPr>
          <a:xfrm>
            <a:off x="2904651" y="8299180"/>
            <a:ext cx="725897" cy="725897"/>
            <a:chOff x="0" y="0"/>
            <a:chExt cx="812800" cy="812800"/>
          </a:xfrm>
        </p:grpSpPr>
        <p:sp>
          <p:nvSpPr>
            <p:cNvPr id="333" name="Google Shape;33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3D16"/>
            </a:solidFill>
            <a:ln cap="sq" cmpd="sng" w="19050">
              <a:solidFill>
                <a:srgbClr val="FDF6E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25"/>
          <p:cNvGrpSpPr/>
          <p:nvPr/>
        </p:nvGrpSpPr>
        <p:grpSpPr>
          <a:xfrm>
            <a:off x="3766541" y="8299180"/>
            <a:ext cx="725897" cy="725897"/>
            <a:chOff x="0" y="0"/>
            <a:chExt cx="812800" cy="812800"/>
          </a:xfrm>
        </p:grpSpPr>
        <p:sp>
          <p:nvSpPr>
            <p:cNvPr id="336" name="Google Shape;33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5B3D"/>
            </a:solidFill>
            <a:ln cap="sq" cmpd="sng" w="19050">
              <a:solidFill>
                <a:srgbClr val="FDF6E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25"/>
          <p:cNvGrpSpPr/>
          <p:nvPr/>
        </p:nvGrpSpPr>
        <p:grpSpPr>
          <a:xfrm>
            <a:off x="4628431" y="8299180"/>
            <a:ext cx="725897" cy="725897"/>
            <a:chOff x="0" y="0"/>
            <a:chExt cx="812800" cy="812800"/>
          </a:xfrm>
        </p:grpSpPr>
        <p:sp>
          <p:nvSpPr>
            <p:cNvPr id="339" name="Google Shape;33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78B6C"/>
            </a:solidFill>
            <a:ln cap="sq" cmpd="sng" w="19050">
              <a:solidFill>
                <a:srgbClr val="FDF6E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p25"/>
          <p:cNvSpPr/>
          <p:nvPr/>
        </p:nvSpPr>
        <p:spPr>
          <a:xfrm>
            <a:off x="6302564" y="3544837"/>
            <a:ext cx="1727081" cy="2256281"/>
          </a:xfrm>
          <a:custGeom>
            <a:rect b="b" l="l" r="r" t="t"/>
            <a:pathLst>
              <a:path extrusionOk="0" h="2256281" w="1727081">
                <a:moveTo>
                  <a:pt x="0" y="0"/>
                </a:moveTo>
                <a:lnTo>
                  <a:pt x="1727081" y="0"/>
                </a:lnTo>
                <a:lnTo>
                  <a:pt x="1727081" y="2256281"/>
                </a:lnTo>
                <a:lnTo>
                  <a:pt x="0" y="22562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p25"/>
          <p:cNvSpPr/>
          <p:nvPr/>
        </p:nvSpPr>
        <p:spPr>
          <a:xfrm>
            <a:off x="11151842" y="4304342"/>
            <a:ext cx="1624698" cy="1379517"/>
          </a:xfrm>
          <a:custGeom>
            <a:rect b="b" l="l" r="r" t="t"/>
            <a:pathLst>
              <a:path extrusionOk="0" h="1379517" w="1624698">
                <a:moveTo>
                  <a:pt x="0" y="0"/>
                </a:moveTo>
                <a:lnTo>
                  <a:pt x="1624698" y="0"/>
                </a:lnTo>
                <a:lnTo>
                  <a:pt x="1624698" y="1379516"/>
                </a:lnTo>
                <a:lnTo>
                  <a:pt x="0" y="1379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25"/>
          <p:cNvSpPr/>
          <p:nvPr/>
        </p:nvSpPr>
        <p:spPr>
          <a:xfrm>
            <a:off x="13108487" y="3965307"/>
            <a:ext cx="1921145" cy="1718552"/>
          </a:xfrm>
          <a:custGeom>
            <a:rect b="b" l="l" r="r" t="t"/>
            <a:pathLst>
              <a:path extrusionOk="0" h="1718552" w="1921145">
                <a:moveTo>
                  <a:pt x="0" y="0"/>
                </a:moveTo>
                <a:lnTo>
                  <a:pt x="1921145" y="0"/>
                </a:lnTo>
                <a:lnTo>
                  <a:pt x="1921145" y="1718551"/>
                </a:lnTo>
                <a:lnTo>
                  <a:pt x="0" y="1718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25"/>
          <p:cNvSpPr/>
          <p:nvPr/>
        </p:nvSpPr>
        <p:spPr>
          <a:xfrm>
            <a:off x="15278885" y="3965307"/>
            <a:ext cx="1998852" cy="1733550"/>
          </a:xfrm>
          <a:custGeom>
            <a:rect b="b" l="l" r="r" t="t"/>
            <a:pathLst>
              <a:path extrusionOk="0" h="1733550" w="1998852">
                <a:moveTo>
                  <a:pt x="0" y="0"/>
                </a:moveTo>
                <a:lnTo>
                  <a:pt x="1998852" y="0"/>
                </a:lnTo>
                <a:lnTo>
                  <a:pt x="1998852" y="1733550"/>
                </a:lnTo>
                <a:lnTo>
                  <a:pt x="0" y="1733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25"/>
          <p:cNvSpPr/>
          <p:nvPr/>
        </p:nvSpPr>
        <p:spPr>
          <a:xfrm>
            <a:off x="8334445" y="2888594"/>
            <a:ext cx="1050517" cy="2832277"/>
          </a:xfrm>
          <a:custGeom>
            <a:rect b="b" l="l" r="r" t="t"/>
            <a:pathLst>
              <a:path extrusionOk="0" h="2832277" w="1050517">
                <a:moveTo>
                  <a:pt x="0" y="0"/>
                </a:moveTo>
                <a:lnTo>
                  <a:pt x="1050517" y="0"/>
                </a:lnTo>
                <a:lnTo>
                  <a:pt x="1050517" y="2832277"/>
                </a:lnTo>
                <a:lnTo>
                  <a:pt x="0" y="2832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25"/>
          <p:cNvSpPr/>
          <p:nvPr/>
        </p:nvSpPr>
        <p:spPr>
          <a:xfrm>
            <a:off x="9688584" y="3879980"/>
            <a:ext cx="1131312" cy="1840892"/>
          </a:xfrm>
          <a:custGeom>
            <a:rect b="b" l="l" r="r" t="t"/>
            <a:pathLst>
              <a:path extrusionOk="0" h="1840892" w="1131312">
                <a:moveTo>
                  <a:pt x="0" y="0"/>
                </a:moveTo>
                <a:lnTo>
                  <a:pt x="1131312" y="0"/>
                </a:lnTo>
                <a:lnTo>
                  <a:pt x="1131312" y="1840891"/>
                </a:lnTo>
                <a:lnTo>
                  <a:pt x="0" y="1840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25"/>
          <p:cNvSpPr/>
          <p:nvPr/>
        </p:nvSpPr>
        <p:spPr>
          <a:xfrm>
            <a:off x="6615324" y="6220294"/>
            <a:ext cx="2686875" cy="3037749"/>
          </a:xfrm>
          <a:custGeom>
            <a:rect b="b" l="l" r="r" t="t"/>
            <a:pathLst>
              <a:path extrusionOk="0" h="12014430" w="10626709">
                <a:moveTo>
                  <a:pt x="9964277" y="0"/>
                </a:moveTo>
                <a:lnTo>
                  <a:pt x="662432" y="0"/>
                </a:lnTo>
                <a:cubicBezTo>
                  <a:pt x="297180" y="0"/>
                  <a:pt x="0" y="297180"/>
                  <a:pt x="0" y="662432"/>
                </a:cubicBezTo>
                <a:lnTo>
                  <a:pt x="0" y="11351998"/>
                </a:lnTo>
                <a:cubicBezTo>
                  <a:pt x="0" y="11717250"/>
                  <a:pt x="297180" y="12014430"/>
                  <a:pt x="662432" y="12014430"/>
                </a:cubicBezTo>
                <a:lnTo>
                  <a:pt x="9964277" y="12014430"/>
                </a:lnTo>
                <a:cubicBezTo>
                  <a:pt x="10329528" y="12014430"/>
                  <a:pt x="10626709" y="11717250"/>
                  <a:pt x="10626709" y="11351998"/>
                </a:cubicBezTo>
                <a:lnTo>
                  <a:pt x="10626709" y="662432"/>
                </a:lnTo>
                <a:cubicBezTo>
                  <a:pt x="10626709" y="297180"/>
                  <a:pt x="10329529" y="0"/>
                  <a:pt x="9964277" y="0"/>
                </a:cubicBezTo>
                <a:close/>
                <a:moveTo>
                  <a:pt x="10563209" y="11351998"/>
                </a:moveTo>
                <a:cubicBezTo>
                  <a:pt x="10563209" y="11682198"/>
                  <a:pt x="10294477" y="11950930"/>
                  <a:pt x="9964277" y="11950930"/>
                </a:cubicBezTo>
                <a:lnTo>
                  <a:pt x="662432" y="11950930"/>
                </a:lnTo>
                <a:cubicBezTo>
                  <a:pt x="332232" y="11950930"/>
                  <a:pt x="63500" y="11682198"/>
                  <a:pt x="63500" y="11351998"/>
                </a:cubicBezTo>
                <a:lnTo>
                  <a:pt x="63500" y="662432"/>
                </a:lnTo>
                <a:cubicBezTo>
                  <a:pt x="63500" y="332232"/>
                  <a:pt x="332232" y="63500"/>
                  <a:pt x="662432" y="63500"/>
                </a:cubicBezTo>
                <a:lnTo>
                  <a:pt x="9964277" y="63500"/>
                </a:lnTo>
                <a:cubicBezTo>
                  <a:pt x="10294477" y="63500"/>
                  <a:pt x="10563209" y="332232"/>
                  <a:pt x="10563209" y="662432"/>
                </a:cubicBezTo>
                <a:lnTo>
                  <a:pt x="10563209" y="11351998"/>
                </a:lnTo>
                <a:close/>
                <a:moveTo>
                  <a:pt x="10236184" y="390906"/>
                </a:moveTo>
                <a:lnTo>
                  <a:pt x="10236184" y="390525"/>
                </a:lnTo>
                <a:lnTo>
                  <a:pt x="10235168" y="390525"/>
                </a:lnTo>
                <a:cubicBezTo>
                  <a:pt x="10230215" y="347726"/>
                  <a:pt x="10201894" y="209423"/>
                  <a:pt x="10042382" y="209423"/>
                </a:cubicBezTo>
                <a:lnTo>
                  <a:pt x="584327" y="209423"/>
                </a:lnTo>
                <a:cubicBezTo>
                  <a:pt x="424942" y="209423"/>
                  <a:pt x="396494" y="347726"/>
                  <a:pt x="391668" y="390525"/>
                </a:cubicBezTo>
                <a:lnTo>
                  <a:pt x="390652" y="390525"/>
                </a:lnTo>
                <a:lnTo>
                  <a:pt x="390652" y="390906"/>
                </a:lnTo>
                <a:cubicBezTo>
                  <a:pt x="211709" y="399161"/>
                  <a:pt x="209550" y="582422"/>
                  <a:pt x="209550" y="584327"/>
                </a:cubicBezTo>
                <a:lnTo>
                  <a:pt x="209550" y="11430103"/>
                </a:lnTo>
                <a:cubicBezTo>
                  <a:pt x="209550" y="11432008"/>
                  <a:pt x="211709" y="11615269"/>
                  <a:pt x="390652" y="11623524"/>
                </a:cubicBezTo>
                <a:lnTo>
                  <a:pt x="390652" y="11623905"/>
                </a:lnTo>
                <a:lnTo>
                  <a:pt x="391668" y="11623905"/>
                </a:lnTo>
                <a:cubicBezTo>
                  <a:pt x="396621" y="11666704"/>
                  <a:pt x="424942" y="11805007"/>
                  <a:pt x="584327" y="11805007"/>
                </a:cubicBezTo>
                <a:lnTo>
                  <a:pt x="10042382" y="11805007"/>
                </a:lnTo>
                <a:cubicBezTo>
                  <a:pt x="10201767" y="11805007"/>
                  <a:pt x="10230215" y="11666704"/>
                  <a:pt x="10235168" y="11623905"/>
                </a:cubicBezTo>
                <a:lnTo>
                  <a:pt x="10236184" y="11623905"/>
                </a:lnTo>
                <a:lnTo>
                  <a:pt x="10236184" y="11623524"/>
                </a:lnTo>
                <a:cubicBezTo>
                  <a:pt x="10415127" y="11615269"/>
                  <a:pt x="10417286" y="11432008"/>
                  <a:pt x="10417286" y="11430103"/>
                </a:cubicBezTo>
                <a:lnTo>
                  <a:pt x="10417286" y="584327"/>
                </a:lnTo>
                <a:cubicBezTo>
                  <a:pt x="10417159" y="582422"/>
                  <a:pt x="10415000" y="399288"/>
                  <a:pt x="10236184" y="390906"/>
                </a:cubicBezTo>
                <a:close/>
                <a:moveTo>
                  <a:pt x="10391759" y="11430103"/>
                </a:moveTo>
                <a:cubicBezTo>
                  <a:pt x="10391759" y="11436834"/>
                  <a:pt x="10389346" y="11590377"/>
                  <a:pt x="10235422" y="11598124"/>
                </a:cubicBezTo>
                <a:cubicBezTo>
                  <a:pt x="10228691" y="11497413"/>
                  <a:pt x="10144744" y="11417403"/>
                  <a:pt x="10042382" y="11417403"/>
                </a:cubicBezTo>
                <a:lnTo>
                  <a:pt x="10029682" y="11417403"/>
                </a:lnTo>
                <a:lnTo>
                  <a:pt x="10029682" y="11430103"/>
                </a:lnTo>
                <a:cubicBezTo>
                  <a:pt x="10029682" y="11532338"/>
                  <a:pt x="10109311" y="11616158"/>
                  <a:pt x="10209768" y="11623143"/>
                </a:cubicBezTo>
                <a:cubicBezTo>
                  <a:pt x="10205577" y="11662132"/>
                  <a:pt x="10181193" y="11779480"/>
                  <a:pt x="10042382" y="11779480"/>
                </a:cubicBezTo>
                <a:lnTo>
                  <a:pt x="584327" y="11779480"/>
                </a:lnTo>
                <a:cubicBezTo>
                  <a:pt x="445897" y="11779480"/>
                  <a:pt x="421259" y="11662132"/>
                  <a:pt x="416941" y="11623143"/>
                </a:cubicBezTo>
                <a:cubicBezTo>
                  <a:pt x="517398" y="11616158"/>
                  <a:pt x="597027" y="11532338"/>
                  <a:pt x="597027" y="11430103"/>
                </a:cubicBezTo>
                <a:lnTo>
                  <a:pt x="597027" y="11417403"/>
                </a:lnTo>
                <a:lnTo>
                  <a:pt x="584327" y="11417403"/>
                </a:lnTo>
                <a:cubicBezTo>
                  <a:pt x="481965" y="11417403"/>
                  <a:pt x="398018" y="11497286"/>
                  <a:pt x="391287" y="11598124"/>
                </a:cubicBezTo>
                <a:cubicBezTo>
                  <a:pt x="237363" y="11590504"/>
                  <a:pt x="234950" y="11436834"/>
                  <a:pt x="234950" y="11430103"/>
                </a:cubicBezTo>
                <a:lnTo>
                  <a:pt x="234950" y="584327"/>
                </a:lnTo>
                <a:cubicBezTo>
                  <a:pt x="234950" y="577596"/>
                  <a:pt x="237363" y="424053"/>
                  <a:pt x="391287" y="416306"/>
                </a:cubicBezTo>
                <a:cubicBezTo>
                  <a:pt x="398018" y="517017"/>
                  <a:pt x="481965" y="597027"/>
                  <a:pt x="584327" y="597027"/>
                </a:cubicBezTo>
                <a:lnTo>
                  <a:pt x="597027" y="597027"/>
                </a:lnTo>
                <a:lnTo>
                  <a:pt x="597027" y="584327"/>
                </a:lnTo>
                <a:cubicBezTo>
                  <a:pt x="597027" y="482092"/>
                  <a:pt x="517398" y="398272"/>
                  <a:pt x="416941" y="391287"/>
                </a:cubicBezTo>
                <a:cubicBezTo>
                  <a:pt x="421259" y="352298"/>
                  <a:pt x="445897" y="234950"/>
                  <a:pt x="584327" y="234950"/>
                </a:cubicBezTo>
                <a:lnTo>
                  <a:pt x="10042382" y="234950"/>
                </a:lnTo>
                <a:cubicBezTo>
                  <a:pt x="10180812" y="234950"/>
                  <a:pt x="10205450" y="352298"/>
                  <a:pt x="10209768" y="391287"/>
                </a:cubicBezTo>
                <a:cubicBezTo>
                  <a:pt x="10109311" y="398272"/>
                  <a:pt x="10029682" y="482092"/>
                  <a:pt x="10029682" y="584327"/>
                </a:cubicBezTo>
                <a:lnTo>
                  <a:pt x="10029682" y="597027"/>
                </a:lnTo>
                <a:lnTo>
                  <a:pt x="10042382" y="597027"/>
                </a:lnTo>
                <a:cubicBezTo>
                  <a:pt x="10144744" y="597027"/>
                  <a:pt x="10228691" y="517144"/>
                  <a:pt x="10235422" y="416306"/>
                </a:cubicBezTo>
                <a:cubicBezTo>
                  <a:pt x="10389346" y="423926"/>
                  <a:pt x="10391759" y="577596"/>
                  <a:pt x="10391759" y="584327"/>
                </a:cubicBezTo>
                <a:lnTo>
                  <a:pt x="10391759" y="11430103"/>
                </a:lnTo>
                <a:close/>
              </a:path>
            </a:pathLst>
          </a:custGeom>
          <a:solidFill>
            <a:srgbClr val="FDF6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5"/>
          <p:cNvSpPr/>
          <p:nvPr/>
        </p:nvSpPr>
        <p:spPr>
          <a:xfrm>
            <a:off x="9634376" y="6218198"/>
            <a:ext cx="2940699" cy="1368490"/>
          </a:xfrm>
          <a:custGeom>
            <a:rect b="b" l="l" r="r" t="t"/>
            <a:pathLst>
              <a:path extrusionOk="0" h="2955049" w="6350000">
                <a:moveTo>
                  <a:pt x="6318250" y="444500"/>
                </a:moveTo>
                <a:cubicBezTo>
                  <a:pt x="6093460" y="444500"/>
                  <a:pt x="5909310" y="261620"/>
                  <a:pt x="5909310" y="35560"/>
                </a:cubicBezTo>
                <a:lnTo>
                  <a:pt x="5909310" y="0"/>
                </a:lnTo>
                <a:lnTo>
                  <a:pt x="5875020" y="3810"/>
                </a:lnTo>
                <a:cubicBezTo>
                  <a:pt x="5858510" y="5080"/>
                  <a:pt x="4306570" y="151130"/>
                  <a:pt x="3175000" y="151130"/>
                </a:cubicBezTo>
                <a:cubicBezTo>
                  <a:pt x="2043430" y="151130"/>
                  <a:pt x="490220" y="5080"/>
                  <a:pt x="474980" y="3810"/>
                </a:cubicBezTo>
                <a:lnTo>
                  <a:pt x="440690" y="0"/>
                </a:lnTo>
                <a:lnTo>
                  <a:pt x="440690" y="35560"/>
                </a:lnTo>
                <a:cubicBezTo>
                  <a:pt x="440690" y="260350"/>
                  <a:pt x="257810" y="444500"/>
                  <a:pt x="31750" y="444500"/>
                </a:cubicBezTo>
                <a:lnTo>
                  <a:pt x="0" y="444500"/>
                </a:lnTo>
                <a:lnTo>
                  <a:pt x="0" y="2510549"/>
                </a:lnTo>
                <a:lnTo>
                  <a:pt x="31750" y="2510549"/>
                </a:lnTo>
                <a:cubicBezTo>
                  <a:pt x="256540" y="2510549"/>
                  <a:pt x="440690" y="2693429"/>
                  <a:pt x="440690" y="2919489"/>
                </a:cubicBezTo>
                <a:lnTo>
                  <a:pt x="440690" y="2955049"/>
                </a:lnTo>
                <a:lnTo>
                  <a:pt x="474980" y="2951239"/>
                </a:lnTo>
                <a:cubicBezTo>
                  <a:pt x="490220" y="2949969"/>
                  <a:pt x="2042160" y="2803919"/>
                  <a:pt x="3175000" y="2803919"/>
                </a:cubicBezTo>
                <a:cubicBezTo>
                  <a:pt x="4306570" y="2803919"/>
                  <a:pt x="5859780" y="2949969"/>
                  <a:pt x="5875020" y="2951239"/>
                </a:cubicBezTo>
                <a:lnTo>
                  <a:pt x="5909310" y="2955049"/>
                </a:lnTo>
                <a:lnTo>
                  <a:pt x="5909310" y="2919489"/>
                </a:lnTo>
                <a:cubicBezTo>
                  <a:pt x="5909310" y="2694699"/>
                  <a:pt x="6092190" y="2510549"/>
                  <a:pt x="6318250" y="2510549"/>
                </a:cubicBezTo>
                <a:lnTo>
                  <a:pt x="6350000" y="2510549"/>
                </a:lnTo>
                <a:lnTo>
                  <a:pt x="6350000" y="444500"/>
                </a:lnTo>
                <a:lnTo>
                  <a:pt x="6318250" y="444500"/>
                </a:lnTo>
                <a:close/>
                <a:moveTo>
                  <a:pt x="6286500" y="2447049"/>
                </a:moveTo>
                <a:cubicBezTo>
                  <a:pt x="6052820" y="2462289"/>
                  <a:pt x="5864860" y="2650250"/>
                  <a:pt x="5847080" y="2883929"/>
                </a:cubicBezTo>
                <a:cubicBezTo>
                  <a:pt x="5613400" y="2862339"/>
                  <a:pt x="4217670" y="2739150"/>
                  <a:pt x="3175000" y="2739150"/>
                </a:cubicBezTo>
                <a:cubicBezTo>
                  <a:pt x="2132330" y="2739150"/>
                  <a:pt x="735330" y="2862339"/>
                  <a:pt x="502920" y="2883929"/>
                </a:cubicBezTo>
                <a:cubicBezTo>
                  <a:pt x="486410" y="2650250"/>
                  <a:pt x="298450" y="2463560"/>
                  <a:pt x="63500" y="2447050"/>
                </a:cubicBezTo>
                <a:lnTo>
                  <a:pt x="63500" y="506730"/>
                </a:lnTo>
                <a:cubicBezTo>
                  <a:pt x="297180" y="491490"/>
                  <a:pt x="485140" y="303530"/>
                  <a:pt x="502920" y="71120"/>
                </a:cubicBezTo>
                <a:cubicBezTo>
                  <a:pt x="735330" y="92710"/>
                  <a:pt x="2132330" y="215900"/>
                  <a:pt x="3175000" y="215900"/>
                </a:cubicBezTo>
                <a:cubicBezTo>
                  <a:pt x="4217670" y="215900"/>
                  <a:pt x="5614670" y="91440"/>
                  <a:pt x="5847080" y="69850"/>
                </a:cubicBezTo>
                <a:cubicBezTo>
                  <a:pt x="5863590" y="303530"/>
                  <a:pt x="6051550" y="490220"/>
                  <a:pt x="6286500" y="505460"/>
                </a:cubicBezTo>
                <a:lnTo>
                  <a:pt x="6286500" y="2447049"/>
                </a:lnTo>
                <a:close/>
                <a:moveTo>
                  <a:pt x="5734050" y="236220"/>
                </a:moveTo>
                <a:lnTo>
                  <a:pt x="5731510" y="227330"/>
                </a:lnTo>
                <a:lnTo>
                  <a:pt x="5721350" y="228600"/>
                </a:lnTo>
                <a:cubicBezTo>
                  <a:pt x="5259070" y="267970"/>
                  <a:pt x="4085590" y="360680"/>
                  <a:pt x="3175000" y="360680"/>
                </a:cubicBezTo>
                <a:cubicBezTo>
                  <a:pt x="2264410" y="360680"/>
                  <a:pt x="1090930" y="267970"/>
                  <a:pt x="629920" y="227330"/>
                </a:cubicBezTo>
                <a:lnTo>
                  <a:pt x="619760" y="226060"/>
                </a:lnTo>
                <a:lnTo>
                  <a:pt x="617220" y="234950"/>
                </a:lnTo>
                <a:cubicBezTo>
                  <a:pt x="553720" y="419100"/>
                  <a:pt x="405130" y="563880"/>
                  <a:pt x="219710" y="623570"/>
                </a:cubicBezTo>
                <a:lnTo>
                  <a:pt x="209550" y="627380"/>
                </a:lnTo>
                <a:lnTo>
                  <a:pt x="209550" y="2326399"/>
                </a:lnTo>
                <a:lnTo>
                  <a:pt x="218440" y="2328939"/>
                </a:lnTo>
                <a:cubicBezTo>
                  <a:pt x="403860" y="2387359"/>
                  <a:pt x="552450" y="2533409"/>
                  <a:pt x="615950" y="2717559"/>
                </a:cubicBezTo>
                <a:lnTo>
                  <a:pt x="618490" y="2726450"/>
                </a:lnTo>
                <a:lnTo>
                  <a:pt x="628650" y="2725179"/>
                </a:lnTo>
                <a:cubicBezTo>
                  <a:pt x="1090930" y="2685809"/>
                  <a:pt x="2263140" y="2591829"/>
                  <a:pt x="3173730" y="2591829"/>
                </a:cubicBezTo>
                <a:cubicBezTo>
                  <a:pt x="4084320" y="2591829"/>
                  <a:pt x="5257800" y="2684539"/>
                  <a:pt x="5718810" y="2725179"/>
                </a:cubicBezTo>
                <a:lnTo>
                  <a:pt x="5728970" y="2726450"/>
                </a:lnTo>
                <a:lnTo>
                  <a:pt x="5731510" y="2717559"/>
                </a:lnTo>
                <a:cubicBezTo>
                  <a:pt x="5795010" y="2533409"/>
                  <a:pt x="5943600" y="2388629"/>
                  <a:pt x="6129020" y="2328939"/>
                </a:cubicBezTo>
                <a:lnTo>
                  <a:pt x="6137910" y="2326399"/>
                </a:lnTo>
                <a:lnTo>
                  <a:pt x="6137910" y="627380"/>
                </a:lnTo>
                <a:lnTo>
                  <a:pt x="6129020" y="624840"/>
                </a:lnTo>
                <a:cubicBezTo>
                  <a:pt x="5946140" y="566420"/>
                  <a:pt x="5797550" y="420370"/>
                  <a:pt x="5734050" y="236220"/>
                </a:cubicBezTo>
                <a:close/>
                <a:moveTo>
                  <a:pt x="6115050" y="2307349"/>
                </a:moveTo>
                <a:cubicBezTo>
                  <a:pt x="5929630" y="2369579"/>
                  <a:pt x="5779770" y="2514359"/>
                  <a:pt x="5713730" y="2699779"/>
                </a:cubicBezTo>
                <a:cubicBezTo>
                  <a:pt x="5245100" y="2659139"/>
                  <a:pt x="4081780" y="2567699"/>
                  <a:pt x="3175000" y="2567699"/>
                </a:cubicBezTo>
                <a:cubicBezTo>
                  <a:pt x="2268220" y="2567699"/>
                  <a:pt x="1106170" y="2659139"/>
                  <a:pt x="636270" y="2699779"/>
                </a:cubicBezTo>
                <a:cubicBezTo>
                  <a:pt x="568960" y="2515629"/>
                  <a:pt x="420370" y="2369579"/>
                  <a:pt x="234950" y="2307350"/>
                </a:cubicBezTo>
                <a:lnTo>
                  <a:pt x="234950" y="646430"/>
                </a:lnTo>
                <a:cubicBezTo>
                  <a:pt x="420370" y="584200"/>
                  <a:pt x="570230" y="439420"/>
                  <a:pt x="636270" y="254000"/>
                </a:cubicBezTo>
                <a:cubicBezTo>
                  <a:pt x="1104900" y="294640"/>
                  <a:pt x="2269490" y="386080"/>
                  <a:pt x="3175000" y="386080"/>
                </a:cubicBezTo>
                <a:cubicBezTo>
                  <a:pt x="4080510" y="386080"/>
                  <a:pt x="5243830" y="294640"/>
                  <a:pt x="5713730" y="254000"/>
                </a:cubicBezTo>
                <a:cubicBezTo>
                  <a:pt x="5781040" y="438150"/>
                  <a:pt x="5929630" y="584200"/>
                  <a:pt x="6115050" y="646430"/>
                </a:cubicBezTo>
                <a:lnTo>
                  <a:pt x="6115050" y="2307349"/>
                </a:lnTo>
                <a:close/>
              </a:path>
            </a:pathLst>
          </a:custGeom>
          <a:solidFill>
            <a:srgbClr val="FDF6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5"/>
          <p:cNvSpPr/>
          <p:nvPr/>
        </p:nvSpPr>
        <p:spPr>
          <a:xfrm>
            <a:off x="9688584" y="7916263"/>
            <a:ext cx="2884727" cy="1342037"/>
          </a:xfrm>
          <a:custGeom>
            <a:rect b="b" l="l" r="r" t="t"/>
            <a:pathLst>
              <a:path extrusionOk="0" h="3568700" w="7670968">
                <a:moveTo>
                  <a:pt x="7479706" y="821436"/>
                </a:moveTo>
                <a:cubicBezTo>
                  <a:pt x="7360072" y="571500"/>
                  <a:pt x="7200941" y="427482"/>
                  <a:pt x="7028603" y="411607"/>
                </a:cubicBezTo>
                <a:lnTo>
                  <a:pt x="7028603" y="0"/>
                </a:lnTo>
                <a:lnTo>
                  <a:pt x="642366" y="0"/>
                </a:lnTo>
                <a:lnTo>
                  <a:pt x="642366" y="411734"/>
                </a:lnTo>
                <a:cubicBezTo>
                  <a:pt x="470027" y="427482"/>
                  <a:pt x="310896" y="571500"/>
                  <a:pt x="191262" y="821436"/>
                </a:cubicBezTo>
                <a:cubicBezTo>
                  <a:pt x="67945" y="1079119"/>
                  <a:pt x="0" y="1421130"/>
                  <a:pt x="0" y="1784350"/>
                </a:cubicBezTo>
                <a:cubicBezTo>
                  <a:pt x="0" y="2147570"/>
                  <a:pt x="67945" y="2489581"/>
                  <a:pt x="191262" y="2747264"/>
                </a:cubicBezTo>
                <a:cubicBezTo>
                  <a:pt x="310896" y="2997200"/>
                  <a:pt x="470027" y="3141218"/>
                  <a:pt x="642366" y="3157093"/>
                </a:cubicBezTo>
                <a:lnTo>
                  <a:pt x="642366" y="3568700"/>
                </a:lnTo>
                <a:lnTo>
                  <a:pt x="7028602" y="3568700"/>
                </a:lnTo>
                <a:lnTo>
                  <a:pt x="7028602" y="3156966"/>
                </a:lnTo>
                <a:cubicBezTo>
                  <a:pt x="7200941" y="3141218"/>
                  <a:pt x="7360200" y="2997073"/>
                  <a:pt x="7479706" y="2747137"/>
                </a:cubicBezTo>
                <a:cubicBezTo>
                  <a:pt x="7603024" y="2489581"/>
                  <a:pt x="7670968" y="2147570"/>
                  <a:pt x="7670968" y="1784350"/>
                </a:cubicBezTo>
                <a:cubicBezTo>
                  <a:pt x="7670968" y="1421130"/>
                  <a:pt x="7603024" y="1079119"/>
                  <a:pt x="7479706" y="821436"/>
                </a:cubicBezTo>
                <a:close/>
                <a:moveTo>
                  <a:pt x="7422429" y="2719832"/>
                </a:moveTo>
                <a:cubicBezTo>
                  <a:pt x="7306605" y="2961767"/>
                  <a:pt x="7155476" y="3094990"/>
                  <a:pt x="6996852" y="3094990"/>
                </a:cubicBezTo>
                <a:lnTo>
                  <a:pt x="6965102" y="3094990"/>
                </a:lnTo>
                <a:lnTo>
                  <a:pt x="6965102" y="3505200"/>
                </a:lnTo>
                <a:lnTo>
                  <a:pt x="705866" y="3505200"/>
                </a:lnTo>
                <a:lnTo>
                  <a:pt x="705866" y="3094990"/>
                </a:lnTo>
                <a:lnTo>
                  <a:pt x="674116" y="3094990"/>
                </a:lnTo>
                <a:cubicBezTo>
                  <a:pt x="515366" y="3094990"/>
                  <a:pt x="364236" y="2961767"/>
                  <a:pt x="248539" y="2719832"/>
                </a:cubicBezTo>
                <a:cubicBezTo>
                  <a:pt x="129159" y="2470531"/>
                  <a:pt x="63500" y="2138299"/>
                  <a:pt x="63500" y="1784350"/>
                </a:cubicBezTo>
                <a:cubicBezTo>
                  <a:pt x="63500" y="1430401"/>
                  <a:pt x="129159" y="1098169"/>
                  <a:pt x="248539" y="848868"/>
                </a:cubicBezTo>
                <a:cubicBezTo>
                  <a:pt x="364363" y="606933"/>
                  <a:pt x="515493" y="473710"/>
                  <a:pt x="674116" y="473710"/>
                </a:cubicBezTo>
                <a:lnTo>
                  <a:pt x="705866" y="473710"/>
                </a:lnTo>
                <a:lnTo>
                  <a:pt x="705866" y="63500"/>
                </a:lnTo>
                <a:lnTo>
                  <a:pt x="6965103" y="63500"/>
                </a:lnTo>
                <a:lnTo>
                  <a:pt x="6965103" y="473710"/>
                </a:lnTo>
                <a:lnTo>
                  <a:pt x="6996853" y="473710"/>
                </a:lnTo>
                <a:cubicBezTo>
                  <a:pt x="7155603" y="473710"/>
                  <a:pt x="7306732" y="606933"/>
                  <a:pt x="7422429" y="848868"/>
                </a:cubicBezTo>
                <a:cubicBezTo>
                  <a:pt x="7541809" y="1098169"/>
                  <a:pt x="7607468" y="1430401"/>
                  <a:pt x="7607468" y="1784350"/>
                </a:cubicBezTo>
                <a:cubicBezTo>
                  <a:pt x="7607468" y="2138299"/>
                  <a:pt x="7541809" y="2470531"/>
                  <a:pt x="7422429" y="2719832"/>
                </a:cubicBezTo>
                <a:close/>
                <a:moveTo>
                  <a:pt x="7303430" y="939546"/>
                </a:moveTo>
                <a:cubicBezTo>
                  <a:pt x="7213388" y="739267"/>
                  <a:pt x="7098833" y="619760"/>
                  <a:pt x="6996853" y="619760"/>
                </a:cubicBezTo>
                <a:lnTo>
                  <a:pt x="6819053" y="619760"/>
                </a:lnTo>
                <a:lnTo>
                  <a:pt x="6819053" y="209550"/>
                </a:lnTo>
                <a:lnTo>
                  <a:pt x="851916" y="209550"/>
                </a:lnTo>
                <a:lnTo>
                  <a:pt x="851916" y="619760"/>
                </a:lnTo>
                <a:lnTo>
                  <a:pt x="674116" y="619760"/>
                </a:lnTo>
                <a:cubicBezTo>
                  <a:pt x="572135" y="619760"/>
                  <a:pt x="457454" y="739267"/>
                  <a:pt x="367538" y="939546"/>
                </a:cubicBezTo>
                <a:cubicBezTo>
                  <a:pt x="265684" y="1166114"/>
                  <a:pt x="209550" y="1466215"/>
                  <a:pt x="209550" y="1784350"/>
                </a:cubicBezTo>
                <a:cubicBezTo>
                  <a:pt x="209550" y="2102485"/>
                  <a:pt x="265684" y="2402586"/>
                  <a:pt x="367538" y="2629154"/>
                </a:cubicBezTo>
                <a:cubicBezTo>
                  <a:pt x="457581" y="2829433"/>
                  <a:pt x="572135" y="2948940"/>
                  <a:pt x="674116" y="2948940"/>
                </a:cubicBezTo>
                <a:lnTo>
                  <a:pt x="851916" y="2948940"/>
                </a:lnTo>
                <a:lnTo>
                  <a:pt x="851916" y="3359150"/>
                </a:lnTo>
                <a:lnTo>
                  <a:pt x="6819052" y="3359150"/>
                </a:lnTo>
                <a:lnTo>
                  <a:pt x="6819052" y="2948940"/>
                </a:lnTo>
                <a:lnTo>
                  <a:pt x="6996852" y="2948940"/>
                </a:lnTo>
                <a:cubicBezTo>
                  <a:pt x="7098833" y="2948940"/>
                  <a:pt x="7213514" y="2829433"/>
                  <a:pt x="7303430" y="2629154"/>
                </a:cubicBezTo>
                <a:cubicBezTo>
                  <a:pt x="7405284" y="2402586"/>
                  <a:pt x="7461418" y="2102485"/>
                  <a:pt x="7461418" y="1784350"/>
                </a:cubicBezTo>
                <a:cubicBezTo>
                  <a:pt x="7461418" y="1466215"/>
                  <a:pt x="7405284" y="1166114"/>
                  <a:pt x="7303430" y="939546"/>
                </a:cubicBezTo>
                <a:close/>
                <a:moveTo>
                  <a:pt x="7280316" y="2618740"/>
                </a:moveTo>
                <a:cubicBezTo>
                  <a:pt x="7195862" y="2806700"/>
                  <a:pt x="7087150" y="2923540"/>
                  <a:pt x="6996852" y="2923540"/>
                </a:cubicBezTo>
                <a:lnTo>
                  <a:pt x="6793652" y="2923540"/>
                </a:lnTo>
                <a:lnTo>
                  <a:pt x="6793652" y="3333750"/>
                </a:lnTo>
                <a:lnTo>
                  <a:pt x="877316" y="3333750"/>
                </a:lnTo>
                <a:lnTo>
                  <a:pt x="877316" y="2923540"/>
                </a:lnTo>
                <a:lnTo>
                  <a:pt x="674116" y="2923540"/>
                </a:lnTo>
                <a:cubicBezTo>
                  <a:pt x="583819" y="2923540"/>
                  <a:pt x="475107" y="2806700"/>
                  <a:pt x="390652" y="2618740"/>
                </a:cubicBezTo>
                <a:cubicBezTo>
                  <a:pt x="290195" y="2395347"/>
                  <a:pt x="234950" y="2099056"/>
                  <a:pt x="234950" y="1784350"/>
                </a:cubicBezTo>
                <a:cubicBezTo>
                  <a:pt x="234950" y="1469644"/>
                  <a:pt x="290195" y="1173353"/>
                  <a:pt x="390652" y="949960"/>
                </a:cubicBezTo>
                <a:cubicBezTo>
                  <a:pt x="475107" y="762000"/>
                  <a:pt x="583819" y="645160"/>
                  <a:pt x="674116" y="645160"/>
                </a:cubicBezTo>
                <a:lnTo>
                  <a:pt x="877316" y="645160"/>
                </a:lnTo>
                <a:lnTo>
                  <a:pt x="877316" y="234950"/>
                </a:lnTo>
                <a:lnTo>
                  <a:pt x="6793653" y="234950"/>
                </a:lnTo>
                <a:lnTo>
                  <a:pt x="6793653" y="645160"/>
                </a:lnTo>
                <a:lnTo>
                  <a:pt x="6996853" y="645160"/>
                </a:lnTo>
                <a:cubicBezTo>
                  <a:pt x="7087150" y="645160"/>
                  <a:pt x="7195862" y="762000"/>
                  <a:pt x="7280316" y="949960"/>
                </a:cubicBezTo>
                <a:cubicBezTo>
                  <a:pt x="7380774" y="1173353"/>
                  <a:pt x="7436018" y="1469644"/>
                  <a:pt x="7436018" y="1784350"/>
                </a:cubicBezTo>
                <a:cubicBezTo>
                  <a:pt x="7436018" y="2099056"/>
                  <a:pt x="7380774" y="2395347"/>
                  <a:pt x="7280316" y="2618740"/>
                </a:cubicBezTo>
                <a:close/>
              </a:path>
            </a:pathLst>
          </a:custGeom>
          <a:solidFill>
            <a:srgbClr val="FDF6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5"/>
          <p:cNvSpPr/>
          <p:nvPr/>
        </p:nvSpPr>
        <p:spPr>
          <a:xfrm>
            <a:off x="12933533" y="6221499"/>
            <a:ext cx="2268603" cy="3035181"/>
          </a:xfrm>
          <a:custGeom>
            <a:rect b="b" l="l" r="r" t="t"/>
            <a:pathLst>
              <a:path extrusionOk="0" h="9755499" w="7291610">
                <a:moveTo>
                  <a:pt x="7291610" y="0"/>
                </a:moveTo>
                <a:lnTo>
                  <a:pt x="6918865" y="0"/>
                </a:lnTo>
                <a:lnTo>
                  <a:pt x="6918865" y="307467"/>
                </a:lnTo>
                <a:cubicBezTo>
                  <a:pt x="6780688" y="291719"/>
                  <a:pt x="6673120" y="174117"/>
                  <a:pt x="6673120" y="31750"/>
                </a:cubicBezTo>
                <a:lnTo>
                  <a:pt x="6673120" y="0"/>
                </a:lnTo>
                <a:lnTo>
                  <a:pt x="618617" y="0"/>
                </a:lnTo>
                <a:lnTo>
                  <a:pt x="618617" y="31750"/>
                </a:lnTo>
                <a:cubicBezTo>
                  <a:pt x="618617" y="174117"/>
                  <a:pt x="510921" y="291592"/>
                  <a:pt x="372872" y="307467"/>
                </a:cubicBezTo>
                <a:lnTo>
                  <a:pt x="372872" y="0"/>
                </a:lnTo>
                <a:lnTo>
                  <a:pt x="0" y="0"/>
                </a:lnTo>
                <a:lnTo>
                  <a:pt x="0" y="372872"/>
                </a:lnTo>
                <a:lnTo>
                  <a:pt x="307467" y="372872"/>
                </a:lnTo>
                <a:cubicBezTo>
                  <a:pt x="291719" y="511048"/>
                  <a:pt x="174117" y="618617"/>
                  <a:pt x="31750" y="618617"/>
                </a:cubicBezTo>
                <a:lnTo>
                  <a:pt x="0" y="618617"/>
                </a:lnTo>
                <a:lnTo>
                  <a:pt x="0" y="9137009"/>
                </a:lnTo>
                <a:lnTo>
                  <a:pt x="31750" y="9137009"/>
                </a:lnTo>
                <a:cubicBezTo>
                  <a:pt x="174117" y="9137009"/>
                  <a:pt x="291592" y="9244705"/>
                  <a:pt x="307467" y="9382754"/>
                </a:cubicBezTo>
                <a:lnTo>
                  <a:pt x="0" y="9382754"/>
                </a:lnTo>
                <a:lnTo>
                  <a:pt x="0" y="9755499"/>
                </a:lnTo>
                <a:lnTo>
                  <a:pt x="372745" y="9755499"/>
                </a:lnTo>
                <a:lnTo>
                  <a:pt x="372745" y="9448032"/>
                </a:lnTo>
                <a:cubicBezTo>
                  <a:pt x="510921" y="9463780"/>
                  <a:pt x="618490" y="9581382"/>
                  <a:pt x="618490" y="9723749"/>
                </a:cubicBezTo>
                <a:lnTo>
                  <a:pt x="618490" y="9755499"/>
                </a:lnTo>
                <a:lnTo>
                  <a:pt x="6672866" y="9755499"/>
                </a:lnTo>
                <a:lnTo>
                  <a:pt x="6672866" y="9723749"/>
                </a:lnTo>
                <a:cubicBezTo>
                  <a:pt x="6672866" y="9581382"/>
                  <a:pt x="6780561" y="9463907"/>
                  <a:pt x="6918610" y="9448032"/>
                </a:cubicBezTo>
                <a:lnTo>
                  <a:pt x="6918610" y="9755499"/>
                </a:lnTo>
                <a:lnTo>
                  <a:pt x="7291356" y="9755499"/>
                </a:lnTo>
                <a:lnTo>
                  <a:pt x="7291356" y="9382754"/>
                </a:lnTo>
                <a:lnTo>
                  <a:pt x="6983888" y="9382754"/>
                </a:lnTo>
                <a:cubicBezTo>
                  <a:pt x="6999636" y="9244578"/>
                  <a:pt x="7117238" y="9137009"/>
                  <a:pt x="7259606" y="9137009"/>
                </a:cubicBezTo>
                <a:lnTo>
                  <a:pt x="7291356" y="9137009"/>
                </a:lnTo>
                <a:lnTo>
                  <a:pt x="7291356" y="618617"/>
                </a:lnTo>
                <a:lnTo>
                  <a:pt x="7259606" y="618617"/>
                </a:lnTo>
                <a:cubicBezTo>
                  <a:pt x="7117366" y="618617"/>
                  <a:pt x="6999763" y="510921"/>
                  <a:pt x="6983888" y="372872"/>
                </a:cubicBezTo>
                <a:lnTo>
                  <a:pt x="7291356" y="372872"/>
                </a:lnTo>
                <a:lnTo>
                  <a:pt x="7291356" y="0"/>
                </a:lnTo>
                <a:close/>
                <a:moveTo>
                  <a:pt x="63500" y="63500"/>
                </a:moveTo>
                <a:lnTo>
                  <a:pt x="309245" y="63500"/>
                </a:lnTo>
                <a:lnTo>
                  <a:pt x="309245" y="309372"/>
                </a:lnTo>
                <a:lnTo>
                  <a:pt x="63500" y="309372"/>
                </a:lnTo>
                <a:lnTo>
                  <a:pt x="63500" y="63500"/>
                </a:lnTo>
                <a:close/>
                <a:moveTo>
                  <a:pt x="309372" y="9692126"/>
                </a:moveTo>
                <a:lnTo>
                  <a:pt x="63500" y="9692126"/>
                </a:lnTo>
                <a:lnTo>
                  <a:pt x="63500" y="9446381"/>
                </a:lnTo>
                <a:lnTo>
                  <a:pt x="309245" y="9446381"/>
                </a:lnTo>
                <a:lnTo>
                  <a:pt x="309245" y="9692126"/>
                </a:lnTo>
                <a:close/>
                <a:moveTo>
                  <a:pt x="7228110" y="9692126"/>
                </a:moveTo>
                <a:lnTo>
                  <a:pt x="6982365" y="9692126"/>
                </a:lnTo>
                <a:lnTo>
                  <a:pt x="6982365" y="9446381"/>
                </a:lnTo>
                <a:lnTo>
                  <a:pt x="7228110" y="9446381"/>
                </a:lnTo>
                <a:lnTo>
                  <a:pt x="7228110" y="9692126"/>
                </a:lnTo>
                <a:close/>
                <a:moveTo>
                  <a:pt x="7228110" y="680720"/>
                </a:moveTo>
                <a:lnTo>
                  <a:pt x="7228110" y="9074906"/>
                </a:lnTo>
                <a:cubicBezTo>
                  <a:pt x="7065296" y="9090019"/>
                  <a:pt x="6935375" y="9219940"/>
                  <a:pt x="6920388" y="9382754"/>
                </a:cubicBezTo>
                <a:lnTo>
                  <a:pt x="6918865" y="9382754"/>
                </a:lnTo>
                <a:lnTo>
                  <a:pt x="6918865" y="9384277"/>
                </a:lnTo>
                <a:cubicBezTo>
                  <a:pt x="6756050" y="9399390"/>
                  <a:pt x="6626130" y="9529312"/>
                  <a:pt x="6611017" y="9691999"/>
                </a:cubicBezTo>
                <a:lnTo>
                  <a:pt x="680720" y="9691999"/>
                </a:lnTo>
                <a:cubicBezTo>
                  <a:pt x="665607" y="9529185"/>
                  <a:pt x="535686" y="9399390"/>
                  <a:pt x="372872" y="9384277"/>
                </a:cubicBezTo>
                <a:lnTo>
                  <a:pt x="372872" y="9382754"/>
                </a:lnTo>
                <a:lnTo>
                  <a:pt x="371348" y="9382754"/>
                </a:lnTo>
                <a:cubicBezTo>
                  <a:pt x="356235" y="9220067"/>
                  <a:pt x="226314" y="9090019"/>
                  <a:pt x="63500" y="9074906"/>
                </a:cubicBezTo>
                <a:lnTo>
                  <a:pt x="63500" y="680720"/>
                </a:lnTo>
                <a:cubicBezTo>
                  <a:pt x="226314" y="665607"/>
                  <a:pt x="356108" y="535686"/>
                  <a:pt x="371221" y="372872"/>
                </a:cubicBezTo>
                <a:lnTo>
                  <a:pt x="372745" y="372872"/>
                </a:lnTo>
                <a:lnTo>
                  <a:pt x="372745" y="371348"/>
                </a:lnTo>
                <a:cubicBezTo>
                  <a:pt x="535559" y="356235"/>
                  <a:pt x="665607" y="226314"/>
                  <a:pt x="680720" y="63500"/>
                </a:cubicBezTo>
                <a:lnTo>
                  <a:pt x="6611017" y="63500"/>
                </a:lnTo>
                <a:cubicBezTo>
                  <a:pt x="6626130" y="226314"/>
                  <a:pt x="6756051" y="356235"/>
                  <a:pt x="6918865" y="371221"/>
                </a:cubicBezTo>
                <a:lnTo>
                  <a:pt x="6918865" y="372745"/>
                </a:lnTo>
                <a:lnTo>
                  <a:pt x="6920388" y="372745"/>
                </a:lnTo>
                <a:cubicBezTo>
                  <a:pt x="6935502" y="535559"/>
                  <a:pt x="7065423" y="665607"/>
                  <a:pt x="7228110" y="680720"/>
                </a:cubicBezTo>
                <a:close/>
                <a:moveTo>
                  <a:pt x="7228110" y="309372"/>
                </a:moveTo>
                <a:lnTo>
                  <a:pt x="6982365" y="309372"/>
                </a:lnTo>
                <a:lnTo>
                  <a:pt x="6982365" y="63500"/>
                </a:lnTo>
                <a:lnTo>
                  <a:pt x="7228110" y="63500"/>
                </a:lnTo>
                <a:lnTo>
                  <a:pt x="7228110" y="309372"/>
                </a:lnTo>
                <a:close/>
              </a:path>
            </a:pathLst>
          </a:custGeom>
          <a:solidFill>
            <a:srgbClr val="FDF6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5"/>
          <p:cNvSpPr/>
          <p:nvPr/>
        </p:nvSpPr>
        <p:spPr>
          <a:xfrm rot="-5400000">
            <a:off x="14894179" y="6809080"/>
            <a:ext cx="3041664" cy="1725453"/>
          </a:xfrm>
          <a:custGeom>
            <a:rect b="b" l="l" r="r" t="t"/>
            <a:pathLst>
              <a:path extrusionOk="0" h="1725453" w="3041664">
                <a:moveTo>
                  <a:pt x="0" y="0"/>
                </a:moveTo>
                <a:lnTo>
                  <a:pt x="3041664" y="0"/>
                </a:lnTo>
                <a:lnTo>
                  <a:pt x="3041664" y="1725453"/>
                </a:lnTo>
                <a:lnTo>
                  <a:pt x="0" y="1725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25"/>
          <p:cNvSpPr txBox="1"/>
          <p:nvPr/>
        </p:nvSpPr>
        <p:spPr>
          <a:xfrm>
            <a:off x="1173043" y="3469046"/>
            <a:ext cx="4181285" cy="623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uses the following free fonts:</a:t>
            </a:r>
            <a:endParaRPr/>
          </a:p>
        </p:txBody>
      </p:sp>
      <p:sp>
        <p:nvSpPr>
          <p:cNvPr id="353" name="Google Shape;353;p25"/>
          <p:cNvSpPr txBox="1"/>
          <p:nvPr/>
        </p:nvSpPr>
        <p:spPr>
          <a:xfrm>
            <a:off x="1116102" y="6704451"/>
            <a:ext cx="4368067" cy="318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You can find these fonts online too.</a:t>
            </a:r>
            <a:endParaRPr/>
          </a:p>
        </p:txBody>
      </p:sp>
      <p:sp>
        <p:nvSpPr>
          <p:cNvPr id="354" name="Google Shape;354;p25"/>
          <p:cNvSpPr txBox="1"/>
          <p:nvPr/>
        </p:nvSpPr>
        <p:spPr>
          <a:xfrm>
            <a:off x="904294" y="4987441"/>
            <a:ext cx="47187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6" u="none" cap="none" strike="noStrike">
                <a:solidFill>
                  <a:srgbClr val="FDF6E5"/>
                </a:solidFill>
                <a:latin typeface="Play"/>
                <a:ea typeface="Play"/>
                <a:cs typeface="Play"/>
                <a:sym typeface="Play"/>
              </a:rPr>
              <a:t>Noto Serif Display Extra Condensed</a:t>
            </a:r>
            <a:endParaRPr sz="700"/>
          </a:p>
        </p:txBody>
      </p:sp>
      <p:sp>
        <p:nvSpPr>
          <p:cNvPr id="355" name="Google Shape;355;p25"/>
          <p:cNvSpPr txBox="1"/>
          <p:nvPr/>
        </p:nvSpPr>
        <p:spPr>
          <a:xfrm>
            <a:off x="1523971" y="6004102"/>
            <a:ext cx="3479429" cy="3396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7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Crimson Pro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2319155" y="4702216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TITLES: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2319155" y="5702908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BODY TEXT:</a:t>
            </a:r>
            <a:endParaRPr/>
          </a:p>
        </p:txBody>
      </p:sp>
      <p:sp>
        <p:nvSpPr>
          <p:cNvPr id="358" name="Google Shape;358;p25"/>
          <p:cNvSpPr txBox="1"/>
          <p:nvPr/>
        </p:nvSpPr>
        <p:spPr>
          <a:xfrm>
            <a:off x="1161022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#FDF6E5</a:t>
            </a:r>
            <a:endParaRPr/>
          </a:p>
        </p:txBody>
      </p:sp>
      <p:sp>
        <p:nvSpPr>
          <p:cNvPr id="359" name="Google Shape;359;p25"/>
          <p:cNvSpPr txBox="1"/>
          <p:nvPr/>
        </p:nvSpPr>
        <p:spPr>
          <a:xfrm>
            <a:off x="2042760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#D6AF4C</a:t>
            </a:r>
            <a:endParaRPr/>
          </a:p>
        </p:txBody>
      </p:sp>
      <p:sp>
        <p:nvSpPr>
          <p:cNvPr id="360" name="Google Shape;360;p25"/>
          <p:cNvSpPr txBox="1"/>
          <p:nvPr/>
        </p:nvSpPr>
        <p:spPr>
          <a:xfrm>
            <a:off x="2900737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#243D16</a:t>
            </a:r>
            <a:endParaRPr/>
          </a:p>
        </p:txBody>
      </p:sp>
      <p:sp>
        <p:nvSpPr>
          <p:cNvPr id="361" name="Google Shape;361;p25"/>
          <p:cNvSpPr txBox="1"/>
          <p:nvPr/>
        </p:nvSpPr>
        <p:spPr>
          <a:xfrm>
            <a:off x="3766541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#485B3D</a:t>
            </a:r>
            <a:endParaRPr/>
          </a:p>
        </p:txBody>
      </p:sp>
      <p:sp>
        <p:nvSpPr>
          <p:cNvPr id="362" name="Google Shape;362;p25"/>
          <p:cNvSpPr txBox="1"/>
          <p:nvPr/>
        </p:nvSpPr>
        <p:spPr>
          <a:xfrm>
            <a:off x="4628431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#778B6C</a:t>
            </a:r>
            <a:endParaRPr/>
          </a:p>
        </p:txBody>
      </p:sp>
      <p:sp>
        <p:nvSpPr>
          <p:cNvPr id="363" name="Google Shape;363;p25"/>
          <p:cNvSpPr txBox="1"/>
          <p:nvPr/>
        </p:nvSpPr>
        <p:spPr>
          <a:xfrm>
            <a:off x="11964191" y="757487"/>
            <a:ext cx="5608944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364" name="Google Shape;364;p25"/>
          <p:cNvSpPr txBox="1"/>
          <p:nvPr/>
        </p:nvSpPr>
        <p:spPr>
          <a:xfrm>
            <a:off x="714882" y="636850"/>
            <a:ext cx="112494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D6AF4C"/>
                </a:solidFill>
                <a:latin typeface="Play"/>
                <a:ea typeface="Play"/>
                <a:cs typeface="Play"/>
                <a:sym typeface="Play"/>
              </a:rPr>
              <a:t>Resource Page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3D16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6"/>
          <p:cNvSpPr/>
          <p:nvPr/>
        </p:nvSpPr>
        <p:spPr>
          <a:xfrm>
            <a:off x="476826" y="456787"/>
            <a:ext cx="17334348" cy="9373426"/>
          </a:xfrm>
          <a:custGeom>
            <a:rect b="b" l="l" r="r" t="t"/>
            <a:pathLst>
              <a:path extrusionOk="0" h="12812179" w="23693659">
                <a:moveTo>
                  <a:pt x="23293862" y="399796"/>
                </a:moveTo>
                <a:cubicBezTo>
                  <a:pt x="23278114" y="176657"/>
                  <a:pt x="23091552" y="0"/>
                  <a:pt x="22864476" y="0"/>
                </a:cubicBezTo>
                <a:lnTo>
                  <a:pt x="829183" y="0"/>
                </a:lnTo>
                <a:cubicBezTo>
                  <a:pt x="602107" y="0"/>
                  <a:pt x="415544" y="176657"/>
                  <a:pt x="399796" y="399796"/>
                </a:cubicBezTo>
                <a:cubicBezTo>
                  <a:pt x="176657" y="415544"/>
                  <a:pt x="0" y="602107"/>
                  <a:pt x="0" y="829183"/>
                </a:cubicBezTo>
                <a:lnTo>
                  <a:pt x="0" y="11982996"/>
                </a:lnTo>
                <a:cubicBezTo>
                  <a:pt x="0" y="12210073"/>
                  <a:pt x="176657" y="12396636"/>
                  <a:pt x="399796" y="12412383"/>
                </a:cubicBezTo>
                <a:cubicBezTo>
                  <a:pt x="415544" y="12635522"/>
                  <a:pt x="602107" y="12812179"/>
                  <a:pt x="829183" y="12812179"/>
                </a:cubicBezTo>
                <a:lnTo>
                  <a:pt x="22864476" y="12812179"/>
                </a:lnTo>
                <a:cubicBezTo>
                  <a:pt x="23091552" y="12812179"/>
                  <a:pt x="23278114" y="12635522"/>
                  <a:pt x="23293862" y="12412383"/>
                </a:cubicBezTo>
                <a:cubicBezTo>
                  <a:pt x="23517002" y="12396635"/>
                  <a:pt x="23693659" y="12210072"/>
                  <a:pt x="23693659" y="11982996"/>
                </a:cubicBezTo>
                <a:lnTo>
                  <a:pt x="23693659" y="829183"/>
                </a:lnTo>
                <a:cubicBezTo>
                  <a:pt x="23693658" y="602107"/>
                  <a:pt x="23517002" y="415544"/>
                  <a:pt x="23293862" y="399796"/>
                </a:cubicBezTo>
                <a:close/>
                <a:moveTo>
                  <a:pt x="23630158" y="11982996"/>
                </a:moveTo>
                <a:cubicBezTo>
                  <a:pt x="23630158" y="12185307"/>
                  <a:pt x="23465566" y="12349899"/>
                  <a:pt x="23263256" y="12349899"/>
                </a:cubicBezTo>
                <a:lnTo>
                  <a:pt x="23231506" y="12349899"/>
                </a:lnTo>
                <a:lnTo>
                  <a:pt x="23231506" y="12381649"/>
                </a:lnTo>
                <a:cubicBezTo>
                  <a:pt x="23231506" y="12583960"/>
                  <a:pt x="23066913" y="12748552"/>
                  <a:pt x="22864603" y="12748552"/>
                </a:cubicBezTo>
                <a:lnTo>
                  <a:pt x="829183" y="12748552"/>
                </a:lnTo>
                <a:cubicBezTo>
                  <a:pt x="626872" y="12748552"/>
                  <a:pt x="462280" y="12583960"/>
                  <a:pt x="462280" y="12381649"/>
                </a:cubicBezTo>
                <a:lnTo>
                  <a:pt x="462280" y="12349899"/>
                </a:lnTo>
                <a:lnTo>
                  <a:pt x="430530" y="12349899"/>
                </a:lnTo>
                <a:cubicBezTo>
                  <a:pt x="228092" y="12350026"/>
                  <a:pt x="63500" y="12185307"/>
                  <a:pt x="63500" y="11982996"/>
                </a:cubicBezTo>
                <a:lnTo>
                  <a:pt x="63500" y="829183"/>
                </a:lnTo>
                <a:cubicBezTo>
                  <a:pt x="63500" y="626872"/>
                  <a:pt x="228092" y="462280"/>
                  <a:pt x="430403" y="462280"/>
                </a:cubicBezTo>
                <a:lnTo>
                  <a:pt x="462153" y="462280"/>
                </a:lnTo>
                <a:lnTo>
                  <a:pt x="462153" y="430530"/>
                </a:lnTo>
                <a:cubicBezTo>
                  <a:pt x="462153" y="228092"/>
                  <a:pt x="626872" y="63500"/>
                  <a:pt x="829183" y="63500"/>
                </a:cubicBezTo>
                <a:lnTo>
                  <a:pt x="22864476" y="63500"/>
                </a:lnTo>
                <a:cubicBezTo>
                  <a:pt x="23066786" y="63500"/>
                  <a:pt x="23231379" y="228092"/>
                  <a:pt x="23231379" y="430403"/>
                </a:cubicBezTo>
                <a:lnTo>
                  <a:pt x="23231379" y="462153"/>
                </a:lnTo>
                <a:lnTo>
                  <a:pt x="23263129" y="462153"/>
                </a:lnTo>
                <a:cubicBezTo>
                  <a:pt x="23465439" y="462153"/>
                  <a:pt x="23630032" y="626745"/>
                  <a:pt x="23630032" y="829056"/>
                </a:cubicBezTo>
                <a:lnTo>
                  <a:pt x="23630032" y="11982996"/>
                </a:lnTo>
                <a:close/>
                <a:moveTo>
                  <a:pt x="23263254" y="608203"/>
                </a:moveTo>
                <a:lnTo>
                  <a:pt x="23085454" y="608203"/>
                </a:lnTo>
                <a:lnTo>
                  <a:pt x="23085454" y="430403"/>
                </a:lnTo>
                <a:cubicBezTo>
                  <a:pt x="23085454" y="308610"/>
                  <a:pt x="22986395" y="209550"/>
                  <a:pt x="22864603" y="209550"/>
                </a:cubicBezTo>
                <a:lnTo>
                  <a:pt x="829183" y="209550"/>
                </a:lnTo>
                <a:cubicBezTo>
                  <a:pt x="707390" y="209550"/>
                  <a:pt x="608330" y="308610"/>
                  <a:pt x="608330" y="430403"/>
                </a:cubicBezTo>
                <a:lnTo>
                  <a:pt x="608330" y="608203"/>
                </a:lnTo>
                <a:lnTo>
                  <a:pt x="430530" y="608203"/>
                </a:lnTo>
                <a:cubicBezTo>
                  <a:pt x="308737" y="608203"/>
                  <a:pt x="209677" y="707263"/>
                  <a:pt x="209677" y="829056"/>
                </a:cubicBezTo>
                <a:lnTo>
                  <a:pt x="209677" y="11982869"/>
                </a:lnTo>
                <a:cubicBezTo>
                  <a:pt x="209677" y="12104662"/>
                  <a:pt x="308737" y="12203723"/>
                  <a:pt x="430530" y="12203723"/>
                </a:cubicBezTo>
                <a:lnTo>
                  <a:pt x="608330" y="12203723"/>
                </a:lnTo>
                <a:lnTo>
                  <a:pt x="608330" y="12381523"/>
                </a:lnTo>
                <a:cubicBezTo>
                  <a:pt x="608330" y="12503315"/>
                  <a:pt x="707390" y="12602375"/>
                  <a:pt x="829183" y="12602375"/>
                </a:cubicBezTo>
                <a:lnTo>
                  <a:pt x="22864476" y="12602375"/>
                </a:lnTo>
                <a:cubicBezTo>
                  <a:pt x="22986268" y="12602375"/>
                  <a:pt x="23085329" y="12503315"/>
                  <a:pt x="23085329" y="12381523"/>
                </a:cubicBezTo>
                <a:lnTo>
                  <a:pt x="23085329" y="12203723"/>
                </a:lnTo>
                <a:lnTo>
                  <a:pt x="23263129" y="12203723"/>
                </a:lnTo>
                <a:cubicBezTo>
                  <a:pt x="23384921" y="12203723"/>
                  <a:pt x="23483982" y="12104662"/>
                  <a:pt x="23483982" y="11982869"/>
                </a:cubicBezTo>
                <a:lnTo>
                  <a:pt x="23483982" y="829183"/>
                </a:lnTo>
                <a:cubicBezTo>
                  <a:pt x="23484108" y="707390"/>
                  <a:pt x="23385049" y="608203"/>
                  <a:pt x="23263254" y="608203"/>
                </a:cubicBezTo>
                <a:close/>
                <a:moveTo>
                  <a:pt x="633603" y="633603"/>
                </a:moveTo>
                <a:lnTo>
                  <a:pt x="803529" y="633603"/>
                </a:lnTo>
                <a:lnTo>
                  <a:pt x="803529" y="803529"/>
                </a:lnTo>
                <a:lnTo>
                  <a:pt x="633603" y="803529"/>
                </a:lnTo>
                <a:lnTo>
                  <a:pt x="633603" y="633603"/>
                </a:lnTo>
                <a:close/>
                <a:moveTo>
                  <a:pt x="23060054" y="12178576"/>
                </a:moveTo>
                <a:lnTo>
                  <a:pt x="22890128" y="12178576"/>
                </a:lnTo>
                <a:lnTo>
                  <a:pt x="22890128" y="12008650"/>
                </a:lnTo>
                <a:lnTo>
                  <a:pt x="23060054" y="12008650"/>
                </a:lnTo>
                <a:lnTo>
                  <a:pt x="23060054" y="12178576"/>
                </a:lnTo>
                <a:close/>
                <a:moveTo>
                  <a:pt x="23458708" y="11982996"/>
                </a:moveTo>
                <a:cubicBezTo>
                  <a:pt x="23458708" y="12090819"/>
                  <a:pt x="23370952" y="12178449"/>
                  <a:pt x="23263254" y="12178449"/>
                </a:cubicBezTo>
                <a:lnTo>
                  <a:pt x="23085454" y="12178449"/>
                </a:lnTo>
                <a:lnTo>
                  <a:pt x="23085454" y="11983123"/>
                </a:lnTo>
                <a:lnTo>
                  <a:pt x="22864730" y="11983123"/>
                </a:lnTo>
                <a:lnTo>
                  <a:pt x="22864730" y="12203849"/>
                </a:lnTo>
                <a:lnTo>
                  <a:pt x="23060056" y="12203849"/>
                </a:lnTo>
                <a:lnTo>
                  <a:pt x="23060056" y="12381649"/>
                </a:lnTo>
                <a:cubicBezTo>
                  <a:pt x="23060056" y="12489472"/>
                  <a:pt x="22972299" y="12577102"/>
                  <a:pt x="22864603" y="12577102"/>
                </a:cubicBezTo>
                <a:lnTo>
                  <a:pt x="829183" y="12577102"/>
                </a:lnTo>
                <a:cubicBezTo>
                  <a:pt x="721360" y="12577102"/>
                  <a:pt x="633730" y="12489345"/>
                  <a:pt x="633730" y="12381649"/>
                </a:cubicBezTo>
                <a:lnTo>
                  <a:pt x="633730" y="12203849"/>
                </a:lnTo>
                <a:lnTo>
                  <a:pt x="829056" y="12203849"/>
                </a:lnTo>
                <a:lnTo>
                  <a:pt x="829056" y="11983123"/>
                </a:lnTo>
                <a:lnTo>
                  <a:pt x="608203" y="11983123"/>
                </a:lnTo>
                <a:lnTo>
                  <a:pt x="608203" y="12178449"/>
                </a:lnTo>
                <a:lnTo>
                  <a:pt x="430403" y="12178449"/>
                </a:lnTo>
                <a:cubicBezTo>
                  <a:pt x="322580" y="12178449"/>
                  <a:pt x="234950" y="12090692"/>
                  <a:pt x="234950" y="11982996"/>
                </a:cubicBezTo>
                <a:lnTo>
                  <a:pt x="234950" y="829183"/>
                </a:lnTo>
                <a:cubicBezTo>
                  <a:pt x="234950" y="721360"/>
                  <a:pt x="322707" y="633730"/>
                  <a:pt x="430403" y="633730"/>
                </a:cubicBezTo>
                <a:lnTo>
                  <a:pt x="608203" y="633730"/>
                </a:lnTo>
                <a:lnTo>
                  <a:pt x="608203" y="829056"/>
                </a:lnTo>
                <a:lnTo>
                  <a:pt x="828929" y="829056"/>
                </a:lnTo>
                <a:lnTo>
                  <a:pt x="828929" y="608203"/>
                </a:lnTo>
                <a:lnTo>
                  <a:pt x="633603" y="608203"/>
                </a:lnTo>
                <a:lnTo>
                  <a:pt x="633603" y="430403"/>
                </a:lnTo>
                <a:cubicBezTo>
                  <a:pt x="633603" y="322580"/>
                  <a:pt x="721360" y="234950"/>
                  <a:pt x="829056" y="234950"/>
                </a:cubicBezTo>
                <a:lnTo>
                  <a:pt x="22864349" y="234950"/>
                </a:lnTo>
                <a:cubicBezTo>
                  <a:pt x="22972171" y="234950"/>
                  <a:pt x="23059802" y="322707"/>
                  <a:pt x="23059802" y="430403"/>
                </a:cubicBezTo>
                <a:lnTo>
                  <a:pt x="23059802" y="608203"/>
                </a:lnTo>
                <a:lnTo>
                  <a:pt x="22864476" y="608203"/>
                </a:lnTo>
                <a:lnTo>
                  <a:pt x="22864476" y="828929"/>
                </a:lnTo>
                <a:lnTo>
                  <a:pt x="23085202" y="828929"/>
                </a:lnTo>
                <a:lnTo>
                  <a:pt x="23085202" y="633603"/>
                </a:lnTo>
                <a:lnTo>
                  <a:pt x="23263002" y="633603"/>
                </a:lnTo>
                <a:cubicBezTo>
                  <a:pt x="23370825" y="633603"/>
                  <a:pt x="23458455" y="721360"/>
                  <a:pt x="23458455" y="829056"/>
                </a:cubicBezTo>
                <a:lnTo>
                  <a:pt x="23458455" y="11982996"/>
                </a:lnTo>
                <a:close/>
                <a:moveTo>
                  <a:pt x="633603" y="12178576"/>
                </a:moveTo>
                <a:lnTo>
                  <a:pt x="633603" y="12008650"/>
                </a:lnTo>
                <a:lnTo>
                  <a:pt x="803529" y="12008650"/>
                </a:lnTo>
                <a:lnTo>
                  <a:pt x="803529" y="12178576"/>
                </a:lnTo>
                <a:lnTo>
                  <a:pt x="633603" y="12178576"/>
                </a:lnTo>
                <a:close/>
                <a:moveTo>
                  <a:pt x="23060054" y="633603"/>
                </a:moveTo>
                <a:lnTo>
                  <a:pt x="23060054" y="803529"/>
                </a:lnTo>
                <a:lnTo>
                  <a:pt x="22890128" y="803529"/>
                </a:lnTo>
                <a:lnTo>
                  <a:pt x="22890128" y="633603"/>
                </a:lnTo>
                <a:lnTo>
                  <a:pt x="23060054" y="633603"/>
                </a:lnTo>
                <a:close/>
              </a:path>
            </a:pathLst>
          </a:custGeom>
          <a:solidFill>
            <a:srgbClr val="D6A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0" name="Google Shape;370;p26"/>
          <p:cNvGrpSpPr/>
          <p:nvPr/>
        </p:nvGrpSpPr>
        <p:grpSpPr>
          <a:xfrm>
            <a:off x="10611299" y="5157738"/>
            <a:ext cx="5922413" cy="3965054"/>
            <a:chOff x="1" y="-137584"/>
            <a:chExt cx="7896550" cy="5286737"/>
          </a:xfrm>
        </p:grpSpPr>
        <p:grpSp>
          <p:nvGrpSpPr>
            <p:cNvPr id="371" name="Google Shape;371;p26"/>
            <p:cNvGrpSpPr/>
            <p:nvPr/>
          </p:nvGrpSpPr>
          <p:grpSpPr>
            <a:xfrm rot="328433">
              <a:off x="201982" y="209310"/>
              <a:ext cx="7492587" cy="4592949"/>
              <a:chOff x="0" y="-57150"/>
              <a:chExt cx="3098074" cy="1899117"/>
            </a:xfrm>
          </p:grpSpPr>
          <p:sp>
            <p:nvSpPr>
              <p:cNvPr id="372" name="Google Shape;372;p26"/>
              <p:cNvSpPr/>
              <p:nvPr/>
            </p:nvSpPr>
            <p:spPr>
              <a:xfrm>
                <a:off x="0" y="0"/>
                <a:ext cx="3098074" cy="1841967"/>
              </a:xfrm>
              <a:custGeom>
                <a:rect b="b" l="l" r="r" t="t"/>
                <a:pathLst>
                  <a:path extrusionOk="0" h="1841967" w="3098074">
                    <a:moveTo>
                      <a:pt x="0" y="0"/>
                    </a:moveTo>
                    <a:lnTo>
                      <a:pt x="3098074" y="0"/>
                    </a:lnTo>
                    <a:lnTo>
                      <a:pt x="3098074" y="1841967"/>
                    </a:lnTo>
                    <a:lnTo>
                      <a:pt x="0" y="1841967"/>
                    </a:lnTo>
                    <a:close/>
                  </a:path>
                </a:pathLst>
              </a:custGeom>
              <a:solidFill>
                <a:srgbClr val="D6AF4C"/>
              </a:solidFill>
              <a:ln>
                <a:noFill/>
              </a:ln>
            </p:spPr>
          </p:sp>
          <p:sp>
            <p:nvSpPr>
              <p:cNvPr id="373" name="Google Shape;373;p26"/>
              <p:cNvSpPr txBox="1"/>
              <p:nvPr/>
            </p:nvSpPr>
            <p:spPr>
              <a:xfrm>
                <a:off x="0" y="-57150"/>
                <a:ext cx="3098074" cy="1899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9825" lIns="49825" spcFirstLastPara="1" rIns="49825" wrap="square" tIns="49825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4" name="Google Shape;374;p26"/>
            <p:cNvSpPr/>
            <p:nvPr/>
          </p:nvSpPr>
          <p:spPr>
            <a:xfrm rot="328433">
              <a:off x="381237" y="548516"/>
              <a:ext cx="7118543" cy="4076617"/>
            </a:xfrm>
            <a:custGeom>
              <a:rect b="b" l="l" r="r" t="t"/>
              <a:pathLst>
                <a:path extrusionOk="0" h="5171988" w="9031268">
                  <a:moveTo>
                    <a:pt x="0" y="0"/>
                  </a:moveTo>
                  <a:lnTo>
                    <a:pt x="0" y="5171988"/>
                  </a:lnTo>
                  <a:lnTo>
                    <a:pt x="9031268" y="5171988"/>
                  </a:lnTo>
                  <a:lnTo>
                    <a:pt x="9031268" y="0"/>
                  </a:lnTo>
                  <a:lnTo>
                    <a:pt x="0" y="0"/>
                  </a:lnTo>
                  <a:close/>
                  <a:moveTo>
                    <a:pt x="8967768" y="5108488"/>
                  </a:moveTo>
                  <a:lnTo>
                    <a:pt x="63500" y="5108488"/>
                  </a:lnTo>
                  <a:lnTo>
                    <a:pt x="63500" y="63500"/>
                  </a:lnTo>
                  <a:lnTo>
                    <a:pt x="8967768" y="63500"/>
                  </a:lnTo>
                  <a:lnTo>
                    <a:pt x="8967768" y="5108488"/>
                  </a:lnTo>
                  <a:close/>
                  <a:moveTo>
                    <a:pt x="394081" y="4803307"/>
                  </a:moveTo>
                  <a:cubicBezTo>
                    <a:pt x="429387" y="4806736"/>
                    <a:pt x="529209" y="4827437"/>
                    <a:pt x="529209" y="4949738"/>
                  </a:cubicBezTo>
                  <a:lnTo>
                    <a:pt x="529209" y="4962438"/>
                  </a:lnTo>
                  <a:lnTo>
                    <a:pt x="8502059" y="4962438"/>
                  </a:lnTo>
                  <a:lnTo>
                    <a:pt x="8502059" y="4949738"/>
                  </a:lnTo>
                  <a:cubicBezTo>
                    <a:pt x="8502059" y="4827818"/>
                    <a:pt x="8601881" y="4806990"/>
                    <a:pt x="8637187" y="4803307"/>
                  </a:cubicBezTo>
                  <a:cubicBezTo>
                    <a:pt x="8644045" y="4892207"/>
                    <a:pt x="8718467" y="4962438"/>
                    <a:pt x="8809018" y="4962438"/>
                  </a:cubicBezTo>
                  <a:lnTo>
                    <a:pt x="8821718" y="4962438"/>
                  </a:lnTo>
                  <a:lnTo>
                    <a:pt x="8821718" y="4949738"/>
                  </a:lnTo>
                  <a:cubicBezTo>
                    <a:pt x="8821718" y="4859060"/>
                    <a:pt x="8751360" y="4784638"/>
                    <a:pt x="8662333" y="4777907"/>
                  </a:cubicBezTo>
                  <a:cubicBezTo>
                    <a:pt x="8664619" y="4737775"/>
                    <a:pt x="8678335" y="4705644"/>
                    <a:pt x="8703227" y="4682530"/>
                  </a:cubicBezTo>
                  <a:cubicBezTo>
                    <a:pt x="8746534" y="4642398"/>
                    <a:pt x="8806732" y="4642652"/>
                    <a:pt x="8807113" y="4642652"/>
                  </a:cubicBezTo>
                  <a:lnTo>
                    <a:pt x="8821591" y="4642779"/>
                  </a:lnTo>
                  <a:lnTo>
                    <a:pt x="8821591" y="4630206"/>
                  </a:lnTo>
                  <a:lnTo>
                    <a:pt x="8821591" y="541909"/>
                  </a:lnTo>
                  <a:lnTo>
                    <a:pt x="8821591" y="529463"/>
                  </a:lnTo>
                  <a:lnTo>
                    <a:pt x="8807113" y="529463"/>
                  </a:lnTo>
                  <a:cubicBezTo>
                    <a:pt x="8806478" y="529590"/>
                    <a:pt x="8746661" y="529717"/>
                    <a:pt x="8703227" y="489585"/>
                  </a:cubicBezTo>
                  <a:cubicBezTo>
                    <a:pt x="8678208" y="466344"/>
                    <a:pt x="8664492" y="434213"/>
                    <a:pt x="8662206" y="394208"/>
                  </a:cubicBezTo>
                  <a:cubicBezTo>
                    <a:pt x="8751233" y="387477"/>
                    <a:pt x="8821591" y="313055"/>
                    <a:pt x="8821591" y="222377"/>
                  </a:cubicBezTo>
                  <a:lnTo>
                    <a:pt x="8821591" y="209677"/>
                  </a:lnTo>
                  <a:lnTo>
                    <a:pt x="8808891" y="209677"/>
                  </a:lnTo>
                  <a:cubicBezTo>
                    <a:pt x="8718340" y="209677"/>
                    <a:pt x="8643918" y="279908"/>
                    <a:pt x="8637060" y="368808"/>
                  </a:cubicBezTo>
                  <a:cubicBezTo>
                    <a:pt x="8601754" y="365252"/>
                    <a:pt x="8501932" y="344297"/>
                    <a:pt x="8501932" y="222377"/>
                  </a:cubicBezTo>
                  <a:lnTo>
                    <a:pt x="8501932" y="209677"/>
                  </a:lnTo>
                  <a:lnTo>
                    <a:pt x="529209" y="209677"/>
                  </a:lnTo>
                  <a:lnTo>
                    <a:pt x="529209" y="222377"/>
                  </a:lnTo>
                  <a:cubicBezTo>
                    <a:pt x="529209" y="344297"/>
                    <a:pt x="429387" y="365252"/>
                    <a:pt x="394081" y="368808"/>
                  </a:cubicBezTo>
                  <a:cubicBezTo>
                    <a:pt x="387223" y="279908"/>
                    <a:pt x="312801" y="209677"/>
                    <a:pt x="222250" y="209677"/>
                  </a:cubicBezTo>
                  <a:lnTo>
                    <a:pt x="209550" y="209677"/>
                  </a:lnTo>
                  <a:lnTo>
                    <a:pt x="209550" y="222377"/>
                  </a:lnTo>
                  <a:cubicBezTo>
                    <a:pt x="209550" y="313055"/>
                    <a:pt x="279908" y="387477"/>
                    <a:pt x="368935" y="394208"/>
                  </a:cubicBezTo>
                  <a:cubicBezTo>
                    <a:pt x="366649" y="434340"/>
                    <a:pt x="352933" y="466471"/>
                    <a:pt x="327914" y="489585"/>
                  </a:cubicBezTo>
                  <a:cubicBezTo>
                    <a:pt x="284480" y="529844"/>
                    <a:pt x="224663" y="529463"/>
                    <a:pt x="224028" y="529463"/>
                  </a:cubicBezTo>
                  <a:lnTo>
                    <a:pt x="209550" y="529844"/>
                  </a:lnTo>
                  <a:lnTo>
                    <a:pt x="209550" y="541909"/>
                  </a:lnTo>
                  <a:lnTo>
                    <a:pt x="209550" y="4630079"/>
                  </a:lnTo>
                  <a:lnTo>
                    <a:pt x="209550" y="4643414"/>
                  </a:lnTo>
                  <a:lnTo>
                    <a:pt x="224028" y="4642652"/>
                  </a:lnTo>
                  <a:cubicBezTo>
                    <a:pt x="224790" y="4642652"/>
                    <a:pt x="284607" y="4642398"/>
                    <a:pt x="327914" y="4682530"/>
                  </a:cubicBezTo>
                  <a:cubicBezTo>
                    <a:pt x="352933" y="4705771"/>
                    <a:pt x="366649" y="4737775"/>
                    <a:pt x="368808" y="4777907"/>
                  </a:cubicBezTo>
                  <a:cubicBezTo>
                    <a:pt x="279781" y="4784638"/>
                    <a:pt x="209423" y="4859060"/>
                    <a:pt x="209423" y="4949738"/>
                  </a:cubicBezTo>
                  <a:lnTo>
                    <a:pt x="209423" y="4962438"/>
                  </a:lnTo>
                  <a:lnTo>
                    <a:pt x="222123" y="4962438"/>
                  </a:lnTo>
                  <a:cubicBezTo>
                    <a:pt x="312801" y="4962438"/>
                    <a:pt x="387223" y="4892207"/>
                    <a:pt x="394081" y="4803307"/>
                  </a:cubicBezTo>
                  <a:close/>
                  <a:moveTo>
                    <a:pt x="318516" y="4643922"/>
                  </a:moveTo>
                  <a:cubicBezTo>
                    <a:pt x="285496" y="4624237"/>
                    <a:pt x="251206" y="4619030"/>
                    <a:pt x="234950" y="4617633"/>
                  </a:cubicBezTo>
                  <a:lnTo>
                    <a:pt x="234950" y="554355"/>
                  </a:lnTo>
                  <a:cubicBezTo>
                    <a:pt x="251206" y="552958"/>
                    <a:pt x="285496" y="547751"/>
                    <a:pt x="318516" y="528066"/>
                  </a:cubicBezTo>
                  <a:cubicBezTo>
                    <a:pt x="351536" y="508381"/>
                    <a:pt x="390398" y="469519"/>
                    <a:pt x="394462" y="394843"/>
                  </a:cubicBezTo>
                  <a:lnTo>
                    <a:pt x="394843" y="394843"/>
                  </a:lnTo>
                  <a:lnTo>
                    <a:pt x="394843" y="393954"/>
                  </a:lnTo>
                  <a:cubicBezTo>
                    <a:pt x="433451" y="389890"/>
                    <a:pt x="547497" y="366776"/>
                    <a:pt x="554355" y="234950"/>
                  </a:cubicBezTo>
                  <a:lnTo>
                    <a:pt x="8477040" y="234950"/>
                  </a:lnTo>
                  <a:cubicBezTo>
                    <a:pt x="8483898" y="366649"/>
                    <a:pt x="8597944" y="389890"/>
                    <a:pt x="8636552" y="393954"/>
                  </a:cubicBezTo>
                  <a:lnTo>
                    <a:pt x="8636552" y="394843"/>
                  </a:lnTo>
                  <a:lnTo>
                    <a:pt x="8636933" y="394843"/>
                  </a:lnTo>
                  <a:cubicBezTo>
                    <a:pt x="8640869" y="469519"/>
                    <a:pt x="8679859" y="508508"/>
                    <a:pt x="8712879" y="528066"/>
                  </a:cubicBezTo>
                  <a:cubicBezTo>
                    <a:pt x="8745899" y="547751"/>
                    <a:pt x="8780189" y="552958"/>
                    <a:pt x="8796444" y="554355"/>
                  </a:cubicBezTo>
                  <a:lnTo>
                    <a:pt x="8796444" y="4617633"/>
                  </a:lnTo>
                  <a:cubicBezTo>
                    <a:pt x="8780189" y="4619030"/>
                    <a:pt x="8745899" y="4624237"/>
                    <a:pt x="8712879" y="4643922"/>
                  </a:cubicBezTo>
                  <a:cubicBezTo>
                    <a:pt x="8679859" y="4663607"/>
                    <a:pt x="8640997" y="4702469"/>
                    <a:pt x="8636933" y="4777145"/>
                  </a:cubicBezTo>
                  <a:lnTo>
                    <a:pt x="8636552" y="4777145"/>
                  </a:lnTo>
                  <a:lnTo>
                    <a:pt x="8636552" y="4778034"/>
                  </a:lnTo>
                  <a:cubicBezTo>
                    <a:pt x="8597944" y="4782098"/>
                    <a:pt x="8483898" y="4805212"/>
                    <a:pt x="8477040" y="4937038"/>
                  </a:cubicBezTo>
                  <a:lnTo>
                    <a:pt x="554355" y="4937038"/>
                  </a:lnTo>
                  <a:cubicBezTo>
                    <a:pt x="547497" y="4805339"/>
                    <a:pt x="433451" y="4782098"/>
                    <a:pt x="394843" y="4778034"/>
                  </a:cubicBezTo>
                  <a:lnTo>
                    <a:pt x="394843" y="4777145"/>
                  </a:lnTo>
                  <a:lnTo>
                    <a:pt x="394462" y="4777145"/>
                  </a:lnTo>
                  <a:cubicBezTo>
                    <a:pt x="390398" y="4702469"/>
                    <a:pt x="351536" y="4663607"/>
                    <a:pt x="318516" y="4643922"/>
                  </a:cubicBezTo>
                  <a:close/>
                </a:path>
              </a:pathLst>
            </a:custGeom>
            <a:solidFill>
              <a:srgbClr val="243D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5" name="Google Shape;375;p26"/>
          <p:cNvGrpSpPr/>
          <p:nvPr/>
        </p:nvGrpSpPr>
        <p:grpSpPr>
          <a:xfrm>
            <a:off x="8701223" y="897053"/>
            <a:ext cx="5954140" cy="4023217"/>
            <a:chOff x="-14710" y="-137430"/>
            <a:chExt cx="7938853" cy="5364289"/>
          </a:xfrm>
        </p:grpSpPr>
        <p:grpSp>
          <p:nvGrpSpPr>
            <p:cNvPr id="376" name="Google Shape;376;p26"/>
            <p:cNvGrpSpPr/>
            <p:nvPr/>
          </p:nvGrpSpPr>
          <p:grpSpPr>
            <a:xfrm rot="-366569">
              <a:off x="208423" y="248240"/>
              <a:ext cx="7492587" cy="4592949"/>
              <a:chOff x="0" y="-57150"/>
              <a:chExt cx="3098074" cy="1899117"/>
            </a:xfrm>
          </p:grpSpPr>
          <p:sp>
            <p:nvSpPr>
              <p:cNvPr id="377" name="Google Shape;377;p26"/>
              <p:cNvSpPr/>
              <p:nvPr/>
            </p:nvSpPr>
            <p:spPr>
              <a:xfrm>
                <a:off x="0" y="0"/>
                <a:ext cx="3098074" cy="1841967"/>
              </a:xfrm>
              <a:custGeom>
                <a:rect b="b" l="l" r="r" t="t"/>
                <a:pathLst>
                  <a:path extrusionOk="0" h="1841967" w="3098074">
                    <a:moveTo>
                      <a:pt x="0" y="0"/>
                    </a:moveTo>
                    <a:lnTo>
                      <a:pt x="3098074" y="0"/>
                    </a:lnTo>
                    <a:lnTo>
                      <a:pt x="3098074" y="1841967"/>
                    </a:lnTo>
                    <a:lnTo>
                      <a:pt x="0" y="1841967"/>
                    </a:lnTo>
                    <a:close/>
                  </a:path>
                </a:pathLst>
              </a:custGeom>
              <a:solidFill>
                <a:srgbClr val="FDF6E5"/>
              </a:solidFill>
              <a:ln>
                <a:noFill/>
              </a:ln>
            </p:spPr>
          </p:sp>
          <p:sp>
            <p:nvSpPr>
              <p:cNvPr id="378" name="Google Shape;378;p26"/>
              <p:cNvSpPr txBox="1"/>
              <p:nvPr/>
            </p:nvSpPr>
            <p:spPr>
              <a:xfrm>
                <a:off x="0" y="-57150"/>
                <a:ext cx="3098074" cy="1899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9825" lIns="49825" spcFirstLastPara="1" rIns="49825" wrap="square" tIns="49825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9" name="Google Shape;379;p26"/>
            <p:cNvSpPr/>
            <p:nvPr/>
          </p:nvSpPr>
          <p:spPr>
            <a:xfrm rot="-366569">
              <a:off x="447323" y="638141"/>
              <a:ext cx="7029498" cy="3950578"/>
            </a:xfrm>
            <a:custGeom>
              <a:rect b="b" l="l" r="r" t="t"/>
              <a:pathLst>
                <a:path extrusionOk="0" h="3568700" w="6350000">
                  <a:moveTo>
                    <a:pt x="6270625" y="342900"/>
                  </a:moveTo>
                  <a:cubicBezTo>
                    <a:pt x="6255893" y="204470"/>
                    <a:pt x="6145530" y="94107"/>
                    <a:pt x="6007100" y="79375"/>
                  </a:cubicBezTo>
                  <a:lnTo>
                    <a:pt x="6007100" y="0"/>
                  </a:lnTo>
                  <a:lnTo>
                    <a:pt x="342900" y="0"/>
                  </a:lnTo>
                  <a:lnTo>
                    <a:pt x="342900" y="79375"/>
                  </a:lnTo>
                  <a:cubicBezTo>
                    <a:pt x="204470" y="94107"/>
                    <a:pt x="94107" y="204470"/>
                    <a:pt x="79375" y="342900"/>
                  </a:cubicBezTo>
                  <a:lnTo>
                    <a:pt x="0" y="342900"/>
                  </a:lnTo>
                  <a:lnTo>
                    <a:pt x="0" y="3225800"/>
                  </a:lnTo>
                  <a:lnTo>
                    <a:pt x="79375" y="3225800"/>
                  </a:lnTo>
                  <a:cubicBezTo>
                    <a:pt x="94107" y="3364230"/>
                    <a:pt x="204470" y="3474593"/>
                    <a:pt x="342900" y="3489325"/>
                  </a:cubicBezTo>
                  <a:lnTo>
                    <a:pt x="342900" y="3568700"/>
                  </a:lnTo>
                  <a:lnTo>
                    <a:pt x="6007100" y="3568700"/>
                  </a:lnTo>
                  <a:lnTo>
                    <a:pt x="6007100" y="3489325"/>
                  </a:lnTo>
                  <a:cubicBezTo>
                    <a:pt x="6145530" y="3474593"/>
                    <a:pt x="6255893" y="3364230"/>
                    <a:pt x="6270625" y="3225800"/>
                  </a:cubicBezTo>
                  <a:lnTo>
                    <a:pt x="6350000" y="3225800"/>
                  </a:lnTo>
                  <a:lnTo>
                    <a:pt x="6350000" y="342900"/>
                  </a:lnTo>
                  <a:lnTo>
                    <a:pt x="6270625" y="342900"/>
                  </a:lnTo>
                  <a:close/>
                  <a:moveTo>
                    <a:pt x="6286500" y="3162300"/>
                  </a:moveTo>
                  <a:lnTo>
                    <a:pt x="6208903" y="3162300"/>
                  </a:lnTo>
                  <a:lnTo>
                    <a:pt x="6208903" y="3194050"/>
                  </a:lnTo>
                  <a:cubicBezTo>
                    <a:pt x="6208903" y="3322828"/>
                    <a:pt x="6104128" y="3427603"/>
                    <a:pt x="5975350" y="3427603"/>
                  </a:cubicBezTo>
                  <a:lnTo>
                    <a:pt x="5943600" y="3427603"/>
                  </a:lnTo>
                  <a:lnTo>
                    <a:pt x="5943600" y="3505200"/>
                  </a:lnTo>
                  <a:lnTo>
                    <a:pt x="406400" y="3505200"/>
                  </a:lnTo>
                  <a:lnTo>
                    <a:pt x="406400" y="3427603"/>
                  </a:lnTo>
                  <a:lnTo>
                    <a:pt x="374650" y="3427603"/>
                  </a:lnTo>
                  <a:cubicBezTo>
                    <a:pt x="245872" y="3427603"/>
                    <a:pt x="141097" y="3322828"/>
                    <a:pt x="141097" y="3194050"/>
                  </a:cubicBezTo>
                  <a:lnTo>
                    <a:pt x="141097" y="3162300"/>
                  </a:lnTo>
                  <a:lnTo>
                    <a:pt x="63500" y="3162300"/>
                  </a:lnTo>
                  <a:lnTo>
                    <a:pt x="63500" y="406400"/>
                  </a:lnTo>
                  <a:lnTo>
                    <a:pt x="141097" y="406400"/>
                  </a:lnTo>
                  <a:lnTo>
                    <a:pt x="141097" y="374650"/>
                  </a:lnTo>
                  <a:cubicBezTo>
                    <a:pt x="141097" y="245872"/>
                    <a:pt x="245872" y="141097"/>
                    <a:pt x="374650" y="141097"/>
                  </a:cubicBezTo>
                  <a:lnTo>
                    <a:pt x="406400" y="141097"/>
                  </a:lnTo>
                  <a:lnTo>
                    <a:pt x="406400" y="63500"/>
                  </a:lnTo>
                  <a:lnTo>
                    <a:pt x="5943600" y="63500"/>
                  </a:lnTo>
                  <a:lnTo>
                    <a:pt x="5943600" y="141097"/>
                  </a:lnTo>
                  <a:lnTo>
                    <a:pt x="5975350" y="141097"/>
                  </a:lnTo>
                  <a:cubicBezTo>
                    <a:pt x="6104128" y="141097"/>
                    <a:pt x="6208903" y="245872"/>
                    <a:pt x="6208903" y="374650"/>
                  </a:cubicBezTo>
                  <a:lnTo>
                    <a:pt x="6208903" y="406400"/>
                  </a:lnTo>
                  <a:lnTo>
                    <a:pt x="6286500" y="406400"/>
                  </a:lnTo>
                  <a:lnTo>
                    <a:pt x="6286500" y="3162300"/>
                  </a:lnTo>
                  <a:close/>
                  <a:moveTo>
                    <a:pt x="6062853" y="411480"/>
                  </a:moveTo>
                  <a:cubicBezTo>
                    <a:pt x="6062853" y="343027"/>
                    <a:pt x="6007100" y="287274"/>
                    <a:pt x="5938647" y="287274"/>
                  </a:cubicBezTo>
                  <a:lnTo>
                    <a:pt x="5797677" y="287274"/>
                  </a:lnTo>
                  <a:lnTo>
                    <a:pt x="5797677" y="209677"/>
                  </a:lnTo>
                  <a:lnTo>
                    <a:pt x="550926" y="209677"/>
                  </a:lnTo>
                  <a:lnTo>
                    <a:pt x="549656" y="287274"/>
                  </a:lnTo>
                  <a:lnTo>
                    <a:pt x="411480" y="287274"/>
                  </a:lnTo>
                  <a:cubicBezTo>
                    <a:pt x="343027" y="287274"/>
                    <a:pt x="287274" y="343027"/>
                    <a:pt x="287274" y="411480"/>
                  </a:cubicBezTo>
                  <a:lnTo>
                    <a:pt x="287274" y="552450"/>
                  </a:lnTo>
                  <a:lnTo>
                    <a:pt x="209550" y="552450"/>
                  </a:lnTo>
                  <a:lnTo>
                    <a:pt x="209550" y="3016250"/>
                  </a:lnTo>
                  <a:lnTo>
                    <a:pt x="287147" y="3016250"/>
                  </a:lnTo>
                  <a:lnTo>
                    <a:pt x="287147" y="3157220"/>
                  </a:lnTo>
                  <a:cubicBezTo>
                    <a:pt x="287147" y="3225673"/>
                    <a:pt x="342900" y="3281426"/>
                    <a:pt x="411353" y="3281426"/>
                  </a:cubicBezTo>
                  <a:lnTo>
                    <a:pt x="552323" y="3281426"/>
                  </a:lnTo>
                  <a:lnTo>
                    <a:pt x="552323" y="3359023"/>
                  </a:lnTo>
                  <a:lnTo>
                    <a:pt x="5797423" y="3359023"/>
                  </a:lnTo>
                  <a:lnTo>
                    <a:pt x="5797423" y="3281426"/>
                  </a:lnTo>
                  <a:lnTo>
                    <a:pt x="5938393" y="3281426"/>
                  </a:lnTo>
                  <a:cubicBezTo>
                    <a:pt x="6006846" y="3281426"/>
                    <a:pt x="6062599" y="3225673"/>
                    <a:pt x="6062599" y="3157220"/>
                  </a:cubicBezTo>
                  <a:lnTo>
                    <a:pt x="6062599" y="3016250"/>
                  </a:lnTo>
                  <a:lnTo>
                    <a:pt x="6140196" y="3016250"/>
                  </a:lnTo>
                  <a:lnTo>
                    <a:pt x="6140196" y="552450"/>
                  </a:lnTo>
                  <a:lnTo>
                    <a:pt x="6062599" y="552450"/>
                  </a:lnTo>
                  <a:lnTo>
                    <a:pt x="6062599" y="411480"/>
                  </a:lnTo>
                  <a:close/>
                  <a:moveTo>
                    <a:pt x="6115050" y="577850"/>
                  </a:moveTo>
                  <a:lnTo>
                    <a:pt x="6115050" y="2990850"/>
                  </a:lnTo>
                  <a:lnTo>
                    <a:pt x="6037453" y="2990850"/>
                  </a:lnTo>
                  <a:lnTo>
                    <a:pt x="6037453" y="3157220"/>
                  </a:lnTo>
                  <a:cubicBezTo>
                    <a:pt x="6037453" y="3211703"/>
                    <a:pt x="5993130" y="3256026"/>
                    <a:pt x="5938647" y="3256026"/>
                  </a:cubicBezTo>
                  <a:lnTo>
                    <a:pt x="5772277" y="3256026"/>
                  </a:lnTo>
                  <a:lnTo>
                    <a:pt x="5772277" y="3333623"/>
                  </a:lnTo>
                  <a:lnTo>
                    <a:pt x="577977" y="3333623"/>
                  </a:lnTo>
                  <a:lnTo>
                    <a:pt x="577977" y="3256026"/>
                  </a:lnTo>
                  <a:lnTo>
                    <a:pt x="411480" y="3256026"/>
                  </a:lnTo>
                  <a:cubicBezTo>
                    <a:pt x="356997" y="3256026"/>
                    <a:pt x="312674" y="3211703"/>
                    <a:pt x="312674" y="3157220"/>
                  </a:cubicBezTo>
                  <a:lnTo>
                    <a:pt x="312674" y="2990850"/>
                  </a:lnTo>
                  <a:lnTo>
                    <a:pt x="234950" y="2990850"/>
                  </a:lnTo>
                  <a:lnTo>
                    <a:pt x="234950" y="577850"/>
                  </a:lnTo>
                  <a:lnTo>
                    <a:pt x="312547" y="577850"/>
                  </a:lnTo>
                  <a:lnTo>
                    <a:pt x="312547" y="411480"/>
                  </a:lnTo>
                  <a:cubicBezTo>
                    <a:pt x="312547" y="356997"/>
                    <a:pt x="356870" y="312674"/>
                    <a:pt x="411353" y="312674"/>
                  </a:cubicBezTo>
                  <a:lnTo>
                    <a:pt x="574548" y="312674"/>
                  </a:lnTo>
                  <a:lnTo>
                    <a:pt x="575818" y="235077"/>
                  </a:lnTo>
                  <a:lnTo>
                    <a:pt x="5772150" y="235077"/>
                  </a:lnTo>
                  <a:lnTo>
                    <a:pt x="5772150" y="312674"/>
                  </a:lnTo>
                  <a:lnTo>
                    <a:pt x="5938520" y="312674"/>
                  </a:lnTo>
                  <a:cubicBezTo>
                    <a:pt x="5993003" y="312674"/>
                    <a:pt x="6037326" y="356997"/>
                    <a:pt x="6037326" y="411480"/>
                  </a:cubicBezTo>
                  <a:lnTo>
                    <a:pt x="6037326" y="577850"/>
                  </a:lnTo>
                  <a:lnTo>
                    <a:pt x="6115050" y="577850"/>
                  </a:lnTo>
                  <a:close/>
                </a:path>
              </a:pathLst>
            </a:custGeom>
            <a:solidFill>
              <a:srgbClr val="D6AF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0" name="Google Shape;380;p26"/>
          <p:cNvSpPr txBox="1"/>
          <p:nvPr/>
        </p:nvSpPr>
        <p:spPr>
          <a:xfrm rot="-366569">
            <a:off x="9770391" y="3484196"/>
            <a:ext cx="3968677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for this presentation template</a:t>
            </a:r>
            <a:endParaRPr/>
          </a:p>
        </p:txBody>
      </p:sp>
      <p:sp>
        <p:nvSpPr>
          <p:cNvPr id="381" name="Google Shape;381;p26"/>
          <p:cNvSpPr txBox="1"/>
          <p:nvPr/>
        </p:nvSpPr>
        <p:spPr>
          <a:xfrm>
            <a:off x="1676764" y="3655733"/>
            <a:ext cx="4387117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82" name="Google Shape;382;p26"/>
          <p:cNvSpPr txBox="1"/>
          <p:nvPr/>
        </p:nvSpPr>
        <p:spPr>
          <a:xfrm>
            <a:off x="1676764" y="2002209"/>
            <a:ext cx="5091332" cy="13207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D6AF4C"/>
                </a:solidFill>
                <a:latin typeface="Play"/>
                <a:ea typeface="Play"/>
                <a:cs typeface="Play"/>
                <a:sym typeface="Play"/>
              </a:rPr>
              <a:t>Credits</a:t>
            </a:r>
            <a:endParaRPr/>
          </a:p>
        </p:txBody>
      </p:sp>
      <p:sp>
        <p:nvSpPr>
          <p:cNvPr id="383" name="Google Shape;383;p26"/>
          <p:cNvSpPr txBox="1"/>
          <p:nvPr/>
        </p:nvSpPr>
        <p:spPr>
          <a:xfrm rot="328433">
            <a:off x="11262238" y="7688037"/>
            <a:ext cx="4612464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for the photos, graphics, and elements</a:t>
            </a:r>
            <a:endParaRPr/>
          </a:p>
        </p:txBody>
      </p:sp>
      <p:sp>
        <p:nvSpPr>
          <p:cNvPr id="384" name="Google Shape;384;p26"/>
          <p:cNvSpPr txBox="1"/>
          <p:nvPr/>
        </p:nvSpPr>
        <p:spPr>
          <a:xfrm rot="328433">
            <a:off x="11603357" y="6321165"/>
            <a:ext cx="3985048" cy="1150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14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Pexels, Pixabay, Sketchify</a:t>
            </a:r>
            <a:endParaRPr/>
          </a:p>
        </p:txBody>
      </p:sp>
      <p:grpSp>
        <p:nvGrpSpPr>
          <p:cNvPr id="385" name="Google Shape;385;p26"/>
          <p:cNvGrpSpPr/>
          <p:nvPr/>
        </p:nvGrpSpPr>
        <p:grpSpPr>
          <a:xfrm rot="-767450">
            <a:off x="1682242" y="6116812"/>
            <a:ext cx="3917073" cy="2741902"/>
            <a:chOff x="0" y="0"/>
            <a:chExt cx="5222764" cy="3655870"/>
          </a:xfrm>
        </p:grpSpPr>
        <p:sp>
          <p:nvSpPr>
            <p:cNvPr id="386" name="Google Shape;386;p26"/>
            <p:cNvSpPr/>
            <p:nvPr/>
          </p:nvSpPr>
          <p:spPr>
            <a:xfrm>
              <a:off x="0" y="0"/>
              <a:ext cx="5222764" cy="3655870"/>
            </a:xfrm>
            <a:custGeom>
              <a:rect b="b" l="l" r="r" t="t"/>
              <a:pathLst>
                <a:path extrusionOk="0" h="3655870" w="5222764">
                  <a:moveTo>
                    <a:pt x="0" y="0"/>
                  </a:moveTo>
                  <a:lnTo>
                    <a:pt x="5222764" y="0"/>
                  </a:lnTo>
                  <a:lnTo>
                    <a:pt x="5222764" y="3655870"/>
                  </a:lnTo>
                  <a:lnTo>
                    <a:pt x="0" y="36558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" name="Google Shape;387;p26"/>
            <p:cNvSpPr txBox="1"/>
            <p:nvPr/>
          </p:nvSpPr>
          <p:spPr>
            <a:xfrm>
              <a:off x="739146" y="2016595"/>
              <a:ext cx="3744472" cy="849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907" u="none" cap="none" strike="noStrike">
                  <a:solidFill>
                    <a:srgbClr val="243D16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Luxe Hotel</a:t>
              </a:r>
              <a:endParaRPr/>
            </a:p>
          </p:txBody>
        </p:sp>
        <p:sp>
          <p:nvSpPr>
            <p:cNvPr id="388" name="Google Shape;388;p26"/>
            <p:cNvSpPr/>
            <p:nvPr/>
          </p:nvSpPr>
          <p:spPr>
            <a:xfrm rot="-5400000">
              <a:off x="1954732" y="371791"/>
              <a:ext cx="1313300" cy="1842641"/>
            </a:xfrm>
            <a:custGeom>
              <a:rect b="b" l="l" r="r" t="t"/>
              <a:pathLst>
                <a:path extrusionOk="0" h="1842641" w="1313300">
                  <a:moveTo>
                    <a:pt x="0" y="0"/>
                  </a:moveTo>
                  <a:lnTo>
                    <a:pt x="1313300" y="0"/>
                  </a:lnTo>
                  <a:lnTo>
                    <a:pt x="1313300" y="1842641"/>
                  </a:lnTo>
                  <a:lnTo>
                    <a:pt x="0" y="18426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389" name="Google Shape;38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3925" y="2098275"/>
            <a:ext cx="3648550" cy="12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3D16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582039" y="490796"/>
            <a:ext cx="17123920" cy="9303847"/>
          </a:xfrm>
          <a:custGeom>
            <a:rect b="b" l="l" r="r" t="t"/>
            <a:pathLst>
              <a:path extrusionOk="0" h="15131523" w="27849878">
                <a:moveTo>
                  <a:pt x="0" y="0"/>
                </a:moveTo>
                <a:lnTo>
                  <a:pt x="0" y="15131523"/>
                </a:lnTo>
                <a:lnTo>
                  <a:pt x="27849878" y="15131523"/>
                </a:lnTo>
                <a:lnTo>
                  <a:pt x="27849878" y="0"/>
                </a:lnTo>
                <a:lnTo>
                  <a:pt x="0" y="0"/>
                </a:lnTo>
                <a:close/>
                <a:moveTo>
                  <a:pt x="27786378" y="15068023"/>
                </a:moveTo>
                <a:lnTo>
                  <a:pt x="63500" y="15068023"/>
                </a:lnTo>
                <a:lnTo>
                  <a:pt x="63500" y="63500"/>
                </a:lnTo>
                <a:lnTo>
                  <a:pt x="27786378" y="63500"/>
                </a:lnTo>
                <a:lnTo>
                  <a:pt x="27786378" y="15068023"/>
                </a:lnTo>
                <a:close/>
                <a:moveTo>
                  <a:pt x="394081" y="14762842"/>
                </a:moveTo>
                <a:cubicBezTo>
                  <a:pt x="429387" y="14766271"/>
                  <a:pt x="529209" y="14786972"/>
                  <a:pt x="529209" y="14909273"/>
                </a:cubicBezTo>
                <a:lnTo>
                  <a:pt x="529209" y="14921973"/>
                </a:lnTo>
                <a:lnTo>
                  <a:pt x="27320670" y="14921973"/>
                </a:lnTo>
                <a:lnTo>
                  <a:pt x="27320670" y="14909273"/>
                </a:lnTo>
                <a:cubicBezTo>
                  <a:pt x="27320670" y="14787354"/>
                  <a:pt x="27420491" y="14766525"/>
                  <a:pt x="27455797" y="14762842"/>
                </a:cubicBezTo>
                <a:cubicBezTo>
                  <a:pt x="27462655" y="14851742"/>
                  <a:pt x="27537079" y="14921973"/>
                  <a:pt x="27627628" y="14921973"/>
                </a:cubicBezTo>
                <a:lnTo>
                  <a:pt x="27640328" y="14921973"/>
                </a:lnTo>
                <a:lnTo>
                  <a:pt x="27640328" y="14909273"/>
                </a:lnTo>
                <a:cubicBezTo>
                  <a:pt x="27640328" y="14818595"/>
                  <a:pt x="27569970" y="14744173"/>
                  <a:pt x="27480943" y="14737442"/>
                </a:cubicBezTo>
                <a:cubicBezTo>
                  <a:pt x="27483231" y="14697309"/>
                  <a:pt x="27496945" y="14665180"/>
                  <a:pt x="27521839" y="14642065"/>
                </a:cubicBezTo>
                <a:cubicBezTo>
                  <a:pt x="27565145" y="14601934"/>
                  <a:pt x="27625343" y="14602187"/>
                  <a:pt x="27625725" y="14602187"/>
                </a:cubicBezTo>
                <a:lnTo>
                  <a:pt x="27640201" y="14602314"/>
                </a:lnTo>
                <a:lnTo>
                  <a:pt x="27640201" y="14589741"/>
                </a:lnTo>
                <a:lnTo>
                  <a:pt x="27640201" y="541909"/>
                </a:lnTo>
                <a:lnTo>
                  <a:pt x="27640201" y="529463"/>
                </a:lnTo>
                <a:lnTo>
                  <a:pt x="27625725" y="529463"/>
                </a:lnTo>
                <a:cubicBezTo>
                  <a:pt x="27625089" y="529590"/>
                  <a:pt x="27565272" y="529717"/>
                  <a:pt x="27521839" y="489585"/>
                </a:cubicBezTo>
                <a:cubicBezTo>
                  <a:pt x="27496818" y="466344"/>
                  <a:pt x="27483104" y="434213"/>
                  <a:pt x="27480816" y="394208"/>
                </a:cubicBezTo>
                <a:cubicBezTo>
                  <a:pt x="27569843" y="387477"/>
                  <a:pt x="27640201" y="313055"/>
                  <a:pt x="27640201" y="222377"/>
                </a:cubicBezTo>
                <a:lnTo>
                  <a:pt x="27640201" y="209677"/>
                </a:lnTo>
                <a:lnTo>
                  <a:pt x="27627501" y="209677"/>
                </a:lnTo>
                <a:cubicBezTo>
                  <a:pt x="27536952" y="209677"/>
                  <a:pt x="27462528" y="279908"/>
                  <a:pt x="27455670" y="368808"/>
                </a:cubicBezTo>
                <a:cubicBezTo>
                  <a:pt x="27420364" y="365252"/>
                  <a:pt x="27320543" y="344297"/>
                  <a:pt x="27320543" y="222377"/>
                </a:cubicBezTo>
                <a:lnTo>
                  <a:pt x="27320543" y="209677"/>
                </a:lnTo>
                <a:lnTo>
                  <a:pt x="529209" y="209677"/>
                </a:lnTo>
                <a:lnTo>
                  <a:pt x="529209" y="222377"/>
                </a:lnTo>
                <a:cubicBezTo>
                  <a:pt x="529209" y="344297"/>
                  <a:pt x="429387" y="365252"/>
                  <a:pt x="394081" y="368808"/>
                </a:cubicBezTo>
                <a:cubicBezTo>
                  <a:pt x="387223" y="279908"/>
                  <a:pt x="312801" y="209677"/>
                  <a:pt x="222250" y="209677"/>
                </a:cubicBezTo>
                <a:lnTo>
                  <a:pt x="209550" y="209677"/>
                </a:lnTo>
                <a:lnTo>
                  <a:pt x="209550" y="222377"/>
                </a:lnTo>
                <a:cubicBezTo>
                  <a:pt x="209550" y="313055"/>
                  <a:pt x="279908" y="387477"/>
                  <a:pt x="368935" y="394208"/>
                </a:cubicBezTo>
                <a:cubicBezTo>
                  <a:pt x="366649" y="434340"/>
                  <a:pt x="352933" y="466471"/>
                  <a:pt x="327914" y="489585"/>
                </a:cubicBezTo>
                <a:cubicBezTo>
                  <a:pt x="284480" y="529844"/>
                  <a:pt x="224663" y="529463"/>
                  <a:pt x="224028" y="529463"/>
                </a:cubicBezTo>
                <a:lnTo>
                  <a:pt x="209550" y="529844"/>
                </a:lnTo>
                <a:lnTo>
                  <a:pt x="209550" y="541909"/>
                </a:lnTo>
                <a:lnTo>
                  <a:pt x="209550" y="14589614"/>
                </a:lnTo>
                <a:lnTo>
                  <a:pt x="209550" y="14602949"/>
                </a:lnTo>
                <a:lnTo>
                  <a:pt x="224028" y="14602187"/>
                </a:lnTo>
                <a:cubicBezTo>
                  <a:pt x="224790" y="14602187"/>
                  <a:pt x="284607" y="14601934"/>
                  <a:pt x="327914" y="14642065"/>
                </a:cubicBezTo>
                <a:cubicBezTo>
                  <a:pt x="352933" y="14665307"/>
                  <a:pt x="366649" y="14697311"/>
                  <a:pt x="368808" y="14737442"/>
                </a:cubicBezTo>
                <a:cubicBezTo>
                  <a:pt x="279781" y="14744173"/>
                  <a:pt x="209423" y="14818595"/>
                  <a:pt x="209423" y="14909273"/>
                </a:cubicBezTo>
                <a:lnTo>
                  <a:pt x="209423" y="14921973"/>
                </a:lnTo>
                <a:lnTo>
                  <a:pt x="222123" y="14921973"/>
                </a:lnTo>
                <a:cubicBezTo>
                  <a:pt x="312801" y="14921973"/>
                  <a:pt x="387223" y="14851742"/>
                  <a:pt x="394081" y="14762842"/>
                </a:cubicBezTo>
                <a:close/>
                <a:moveTo>
                  <a:pt x="318516" y="14603458"/>
                </a:moveTo>
                <a:cubicBezTo>
                  <a:pt x="285496" y="14583772"/>
                  <a:pt x="251206" y="14578565"/>
                  <a:pt x="234950" y="14577168"/>
                </a:cubicBezTo>
                <a:lnTo>
                  <a:pt x="234950" y="554355"/>
                </a:lnTo>
                <a:cubicBezTo>
                  <a:pt x="251206" y="552958"/>
                  <a:pt x="285496" y="547751"/>
                  <a:pt x="318516" y="528066"/>
                </a:cubicBezTo>
                <a:cubicBezTo>
                  <a:pt x="351536" y="508381"/>
                  <a:pt x="390398" y="469519"/>
                  <a:pt x="394462" y="394843"/>
                </a:cubicBezTo>
                <a:lnTo>
                  <a:pt x="394843" y="394843"/>
                </a:lnTo>
                <a:lnTo>
                  <a:pt x="394843" y="393954"/>
                </a:lnTo>
                <a:cubicBezTo>
                  <a:pt x="433451" y="389890"/>
                  <a:pt x="547497" y="366776"/>
                  <a:pt x="554355" y="234950"/>
                </a:cubicBezTo>
                <a:lnTo>
                  <a:pt x="27295652" y="234950"/>
                </a:lnTo>
                <a:cubicBezTo>
                  <a:pt x="27302510" y="366649"/>
                  <a:pt x="27416556" y="389890"/>
                  <a:pt x="27455161" y="393954"/>
                </a:cubicBezTo>
                <a:lnTo>
                  <a:pt x="27455161" y="394843"/>
                </a:lnTo>
                <a:lnTo>
                  <a:pt x="27455543" y="394843"/>
                </a:lnTo>
                <a:cubicBezTo>
                  <a:pt x="27459480" y="469519"/>
                  <a:pt x="27498470" y="508508"/>
                  <a:pt x="27531489" y="528066"/>
                </a:cubicBezTo>
                <a:cubicBezTo>
                  <a:pt x="27564510" y="547751"/>
                  <a:pt x="27598799" y="552958"/>
                  <a:pt x="27615055" y="554355"/>
                </a:cubicBezTo>
                <a:lnTo>
                  <a:pt x="27615055" y="14577168"/>
                </a:lnTo>
                <a:cubicBezTo>
                  <a:pt x="27598799" y="14578565"/>
                  <a:pt x="27564510" y="14583772"/>
                  <a:pt x="27531489" y="14603456"/>
                </a:cubicBezTo>
                <a:cubicBezTo>
                  <a:pt x="27498470" y="14623142"/>
                  <a:pt x="27459608" y="14662005"/>
                  <a:pt x="27455543" y="14736681"/>
                </a:cubicBezTo>
                <a:lnTo>
                  <a:pt x="27455161" y="14736681"/>
                </a:lnTo>
                <a:lnTo>
                  <a:pt x="27455161" y="14737569"/>
                </a:lnTo>
                <a:cubicBezTo>
                  <a:pt x="27416556" y="14741634"/>
                  <a:pt x="27302510" y="14764747"/>
                  <a:pt x="27295652" y="14896573"/>
                </a:cubicBezTo>
                <a:lnTo>
                  <a:pt x="554355" y="14896573"/>
                </a:lnTo>
                <a:cubicBezTo>
                  <a:pt x="547497" y="14764874"/>
                  <a:pt x="433451" y="14741634"/>
                  <a:pt x="394843" y="14737569"/>
                </a:cubicBezTo>
                <a:lnTo>
                  <a:pt x="394843" y="14736681"/>
                </a:lnTo>
                <a:lnTo>
                  <a:pt x="394462" y="14736681"/>
                </a:lnTo>
                <a:cubicBezTo>
                  <a:pt x="390398" y="14662005"/>
                  <a:pt x="351536" y="14623142"/>
                  <a:pt x="318516" y="14603458"/>
                </a:cubicBezTo>
                <a:close/>
              </a:path>
            </a:pathLst>
          </a:custGeom>
          <a:solidFill>
            <a:srgbClr val="D6A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5" name="Google Shape;95;p14"/>
          <p:cNvGraphicFramePr/>
          <p:nvPr/>
        </p:nvGraphicFramePr>
        <p:xfrm>
          <a:off x="9144000" y="124029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{D915CE9D-58C2-4C51-8D53-62484172C0FB}</a:tableStyleId>
              </a:tblPr>
              <a:tblGrid>
                <a:gridCol w="5713650"/>
                <a:gridCol w="1612425"/>
              </a:tblGrid>
              <a:tr h="110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99" u="none" cap="none" strike="noStrike">
                          <a:solidFill>
                            <a:srgbClr val="FDF6E5"/>
                          </a:solidFill>
                          <a:latin typeface="Noto Serif Devanagari"/>
                          <a:ea typeface="Noto Serif Devanagari"/>
                          <a:cs typeface="Noto Serif Devanagari"/>
                          <a:sym typeface="Noto Serif Devanagari"/>
                        </a:rPr>
                        <a:t>Content</a:t>
                      </a:r>
                      <a:endParaRPr sz="1100" u="none" cap="none" strike="noStrike">
                        <a:latin typeface="Noto Serif Devanagari"/>
                        <a:ea typeface="Noto Serif Devanagari"/>
                        <a:cs typeface="Noto Serif Devanagari"/>
                        <a:sym typeface="Noto Serif Devanagari"/>
                      </a:endParaRPr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D6AF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99" u="none" cap="none" strike="noStrike">
                          <a:solidFill>
                            <a:srgbClr val="FDF6E5"/>
                          </a:solidFill>
                          <a:latin typeface="Noto Serif Devanagari"/>
                          <a:ea typeface="Noto Serif Devanagari"/>
                          <a:cs typeface="Noto Serif Devanagari"/>
                          <a:sym typeface="Noto Serif Devanagari"/>
                        </a:rPr>
                        <a:t>Page</a:t>
                      </a:r>
                      <a:endParaRPr sz="1100" u="none" cap="none" strike="noStrike">
                        <a:latin typeface="Noto Serif Devanagari"/>
                        <a:ea typeface="Noto Serif Devanagari"/>
                        <a:cs typeface="Noto Serif Devanagari"/>
                        <a:sym typeface="Noto Serif Devanagari"/>
                      </a:endParaRPr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D6AF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35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Our value proposition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D6AF4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3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D6AF4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Who we sell to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4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Ideal guest profile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5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How we attract demand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6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Guest journey funnel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7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Prospecting strategy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8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Sales action plan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9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Sales funnel ownership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9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73" u="none" cap="none" strike="noStrike">
                          <a:solidFill>
                            <a:srgbClr val="FDF6E5"/>
                          </a:solidFill>
                          <a:latin typeface="Crimson Pro"/>
                          <a:ea typeface="Crimson Pro"/>
                          <a:cs typeface="Crimson Pro"/>
                          <a:sym typeface="Crimson Pro"/>
                        </a:rPr>
                        <a:t>10</a:t>
                      </a:r>
                      <a:endParaRPr sz="1100" u="none" cap="none" strike="noStrike"/>
                    </a:p>
                  </a:txBody>
                  <a:tcPr marT="188400" marB="188400" marR="188400" marL="188400" anchor="ctr">
                    <a:lnL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8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3D1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6" name="Google Shape;96;p14"/>
          <p:cNvSpPr txBox="1"/>
          <p:nvPr/>
        </p:nvSpPr>
        <p:spPr>
          <a:xfrm>
            <a:off x="1192176" y="1669850"/>
            <a:ext cx="63495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9" u="none" cap="none" strike="noStrike">
                <a:solidFill>
                  <a:srgbClr val="D6AF4C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rPr>
              <a:t>Overview</a:t>
            </a:r>
            <a:endParaRPr>
              <a:latin typeface="Noto Serif Devanagari"/>
              <a:ea typeface="Noto Serif Devanagari"/>
              <a:cs typeface="Noto Serif Devanagari"/>
              <a:sym typeface="Noto Serif Devanagari"/>
            </a:endParaRPr>
          </a:p>
        </p:txBody>
      </p:sp>
      <p:cxnSp>
        <p:nvCxnSpPr>
          <p:cNvPr id="97" name="Google Shape;97;p14"/>
          <p:cNvCxnSpPr/>
          <p:nvPr/>
        </p:nvCxnSpPr>
        <p:spPr>
          <a:xfrm>
            <a:off x="1028700" y="762226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243D1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9488" y="3644050"/>
            <a:ext cx="4905024" cy="533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3D16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/>
        </p:nvSpPr>
        <p:spPr>
          <a:xfrm>
            <a:off x="1028700" y="1228725"/>
            <a:ext cx="12125325" cy="13207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D6AF4C"/>
                </a:solidFill>
                <a:latin typeface="Play"/>
                <a:ea typeface="Play"/>
                <a:cs typeface="Play"/>
                <a:sym typeface="Play"/>
              </a:rPr>
              <a:t>Who we sell to</a:t>
            </a:r>
            <a:endParaRPr/>
          </a:p>
        </p:txBody>
      </p:sp>
      <p:grpSp>
        <p:nvGrpSpPr>
          <p:cNvPr id="104" name="Google Shape;104;p15"/>
          <p:cNvGrpSpPr/>
          <p:nvPr/>
        </p:nvGrpSpPr>
        <p:grpSpPr>
          <a:xfrm>
            <a:off x="1028700" y="4391136"/>
            <a:ext cx="3393674" cy="3264619"/>
            <a:chOff x="0" y="-9525"/>
            <a:chExt cx="4524900" cy="4352825"/>
          </a:xfrm>
        </p:grpSpPr>
        <p:sp>
          <p:nvSpPr>
            <p:cNvPr id="105" name="Google Shape;105;p15"/>
            <p:cNvSpPr txBox="1"/>
            <p:nvPr/>
          </p:nvSpPr>
          <p:spPr>
            <a:xfrm>
              <a:off x="0" y="1905000"/>
              <a:ext cx="45249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Leisure travelers</a:t>
              </a:r>
              <a:endParaRPr/>
            </a:p>
          </p:txBody>
        </p:sp>
        <p:sp>
          <p:nvSpPr>
            <p:cNvPr id="106" name="Google Shape;106;p15"/>
            <p:cNvSpPr txBox="1"/>
            <p:nvPr/>
          </p:nvSpPr>
          <p:spPr>
            <a:xfrm>
              <a:off x="0" y="2921000"/>
              <a:ext cx="4524900" cy="14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Premium city stays for short getaways, combining comfort, location, and ease.</a:t>
              </a:r>
              <a:endParaRPr/>
            </a:p>
          </p:txBody>
        </p:sp>
        <p:sp>
          <p:nvSpPr>
            <p:cNvPr id="107" name="Google Shape;107;p15"/>
            <p:cNvSpPr txBox="1"/>
            <p:nvPr/>
          </p:nvSpPr>
          <p:spPr>
            <a:xfrm>
              <a:off x="0" y="-9525"/>
              <a:ext cx="45249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01</a:t>
              </a:r>
              <a:endParaRPr/>
            </a:p>
          </p:txBody>
        </p:sp>
      </p:grpSp>
      <p:grpSp>
        <p:nvGrpSpPr>
          <p:cNvPr id="108" name="Google Shape;108;p15"/>
          <p:cNvGrpSpPr/>
          <p:nvPr/>
        </p:nvGrpSpPr>
        <p:grpSpPr>
          <a:xfrm>
            <a:off x="5076817" y="4391136"/>
            <a:ext cx="3831300" cy="2892919"/>
            <a:chOff x="0" y="-9525"/>
            <a:chExt cx="5108400" cy="3857225"/>
          </a:xfrm>
        </p:grpSpPr>
        <p:sp>
          <p:nvSpPr>
            <p:cNvPr id="109" name="Google Shape;109;p15"/>
            <p:cNvSpPr txBox="1"/>
            <p:nvPr/>
          </p:nvSpPr>
          <p:spPr>
            <a:xfrm>
              <a:off x="0" y="1905000"/>
              <a:ext cx="51084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Business travelers</a:t>
              </a:r>
              <a:endParaRPr/>
            </a:p>
          </p:txBody>
        </p:sp>
        <p:sp>
          <p:nvSpPr>
            <p:cNvPr id="110" name="Google Shape;110;p15"/>
            <p:cNvSpPr txBox="1"/>
            <p:nvPr/>
          </p:nvSpPr>
          <p:spPr>
            <a:xfrm>
              <a:off x="0" y="2921000"/>
              <a:ext cx="51084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Efficient, reliable stays designed</a:t>
              </a:r>
              <a:endParaRPr/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for business travel and repeat visits.</a:t>
              </a:r>
              <a:endParaRPr/>
            </a:p>
          </p:txBody>
        </p:sp>
        <p:sp>
          <p:nvSpPr>
            <p:cNvPr id="111" name="Google Shape;111;p15"/>
            <p:cNvSpPr txBox="1"/>
            <p:nvPr/>
          </p:nvSpPr>
          <p:spPr>
            <a:xfrm>
              <a:off x="0" y="-9525"/>
              <a:ext cx="51084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02</a:t>
              </a:r>
              <a:endParaRPr/>
            </a:p>
          </p:txBody>
        </p:sp>
      </p:grpSp>
      <p:grpSp>
        <p:nvGrpSpPr>
          <p:cNvPr id="112" name="Google Shape;112;p15"/>
          <p:cNvGrpSpPr/>
          <p:nvPr/>
        </p:nvGrpSpPr>
        <p:grpSpPr>
          <a:xfrm>
            <a:off x="9562475" y="4391136"/>
            <a:ext cx="3831300" cy="3264619"/>
            <a:chOff x="0" y="-9525"/>
            <a:chExt cx="5108400" cy="4352825"/>
          </a:xfrm>
        </p:grpSpPr>
        <p:sp>
          <p:nvSpPr>
            <p:cNvPr id="113" name="Google Shape;113;p15"/>
            <p:cNvSpPr txBox="1"/>
            <p:nvPr/>
          </p:nvSpPr>
          <p:spPr>
            <a:xfrm>
              <a:off x="0" y="1905000"/>
              <a:ext cx="51084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Small groups and events </a:t>
              </a:r>
              <a:endParaRPr/>
            </a:p>
          </p:txBody>
        </p:sp>
        <p:sp>
          <p:nvSpPr>
            <p:cNvPr id="114" name="Google Shape;114;p15"/>
            <p:cNvSpPr txBox="1"/>
            <p:nvPr/>
          </p:nvSpPr>
          <p:spPr>
            <a:xfrm>
              <a:off x="0" y="2921000"/>
              <a:ext cx="5108400" cy="14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Flexible spaces and dependable service for meetings and small</a:t>
              </a:r>
              <a:endParaRPr/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group stays.</a:t>
              </a:r>
              <a:endParaRPr/>
            </a:p>
          </p:txBody>
        </p:sp>
        <p:sp>
          <p:nvSpPr>
            <p:cNvPr id="115" name="Google Shape;115;p15"/>
            <p:cNvSpPr txBox="1"/>
            <p:nvPr/>
          </p:nvSpPr>
          <p:spPr>
            <a:xfrm>
              <a:off x="0" y="-9525"/>
              <a:ext cx="51084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FDF6E5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03</a:t>
              </a:r>
              <a:endParaRPr/>
            </a:p>
          </p:txBody>
        </p:sp>
      </p:grpSp>
      <p:cxnSp>
        <p:nvCxnSpPr>
          <p:cNvPr id="116" name="Google Shape;116;p15"/>
          <p:cNvCxnSpPr/>
          <p:nvPr/>
        </p:nvCxnSpPr>
        <p:spPr>
          <a:xfrm>
            <a:off x="1028700" y="762226"/>
            <a:ext cx="12125325" cy="0"/>
          </a:xfrm>
          <a:prstGeom prst="straightConnector1">
            <a:avLst/>
          </a:prstGeom>
          <a:noFill/>
          <a:ln cap="flat" cmpd="sng" w="19050">
            <a:solidFill>
              <a:srgbClr val="D6AF4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" name="Google Shape;117;p15"/>
          <p:cNvSpPr txBox="1"/>
          <p:nvPr/>
        </p:nvSpPr>
        <p:spPr>
          <a:xfrm>
            <a:off x="1028700" y="9392424"/>
            <a:ext cx="4314825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Overview page</a:t>
            </a:r>
            <a:endParaRPr/>
          </a:p>
        </p:txBody>
      </p:sp>
      <p:pic>
        <p:nvPicPr>
          <p:cNvPr id="118" name="Google Shape;118;p15"/>
          <p:cNvPicPr preferRelativeResize="0"/>
          <p:nvPr/>
        </p:nvPicPr>
        <p:blipFill rotWithShape="1">
          <a:blip r:embed="rId4">
            <a:alphaModFix/>
          </a:blip>
          <a:srcRect b="0" l="0" r="19949" t="0"/>
          <a:stretch/>
        </p:blipFill>
        <p:spPr>
          <a:xfrm>
            <a:off x="13519825" y="0"/>
            <a:ext cx="4768175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AF4C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/>
          <p:nvPr/>
        </p:nvSpPr>
        <p:spPr>
          <a:xfrm>
            <a:off x="1028700" y="1228525"/>
            <a:ext cx="7488000" cy="22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199" u="none" cap="none" strike="noStrike">
                <a:solidFill>
                  <a:srgbClr val="243D16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rPr>
              <a:t>Our value proposition</a:t>
            </a:r>
            <a:endParaRPr sz="600">
              <a:latin typeface="Noto Serif Devanagari"/>
              <a:ea typeface="Noto Serif Devanagari"/>
              <a:cs typeface="Noto Serif Devanagari"/>
              <a:sym typeface="Noto Serif Devanagari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8128122" y="1192797"/>
            <a:ext cx="9131100" cy="19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Luxe Hotel delivers a </a:t>
            </a:r>
            <a:r>
              <a:rPr b="1" i="0" lang="en-US" sz="28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premium yet approachable</a:t>
            </a:r>
            <a:r>
              <a:rPr b="0" i="0" lang="en-US" sz="28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b="1" i="0" lang="en-US" sz="28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stay</a:t>
            </a:r>
            <a:r>
              <a:rPr b="0" i="0" lang="en-US" sz="28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 through:</a:t>
            </a:r>
            <a:endParaRPr/>
          </a:p>
          <a:p>
            <a:pPr indent="-302261" lvl="1" marL="60452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thoughtfully designed spaces, </a:t>
            </a:r>
            <a:endParaRPr/>
          </a:p>
          <a:p>
            <a:pPr indent="-302261" lvl="1" marL="60452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attentive service, and </a:t>
            </a:r>
            <a:endParaRPr/>
          </a:p>
          <a:p>
            <a:pPr indent="-302261" lvl="1" marL="60452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flexible offerings that adapt to every type of visit.</a:t>
            </a:r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1028700" y="9392424"/>
            <a:ext cx="4314825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Overview page</a:t>
            </a:r>
            <a:endParaRPr/>
          </a:p>
        </p:txBody>
      </p:sp>
      <p:cxnSp>
        <p:nvCxnSpPr>
          <p:cNvPr id="126" name="Google Shape;126;p16"/>
          <p:cNvCxnSpPr/>
          <p:nvPr/>
        </p:nvCxnSpPr>
        <p:spPr>
          <a:xfrm>
            <a:off x="1028700" y="762226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243D1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7" name="Google Shape;12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700" y="4204000"/>
            <a:ext cx="15976714" cy="443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AF4C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Google Shape;132;p17"/>
          <p:cNvCxnSpPr/>
          <p:nvPr/>
        </p:nvCxnSpPr>
        <p:spPr>
          <a:xfrm>
            <a:off x="1028700" y="762226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243D1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" name="Google Shape;133;p17"/>
          <p:cNvSpPr txBox="1"/>
          <p:nvPr/>
        </p:nvSpPr>
        <p:spPr>
          <a:xfrm>
            <a:off x="10754950" y="1600450"/>
            <a:ext cx="6190200" cy="22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200" u="none" cap="none" strike="noStrike">
                <a:solidFill>
                  <a:srgbClr val="243D16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rPr>
              <a:t>Ideal guest profile</a:t>
            </a:r>
            <a:endParaRPr sz="1000">
              <a:latin typeface="Noto Serif Devanagari"/>
              <a:ea typeface="Noto Serif Devanagari"/>
              <a:cs typeface="Noto Serif Devanagari"/>
              <a:sym typeface="Noto Serif Devanagari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10754950" y="5420075"/>
            <a:ext cx="65043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Our ideal guest...</a:t>
            </a:r>
            <a:endParaRPr/>
          </a:p>
          <a:p>
            <a:pPr indent="-226697" lvl="1" marL="45339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Books for business or city getaways</a:t>
            </a:r>
            <a:endParaRPr/>
          </a:p>
          <a:p>
            <a:pPr indent="-226697" lvl="1" marL="45339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Expects seamless booking and check-in</a:t>
            </a:r>
            <a:endParaRPr/>
          </a:p>
          <a:p>
            <a:pPr indent="-226697" lvl="1" marL="45339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Values comfort, efficiency, and modern amenities</a:t>
            </a:r>
            <a:endParaRPr/>
          </a:p>
          <a:p>
            <a:pPr indent="-226697" lvl="1" marL="45339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D16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Appreciates consistent, thoughtful service</a:t>
            </a:r>
            <a:endParaRPr/>
          </a:p>
        </p:txBody>
      </p:sp>
      <p:sp>
        <p:nvSpPr>
          <p:cNvPr id="135" name="Google Shape;135;p17"/>
          <p:cNvSpPr txBox="1"/>
          <p:nvPr/>
        </p:nvSpPr>
        <p:spPr>
          <a:xfrm>
            <a:off x="1028700" y="9392424"/>
            <a:ext cx="4314825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Overview page</a:t>
            </a:r>
            <a:endParaRPr/>
          </a:p>
        </p:txBody>
      </p:sp>
      <p:pic>
        <p:nvPicPr>
          <p:cNvPr id="136" name="Google Shape;13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712" y="1600457"/>
            <a:ext cx="4314824" cy="684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5300" y="1600450"/>
            <a:ext cx="4168248" cy="331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5300" y="5008227"/>
            <a:ext cx="4168248" cy="3393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3D16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/>
          <p:nvPr/>
        </p:nvSpPr>
        <p:spPr>
          <a:xfrm>
            <a:off x="1028700" y="5663725"/>
            <a:ext cx="1881564" cy="810783"/>
          </a:xfrm>
          <a:custGeom>
            <a:rect b="b" l="l" r="r" t="t"/>
            <a:pathLst>
              <a:path extrusionOk="0" h="810783" w="1881564">
                <a:moveTo>
                  <a:pt x="0" y="0"/>
                </a:moveTo>
                <a:lnTo>
                  <a:pt x="1881564" y="0"/>
                </a:lnTo>
                <a:lnTo>
                  <a:pt x="1881564" y="810783"/>
                </a:lnTo>
                <a:lnTo>
                  <a:pt x="0" y="8107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44" name="Google Shape;144;p18"/>
          <p:cNvCxnSpPr/>
          <p:nvPr/>
        </p:nvCxnSpPr>
        <p:spPr>
          <a:xfrm>
            <a:off x="1028700" y="762226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6AF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5" name="Google Shape;145;p18"/>
          <p:cNvCxnSpPr/>
          <p:nvPr/>
        </p:nvCxnSpPr>
        <p:spPr>
          <a:xfrm>
            <a:off x="1028700" y="5096412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6AF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8"/>
          <p:cNvCxnSpPr/>
          <p:nvPr/>
        </p:nvCxnSpPr>
        <p:spPr>
          <a:xfrm>
            <a:off x="1028700" y="695778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6AF4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18"/>
          <p:cNvSpPr/>
          <p:nvPr/>
        </p:nvSpPr>
        <p:spPr>
          <a:xfrm>
            <a:off x="1028700" y="7281637"/>
            <a:ext cx="1685529" cy="1268744"/>
          </a:xfrm>
          <a:custGeom>
            <a:rect b="b" l="l" r="r" t="t"/>
            <a:pathLst>
              <a:path extrusionOk="0" h="1268744" w="1685529">
                <a:moveTo>
                  <a:pt x="0" y="0"/>
                </a:moveTo>
                <a:lnTo>
                  <a:pt x="1685529" y="0"/>
                </a:lnTo>
                <a:lnTo>
                  <a:pt x="1685529" y="1268744"/>
                </a:lnTo>
                <a:lnTo>
                  <a:pt x="0" y="12687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8"/>
          <p:cNvSpPr/>
          <p:nvPr/>
        </p:nvSpPr>
        <p:spPr>
          <a:xfrm>
            <a:off x="1036866" y="3277968"/>
            <a:ext cx="1584889" cy="1380294"/>
          </a:xfrm>
          <a:custGeom>
            <a:rect b="b" l="l" r="r" t="t"/>
            <a:pathLst>
              <a:path extrusionOk="0" h="1380294" w="1584889">
                <a:moveTo>
                  <a:pt x="0" y="0"/>
                </a:moveTo>
                <a:lnTo>
                  <a:pt x="1584889" y="0"/>
                </a:lnTo>
                <a:lnTo>
                  <a:pt x="1584889" y="1380294"/>
                </a:lnTo>
                <a:lnTo>
                  <a:pt x="0" y="1380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18"/>
          <p:cNvSpPr txBox="1"/>
          <p:nvPr/>
        </p:nvSpPr>
        <p:spPr>
          <a:xfrm>
            <a:off x="1028700" y="1228725"/>
            <a:ext cx="155163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9" u="none" cap="none" strike="noStrike">
                <a:solidFill>
                  <a:srgbClr val="D6AF4C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rPr>
              <a:t>How we attract demand</a:t>
            </a:r>
            <a:endParaRPr>
              <a:latin typeface="Noto Serif Devanagari"/>
              <a:ea typeface="Noto Serif Devanagari"/>
              <a:cs typeface="Noto Serif Devanagari"/>
              <a:sym typeface="Noto Serif Devanagari"/>
            </a:endParaRPr>
          </a:p>
        </p:txBody>
      </p:sp>
      <p:sp>
        <p:nvSpPr>
          <p:cNvPr id="150" name="Google Shape;150;p18"/>
          <p:cNvSpPr txBox="1"/>
          <p:nvPr/>
        </p:nvSpPr>
        <p:spPr>
          <a:xfrm>
            <a:off x="3433065" y="3566180"/>
            <a:ext cx="13826235" cy="773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Focus on the experience, not just features</a:t>
            </a:r>
            <a:endParaRPr/>
          </a:p>
        </p:txBody>
      </p:sp>
      <p:sp>
        <p:nvSpPr>
          <p:cNvPr id="151" name="Google Shape;151;p18"/>
          <p:cNvSpPr txBox="1"/>
          <p:nvPr/>
        </p:nvSpPr>
        <p:spPr>
          <a:xfrm>
            <a:off x="3433065" y="5530375"/>
            <a:ext cx="13826235" cy="773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Highlight atmosphere, location, and guest moments</a:t>
            </a:r>
            <a:endParaRPr/>
          </a:p>
        </p:txBody>
      </p:sp>
      <p:sp>
        <p:nvSpPr>
          <p:cNvPr id="152" name="Google Shape;152;p18"/>
          <p:cNvSpPr txBox="1"/>
          <p:nvPr/>
        </p:nvSpPr>
        <p:spPr>
          <a:xfrm>
            <a:off x="3433065" y="7561104"/>
            <a:ext cx="13826235" cy="773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Help guests visualize their stay before booking</a:t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1028700" y="9392424"/>
            <a:ext cx="4314825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Overview page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AF4C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Google Shape;158;p19"/>
          <p:cNvCxnSpPr/>
          <p:nvPr/>
        </p:nvCxnSpPr>
        <p:spPr>
          <a:xfrm>
            <a:off x="3717283" y="5585815"/>
            <a:ext cx="0" cy="1461415"/>
          </a:xfrm>
          <a:prstGeom prst="straightConnector1">
            <a:avLst/>
          </a:prstGeom>
          <a:noFill/>
          <a:ln cap="flat" cmpd="sng" w="19050">
            <a:solidFill>
              <a:srgbClr val="243D1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9" name="Google Shape;159;p19"/>
          <p:cNvCxnSpPr/>
          <p:nvPr/>
        </p:nvCxnSpPr>
        <p:spPr>
          <a:xfrm>
            <a:off x="9094450" y="5956201"/>
            <a:ext cx="0" cy="1670149"/>
          </a:xfrm>
          <a:prstGeom prst="straightConnector1">
            <a:avLst/>
          </a:prstGeom>
          <a:noFill/>
          <a:ln cap="flat" cmpd="sng" w="19050">
            <a:solidFill>
              <a:srgbClr val="243D1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0" name="Google Shape;160;p19"/>
          <p:cNvCxnSpPr/>
          <p:nvPr/>
        </p:nvCxnSpPr>
        <p:spPr>
          <a:xfrm>
            <a:off x="14471616" y="5956201"/>
            <a:ext cx="0" cy="2001438"/>
          </a:xfrm>
          <a:prstGeom prst="straightConnector1">
            <a:avLst/>
          </a:prstGeom>
          <a:noFill/>
          <a:ln cap="flat" cmpd="sng" w="19050">
            <a:solidFill>
              <a:srgbClr val="243D16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61" name="Google Shape;161;p19"/>
          <p:cNvGrpSpPr/>
          <p:nvPr/>
        </p:nvGrpSpPr>
        <p:grpSpPr>
          <a:xfrm>
            <a:off x="1028700" y="4926509"/>
            <a:ext cx="5293546" cy="1029692"/>
            <a:chOff x="0" y="-57150"/>
            <a:chExt cx="1394185" cy="271195"/>
          </a:xfrm>
        </p:grpSpPr>
        <p:sp>
          <p:nvSpPr>
            <p:cNvPr id="162" name="Google Shape;162;p19"/>
            <p:cNvSpPr/>
            <p:nvPr/>
          </p:nvSpPr>
          <p:spPr>
            <a:xfrm>
              <a:off x="0" y="0"/>
              <a:ext cx="1394185" cy="214045"/>
            </a:xfrm>
            <a:custGeom>
              <a:rect b="b" l="l" r="r" t="t"/>
              <a:pathLst>
                <a:path extrusionOk="0" h="214045" w="1394185">
                  <a:moveTo>
                    <a:pt x="0" y="0"/>
                  </a:moveTo>
                  <a:lnTo>
                    <a:pt x="1394185" y="0"/>
                  </a:lnTo>
                  <a:lnTo>
                    <a:pt x="1394185" y="214045"/>
                  </a:lnTo>
                  <a:lnTo>
                    <a:pt x="0" y="214045"/>
                  </a:lnTo>
                  <a:close/>
                </a:path>
              </a:pathLst>
            </a:custGeom>
            <a:solidFill>
              <a:srgbClr val="778B6C"/>
            </a:solidFill>
            <a:ln>
              <a:noFill/>
            </a:ln>
          </p:spPr>
        </p:sp>
        <p:sp>
          <p:nvSpPr>
            <p:cNvPr id="163" name="Google Shape;163;p19"/>
            <p:cNvSpPr txBox="1"/>
            <p:nvPr/>
          </p:nvSpPr>
          <p:spPr>
            <a:xfrm>
              <a:off x="0" y="-57150"/>
              <a:ext cx="1394185" cy="2711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19"/>
          <p:cNvGrpSpPr/>
          <p:nvPr/>
        </p:nvGrpSpPr>
        <p:grpSpPr>
          <a:xfrm>
            <a:off x="6322246" y="4926509"/>
            <a:ext cx="5460787" cy="1029692"/>
            <a:chOff x="0" y="-57150"/>
            <a:chExt cx="1438232" cy="271195"/>
          </a:xfrm>
        </p:grpSpPr>
        <p:sp>
          <p:nvSpPr>
            <p:cNvPr id="165" name="Google Shape;165;p19"/>
            <p:cNvSpPr/>
            <p:nvPr/>
          </p:nvSpPr>
          <p:spPr>
            <a:xfrm>
              <a:off x="0" y="0"/>
              <a:ext cx="1438232" cy="214045"/>
            </a:xfrm>
            <a:custGeom>
              <a:rect b="b" l="l" r="r" t="t"/>
              <a:pathLst>
                <a:path extrusionOk="0" h="214045" w="1438232">
                  <a:moveTo>
                    <a:pt x="0" y="0"/>
                  </a:moveTo>
                  <a:lnTo>
                    <a:pt x="1438232" y="0"/>
                  </a:lnTo>
                  <a:lnTo>
                    <a:pt x="1438232" y="214045"/>
                  </a:lnTo>
                  <a:lnTo>
                    <a:pt x="0" y="214045"/>
                  </a:lnTo>
                  <a:close/>
                </a:path>
              </a:pathLst>
            </a:custGeom>
            <a:solidFill>
              <a:srgbClr val="485B3D"/>
            </a:solidFill>
            <a:ln>
              <a:noFill/>
            </a:ln>
          </p:spPr>
        </p:sp>
        <p:sp>
          <p:nvSpPr>
            <p:cNvPr id="166" name="Google Shape;166;p19"/>
            <p:cNvSpPr txBox="1"/>
            <p:nvPr/>
          </p:nvSpPr>
          <p:spPr>
            <a:xfrm>
              <a:off x="0" y="-57150"/>
              <a:ext cx="1438232" cy="2711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19"/>
          <p:cNvGrpSpPr/>
          <p:nvPr/>
        </p:nvGrpSpPr>
        <p:grpSpPr>
          <a:xfrm>
            <a:off x="11783033" y="4926509"/>
            <a:ext cx="5476267" cy="1029692"/>
            <a:chOff x="0" y="-57150"/>
            <a:chExt cx="1442309" cy="271195"/>
          </a:xfrm>
        </p:grpSpPr>
        <p:sp>
          <p:nvSpPr>
            <p:cNvPr id="168" name="Google Shape;168;p19"/>
            <p:cNvSpPr/>
            <p:nvPr/>
          </p:nvSpPr>
          <p:spPr>
            <a:xfrm>
              <a:off x="0" y="0"/>
              <a:ext cx="1442309" cy="214045"/>
            </a:xfrm>
            <a:custGeom>
              <a:rect b="b" l="l" r="r" t="t"/>
              <a:pathLst>
                <a:path extrusionOk="0" h="214045" w="1442309">
                  <a:moveTo>
                    <a:pt x="0" y="0"/>
                  </a:moveTo>
                  <a:lnTo>
                    <a:pt x="1442309" y="0"/>
                  </a:lnTo>
                  <a:lnTo>
                    <a:pt x="1442309" y="214045"/>
                  </a:lnTo>
                  <a:lnTo>
                    <a:pt x="0" y="214045"/>
                  </a:lnTo>
                  <a:close/>
                </a:path>
              </a:pathLst>
            </a:custGeom>
            <a:solidFill>
              <a:srgbClr val="243D16"/>
            </a:solidFill>
            <a:ln>
              <a:noFill/>
            </a:ln>
          </p:spPr>
        </p:sp>
        <p:sp>
          <p:nvSpPr>
            <p:cNvPr id="169" name="Google Shape;169;p19"/>
            <p:cNvSpPr txBox="1"/>
            <p:nvPr/>
          </p:nvSpPr>
          <p:spPr>
            <a:xfrm>
              <a:off x="0" y="-57150"/>
              <a:ext cx="1442309" cy="2711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19"/>
          <p:cNvSpPr txBox="1"/>
          <p:nvPr/>
        </p:nvSpPr>
        <p:spPr>
          <a:xfrm>
            <a:off x="1028700" y="4323985"/>
            <a:ext cx="687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How demand becomes confirmed stays</a:t>
            </a:r>
            <a:endParaRPr/>
          </a:p>
        </p:txBody>
      </p:sp>
      <p:sp>
        <p:nvSpPr>
          <p:cNvPr id="171" name="Google Shape;171;p19"/>
          <p:cNvSpPr txBox="1"/>
          <p:nvPr/>
        </p:nvSpPr>
        <p:spPr>
          <a:xfrm>
            <a:off x="1726171" y="6990080"/>
            <a:ext cx="3982224" cy="746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Showcase destination</a:t>
            </a:r>
            <a:endParaRPr/>
          </a:p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and hotel experience</a:t>
            </a:r>
            <a:endParaRPr/>
          </a:p>
        </p:txBody>
      </p:sp>
      <p:sp>
        <p:nvSpPr>
          <p:cNvPr id="172" name="Google Shape;172;p19"/>
          <p:cNvSpPr txBox="1"/>
          <p:nvPr/>
        </p:nvSpPr>
        <p:spPr>
          <a:xfrm>
            <a:off x="7103338" y="7569200"/>
            <a:ext cx="3982224" cy="746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Highlight rooms, amenities,</a:t>
            </a:r>
            <a:endParaRPr/>
          </a:p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and benefits</a:t>
            </a:r>
            <a:endParaRPr/>
          </a:p>
        </p:txBody>
      </p:sp>
      <p:sp>
        <p:nvSpPr>
          <p:cNvPr id="173" name="Google Shape;173;p19"/>
          <p:cNvSpPr txBox="1"/>
          <p:nvPr/>
        </p:nvSpPr>
        <p:spPr>
          <a:xfrm>
            <a:off x="12480504" y="7885430"/>
            <a:ext cx="3982224" cy="746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Encourage direct bookings</a:t>
            </a:r>
            <a:endParaRPr/>
          </a:p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with clear offers</a:t>
            </a:r>
            <a:endParaRPr/>
          </a:p>
        </p:txBody>
      </p:sp>
      <p:sp>
        <p:nvSpPr>
          <p:cNvPr id="174" name="Google Shape;174;p19"/>
          <p:cNvSpPr txBox="1"/>
          <p:nvPr/>
        </p:nvSpPr>
        <p:spPr>
          <a:xfrm>
            <a:off x="1360089" y="5368875"/>
            <a:ext cx="4714388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Awareness</a:t>
            </a:r>
            <a:endParaRPr/>
          </a:p>
        </p:txBody>
      </p:sp>
      <p:sp>
        <p:nvSpPr>
          <p:cNvPr id="175" name="Google Shape;175;p19"/>
          <p:cNvSpPr txBox="1"/>
          <p:nvPr/>
        </p:nvSpPr>
        <p:spPr>
          <a:xfrm>
            <a:off x="6737256" y="5368875"/>
            <a:ext cx="4714388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Consideration</a:t>
            </a:r>
            <a:endParaRPr/>
          </a:p>
        </p:txBody>
      </p:sp>
      <p:sp>
        <p:nvSpPr>
          <p:cNvPr id="176" name="Google Shape;176;p19"/>
          <p:cNvSpPr txBox="1"/>
          <p:nvPr/>
        </p:nvSpPr>
        <p:spPr>
          <a:xfrm>
            <a:off x="12114422" y="5368875"/>
            <a:ext cx="4714388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Booking-ready</a:t>
            </a:r>
            <a:endParaRPr/>
          </a:p>
        </p:txBody>
      </p:sp>
      <p:cxnSp>
        <p:nvCxnSpPr>
          <p:cNvPr id="177" name="Google Shape;177;p19"/>
          <p:cNvCxnSpPr/>
          <p:nvPr/>
        </p:nvCxnSpPr>
        <p:spPr>
          <a:xfrm>
            <a:off x="1028700" y="762226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243D1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8" name="Google Shape;178;p19"/>
          <p:cNvSpPr txBox="1"/>
          <p:nvPr/>
        </p:nvSpPr>
        <p:spPr>
          <a:xfrm>
            <a:off x="1028700" y="1028700"/>
            <a:ext cx="6523200" cy="30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199" u="none" cap="none" strike="noStrike">
                <a:solidFill>
                  <a:srgbClr val="243D16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rPr>
              <a:t>Guest journey funnel</a:t>
            </a:r>
            <a:endParaRPr sz="100">
              <a:latin typeface="Noto Serif Devanagari"/>
              <a:ea typeface="Noto Serif Devanagari"/>
              <a:cs typeface="Noto Serif Devanagari"/>
              <a:sym typeface="Noto Serif Devanagari"/>
            </a:endParaRPr>
          </a:p>
        </p:txBody>
      </p:sp>
      <p:sp>
        <p:nvSpPr>
          <p:cNvPr id="179" name="Google Shape;179;p19"/>
          <p:cNvSpPr txBox="1"/>
          <p:nvPr/>
        </p:nvSpPr>
        <p:spPr>
          <a:xfrm>
            <a:off x="1028700" y="9392424"/>
            <a:ext cx="4314825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Overview page</a:t>
            </a:r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6976" y="987775"/>
            <a:ext cx="9102324" cy="369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3D16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" name="Google Shape;185;p20"/>
          <p:cNvCxnSpPr/>
          <p:nvPr/>
        </p:nvCxnSpPr>
        <p:spPr>
          <a:xfrm>
            <a:off x="1028700" y="762226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6AF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6" name="Google Shape;186;p20"/>
          <p:cNvGrpSpPr/>
          <p:nvPr/>
        </p:nvGrpSpPr>
        <p:grpSpPr>
          <a:xfrm>
            <a:off x="5949074" y="6128487"/>
            <a:ext cx="4850488" cy="3107523"/>
            <a:chOff x="1" y="-116061"/>
            <a:chExt cx="6467316" cy="4143364"/>
          </a:xfrm>
        </p:grpSpPr>
        <p:grpSp>
          <p:nvGrpSpPr>
            <p:cNvPr id="187" name="Google Shape;187;p20"/>
            <p:cNvGrpSpPr/>
            <p:nvPr/>
          </p:nvGrpSpPr>
          <p:grpSpPr>
            <a:xfrm rot="156490">
              <a:off x="84581" y="25239"/>
              <a:ext cx="6298155" cy="3860764"/>
              <a:chOff x="0" y="-57150"/>
              <a:chExt cx="3098074" cy="1899117"/>
            </a:xfrm>
          </p:grpSpPr>
          <p:sp>
            <p:nvSpPr>
              <p:cNvPr id="188" name="Google Shape;188;p20"/>
              <p:cNvSpPr/>
              <p:nvPr/>
            </p:nvSpPr>
            <p:spPr>
              <a:xfrm>
                <a:off x="0" y="0"/>
                <a:ext cx="3098074" cy="1841967"/>
              </a:xfrm>
              <a:custGeom>
                <a:rect b="b" l="l" r="r" t="t"/>
                <a:pathLst>
                  <a:path extrusionOk="0" h="1841967" w="3098074">
                    <a:moveTo>
                      <a:pt x="0" y="0"/>
                    </a:moveTo>
                    <a:lnTo>
                      <a:pt x="3098074" y="0"/>
                    </a:lnTo>
                    <a:lnTo>
                      <a:pt x="3098074" y="1841967"/>
                    </a:lnTo>
                    <a:lnTo>
                      <a:pt x="0" y="1841967"/>
                    </a:lnTo>
                    <a:close/>
                  </a:path>
                </a:pathLst>
              </a:custGeom>
              <a:solidFill>
                <a:srgbClr val="D6AF4C"/>
              </a:solidFill>
              <a:ln>
                <a:noFill/>
              </a:ln>
            </p:spPr>
          </p:sp>
          <p:sp>
            <p:nvSpPr>
              <p:cNvPr id="189" name="Google Shape;189;p20"/>
              <p:cNvSpPr txBox="1"/>
              <p:nvPr/>
            </p:nvSpPr>
            <p:spPr>
              <a:xfrm>
                <a:off x="0" y="-57150"/>
                <a:ext cx="3098074" cy="1899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0" name="Google Shape;190;p20"/>
            <p:cNvSpPr/>
            <p:nvPr/>
          </p:nvSpPr>
          <p:spPr>
            <a:xfrm rot="156490">
              <a:off x="199368" y="308625"/>
              <a:ext cx="6063405" cy="3407633"/>
            </a:xfrm>
            <a:custGeom>
              <a:rect b="b" l="l" r="r" t="t"/>
              <a:pathLst>
                <a:path extrusionOk="0" h="3568700" w="6350000">
                  <a:moveTo>
                    <a:pt x="0" y="0"/>
                  </a:moveTo>
                  <a:lnTo>
                    <a:pt x="0" y="3568700"/>
                  </a:lnTo>
                  <a:lnTo>
                    <a:pt x="6350000" y="3568700"/>
                  </a:lnTo>
                  <a:lnTo>
                    <a:pt x="6350000" y="0"/>
                  </a:lnTo>
                  <a:lnTo>
                    <a:pt x="0" y="0"/>
                  </a:lnTo>
                  <a:close/>
                  <a:moveTo>
                    <a:pt x="6286500" y="3505200"/>
                  </a:moveTo>
                  <a:lnTo>
                    <a:pt x="63500" y="3505200"/>
                  </a:lnTo>
                  <a:lnTo>
                    <a:pt x="63500" y="63500"/>
                  </a:lnTo>
                  <a:lnTo>
                    <a:pt x="6286500" y="63500"/>
                  </a:lnTo>
                  <a:lnTo>
                    <a:pt x="6286500" y="3505200"/>
                  </a:lnTo>
                  <a:close/>
                  <a:moveTo>
                    <a:pt x="394081" y="3200019"/>
                  </a:moveTo>
                  <a:cubicBezTo>
                    <a:pt x="429387" y="3203448"/>
                    <a:pt x="529209" y="3224149"/>
                    <a:pt x="529209" y="3346450"/>
                  </a:cubicBezTo>
                  <a:lnTo>
                    <a:pt x="529209" y="3359150"/>
                  </a:lnTo>
                  <a:lnTo>
                    <a:pt x="5820791" y="3359150"/>
                  </a:lnTo>
                  <a:lnTo>
                    <a:pt x="5820791" y="3346450"/>
                  </a:lnTo>
                  <a:cubicBezTo>
                    <a:pt x="5820791" y="3224530"/>
                    <a:pt x="5920613" y="3203702"/>
                    <a:pt x="5955919" y="3200019"/>
                  </a:cubicBezTo>
                  <a:cubicBezTo>
                    <a:pt x="5962777" y="3288919"/>
                    <a:pt x="6037199" y="3359150"/>
                    <a:pt x="6127750" y="3359150"/>
                  </a:cubicBezTo>
                  <a:lnTo>
                    <a:pt x="6140450" y="3359150"/>
                  </a:lnTo>
                  <a:lnTo>
                    <a:pt x="6140450" y="3346450"/>
                  </a:lnTo>
                  <a:cubicBezTo>
                    <a:pt x="6140450" y="3255772"/>
                    <a:pt x="6070092" y="3181350"/>
                    <a:pt x="5981065" y="3174619"/>
                  </a:cubicBezTo>
                  <a:cubicBezTo>
                    <a:pt x="5983351" y="3134487"/>
                    <a:pt x="5997067" y="3102356"/>
                    <a:pt x="6021959" y="3079242"/>
                  </a:cubicBezTo>
                  <a:cubicBezTo>
                    <a:pt x="6065266" y="3039110"/>
                    <a:pt x="6125464" y="3039364"/>
                    <a:pt x="6125845" y="3039364"/>
                  </a:cubicBezTo>
                  <a:lnTo>
                    <a:pt x="6140323" y="3039491"/>
                  </a:lnTo>
                  <a:lnTo>
                    <a:pt x="6140323" y="3026918"/>
                  </a:lnTo>
                  <a:lnTo>
                    <a:pt x="6140323" y="541909"/>
                  </a:lnTo>
                  <a:lnTo>
                    <a:pt x="6140323" y="529463"/>
                  </a:lnTo>
                  <a:lnTo>
                    <a:pt x="6125845" y="529463"/>
                  </a:lnTo>
                  <a:cubicBezTo>
                    <a:pt x="6125210" y="529590"/>
                    <a:pt x="6065393" y="529717"/>
                    <a:pt x="6021959" y="489585"/>
                  </a:cubicBezTo>
                  <a:cubicBezTo>
                    <a:pt x="5996940" y="466344"/>
                    <a:pt x="5983224" y="434213"/>
                    <a:pt x="5980938" y="394208"/>
                  </a:cubicBezTo>
                  <a:cubicBezTo>
                    <a:pt x="6069965" y="387477"/>
                    <a:pt x="6140323" y="313055"/>
                    <a:pt x="6140323" y="222377"/>
                  </a:cubicBezTo>
                  <a:lnTo>
                    <a:pt x="6140323" y="209677"/>
                  </a:lnTo>
                  <a:lnTo>
                    <a:pt x="6127623" y="209677"/>
                  </a:lnTo>
                  <a:cubicBezTo>
                    <a:pt x="6037072" y="209677"/>
                    <a:pt x="5962650" y="279908"/>
                    <a:pt x="5955792" y="368808"/>
                  </a:cubicBezTo>
                  <a:cubicBezTo>
                    <a:pt x="5920486" y="365252"/>
                    <a:pt x="5820664" y="344297"/>
                    <a:pt x="5820664" y="222377"/>
                  </a:cubicBezTo>
                  <a:lnTo>
                    <a:pt x="5820664" y="209677"/>
                  </a:lnTo>
                  <a:lnTo>
                    <a:pt x="529209" y="209677"/>
                  </a:lnTo>
                  <a:lnTo>
                    <a:pt x="529209" y="222377"/>
                  </a:lnTo>
                  <a:cubicBezTo>
                    <a:pt x="529209" y="344297"/>
                    <a:pt x="429387" y="365252"/>
                    <a:pt x="394081" y="368808"/>
                  </a:cubicBezTo>
                  <a:cubicBezTo>
                    <a:pt x="387223" y="279908"/>
                    <a:pt x="312801" y="209677"/>
                    <a:pt x="222250" y="209677"/>
                  </a:cubicBezTo>
                  <a:lnTo>
                    <a:pt x="209550" y="209677"/>
                  </a:lnTo>
                  <a:lnTo>
                    <a:pt x="209550" y="222377"/>
                  </a:lnTo>
                  <a:cubicBezTo>
                    <a:pt x="209550" y="313055"/>
                    <a:pt x="279908" y="387477"/>
                    <a:pt x="368935" y="394208"/>
                  </a:cubicBezTo>
                  <a:cubicBezTo>
                    <a:pt x="366649" y="434340"/>
                    <a:pt x="352933" y="466471"/>
                    <a:pt x="327914" y="489585"/>
                  </a:cubicBezTo>
                  <a:cubicBezTo>
                    <a:pt x="284480" y="529844"/>
                    <a:pt x="224663" y="529463"/>
                    <a:pt x="224028" y="529463"/>
                  </a:cubicBezTo>
                  <a:lnTo>
                    <a:pt x="209550" y="529844"/>
                  </a:lnTo>
                  <a:lnTo>
                    <a:pt x="209550" y="541909"/>
                  </a:lnTo>
                  <a:lnTo>
                    <a:pt x="209550" y="3026791"/>
                  </a:lnTo>
                  <a:lnTo>
                    <a:pt x="209550" y="3040126"/>
                  </a:lnTo>
                  <a:lnTo>
                    <a:pt x="224028" y="3039364"/>
                  </a:lnTo>
                  <a:cubicBezTo>
                    <a:pt x="224790" y="3039364"/>
                    <a:pt x="284607" y="3039110"/>
                    <a:pt x="327914" y="3079242"/>
                  </a:cubicBezTo>
                  <a:cubicBezTo>
                    <a:pt x="352933" y="3102483"/>
                    <a:pt x="366649" y="3134487"/>
                    <a:pt x="368808" y="3174619"/>
                  </a:cubicBezTo>
                  <a:cubicBezTo>
                    <a:pt x="279781" y="3181350"/>
                    <a:pt x="209423" y="3255772"/>
                    <a:pt x="209423" y="3346450"/>
                  </a:cubicBezTo>
                  <a:lnTo>
                    <a:pt x="209423" y="3359150"/>
                  </a:lnTo>
                  <a:lnTo>
                    <a:pt x="222123" y="3359150"/>
                  </a:lnTo>
                  <a:cubicBezTo>
                    <a:pt x="312801" y="3359150"/>
                    <a:pt x="387223" y="3288919"/>
                    <a:pt x="394081" y="3200019"/>
                  </a:cubicBezTo>
                  <a:close/>
                  <a:moveTo>
                    <a:pt x="318516" y="3040634"/>
                  </a:moveTo>
                  <a:cubicBezTo>
                    <a:pt x="285496" y="3020949"/>
                    <a:pt x="251206" y="3015742"/>
                    <a:pt x="234950" y="3014345"/>
                  </a:cubicBezTo>
                  <a:lnTo>
                    <a:pt x="234950" y="554355"/>
                  </a:lnTo>
                  <a:cubicBezTo>
                    <a:pt x="251206" y="552958"/>
                    <a:pt x="285496" y="547751"/>
                    <a:pt x="318516" y="528066"/>
                  </a:cubicBezTo>
                  <a:cubicBezTo>
                    <a:pt x="351536" y="508381"/>
                    <a:pt x="390398" y="469519"/>
                    <a:pt x="394462" y="394843"/>
                  </a:cubicBezTo>
                  <a:lnTo>
                    <a:pt x="394843" y="394843"/>
                  </a:lnTo>
                  <a:lnTo>
                    <a:pt x="394843" y="393954"/>
                  </a:lnTo>
                  <a:cubicBezTo>
                    <a:pt x="433451" y="389890"/>
                    <a:pt x="547497" y="366776"/>
                    <a:pt x="554355" y="234950"/>
                  </a:cubicBezTo>
                  <a:lnTo>
                    <a:pt x="5795772" y="234950"/>
                  </a:lnTo>
                  <a:cubicBezTo>
                    <a:pt x="5802630" y="366649"/>
                    <a:pt x="5916676" y="389890"/>
                    <a:pt x="5955284" y="393954"/>
                  </a:cubicBezTo>
                  <a:lnTo>
                    <a:pt x="5955284" y="394843"/>
                  </a:lnTo>
                  <a:lnTo>
                    <a:pt x="5955665" y="394843"/>
                  </a:lnTo>
                  <a:cubicBezTo>
                    <a:pt x="5959602" y="469519"/>
                    <a:pt x="5998591" y="508508"/>
                    <a:pt x="6031611" y="528066"/>
                  </a:cubicBezTo>
                  <a:cubicBezTo>
                    <a:pt x="6064631" y="547751"/>
                    <a:pt x="6098921" y="552958"/>
                    <a:pt x="6115177" y="554355"/>
                  </a:cubicBezTo>
                  <a:lnTo>
                    <a:pt x="6115177" y="3014345"/>
                  </a:lnTo>
                  <a:cubicBezTo>
                    <a:pt x="6098921" y="3015742"/>
                    <a:pt x="6064631" y="3020949"/>
                    <a:pt x="6031611" y="3040634"/>
                  </a:cubicBezTo>
                  <a:cubicBezTo>
                    <a:pt x="5998591" y="3060319"/>
                    <a:pt x="5959729" y="3099181"/>
                    <a:pt x="5955665" y="3173857"/>
                  </a:cubicBezTo>
                  <a:lnTo>
                    <a:pt x="5955284" y="3173857"/>
                  </a:lnTo>
                  <a:lnTo>
                    <a:pt x="5955284" y="3174746"/>
                  </a:lnTo>
                  <a:cubicBezTo>
                    <a:pt x="5916676" y="3178810"/>
                    <a:pt x="5802630" y="3201924"/>
                    <a:pt x="5795772" y="3333750"/>
                  </a:cubicBezTo>
                  <a:lnTo>
                    <a:pt x="554355" y="3333750"/>
                  </a:lnTo>
                  <a:cubicBezTo>
                    <a:pt x="547497" y="3202051"/>
                    <a:pt x="433451" y="3178810"/>
                    <a:pt x="394843" y="3174746"/>
                  </a:cubicBezTo>
                  <a:lnTo>
                    <a:pt x="394843" y="3173857"/>
                  </a:lnTo>
                  <a:lnTo>
                    <a:pt x="394462" y="3173857"/>
                  </a:lnTo>
                  <a:cubicBezTo>
                    <a:pt x="390398" y="3099181"/>
                    <a:pt x="351536" y="3060319"/>
                    <a:pt x="318516" y="3040634"/>
                  </a:cubicBezTo>
                  <a:close/>
                </a:path>
              </a:pathLst>
            </a:custGeom>
            <a:solidFill>
              <a:srgbClr val="243D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" name="Google Shape;191;p20"/>
          <p:cNvSpPr txBox="1"/>
          <p:nvPr/>
        </p:nvSpPr>
        <p:spPr>
          <a:xfrm rot="156490">
            <a:off x="6533693" y="7516222"/>
            <a:ext cx="3677282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Group and event leads</a:t>
            </a:r>
            <a:endParaRPr/>
          </a:p>
        </p:txBody>
      </p:sp>
      <p:grpSp>
        <p:nvGrpSpPr>
          <p:cNvPr id="192" name="Google Shape;192;p20"/>
          <p:cNvGrpSpPr/>
          <p:nvPr/>
        </p:nvGrpSpPr>
        <p:grpSpPr>
          <a:xfrm>
            <a:off x="448511" y="3140257"/>
            <a:ext cx="5115539" cy="3593128"/>
            <a:chOff x="-18018" y="-114776"/>
            <a:chExt cx="6820719" cy="4790837"/>
          </a:xfrm>
        </p:grpSpPr>
        <p:grpSp>
          <p:nvGrpSpPr>
            <p:cNvPr id="193" name="Google Shape;193;p20"/>
            <p:cNvGrpSpPr/>
            <p:nvPr/>
          </p:nvGrpSpPr>
          <p:grpSpPr>
            <a:xfrm rot="-535325">
              <a:off x="243264" y="350261"/>
              <a:ext cx="6298155" cy="3860764"/>
              <a:chOff x="0" y="-57150"/>
              <a:chExt cx="3098074" cy="1899117"/>
            </a:xfrm>
          </p:grpSpPr>
          <p:sp>
            <p:nvSpPr>
              <p:cNvPr id="194" name="Google Shape;194;p20"/>
              <p:cNvSpPr/>
              <p:nvPr/>
            </p:nvSpPr>
            <p:spPr>
              <a:xfrm>
                <a:off x="0" y="0"/>
                <a:ext cx="3098074" cy="1841967"/>
              </a:xfrm>
              <a:custGeom>
                <a:rect b="b" l="l" r="r" t="t"/>
                <a:pathLst>
                  <a:path extrusionOk="0" h="1841967" w="3098074">
                    <a:moveTo>
                      <a:pt x="0" y="0"/>
                    </a:moveTo>
                    <a:lnTo>
                      <a:pt x="3098074" y="0"/>
                    </a:lnTo>
                    <a:lnTo>
                      <a:pt x="3098074" y="1841967"/>
                    </a:lnTo>
                    <a:lnTo>
                      <a:pt x="0" y="1841967"/>
                    </a:lnTo>
                    <a:close/>
                  </a:path>
                </a:pathLst>
              </a:custGeom>
              <a:solidFill>
                <a:srgbClr val="FDF6E5"/>
              </a:solidFill>
              <a:ln>
                <a:noFill/>
              </a:ln>
            </p:spPr>
          </p:sp>
          <p:sp>
            <p:nvSpPr>
              <p:cNvPr id="195" name="Google Shape;195;p20"/>
              <p:cNvSpPr txBox="1"/>
              <p:nvPr/>
            </p:nvSpPr>
            <p:spPr>
              <a:xfrm>
                <a:off x="0" y="-57150"/>
                <a:ext cx="3098074" cy="1899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6" name="Google Shape;196;p20"/>
            <p:cNvSpPr/>
            <p:nvPr/>
          </p:nvSpPr>
          <p:spPr>
            <a:xfrm rot="-535325">
              <a:off x="446906" y="677633"/>
              <a:ext cx="5908889" cy="3320796"/>
            </a:xfrm>
            <a:custGeom>
              <a:rect b="b" l="l" r="r" t="t"/>
              <a:pathLst>
                <a:path extrusionOk="0" h="3568700" w="6350000">
                  <a:moveTo>
                    <a:pt x="6270625" y="342900"/>
                  </a:moveTo>
                  <a:cubicBezTo>
                    <a:pt x="6255893" y="204470"/>
                    <a:pt x="6145530" y="94107"/>
                    <a:pt x="6007100" y="79375"/>
                  </a:cubicBezTo>
                  <a:lnTo>
                    <a:pt x="6007100" y="0"/>
                  </a:lnTo>
                  <a:lnTo>
                    <a:pt x="342900" y="0"/>
                  </a:lnTo>
                  <a:lnTo>
                    <a:pt x="342900" y="79375"/>
                  </a:lnTo>
                  <a:cubicBezTo>
                    <a:pt x="204470" y="94107"/>
                    <a:pt x="94107" y="204470"/>
                    <a:pt x="79375" y="342900"/>
                  </a:cubicBezTo>
                  <a:lnTo>
                    <a:pt x="0" y="342900"/>
                  </a:lnTo>
                  <a:lnTo>
                    <a:pt x="0" y="3225800"/>
                  </a:lnTo>
                  <a:lnTo>
                    <a:pt x="79375" y="3225800"/>
                  </a:lnTo>
                  <a:cubicBezTo>
                    <a:pt x="94107" y="3364230"/>
                    <a:pt x="204470" y="3474593"/>
                    <a:pt x="342900" y="3489325"/>
                  </a:cubicBezTo>
                  <a:lnTo>
                    <a:pt x="342900" y="3568700"/>
                  </a:lnTo>
                  <a:lnTo>
                    <a:pt x="6007100" y="3568700"/>
                  </a:lnTo>
                  <a:lnTo>
                    <a:pt x="6007100" y="3489325"/>
                  </a:lnTo>
                  <a:cubicBezTo>
                    <a:pt x="6145530" y="3474593"/>
                    <a:pt x="6255893" y="3364230"/>
                    <a:pt x="6270625" y="3225800"/>
                  </a:cubicBezTo>
                  <a:lnTo>
                    <a:pt x="6350000" y="3225800"/>
                  </a:lnTo>
                  <a:lnTo>
                    <a:pt x="6350000" y="342900"/>
                  </a:lnTo>
                  <a:lnTo>
                    <a:pt x="6270625" y="342900"/>
                  </a:lnTo>
                  <a:close/>
                  <a:moveTo>
                    <a:pt x="6286500" y="3162300"/>
                  </a:moveTo>
                  <a:lnTo>
                    <a:pt x="6208903" y="3162300"/>
                  </a:lnTo>
                  <a:lnTo>
                    <a:pt x="6208903" y="3194050"/>
                  </a:lnTo>
                  <a:cubicBezTo>
                    <a:pt x="6208903" y="3322828"/>
                    <a:pt x="6104128" y="3427603"/>
                    <a:pt x="5975350" y="3427603"/>
                  </a:cubicBezTo>
                  <a:lnTo>
                    <a:pt x="5943600" y="3427603"/>
                  </a:lnTo>
                  <a:lnTo>
                    <a:pt x="5943600" y="3505200"/>
                  </a:lnTo>
                  <a:lnTo>
                    <a:pt x="406400" y="3505200"/>
                  </a:lnTo>
                  <a:lnTo>
                    <a:pt x="406400" y="3427603"/>
                  </a:lnTo>
                  <a:lnTo>
                    <a:pt x="374650" y="3427603"/>
                  </a:lnTo>
                  <a:cubicBezTo>
                    <a:pt x="245872" y="3427603"/>
                    <a:pt x="141097" y="3322828"/>
                    <a:pt x="141097" y="3194050"/>
                  </a:cubicBezTo>
                  <a:lnTo>
                    <a:pt x="141097" y="3162300"/>
                  </a:lnTo>
                  <a:lnTo>
                    <a:pt x="63500" y="3162300"/>
                  </a:lnTo>
                  <a:lnTo>
                    <a:pt x="63500" y="406400"/>
                  </a:lnTo>
                  <a:lnTo>
                    <a:pt x="141097" y="406400"/>
                  </a:lnTo>
                  <a:lnTo>
                    <a:pt x="141097" y="374650"/>
                  </a:lnTo>
                  <a:cubicBezTo>
                    <a:pt x="141097" y="245872"/>
                    <a:pt x="245872" y="141097"/>
                    <a:pt x="374650" y="141097"/>
                  </a:cubicBezTo>
                  <a:lnTo>
                    <a:pt x="406400" y="141097"/>
                  </a:lnTo>
                  <a:lnTo>
                    <a:pt x="406400" y="63500"/>
                  </a:lnTo>
                  <a:lnTo>
                    <a:pt x="5943600" y="63500"/>
                  </a:lnTo>
                  <a:lnTo>
                    <a:pt x="5943600" y="141097"/>
                  </a:lnTo>
                  <a:lnTo>
                    <a:pt x="5975350" y="141097"/>
                  </a:lnTo>
                  <a:cubicBezTo>
                    <a:pt x="6104128" y="141097"/>
                    <a:pt x="6208903" y="245872"/>
                    <a:pt x="6208903" y="374650"/>
                  </a:cubicBezTo>
                  <a:lnTo>
                    <a:pt x="6208903" y="406400"/>
                  </a:lnTo>
                  <a:lnTo>
                    <a:pt x="6286500" y="406400"/>
                  </a:lnTo>
                  <a:lnTo>
                    <a:pt x="6286500" y="3162300"/>
                  </a:lnTo>
                  <a:close/>
                  <a:moveTo>
                    <a:pt x="6062853" y="411480"/>
                  </a:moveTo>
                  <a:cubicBezTo>
                    <a:pt x="6062853" y="343027"/>
                    <a:pt x="6007100" y="287274"/>
                    <a:pt x="5938647" y="287274"/>
                  </a:cubicBezTo>
                  <a:lnTo>
                    <a:pt x="5797677" y="287274"/>
                  </a:lnTo>
                  <a:lnTo>
                    <a:pt x="5797677" y="209677"/>
                  </a:lnTo>
                  <a:lnTo>
                    <a:pt x="550926" y="209677"/>
                  </a:lnTo>
                  <a:lnTo>
                    <a:pt x="549656" y="287274"/>
                  </a:lnTo>
                  <a:lnTo>
                    <a:pt x="411480" y="287274"/>
                  </a:lnTo>
                  <a:cubicBezTo>
                    <a:pt x="343027" y="287274"/>
                    <a:pt x="287274" y="343027"/>
                    <a:pt x="287274" y="411480"/>
                  </a:cubicBezTo>
                  <a:lnTo>
                    <a:pt x="287274" y="552450"/>
                  </a:lnTo>
                  <a:lnTo>
                    <a:pt x="209550" y="552450"/>
                  </a:lnTo>
                  <a:lnTo>
                    <a:pt x="209550" y="3016250"/>
                  </a:lnTo>
                  <a:lnTo>
                    <a:pt x="287147" y="3016250"/>
                  </a:lnTo>
                  <a:lnTo>
                    <a:pt x="287147" y="3157220"/>
                  </a:lnTo>
                  <a:cubicBezTo>
                    <a:pt x="287147" y="3225673"/>
                    <a:pt x="342900" y="3281426"/>
                    <a:pt x="411353" y="3281426"/>
                  </a:cubicBezTo>
                  <a:lnTo>
                    <a:pt x="552323" y="3281426"/>
                  </a:lnTo>
                  <a:lnTo>
                    <a:pt x="552323" y="3359023"/>
                  </a:lnTo>
                  <a:lnTo>
                    <a:pt x="5797423" y="3359023"/>
                  </a:lnTo>
                  <a:lnTo>
                    <a:pt x="5797423" y="3281426"/>
                  </a:lnTo>
                  <a:lnTo>
                    <a:pt x="5938393" y="3281426"/>
                  </a:lnTo>
                  <a:cubicBezTo>
                    <a:pt x="6006846" y="3281426"/>
                    <a:pt x="6062599" y="3225673"/>
                    <a:pt x="6062599" y="3157220"/>
                  </a:cubicBezTo>
                  <a:lnTo>
                    <a:pt x="6062599" y="3016250"/>
                  </a:lnTo>
                  <a:lnTo>
                    <a:pt x="6140196" y="3016250"/>
                  </a:lnTo>
                  <a:lnTo>
                    <a:pt x="6140196" y="552450"/>
                  </a:lnTo>
                  <a:lnTo>
                    <a:pt x="6062599" y="552450"/>
                  </a:lnTo>
                  <a:lnTo>
                    <a:pt x="6062599" y="411480"/>
                  </a:lnTo>
                  <a:close/>
                  <a:moveTo>
                    <a:pt x="6115050" y="577850"/>
                  </a:moveTo>
                  <a:lnTo>
                    <a:pt x="6115050" y="2990850"/>
                  </a:lnTo>
                  <a:lnTo>
                    <a:pt x="6037453" y="2990850"/>
                  </a:lnTo>
                  <a:lnTo>
                    <a:pt x="6037453" y="3157220"/>
                  </a:lnTo>
                  <a:cubicBezTo>
                    <a:pt x="6037453" y="3211703"/>
                    <a:pt x="5993130" y="3256026"/>
                    <a:pt x="5938647" y="3256026"/>
                  </a:cubicBezTo>
                  <a:lnTo>
                    <a:pt x="5772277" y="3256026"/>
                  </a:lnTo>
                  <a:lnTo>
                    <a:pt x="5772277" y="3333623"/>
                  </a:lnTo>
                  <a:lnTo>
                    <a:pt x="577977" y="3333623"/>
                  </a:lnTo>
                  <a:lnTo>
                    <a:pt x="577977" y="3256026"/>
                  </a:lnTo>
                  <a:lnTo>
                    <a:pt x="411480" y="3256026"/>
                  </a:lnTo>
                  <a:cubicBezTo>
                    <a:pt x="356997" y="3256026"/>
                    <a:pt x="312674" y="3211703"/>
                    <a:pt x="312674" y="3157220"/>
                  </a:cubicBezTo>
                  <a:lnTo>
                    <a:pt x="312674" y="2990850"/>
                  </a:lnTo>
                  <a:lnTo>
                    <a:pt x="234950" y="2990850"/>
                  </a:lnTo>
                  <a:lnTo>
                    <a:pt x="234950" y="577850"/>
                  </a:lnTo>
                  <a:lnTo>
                    <a:pt x="312547" y="577850"/>
                  </a:lnTo>
                  <a:lnTo>
                    <a:pt x="312547" y="411480"/>
                  </a:lnTo>
                  <a:cubicBezTo>
                    <a:pt x="312547" y="356997"/>
                    <a:pt x="356870" y="312674"/>
                    <a:pt x="411353" y="312674"/>
                  </a:cubicBezTo>
                  <a:lnTo>
                    <a:pt x="574548" y="312674"/>
                  </a:lnTo>
                  <a:lnTo>
                    <a:pt x="575818" y="235077"/>
                  </a:lnTo>
                  <a:lnTo>
                    <a:pt x="5772150" y="235077"/>
                  </a:lnTo>
                  <a:lnTo>
                    <a:pt x="5772150" y="312674"/>
                  </a:lnTo>
                  <a:lnTo>
                    <a:pt x="5938520" y="312674"/>
                  </a:lnTo>
                  <a:cubicBezTo>
                    <a:pt x="5993003" y="312674"/>
                    <a:pt x="6037326" y="356997"/>
                    <a:pt x="6037326" y="411480"/>
                  </a:cubicBezTo>
                  <a:lnTo>
                    <a:pt x="6037326" y="577850"/>
                  </a:lnTo>
                  <a:lnTo>
                    <a:pt x="6115050" y="577850"/>
                  </a:lnTo>
                  <a:close/>
                </a:path>
              </a:pathLst>
            </a:custGeom>
            <a:solidFill>
              <a:srgbClr val="D6AF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7" name="Google Shape;197;p20"/>
          <p:cNvSpPr txBox="1"/>
          <p:nvPr/>
        </p:nvSpPr>
        <p:spPr>
          <a:xfrm rot="-535325">
            <a:off x="1041370" y="4770312"/>
            <a:ext cx="3943336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Direct website inquiries</a:t>
            </a:r>
            <a:endParaRPr/>
          </a:p>
        </p:txBody>
      </p:sp>
      <p:sp>
        <p:nvSpPr>
          <p:cNvPr id="198" name="Google Shape;198;p20"/>
          <p:cNvSpPr txBox="1"/>
          <p:nvPr/>
        </p:nvSpPr>
        <p:spPr>
          <a:xfrm>
            <a:off x="11848080" y="1558031"/>
            <a:ext cx="541122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</a:rPr>
              <a:t>Where bookings come from</a:t>
            </a:r>
            <a:endParaRPr/>
          </a:p>
        </p:txBody>
      </p:sp>
      <p:sp>
        <p:nvSpPr>
          <p:cNvPr id="199" name="Google Shape;199;p20"/>
          <p:cNvSpPr txBox="1"/>
          <p:nvPr/>
        </p:nvSpPr>
        <p:spPr>
          <a:xfrm>
            <a:off x="1028700" y="1228725"/>
            <a:ext cx="121794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499" u="none" cap="none" strike="noStrike">
                <a:solidFill>
                  <a:srgbClr val="D6AF4C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rPr>
              <a:t>Prospecting strategy</a:t>
            </a:r>
            <a:endParaRPr sz="100">
              <a:latin typeface="Noto Serif Devanagari"/>
              <a:ea typeface="Noto Serif Devanagari"/>
              <a:cs typeface="Noto Serif Devanagari"/>
              <a:sym typeface="Noto Serif Devanagari"/>
            </a:endParaRPr>
          </a:p>
        </p:txBody>
      </p:sp>
      <p:grpSp>
        <p:nvGrpSpPr>
          <p:cNvPr id="200" name="Google Shape;200;p20"/>
          <p:cNvGrpSpPr/>
          <p:nvPr/>
        </p:nvGrpSpPr>
        <p:grpSpPr>
          <a:xfrm>
            <a:off x="11172058" y="2950305"/>
            <a:ext cx="4940708" cy="3265228"/>
            <a:chOff x="-9322" y="-115807"/>
            <a:chExt cx="6587611" cy="4353636"/>
          </a:xfrm>
        </p:grpSpPr>
        <p:grpSp>
          <p:nvGrpSpPr>
            <p:cNvPr id="201" name="Google Shape;201;p20"/>
            <p:cNvGrpSpPr/>
            <p:nvPr/>
          </p:nvGrpSpPr>
          <p:grpSpPr>
            <a:xfrm rot="-276117">
              <a:off x="135406" y="130630"/>
              <a:ext cx="6298155" cy="3860764"/>
              <a:chOff x="0" y="-57150"/>
              <a:chExt cx="3098074" cy="1899117"/>
            </a:xfrm>
          </p:grpSpPr>
          <p:sp>
            <p:nvSpPr>
              <p:cNvPr id="202" name="Google Shape;202;p20"/>
              <p:cNvSpPr/>
              <p:nvPr/>
            </p:nvSpPr>
            <p:spPr>
              <a:xfrm>
                <a:off x="0" y="0"/>
                <a:ext cx="3098074" cy="1841967"/>
              </a:xfrm>
              <a:custGeom>
                <a:rect b="b" l="l" r="r" t="t"/>
                <a:pathLst>
                  <a:path extrusionOk="0" h="1841967" w="3098074">
                    <a:moveTo>
                      <a:pt x="0" y="0"/>
                    </a:moveTo>
                    <a:lnTo>
                      <a:pt x="3098074" y="0"/>
                    </a:lnTo>
                    <a:lnTo>
                      <a:pt x="3098074" y="1841967"/>
                    </a:lnTo>
                    <a:lnTo>
                      <a:pt x="0" y="1841967"/>
                    </a:lnTo>
                    <a:close/>
                  </a:path>
                </a:pathLst>
              </a:custGeom>
              <a:solidFill>
                <a:srgbClr val="D6AF4C"/>
              </a:solidFill>
              <a:ln>
                <a:noFill/>
              </a:ln>
            </p:spPr>
          </p:sp>
          <p:sp>
            <p:nvSpPr>
              <p:cNvPr id="203" name="Google Shape;203;p20"/>
              <p:cNvSpPr txBox="1"/>
              <p:nvPr/>
            </p:nvSpPr>
            <p:spPr>
              <a:xfrm>
                <a:off x="0" y="-57150"/>
                <a:ext cx="3098074" cy="1899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4" name="Google Shape;204;p20"/>
            <p:cNvSpPr/>
            <p:nvPr/>
          </p:nvSpPr>
          <p:spPr>
            <a:xfrm rot="-276117">
              <a:off x="257346" y="413890"/>
              <a:ext cx="6063405" cy="3407633"/>
            </a:xfrm>
            <a:custGeom>
              <a:rect b="b" l="l" r="r" t="t"/>
              <a:pathLst>
                <a:path extrusionOk="0" h="3568700" w="6350000">
                  <a:moveTo>
                    <a:pt x="0" y="0"/>
                  </a:moveTo>
                  <a:lnTo>
                    <a:pt x="0" y="3568700"/>
                  </a:lnTo>
                  <a:lnTo>
                    <a:pt x="6350000" y="3568700"/>
                  </a:lnTo>
                  <a:lnTo>
                    <a:pt x="6350000" y="0"/>
                  </a:lnTo>
                  <a:lnTo>
                    <a:pt x="0" y="0"/>
                  </a:lnTo>
                  <a:close/>
                  <a:moveTo>
                    <a:pt x="6286500" y="3505200"/>
                  </a:moveTo>
                  <a:lnTo>
                    <a:pt x="63500" y="3505200"/>
                  </a:lnTo>
                  <a:lnTo>
                    <a:pt x="63500" y="63500"/>
                  </a:lnTo>
                  <a:lnTo>
                    <a:pt x="6286500" y="63500"/>
                  </a:lnTo>
                  <a:lnTo>
                    <a:pt x="6286500" y="3505200"/>
                  </a:lnTo>
                  <a:close/>
                  <a:moveTo>
                    <a:pt x="394081" y="3200019"/>
                  </a:moveTo>
                  <a:cubicBezTo>
                    <a:pt x="429387" y="3203448"/>
                    <a:pt x="529209" y="3224149"/>
                    <a:pt x="529209" y="3346450"/>
                  </a:cubicBezTo>
                  <a:lnTo>
                    <a:pt x="529209" y="3359150"/>
                  </a:lnTo>
                  <a:lnTo>
                    <a:pt x="5820791" y="3359150"/>
                  </a:lnTo>
                  <a:lnTo>
                    <a:pt x="5820791" y="3346450"/>
                  </a:lnTo>
                  <a:cubicBezTo>
                    <a:pt x="5820791" y="3224530"/>
                    <a:pt x="5920613" y="3203702"/>
                    <a:pt x="5955919" y="3200019"/>
                  </a:cubicBezTo>
                  <a:cubicBezTo>
                    <a:pt x="5962777" y="3288919"/>
                    <a:pt x="6037199" y="3359150"/>
                    <a:pt x="6127750" y="3359150"/>
                  </a:cubicBezTo>
                  <a:lnTo>
                    <a:pt x="6140450" y="3359150"/>
                  </a:lnTo>
                  <a:lnTo>
                    <a:pt x="6140450" y="3346450"/>
                  </a:lnTo>
                  <a:cubicBezTo>
                    <a:pt x="6140450" y="3255772"/>
                    <a:pt x="6070092" y="3181350"/>
                    <a:pt x="5981065" y="3174619"/>
                  </a:cubicBezTo>
                  <a:cubicBezTo>
                    <a:pt x="5983351" y="3134487"/>
                    <a:pt x="5997067" y="3102356"/>
                    <a:pt x="6021959" y="3079242"/>
                  </a:cubicBezTo>
                  <a:cubicBezTo>
                    <a:pt x="6065266" y="3039110"/>
                    <a:pt x="6125464" y="3039364"/>
                    <a:pt x="6125845" y="3039364"/>
                  </a:cubicBezTo>
                  <a:lnTo>
                    <a:pt x="6140323" y="3039491"/>
                  </a:lnTo>
                  <a:lnTo>
                    <a:pt x="6140323" y="3026918"/>
                  </a:lnTo>
                  <a:lnTo>
                    <a:pt x="6140323" y="541909"/>
                  </a:lnTo>
                  <a:lnTo>
                    <a:pt x="6140323" y="529463"/>
                  </a:lnTo>
                  <a:lnTo>
                    <a:pt x="6125845" y="529463"/>
                  </a:lnTo>
                  <a:cubicBezTo>
                    <a:pt x="6125210" y="529590"/>
                    <a:pt x="6065393" y="529717"/>
                    <a:pt x="6021959" y="489585"/>
                  </a:cubicBezTo>
                  <a:cubicBezTo>
                    <a:pt x="5996940" y="466344"/>
                    <a:pt x="5983224" y="434213"/>
                    <a:pt x="5980938" y="394208"/>
                  </a:cubicBezTo>
                  <a:cubicBezTo>
                    <a:pt x="6069965" y="387477"/>
                    <a:pt x="6140323" y="313055"/>
                    <a:pt x="6140323" y="222377"/>
                  </a:cubicBezTo>
                  <a:lnTo>
                    <a:pt x="6140323" y="209677"/>
                  </a:lnTo>
                  <a:lnTo>
                    <a:pt x="6127623" y="209677"/>
                  </a:lnTo>
                  <a:cubicBezTo>
                    <a:pt x="6037072" y="209677"/>
                    <a:pt x="5962650" y="279908"/>
                    <a:pt x="5955792" y="368808"/>
                  </a:cubicBezTo>
                  <a:cubicBezTo>
                    <a:pt x="5920486" y="365252"/>
                    <a:pt x="5820664" y="344297"/>
                    <a:pt x="5820664" y="222377"/>
                  </a:cubicBezTo>
                  <a:lnTo>
                    <a:pt x="5820664" y="209677"/>
                  </a:lnTo>
                  <a:lnTo>
                    <a:pt x="529209" y="209677"/>
                  </a:lnTo>
                  <a:lnTo>
                    <a:pt x="529209" y="222377"/>
                  </a:lnTo>
                  <a:cubicBezTo>
                    <a:pt x="529209" y="344297"/>
                    <a:pt x="429387" y="365252"/>
                    <a:pt x="394081" y="368808"/>
                  </a:cubicBezTo>
                  <a:cubicBezTo>
                    <a:pt x="387223" y="279908"/>
                    <a:pt x="312801" y="209677"/>
                    <a:pt x="222250" y="209677"/>
                  </a:cubicBezTo>
                  <a:lnTo>
                    <a:pt x="209550" y="209677"/>
                  </a:lnTo>
                  <a:lnTo>
                    <a:pt x="209550" y="222377"/>
                  </a:lnTo>
                  <a:cubicBezTo>
                    <a:pt x="209550" y="313055"/>
                    <a:pt x="279908" y="387477"/>
                    <a:pt x="368935" y="394208"/>
                  </a:cubicBezTo>
                  <a:cubicBezTo>
                    <a:pt x="366649" y="434340"/>
                    <a:pt x="352933" y="466471"/>
                    <a:pt x="327914" y="489585"/>
                  </a:cubicBezTo>
                  <a:cubicBezTo>
                    <a:pt x="284480" y="529844"/>
                    <a:pt x="224663" y="529463"/>
                    <a:pt x="224028" y="529463"/>
                  </a:cubicBezTo>
                  <a:lnTo>
                    <a:pt x="209550" y="529844"/>
                  </a:lnTo>
                  <a:lnTo>
                    <a:pt x="209550" y="541909"/>
                  </a:lnTo>
                  <a:lnTo>
                    <a:pt x="209550" y="3026791"/>
                  </a:lnTo>
                  <a:lnTo>
                    <a:pt x="209550" y="3040126"/>
                  </a:lnTo>
                  <a:lnTo>
                    <a:pt x="224028" y="3039364"/>
                  </a:lnTo>
                  <a:cubicBezTo>
                    <a:pt x="224790" y="3039364"/>
                    <a:pt x="284607" y="3039110"/>
                    <a:pt x="327914" y="3079242"/>
                  </a:cubicBezTo>
                  <a:cubicBezTo>
                    <a:pt x="352933" y="3102483"/>
                    <a:pt x="366649" y="3134487"/>
                    <a:pt x="368808" y="3174619"/>
                  </a:cubicBezTo>
                  <a:cubicBezTo>
                    <a:pt x="279781" y="3181350"/>
                    <a:pt x="209423" y="3255772"/>
                    <a:pt x="209423" y="3346450"/>
                  </a:cubicBezTo>
                  <a:lnTo>
                    <a:pt x="209423" y="3359150"/>
                  </a:lnTo>
                  <a:lnTo>
                    <a:pt x="222123" y="3359150"/>
                  </a:lnTo>
                  <a:cubicBezTo>
                    <a:pt x="312801" y="3359150"/>
                    <a:pt x="387223" y="3288919"/>
                    <a:pt x="394081" y="3200019"/>
                  </a:cubicBezTo>
                  <a:close/>
                  <a:moveTo>
                    <a:pt x="318516" y="3040634"/>
                  </a:moveTo>
                  <a:cubicBezTo>
                    <a:pt x="285496" y="3020949"/>
                    <a:pt x="251206" y="3015742"/>
                    <a:pt x="234950" y="3014345"/>
                  </a:cubicBezTo>
                  <a:lnTo>
                    <a:pt x="234950" y="554355"/>
                  </a:lnTo>
                  <a:cubicBezTo>
                    <a:pt x="251206" y="552958"/>
                    <a:pt x="285496" y="547751"/>
                    <a:pt x="318516" y="528066"/>
                  </a:cubicBezTo>
                  <a:cubicBezTo>
                    <a:pt x="351536" y="508381"/>
                    <a:pt x="390398" y="469519"/>
                    <a:pt x="394462" y="394843"/>
                  </a:cubicBezTo>
                  <a:lnTo>
                    <a:pt x="394843" y="394843"/>
                  </a:lnTo>
                  <a:lnTo>
                    <a:pt x="394843" y="393954"/>
                  </a:lnTo>
                  <a:cubicBezTo>
                    <a:pt x="433451" y="389890"/>
                    <a:pt x="547497" y="366776"/>
                    <a:pt x="554355" y="234950"/>
                  </a:cubicBezTo>
                  <a:lnTo>
                    <a:pt x="5795772" y="234950"/>
                  </a:lnTo>
                  <a:cubicBezTo>
                    <a:pt x="5802630" y="366649"/>
                    <a:pt x="5916676" y="389890"/>
                    <a:pt x="5955284" y="393954"/>
                  </a:cubicBezTo>
                  <a:lnTo>
                    <a:pt x="5955284" y="394843"/>
                  </a:lnTo>
                  <a:lnTo>
                    <a:pt x="5955665" y="394843"/>
                  </a:lnTo>
                  <a:cubicBezTo>
                    <a:pt x="5959602" y="469519"/>
                    <a:pt x="5998591" y="508508"/>
                    <a:pt x="6031611" y="528066"/>
                  </a:cubicBezTo>
                  <a:cubicBezTo>
                    <a:pt x="6064631" y="547751"/>
                    <a:pt x="6098921" y="552958"/>
                    <a:pt x="6115177" y="554355"/>
                  </a:cubicBezTo>
                  <a:lnTo>
                    <a:pt x="6115177" y="3014345"/>
                  </a:lnTo>
                  <a:cubicBezTo>
                    <a:pt x="6098921" y="3015742"/>
                    <a:pt x="6064631" y="3020949"/>
                    <a:pt x="6031611" y="3040634"/>
                  </a:cubicBezTo>
                  <a:cubicBezTo>
                    <a:pt x="5998591" y="3060319"/>
                    <a:pt x="5959729" y="3099181"/>
                    <a:pt x="5955665" y="3173857"/>
                  </a:cubicBezTo>
                  <a:lnTo>
                    <a:pt x="5955284" y="3173857"/>
                  </a:lnTo>
                  <a:lnTo>
                    <a:pt x="5955284" y="3174746"/>
                  </a:lnTo>
                  <a:cubicBezTo>
                    <a:pt x="5916676" y="3178810"/>
                    <a:pt x="5802630" y="3201924"/>
                    <a:pt x="5795772" y="3333750"/>
                  </a:cubicBezTo>
                  <a:lnTo>
                    <a:pt x="554355" y="3333750"/>
                  </a:lnTo>
                  <a:cubicBezTo>
                    <a:pt x="547497" y="3202051"/>
                    <a:pt x="433451" y="3178810"/>
                    <a:pt x="394843" y="3174746"/>
                  </a:cubicBezTo>
                  <a:lnTo>
                    <a:pt x="394843" y="3173857"/>
                  </a:lnTo>
                  <a:lnTo>
                    <a:pt x="394462" y="3173857"/>
                  </a:lnTo>
                  <a:cubicBezTo>
                    <a:pt x="390398" y="3099181"/>
                    <a:pt x="351536" y="3060319"/>
                    <a:pt x="318516" y="3040634"/>
                  </a:cubicBezTo>
                  <a:close/>
                </a:path>
              </a:pathLst>
            </a:custGeom>
            <a:solidFill>
              <a:srgbClr val="243D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" name="Google Shape;205;p20"/>
          <p:cNvSpPr txBox="1"/>
          <p:nvPr/>
        </p:nvSpPr>
        <p:spPr>
          <a:xfrm rot="-276117">
            <a:off x="11807267" y="4416796"/>
            <a:ext cx="3677282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Corporate partnerships</a:t>
            </a:r>
            <a:endParaRPr/>
          </a:p>
        </p:txBody>
      </p:sp>
      <p:grpSp>
        <p:nvGrpSpPr>
          <p:cNvPr id="206" name="Google Shape;206;p20"/>
          <p:cNvGrpSpPr/>
          <p:nvPr/>
        </p:nvGrpSpPr>
        <p:grpSpPr>
          <a:xfrm>
            <a:off x="12819977" y="7435680"/>
            <a:ext cx="4897940" cy="3189657"/>
            <a:chOff x="0" y="-115946"/>
            <a:chExt cx="6530586" cy="4252875"/>
          </a:xfrm>
        </p:grpSpPr>
        <p:grpSp>
          <p:nvGrpSpPr>
            <p:cNvPr id="207" name="Google Shape;207;p20"/>
            <p:cNvGrpSpPr/>
            <p:nvPr/>
          </p:nvGrpSpPr>
          <p:grpSpPr>
            <a:xfrm rot="218427">
              <a:off x="116215" y="80110"/>
              <a:ext cx="6298155" cy="3860764"/>
              <a:chOff x="0" y="-57150"/>
              <a:chExt cx="3098074" cy="1899117"/>
            </a:xfrm>
          </p:grpSpPr>
          <p:sp>
            <p:nvSpPr>
              <p:cNvPr id="208" name="Google Shape;208;p20"/>
              <p:cNvSpPr/>
              <p:nvPr/>
            </p:nvSpPr>
            <p:spPr>
              <a:xfrm>
                <a:off x="0" y="0"/>
                <a:ext cx="3098074" cy="1841967"/>
              </a:xfrm>
              <a:custGeom>
                <a:rect b="b" l="l" r="r" t="t"/>
                <a:pathLst>
                  <a:path extrusionOk="0" h="1841967" w="3098074">
                    <a:moveTo>
                      <a:pt x="0" y="0"/>
                    </a:moveTo>
                    <a:lnTo>
                      <a:pt x="3098074" y="0"/>
                    </a:lnTo>
                    <a:lnTo>
                      <a:pt x="3098074" y="1841967"/>
                    </a:lnTo>
                    <a:lnTo>
                      <a:pt x="0" y="1841967"/>
                    </a:lnTo>
                    <a:close/>
                  </a:path>
                </a:pathLst>
              </a:custGeom>
              <a:solidFill>
                <a:srgbClr val="FDF6E5"/>
              </a:solidFill>
              <a:ln>
                <a:noFill/>
              </a:ln>
            </p:spPr>
          </p:sp>
          <p:sp>
            <p:nvSpPr>
              <p:cNvPr id="209" name="Google Shape;209;p20"/>
              <p:cNvSpPr txBox="1"/>
              <p:nvPr/>
            </p:nvSpPr>
            <p:spPr>
              <a:xfrm>
                <a:off x="0" y="-57150"/>
                <a:ext cx="3098074" cy="1899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0" name="Google Shape;210;p20"/>
            <p:cNvSpPr/>
            <p:nvPr/>
          </p:nvSpPr>
          <p:spPr>
            <a:xfrm rot="218427">
              <a:off x="307160" y="408067"/>
              <a:ext cx="5908889" cy="3320796"/>
            </a:xfrm>
            <a:custGeom>
              <a:rect b="b" l="l" r="r" t="t"/>
              <a:pathLst>
                <a:path extrusionOk="0" h="3568700" w="6350000">
                  <a:moveTo>
                    <a:pt x="6270625" y="342900"/>
                  </a:moveTo>
                  <a:cubicBezTo>
                    <a:pt x="6255893" y="204470"/>
                    <a:pt x="6145530" y="94107"/>
                    <a:pt x="6007100" y="79375"/>
                  </a:cubicBezTo>
                  <a:lnTo>
                    <a:pt x="6007100" y="0"/>
                  </a:lnTo>
                  <a:lnTo>
                    <a:pt x="342900" y="0"/>
                  </a:lnTo>
                  <a:lnTo>
                    <a:pt x="342900" y="79375"/>
                  </a:lnTo>
                  <a:cubicBezTo>
                    <a:pt x="204470" y="94107"/>
                    <a:pt x="94107" y="204470"/>
                    <a:pt x="79375" y="342900"/>
                  </a:cubicBezTo>
                  <a:lnTo>
                    <a:pt x="0" y="342900"/>
                  </a:lnTo>
                  <a:lnTo>
                    <a:pt x="0" y="3225800"/>
                  </a:lnTo>
                  <a:lnTo>
                    <a:pt x="79375" y="3225800"/>
                  </a:lnTo>
                  <a:cubicBezTo>
                    <a:pt x="94107" y="3364230"/>
                    <a:pt x="204470" y="3474593"/>
                    <a:pt x="342900" y="3489325"/>
                  </a:cubicBezTo>
                  <a:lnTo>
                    <a:pt x="342900" y="3568700"/>
                  </a:lnTo>
                  <a:lnTo>
                    <a:pt x="6007100" y="3568700"/>
                  </a:lnTo>
                  <a:lnTo>
                    <a:pt x="6007100" y="3489325"/>
                  </a:lnTo>
                  <a:cubicBezTo>
                    <a:pt x="6145530" y="3474593"/>
                    <a:pt x="6255893" y="3364230"/>
                    <a:pt x="6270625" y="3225800"/>
                  </a:cubicBezTo>
                  <a:lnTo>
                    <a:pt x="6350000" y="3225800"/>
                  </a:lnTo>
                  <a:lnTo>
                    <a:pt x="6350000" y="342900"/>
                  </a:lnTo>
                  <a:lnTo>
                    <a:pt x="6270625" y="342900"/>
                  </a:lnTo>
                  <a:close/>
                  <a:moveTo>
                    <a:pt x="6286500" y="3162300"/>
                  </a:moveTo>
                  <a:lnTo>
                    <a:pt x="6208903" y="3162300"/>
                  </a:lnTo>
                  <a:lnTo>
                    <a:pt x="6208903" y="3194050"/>
                  </a:lnTo>
                  <a:cubicBezTo>
                    <a:pt x="6208903" y="3322828"/>
                    <a:pt x="6104128" y="3427603"/>
                    <a:pt x="5975350" y="3427603"/>
                  </a:cubicBezTo>
                  <a:lnTo>
                    <a:pt x="5943600" y="3427603"/>
                  </a:lnTo>
                  <a:lnTo>
                    <a:pt x="5943600" y="3505200"/>
                  </a:lnTo>
                  <a:lnTo>
                    <a:pt x="406400" y="3505200"/>
                  </a:lnTo>
                  <a:lnTo>
                    <a:pt x="406400" y="3427603"/>
                  </a:lnTo>
                  <a:lnTo>
                    <a:pt x="374650" y="3427603"/>
                  </a:lnTo>
                  <a:cubicBezTo>
                    <a:pt x="245872" y="3427603"/>
                    <a:pt x="141097" y="3322828"/>
                    <a:pt x="141097" y="3194050"/>
                  </a:cubicBezTo>
                  <a:lnTo>
                    <a:pt x="141097" y="3162300"/>
                  </a:lnTo>
                  <a:lnTo>
                    <a:pt x="63500" y="3162300"/>
                  </a:lnTo>
                  <a:lnTo>
                    <a:pt x="63500" y="406400"/>
                  </a:lnTo>
                  <a:lnTo>
                    <a:pt x="141097" y="406400"/>
                  </a:lnTo>
                  <a:lnTo>
                    <a:pt x="141097" y="374650"/>
                  </a:lnTo>
                  <a:cubicBezTo>
                    <a:pt x="141097" y="245872"/>
                    <a:pt x="245872" y="141097"/>
                    <a:pt x="374650" y="141097"/>
                  </a:cubicBezTo>
                  <a:lnTo>
                    <a:pt x="406400" y="141097"/>
                  </a:lnTo>
                  <a:lnTo>
                    <a:pt x="406400" y="63500"/>
                  </a:lnTo>
                  <a:lnTo>
                    <a:pt x="5943600" y="63500"/>
                  </a:lnTo>
                  <a:lnTo>
                    <a:pt x="5943600" y="141097"/>
                  </a:lnTo>
                  <a:lnTo>
                    <a:pt x="5975350" y="141097"/>
                  </a:lnTo>
                  <a:cubicBezTo>
                    <a:pt x="6104128" y="141097"/>
                    <a:pt x="6208903" y="245872"/>
                    <a:pt x="6208903" y="374650"/>
                  </a:cubicBezTo>
                  <a:lnTo>
                    <a:pt x="6208903" y="406400"/>
                  </a:lnTo>
                  <a:lnTo>
                    <a:pt x="6286500" y="406400"/>
                  </a:lnTo>
                  <a:lnTo>
                    <a:pt x="6286500" y="3162300"/>
                  </a:lnTo>
                  <a:close/>
                  <a:moveTo>
                    <a:pt x="6062853" y="411480"/>
                  </a:moveTo>
                  <a:cubicBezTo>
                    <a:pt x="6062853" y="343027"/>
                    <a:pt x="6007100" y="287274"/>
                    <a:pt x="5938647" y="287274"/>
                  </a:cubicBezTo>
                  <a:lnTo>
                    <a:pt x="5797677" y="287274"/>
                  </a:lnTo>
                  <a:lnTo>
                    <a:pt x="5797677" y="209677"/>
                  </a:lnTo>
                  <a:lnTo>
                    <a:pt x="550926" y="209677"/>
                  </a:lnTo>
                  <a:lnTo>
                    <a:pt x="549656" y="287274"/>
                  </a:lnTo>
                  <a:lnTo>
                    <a:pt x="411480" y="287274"/>
                  </a:lnTo>
                  <a:cubicBezTo>
                    <a:pt x="343027" y="287274"/>
                    <a:pt x="287274" y="343027"/>
                    <a:pt x="287274" y="411480"/>
                  </a:cubicBezTo>
                  <a:lnTo>
                    <a:pt x="287274" y="552450"/>
                  </a:lnTo>
                  <a:lnTo>
                    <a:pt x="209550" y="552450"/>
                  </a:lnTo>
                  <a:lnTo>
                    <a:pt x="209550" y="3016250"/>
                  </a:lnTo>
                  <a:lnTo>
                    <a:pt x="287147" y="3016250"/>
                  </a:lnTo>
                  <a:lnTo>
                    <a:pt x="287147" y="3157220"/>
                  </a:lnTo>
                  <a:cubicBezTo>
                    <a:pt x="287147" y="3225673"/>
                    <a:pt x="342900" y="3281426"/>
                    <a:pt x="411353" y="3281426"/>
                  </a:cubicBezTo>
                  <a:lnTo>
                    <a:pt x="552323" y="3281426"/>
                  </a:lnTo>
                  <a:lnTo>
                    <a:pt x="552323" y="3359023"/>
                  </a:lnTo>
                  <a:lnTo>
                    <a:pt x="5797423" y="3359023"/>
                  </a:lnTo>
                  <a:lnTo>
                    <a:pt x="5797423" y="3281426"/>
                  </a:lnTo>
                  <a:lnTo>
                    <a:pt x="5938393" y="3281426"/>
                  </a:lnTo>
                  <a:cubicBezTo>
                    <a:pt x="6006846" y="3281426"/>
                    <a:pt x="6062599" y="3225673"/>
                    <a:pt x="6062599" y="3157220"/>
                  </a:cubicBezTo>
                  <a:lnTo>
                    <a:pt x="6062599" y="3016250"/>
                  </a:lnTo>
                  <a:lnTo>
                    <a:pt x="6140196" y="3016250"/>
                  </a:lnTo>
                  <a:lnTo>
                    <a:pt x="6140196" y="552450"/>
                  </a:lnTo>
                  <a:lnTo>
                    <a:pt x="6062599" y="552450"/>
                  </a:lnTo>
                  <a:lnTo>
                    <a:pt x="6062599" y="411480"/>
                  </a:lnTo>
                  <a:close/>
                  <a:moveTo>
                    <a:pt x="6115050" y="577850"/>
                  </a:moveTo>
                  <a:lnTo>
                    <a:pt x="6115050" y="2990850"/>
                  </a:lnTo>
                  <a:lnTo>
                    <a:pt x="6037453" y="2990850"/>
                  </a:lnTo>
                  <a:lnTo>
                    <a:pt x="6037453" y="3157220"/>
                  </a:lnTo>
                  <a:cubicBezTo>
                    <a:pt x="6037453" y="3211703"/>
                    <a:pt x="5993130" y="3256026"/>
                    <a:pt x="5938647" y="3256026"/>
                  </a:cubicBezTo>
                  <a:lnTo>
                    <a:pt x="5772277" y="3256026"/>
                  </a:lnTo>
                  <a:lnTo>
                    <a:pt x="5772277" y="3333623"/>
                  </a:lnTo>
                  <a:lnTo>
                    <a:pt x="577977" y="3333623"/>
                  </a:lnTo>
                  <a:lnTo>
                    <a:pt x="577977" y="3256026"/>
                  </a:lnTo>
                  <a:lnTo>
                    <a:pt x="411480" y="3256026"/>
                  </a:lnTo>
                  <a:cubicBezTo>
                    <a:pt x="356997" y="3256026"/>
                    <a:pt x="312674" y="3211703"/>
                    <a:pt x="312674" y="3157220"/>
                  </a:cubicBezTo>
                  <a:lnTo>
                    <a:pt x="312674" y="2990850"/>
                  </a:lnTo>
                  <a:lnTo>
                    <a:pt x="234950" y="2990850"/>
                  </a:lnTo>
                  <a:lnTo>
                    <a:pt x="234950" y="577850"/>
                  </a:lnTo>
                  <a:lnTo>
                    <a:pt x="312547" y="577850"/>
                  </a:lnTo>
                  <a:lnTo>
                    <a:pt x="312547" y="411480"/>
                  </a:lnTo>
                  <a:cubicBezTo>
                    <a:pt x="312547" y="356997"/>
                    <a:pt x="356870" y="312674"/>
                    <a:pt x="411353" y="312674"/>
                  </a:cubicBezTo>
                  <a:lnTo>
                    <a:pt x="574548" y="312674"/>
                  </a:lnTo>
                  <a:lnTo>
                    <a:pt x="575818" y="235077"/>
                  </a:lnTo>
                  <a:lnTo>
                    <a:pt x="5772150" y="235077"/>
                  </a:lnTo>
                  <a:lnTo>
                    <a:pt x="5772150" y="312674"/>
                  </a:lnTo>
                  <a:lnTo>
                    <a:pt x="5938520" y="312674"/>
                  </a:lnTo>
                  <a:cubicBezTo>
                    <a:pt x="5993003" y="312674"/>
                    <a:pt x="6037326" y="356997"/>
                    <a:pt x="6037326" y="411480"/>
                  </a:cubicBezTo>
                  <a:lnTo>
                    <a:pt x="6037326" y="577850"/>
                  </a:lnTo>
                  <a:lnTo>
                    <a:pt x="6115050" y="577850"/>
                  </a:lnTo>
                  <a:close/>
                </a:path>
              </a:pathLst>
            </a:custGeom>
            <a:solidFill>
              <a:srgbClr val="D6AF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1" name="Google Shape;211;p20"/>
          <p:cNvSpPr txBox="1"/>
          <p:nvPr/>
        </p:nvSpPr>
        <p:spPr>
          <a:xfrm rot="218427">
            <a:off x="13294512" y="8864438"/>
            <a:ext cx="3943336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Referrals and repeat guests</a:t>
            </a:r>
            <a:endParaRPr/>
          </a:p>
        </p:txBody>
      </p:sp>
      <p:sp>
        <p:nvSpPr>
          <p:cNvPr id="212" name="Google Shape;212;p20"/>
          <p:cNvSpPr txBox="1"/>
          <p:nvPr/>
        </p:nvSpPr>
        <p:spPr>
          <a:xfrm>
            <a:off x="1028700" y="9392424"/>
            <a:ext cx="4314825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FDF6E5"/>
                </a:solidFill>
                <a:latin typeface="Crimson Pro"/>
                <a:ea typeface="Crimson Pro"/>
                <a:cs typeface="Crimson Pro"/>
                <a:sym typeface="Crimson Pr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Overview page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AF4C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1"/>
          <p:cNvGrpSpPr/>
          <p:nvPr/>
        </p:nvGrpSpPr>
        <p:grpSpPr>
          <a:xfrm>
            <a:off x="1028700" y="3021001"/>
            <a:ext cx="5086350" cy="6107766"/>
            <a:chOff x="0" y="-144661"/>
            <a:chExt cx="6781800" cy="8143688"/>
          </a:xfrm>
        </p:grpSpPr>
        <p:grpSp>
          <p:nvGrpSpPr>
            <p:cNvPr id="218" name="Google Shape;218;p21"/>
            <p:cNvGrpSpPr/>
            <p:nvPr/>
          </p:nvGrpSpPr>
          <p:grpSpPr>
            <a:xfrm>
              <a:off x="0" y="-144661"/>
              <a:ext cx="6781800" cy="8143688"/>
              <a:chOff x="0" y="-28575"/>
              <a:chExt cx="1339615" cy="1608630"/>
            </a:xfrm>
          </p:grpSpPr>
          <p:sp>
            <p:nvSpPr>
              <p:cNvPr id="219" name="Google Shape;219;p21"/>
              <p:cNvSpPr/>
              <p:nvPr/>
            </p:nvSpPr>
            <p:spPr>
              <a:xfrm>
                <a:off x="0" y="0"/>
                <a:ext cx="1339615" cy="1580055"/>
              </a:xfrm>
              <a:custGeom>
                <a:rect b="b" l="l" r="r" t="t"/>
                <a:pathLst>
                  <a:path extrusionOk="0" h="1580055" w="1339615">
                    <a:moveTo>
                      <a:pt x="0" y="0"/>
                    </a:moveTo>
                    <a:lnTo>
                      <a:pt x="1339615" y="0"/>
                    </a:lnTo>
                    <a:lnTo>
                      <a:pt x="1339615" y="1580055"/>
                    </a:lnTo>
                    <a:lnTo>
                      <a:pt x="0" y="1580055"/>
                    </a:lnTo>
                    <a:close/>
                  </a:path>
                </a:pathLst>
              </a:custGeom>
              <a:solidFill>
                <a:srgbClr val="FDF6E5"/>
              </a:solidFill>
              <a:ln>
                <a:noFill/>
              </a:ln>
            </p:spPr>
          </p:sp>
          <p:sp>
            <p:nvSpPr>
              <p:cNvPr id="220" name="Google Shape;220;p21"/>
              <p:cNvSpPr txBox="1"/>
              <p:nvPr/>
            </p:nvSpPr>
            <p:spPr>
              <a:xfrm>
                <a:off x="0" y="-28575"/>
                <a:ext cx="1339615" cy="16086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1" name="Google Shape;221;p21"/>
            <p:cNvSpPr/>
            <p:nvPr/>
          </p:nvSpPr>
          <p:spPr>
            <a:xfrm>
              <a:off x="244588" y="220636"/>
              <a:ext cx="6287672" cy="7556476"/>
            </a:xfrm>
            <a:custGeom>
              <a:rect b="b" l="l" r="r" t="t"/>
              <a:pathLst>
                <a:path extrusionOk="0" h="12014430" w="9997092">
                  <a:moveTo>
                    <a:pt x="9334660" y="0"/>
                  </a:moveTo>
                  <a:lnTo>
                    <a:pt x="662432" y="0"/>
                  </a:lnTo>
                  <a:cubicBezTo>
                    <a:pt x="297180" y="0"/>
                    <a:pt x="0" y="297180"/>
                    <a:pt x="0" y="662432"/>
                  </a:cubicBezTo>
                  <a:lnTo>
                    <a:pt x="0" y="11351998"/>
                  </a:lnTo>
                  <a:cubicBezTo>
                    <a:pt x="0" y="11717250"/>
                    <a:pt x="297180" y="12014430"/>
                    <a:pt x="662432" y="12014430"/>
                  </a:cubicBezTo>
                  <a:lnTo>
                    <a:pt x="9334660" y="12014430"/>
                  </a:lnTo>
                  <a:cubicBezTo>
                    <a:pt x="9699912" y="12014430"/>
                    <a:pt x="9997092" y="11717250"/>
                    <a:pt x="9997092" y="11351998"/>
                  </a:cubicBezTo>
                  <a:lnTo>
                    <a:pt x="9997092" y="662432"/>
                  </a:lnTo>
                  <a:cubicBezTo>
                    <a:pt x="9997092" y="297180"/>
                    <a:pt x="9699913" y="0"/>
                    <a:pt x="9334660" y="0"/>
                  </a:cubicBezTo>
                  <a:close/>
                  <a:moveTo>
                    <a:pt x="9933592" y="11351998"/>
                  </a:moveTo>
                  <a:cubicBezTo>
                    <a:pt x="9933592" y="11682198"/>
                    <a:pt x="9664860" y="11950930"/>
                    <a:pt x="9334660" y="11950930"/>
                  </a:cubicBezTo>
                  <a:lnTo>
                    <a:pt x="662432" y="11950930"/>
                  </a:lnTo>
                  <a:cubicBezTo>
                    <a:pt x="332232" y="11950930"/>
                    <a:pt x="63500" y="11682198"/>
                    <a:pt x="63500" y="11351998"/>
                  </a:cubicBezTo>
                  <a:lnTo>
                    <a:pt x="63500" y="662432"/>
                  </a:lnTo>
                  <a:cubicBezTo>
                    <a:pt x="63500" y="332232"/>
                    <a:pt x="332232" y="63500"/>
                    <a:pt x="662432" y="63500"/>
                  </a:cubicBezTo>
                  <a:lnTo>
                    <a:pt x="9334660" y="63500"/>
                  </a:lnTo>
                  <a:cubicBezTo>
                    <a:pt x="9664860" y="63500"/>
                    <a:pt x="9933592" y="332232"/>
                    <a:pt x="9933592" y="662432"/>
                  </a:cubicBezTo>
                  <a:lnTo>
                    <a:pt x="9933592" y="11351998"/>
                  </a:lnTo>
                  <a:close/>
                  <a:moveTo>
                    <a:pt x="9606567" y="390906"/>
                  </a:moveTo>
                  <a:lnTo>
                    <a:pt x="9606567" y="390525"/>
                  </a:lnTo>
                  <a:lnTo>
                    <a:pt x="9605552" y="390525"/>
                  </a:lnTo>
                  <a:cubicBezTo>
                    <a:pt x="9600599" y="347726"/>
                    <a:pt x="9572277" y="209423"/>
                    <a:pt x="9412765" y="209423"/>
                  </a:cubicBezTo>
                  <a:lnTo>
                    <a:pt x="584327" y="209423"/>
                  </a:lnTo>
                  <a:cubicBezTo>
                    <a:pt x="424942" y="209423"/>
                    <a:pt x="396494" y="347726"/>
                    <a:pt x="391668" y="390525"/>
                  </a:cubicBezTo>
                  <a:lnTo>
                    <a:pt x="390652" y="390525"/>
                  </a:lnTo>
                  <a:lnTo>
                    <a:pt x="390652" y="390906"/>
                  </a:lnTo>
                  <a:cubicBezTo>
                    <a:pt x="211709" y="399161"/>
                    <a:pt x="209550" y="582422"/>
                    <a:pt x="209550" y="584327"/>
                  </a:cubicBezTo>
                  <a:lnTo>
                    <a:pt x="209550" y="11430103"/>
                  </a:lnTo>
                  <a:cubicBezTo>
                    <a:pt x="209550" y="11432008"/>
                    <a:pt x="211709" y="11615269"/>
                    <a:pt x="390652" y="11623524"/>
                  </a:cubicBezTo>
                  <a:lnTo>
                    <a:pt x="390652" y="11623905"/>
                  </a:lnTo>
                  <a:lnTo>
                    <a:pt x="391668" y="11623905"/>
                  </a:lnTo>
                  <a:cubicBezTo>
                    <a:pt x="396621" y="11666704"/>
                    <a:pt x="424942" y="11805007"/>
                    <a:pt x="584327" y="11805007"/>
                  </a:cubicBezTo>
                  <a:lnTo>
                    <a:pt x="9412766" y="11805007"/>
                  </a:lnTo>
                  <a:cubicBezTo>
                    <a:pt x="9572151" y="11805007"/>
                    <a:pt x="9600599" y="11666704"/>
                    <a:pt x="9605552" y="11623905"/>
                  </a:cubicBezTo>
                  <a:lnTo>
                    <a:pt x="9606567" y="11623905"/>
                  </a:lnTo>
                  <a:lnTo>
                    <a:pt x="9606567" y="11623524"/>
                  </a:lnTo>
                  <a:cubicBezTo>
                    <a:pt x="9785510" y="11615269"/>
                    <a:pt x="9787669" y="11432008"/>
                    <a:pt x="9787669" y="11430103"/>
                  </a:cubicBezTo>
                  <a:lnTo>
                    <a:pt x="9787669" y="584327"/>
                  </a:lnTo>
                  <a:cubicBezTo>
                    <a:pt x="9787542" y="582422"/>
                    <a:pt x="9785383" y="399288"/>
                    <a:pt x="9606567" y="390906"/>
                  </a:cubicBezTo>
                  <a:close/>
                  <a:moveTo>
                    <a:pt x="9762142" y="11430103"/>
                  </a:moveTo>
                  <a:cubicBezTo>
                    <a:pt x="9762142" y="11436834"/>
                    <a:pt x="9759729" y="11590377"/>
                    <a:pt x="9605805" y="11598124"/>
                  </a:cubicBezTo>
                  <a:cubicBezTo>
                    <a:pt x="9599075" y="11497413"/>
                    <a:pt x="9515127" y="11417403"/>
                    <a:pt x="9412765" y="11417403"/>
                  </a:cubicBezTo>
                  <a:lnTo>
                    <a:pt x="9400065" y="11417403"/>
                  </a:lnTo>
                  <a:lnTo>
                    <a:pt x="9400065" y="11430103"/>
                  </a:lnTo>
                  <a:cubicBezTo>
                    <a:pt x="9400065" y="11532338"/>
                    <a:pt x="9479694" y="11616158"/>
                    <a:pt x="9580152" y="11623143"/>
                  </a:cubicBezTo>
                  <a:cubicBezTo>
                    <a:pt x="9575960" y="11662132"/>
                    <a:pt x="9551577" y="11779480"/>
                    <a:pt x="9412765" y="11779480"/>
                  </a:cubicBezTo>
                  <a:lnTo>
                    <a:pt x="584327" y="11779480"/>
                  </a:lnTo>
                  <a:cubicBezTo>
                    <a:pt x="445897" y="11779480"/>
                    <a:pt x="421259" y="11662132"/>
                    <a:pt x="416941" y="11623143"/>
                  </a:cubicBezTo>
                  <a:cubicBezTo>
                    <a:pt x="517398" y="11616158"/>
                    <a:pt x="597027" y="11532338"/>
                    <a:pt x="597027" y="11430103"/>
                  </a:cubicBezTo>
                  <a:lnTo>
                    <a:pt x="597027" y="11417403"/>
                  </a:lnTo>
                  <a:lnTo>
                    <a:pt x="584327" y="11417403"/>
                  </a:lnTo>
                  <a:cubicBezTo>
                    <a:pt x="481965" y="11417403"/>
                    <a:pt x="398018" y="11497286"/>
                    <a:pt x="391287" y="11598124"/>
                  </a:cubicBezTo>
                  <a:cubicBezTo>
                    <a:pt x="237363" y="11590504"/>
                    <a:pt x="234950" y="11436834"/>
                    <a:pt x="234950" y="11430103"/>
                  </a:cubicBezTo>
                  <a:lnTo>
                    <a:pt x="234950" y="584327"/>
                  </a:lnTo>
                  <a:cubicBezTo>
                    <a:pt x="234950" y="577596"/>
                    <a:pt x="237363" y="424053"/>
                    <a:pt x="391287" y="416306"/>
                  </a:cubicBezTo>
                  <a:cubicBezTo>
                    <a:pt x="398018" y="517017"/>
                    <a:pt x="481965" y="597027"/>
                    <a:pt x="584327" y="597027"/>
                  </a:cubicBezTo>
                  <a:lnTo>
                    <a:pt x="597027" y="597027"/>
                  </a:lnTo>
                  <a:lnTo>
                    <a:pt x="597027" y="584327"/>
                  </a:lnTo>
                  <a:cubicBezTo>
                    <a:pt x="597027" y="482092"/>
                    <a:pt x="517398" y="398272"/>
                    <a:pt x="416941" y="391287"/>
                  </a:cubicBezTo>
                  <a:cubicBezTo>
                    <a:pt x="421259" y="352298"/>
                    <a:pt x="445897" y="234950"/>
                    <a:pt x="584327" y="234950"/>
                  </a:cubicBezTo>
                  <a:lnTo>
                    <a:pt x="9412766" y="234950"/>
                  </a:lnTo>
                  <a:cubicBezTo>
                    <a:pt x="9551195" y="234950"/>
                    <a:pt x="9575833" y="352298"/>
                    <a:pt x="9580152" y="391287"/>
                  </a:cubicBezTo>
                  <a:cubicBezTo>
                    <a:pt x="9479694" y="398272"/>
                    <a:pt x="9400066" y="482092"/>
                    <a:pt x="9400066" y="584327"/>
                  </a:cubicBezTo>
                  <a:lnTo>
                    <a:pt x="9400066" y="597027"/>
                  </a:lnTo>
                  <a:lnTo>
                    <a:pt x="9412766" y="597027"/>
                  </a:lnTo>
                  <a:cubicBezTo>
                    <a:pt x="9515128" y="597027"/>
                    <a:pt x="9599075" y="517144"/>
                    <a:pt x="9605805" y="416306"/>
                  </a:cubicBezTo>
                  <a:cubicBezTo>
                    <a:pt x="9759729" y="423926"/>
                    <a:pt x="9762142" y="577596"/>
                    <a:pt x="9762142" y="584327"/>
                  </a:cubicBezTo>
                  <a:lnTo>
                    <a:pt x="9762142" y="11430103"/>
                  </a:lnTo>
                  <a:close/>
                </a:path>
              </a:pathLst>
            </a:custGeom>
            <a:solidFill>
              <a:srgbClr val="D6AF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" name="Google Shape;222;p21"/>
          <p:cNvSpPr txBox="1"/>
          <p:nvPr/>
        </p:nvSpPr>
        <p:spPr>
          <a:xfrm>
            <a:off x="1028700" y="1216899"/>
            <a:ext cx="162306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500" u="none" cap="none" strike="noStrike">
                <a:solidFill>
                  <a:srgbClr val="243D16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rPr>
              <a:t>Sales action plan</a:t>
            </a:r>
            <a:endParaRPr sz="8500">
              <a:latin typeface="Noto Serif Devanagari"/>
              <a:ea typeface="Noto Serif Devanagari"/>
              <a:cs typeface="Noto Serif Devanagari"/>
              <a:sym typeface="Noto Serif Devanagari"/>
            </a:endParaRPr>
          </a:p>
        </p:txBody>
      </p:sp>
      <p:sp>
        <p:nvSpPr>
          <p:cNvPr id="223" name="Google Shape;223;p21"/>
          <p:cNvSpPr txBox="1"/>
          <p:nvPr/>
        </p:nvSpPr>
        <p:spPr>
          <a:xfrm>
            <a:off x="1506692" y="4489245"/>
            <a:ext cx="4130400" cy="11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99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Generate qualified demand</a:t>
            </a:r>
            <a:endParaRPr/>
          </a:p>
        </p:txBody>
      </p:sp>
      <p:sp>
        <p:nvSpPr>
          <p:cNvPr id="224" name="Google Shape;224;p21"/>
          <p:cNvSpPr txBox="1"/>
          <p:nvPr/>
        </p:nvSpPr>
        <p:spPr>
          <a:xfrm>
            <a:off x="1506692" y="6916182"/>
            <a:ext cx="4130366" cy="1489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Focus marketing and partnerships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on high-value leisure and group segments to drive inquiries that align with pricing and availability goals.</a:t>
            </a:r>
            <a:endParaRPr/>
          </a:p>
        </p:txBody>
      </p:sp>
      <p:sp>
        <p:nvSpPr>
          <p:cNvPr id="225" name="Google Shape;225;p21"/>
          <p:cNvSpPr txBox="1"/>
          <p:nvPr/>
        </p:nvSpPr>
        <p:spPr>
          <a:xfrm>
            <a:off x="1506692" y="3668191"/>
            <a:ext cx="3589597" cy="573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Step 1</a:t>
            </a:r>
            <a:endParaRPr/>
          </a:p>
        </p:txBody>
      </p:sp>
      <p:cxnSp>
        <p:nvCxnSpPr>
          <p:cNvPr id="226" name="Google Shape;226;p21"/>
          <p:cNvCxnSpPr/>
          <p:nvPr/>
        </p:nvCxnSpPr>
        <p:spPr>
          <a:xfrm>
            <a:off x="1028700" y="762226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243D16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27" name="Google Shape;227;p21"/>
          <p:cNvGrpSpPr/>
          <p:nvPr/>
        </p:nvGrpSpPr>
        <p:grpSpPr>
          <a:xfrm>
            <a:off x="12172950" y="3021001"/>
            <a:ext cx="5086350" cy="6107766"/>
            <a:chOff x="0" y="-144661"/>
            <a:chExt cx="6781800" cy="8143688"/>
          </a:xfrm>
        </p:grpSpPr>
        <p:grpSp>
          <p:nvGrpSpPr>
            <p:cNvPr id="228" name="Google Shape;228;p21"/>
            <p:cNvGrpSpPr/>
            <p:nvPr/>
          </p:nvGrpSpPr>
          <p:grpSpPr>
            <a:xfrm>
              <a:off x="0" y="-144661"/>
              <a:ext cx="6781800" cy="8143688"/>
              <a:chOff x="0" y="-28575"/>
              <a:chExt cx="1339615" cy="1608630"/>
            </a:xfrm>
          </p:grpSpPr>
          <p:sp>
            <p:nvSpPr>
              <p:cNvPr id="229" name="Google Shape;229;p21"/>
              <p:cNvSpPr/>
              <p:nvPr/>
            </p:nvSpPr>
            <p:spPr>
              <a:xfrm>
                <a:off x="0" y="0"/>
                <a:ext cx="1339615" cy="1580055"/>
              </a:xfrm>
              <a:custGeom>
                <a:rect b="b" l="l" r="r" t="t"/>
                <a:pathLst>
                  <a:path extrusionOk="0" h="1580055" w="1339615">
                    <a:moveTo>
                      <a:pt x="0" y="0"/>
                    </a:moveTo>
                    <a:lnTo>
                      <a:pt x="1339615" y="0"/>
                    </a:lnTo>
                    <a:lnTo>
                      <a:pt x="1339615" y="1580055"/>
                    </a:lnTo>
                    <a:lnTo>
                      <a:pt x="0" y="1580055"/>
                    </a:lnTo>
                    <a:close/>
                  </a:path>
                </a:pathLst>
              </a:custGeom>
              <a:solidFill>
                <a:srgbClr val="FDF6E5"/>
              </a:solidFill>
              <a:ln>
                <a:noFill/>
              </a:ln>
            </p:spPr>
          </p:sp>
          <p:sp>
            <p:nvSpPr>
              <p:cNvPr id="230" name="Google Shape;230;p21"/>
              <p:cNvSpPr txBox="1"/>
              <p:nvPr/>
            </p:nvSpPr>
            <p:spPr>
              <a:xfrm>
                <a:off x="0" y="-28575"/>
                <a:ext cx="1339615" cy="16086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1" name="Google Shape;231;p21"/>
            <p:cNvSpPr/>
            <p:nvPr/>
          </p:nvSpPr>
          <p:spPr>
            <a:xfrm>
              <a:off x="244588" y="220636"/>
              <a:ext cx="6287672" cy="7556476"/>
            </a:xfrm>
            <a:custGeom>
              <a:rect b="b" l="l" r="r" t="t"/>
              <a:pathLst>
                <a:path extrusionOk="0" h="12014430" w="9997092">
                  <a:moveTo>
                    <a:pt x="9334660" y="0"/>
                  </a:moveTo>
                  <a:lnTo>
                    <a:pt x="662432" y="0"/>
                  </a:lnTo>
                  <a:cubicBezTo>
                    <a:pt x="297180" y="0"/>
                    <a:pt x="0" y="297180"/>
                    <a:pt x="0" y="662432"/>
                  </a:cubicBezTo>
                  <a:lnTo>
                    <a:pt x="0" y="11351998"/>
                  </a:lnTo>
                  <a:cubicBezTo>
                    <a:pt x="0" y="11717250"/>
                    <a:pt x="297180" y="12014430"/>
                    <a:pt x="662432" y="12014430"/>
                  </a:cubicBezTo>
                  <a:lnTo>
                    <a:pt x="9334660" y="12014430"/>
                  </a:lnTo>
                  <a:cubicBezTo>
                    <a:pt x="9699912" y="12014430"/>
                    <a:pt x="9997092" y="11717250"/>
                    <a:pt x="9997092" y="11351998"/>
                  </a:cubicBezTo>
                  <a:lnTo>
                    <a:pt x="9997092" y="662432"/>
                  </a:lnTo>
                  <a:cubicBezTo>
                    <a:pt x="9997092" y="297180"/>
                    <a:pt x="9699913" y="0"/>
                    <a:pt x="9334660" y="0"/>
                  </a:cubicBezTo>
                  <a:close/>
                  <a:moveTo>
                    <a:pt x="9933592" y="11351998"/>
                  </a:moveTo>
                  <a:cubicBezTo>
                    <a:pt x="9933592" y="11682198"/>
                    <a:pt x="9664860" y="11950930"/>
                    <a:pt x="9334660" y="11950930"/>
                  </a:cubicBezTo>
                  <a:lnTo>
                    <a:pt x="662432" y="11950930"/>
                  </a:lnTo>
                  <a:cubicBezTo>
                    <a:pt x="332232" y="11950930"/>
                    <a:pt x="63500" y="11682198"/>
                    <a:pt x="63500" y="11351998"/>
                  </a:cubicBezTo>
                  <a:lnTo>
                    <a:pt x="63500" y="662432"/>
                  </a:lnTo>
                  <a:cubicBezTo>
                    <a:pt x="63500" y="332232"/>
                    <a:pt x="332232" y="63500"/>
                    <a:pt x="662432" y="63500"/>
                  </a:cubicBezTo>
                  <a:lnTo>
                    <a:pt x="9334660" y="63500"/>
                  </a:lnTo>
                  <a:cubicBezTo>
                    <a:pt x="9664860" y="63500"/>
                    <a:pt x="9933592" y="332232"/>
                    <a:pt x="9933592" y="662432"/>
                  </a:cubicBezTo>
                  <a:lnTo>
                    <a:pt x="9933592" y="11351998"/>
                  </a:lnTo>
                  <a:close/>
                  <a:moveTo>
                    <a:pt x="9606567" y="390906"/>
                  </a:moveTo>
                  <a:lnTo>
                    <a:pt x="9606567" y="390525"/>
                  </a:lnTo>
                  <a:lnTo>
                    <a:pt x="9605552" y="390525"/>
                  </a:lnTo>
                  <a:cubicBezTo>
                    <a:pt x="9600599" y="347726"/>
                    <a:pt x="9572277" y="209423"/>
                    <a:pt x="9412765" y="209423"/>
                  </a:cubicBezTo>
                  <a:lnTo>
                    <a:pt x="584327" y="209423"/>
                  </a:lnTo>
                  <a:cubicBezTo>
                    <a:pt x="424942" y="209423"/>
                    <a:pt x="396494" y="347726"/>
                    <a:pt x="391668" y="390525"/>
                  </a:cubicBezTo>
                  <a:lnTo>
                    <a:pt x="390652" y="390525"/>
                  </a:lnTo>
                  <a:lnTo>
                    <a:pt x="390652" y="390906"/>
                  </a:lnTo>
                  <a:cubicBezTo>
                    <a:pt x="211709" y="399161"/>
                    <a:pt x="209550" y="582422"/>
                    <a:pt x="209550" y="584327"/>
                  </a:cubicBezTo>
                  <a:lnTo>
                    <a:pt x="209550" y="11430103"/>
                  </a:lnTo>
                  <a:cubicBezTo>
                    <a:pt x="209550" y="11432008"/>
                    <a:pt x="211709" y="11615269"/>
                    <a:pt x="390652" y="11623524"/>
                  </a:cubicBezTo>
                  <a:lnTo>
                    <a:pt x="390652" y="11623905"/>
                  </a:lnTo>
                  <a:lnTo>
                    <a:pt x="391668" y="11623905"/>
                  </a:lnTo>
                  <a:cubicBezTo>
                    <a:pt x="396621" y="11666704"/>
                    <a:pt x="424942" y="11805007"/>
                    <a:pt x="584327" y="11805007"/>
                  </a:cubicBezTo>
                  <a:lnTo>
                    <a:pt x="9412766" y="11805007"/>
                  </a:lnTo>
                  <a:cubicBezTo>
                    <a:pt x="9572151" y="11805007"/>
                    <a:pt x="9600599" y="11666704"/>
                    <a:pt x="9605552" y="11623905"/>
                  </a:cubicBezTo>
                  <a:lnTo>
                    <a:pt x="9606567" y="11623905"/>
                  </a:lnTo>
                  <a:lnTo>
                    <a:pt x="9606567" y="11623524"/>
                  </a:lnTo>
                  <a:cubicBezTo>
                    <a:pt x="9785510" y="11615269"/>
                    <a:pt x="9787669" y="11432008"/>
                    <a:pt x="9787669" y="11430103"/>
                  </a:cubicBezTo>
                  <a:lnTo>
                    <a:pt x="9787669" y="584327"/>
                  </a:lnTo>
                  <a:cubicBezTo>
                    <a:pt x="9787542" y="582422"/>
                    <a:pt x="9785383" y="399288"/>
                    <a:pt x="9606567" y="390906"/>
                  </a:cubicBezTo>
                  <a:close/>
                  <a:moveTo>
                    <a:pt x="9762142" y="11430103"/>
                  </a:moveTo>
                  <a:cubicBezTo>
                    <a:pt x="9762142" y="11436834"/>
                    <a:pt x="9759729" y="11590377"/>
                    <a:pt x="9605805" y="11598124"/>
                  </a:cubicBezTo>
                  <a:cubicBezTo>
                    <a:pt x="9599075" y="11497413"/>
                    <a:pt x="9515127" y="11417403"/>
                    <a:pt x="9412765" y="11417403"/>
                  </a:cubicBezTo>
                  <a:lnTo>
                    <a:pt x="9400065" y="11417403"/>
                  </a:lnTo>
                  <a:lnTo>
                    <a:pt x="9400065" y="11430103"/>
                  </a:lnTo>
                  <a:cubicBezTo>
                    <a:pt x="9400065" y="11532338"/>
                    <a:pt x="9479694" y="11616158"/>
                    <a:pt x="9580152" y="11623143"/>
                  </a:cubicBezTo>
                  <a:cubicBezTo>
                    <a:pt x="9575960" y="11662132"/>
                    <a:pt x="9551577" y="11779480"/>
                    <a:pt x="9412765" y="11779480"/>
                  </a:cubicBezTo>
                  <a:lnTo>
                    <a:pt x="584327" y="11779480"/>
                  </a:lnTo>
                  <a:cubicBezTo>
                    <a:pt x="445897" y="11779480"/>
                    <a:pt x="421259" y="11662132"/>
                    <a:pt x="416941" y="11623143"/>
                  </a:cubicBezTo>
                  <a:cubicBezTo>
                    <a:pt x="517398" y="11616158"/>
                    <a:pt x="597027" y="11532338"/>
                    <a:pt x="597027" y="11430103"/>
                  </a:cubicBezTo>
                  <a:lnTo>
                    <a:pt x="597027" y="11417403"/>
                  </a:lnTo>
                  <a:lnTo>
                    <a:pt x="584327" y="11417403"/>
                  </a:lnTo>
                  <a:cubicBezTo>
                    <a:pt x="481965" y="11417403"/>
                    <a:pt x="398018" y="11497286"/>
                    <a:pt x="391287" y="11598124"/>
                  </a:cubicBezTo>
                  <a:cubicBezTo>
                    <a:pt x="237363" y="11590504"/>
                    <a:pt x="234950" y="11436834"/>
                    <a:pt x="234950" y="11430103"/>
                  </a:cubicBezTo>
                  <a:lnTo>
                    <a:pt x="234950" y="584327"/>
                  </a:lnTo>
                  <a:cubicBezTo>
                    <a:pt x="234950" y="577596"/>
                    <a:pt x="237363" y="424053"/>
                    <a:pt x="391287" y="416306"/>
                  </a:cubicBezTo>
                  <a:cubicBezTo>
                    <a:pt x="398018" y="517017"/>
                    <a:pt x="481965" y="597027"/>
                    <a:pt x="584327" y="597027"/>
                  </a:cubicBezTo>
                  <a:lnTo>
                    <a:pt x="597027" y="597027"/>
                  </a:lnTo>
                  <a:lnTo>
                    <a:pt x="597027" y="584327"/>
                  </a:lnTo>
                  <a:cubicBezTo>
                    <a:pt x="597027" y="482092"/>
                    <a:pt x="517398" y="398272"/>
                    <a:pt x="416941" y="391287"/>
                  </a:cubicBezTo>
                  <a:cubicBezTo>
                    <a:pt x="421259" y="352298"/>
                    <a:pt x="445897" y="234950"/>
                    <a:pt x="584327" y="234950"/>
                  </a:cubicBezTo>
                  <a:lnTo>
                    <a:pt x="9412766" y="234950"/>
                  </a:lnTo>
                  <a:cubicBezTo>
                    <a:pt x="9551195" y="234950"/>
                    <a:pt x="9575833" y="352298"/>
                    <a:pt x="9580152" y="391287"/>
                  </a:cubicBezTo>
                  <a:cubicBezTo>
                    <a:pt x="9479694" y="398272"/>
                    <a:pt x="9400066" y="482092"/>
                    <a:pt x="9400066" y="584327"/>
                  </a:cubicBezTo>
                  <a:lnTo>
                    <a:pt x="9400066" y="597027"/>
                  </a:lnTo>
                  <a:lnTo>
                    <a:pt x="9412766" y="597027"/>
                  </a:lnTo>
                  <a:cubicBezTo>
                    <a:pt x="9515128" y="597027"/>
                    <a:pt x="9599075" y="517144"/>
                    <a:pt x="9605805" y="416306"/>
                  </a:cubicBezTo>
                  <a:cubicBezTo>
                    <a:pt x="9759729" y="423926"/>
                    <a:pt x="9762142" y="577596"/>
                    <a:pt x="9762142" y="584327"/>
                  </a:cubicBezTo>
                  <a:lnTo>
                    <a:pt x="9762142" y="11430103"/>
                  </a:lnTo>
                  <a:close/>
                </a:path>
              </a:pathLst>
            </a:custGeom>
            <a:solidFill>
              <a:srgbClr val="D6AF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2" name="Google Shape;232;p21"/>
          <p:cNvSpPr txBox="1"/>
          <p:nvPr/>
        </p:nvSpPr>
        <p:spPr>
          <a:xfrm>
            <a:off x="12650942" y="4489245"/>
            <a:ext cx="4130366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99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Deliver and retain</a:t>
            </a:r>
            <a:endParaRPr/>
          </a:p>
        </p:txBody>
      </p:sp>
      <p:sp>
        <p:nvSpPr>
          <p:cNvPr id="233" name="Google Shape;233;p21"/>
          <p:cNvSpPr txBox="1"/>
          <p:nvPr/>
        </p:nvSpPr>
        <p:spPr>
          <a:xfrm>
            <a:off x="12650942" y="7287657"/>
            <a:ext cx="4130366" cy="1118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Ensure a smooth stay experience that encourages repeat bookings, referrals, and long-term loyalty.</a:t>
            </a:r>
            <a:endParaRPr/>
          </a:p>
        </p:txBody>
      </p:sp>
      <p:sp>
        <p:nvSpPr>
          <p:cNvPr id="234" name="Google Shape;234;p21"/>
          <p:cNvSpPr txBox="1"/>
          <p:nvPr/>
        </p:nvSpPr>
        <p:spPr>
          <a:xfrm>
            <a:off x="12650942" y="3668191"/>
            <a:ext cx="3648075" cy="573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Step 3</a:t>
            </a:r>
            <a:endParaRPr/>
          </a:p>
        </p:txBody>
      </p:sp>
      <p:grpSp>
        <p:nvGrpSpPr>
          <p:cNvPr id="235" name="Google Shape;235;p21"/>
          <p:cNvGrpSpPr/>
          <p:nvPr/>
        </p:nvGrpSpPr>
        <p:grpSpPr>
          <a:xfrm>
            <a:off x="6600825" y="3021001"/>
            <a:ext cx="5086350" cy="6107766"/>
            <a:chOff x="0" y="-144661"/>
            <a:chExt cx="6781800" cy="8143688"/>
          </a:xfrm>
        </p:grpSpPr>
        <p:grpSp>
          <p:nvGrpSpPr>
            <p:cNvPr id="236" name="Google Shape;236;p21"/>
            <p:cNvGrpSpPr/>
            <p:nvPr/>
          </p:nvGrpSpPr>
          <p:grpSpPr>
            <a:xfrm>
              <a:off x="0" y="-144661"/>
              <a:ext cx="6781800" cy="8143688"/>
              <a:chOff x="0" y="-28575"/>
              <a:chExt cx="1339615" cy="1608630"/>
            </a:xfrm>
          </p:grpSpPr>
          <p:sp>
            <p:nvSpPr>
              <p:cNvPr id="237" name="Google Shape;237;p21"/>
              <p:cNvSpPr/>
              <p:nvPr/>
            </p:nvSpPr>
            <p:spPr>
              <a:xfrm>
                <a:off x="0" y="0"/>
                <a:ext cx="1339615" cy="1580055"/>
              </a:xfrm>
              <a:custGeom>
                <a:rect b="b" l="l" r="r" t="t"/>
                <a:pathLst>
                  <a:path extrusionOk="0" h="1580055" w="1339615">
                    <a:moveTo>
                      <a:pt x="0" y="0"/>
                    </a:moveTo>
                    <a:lnTo>
                      <a:pt x="1339615" y="0"/>
                    </a:lnTo>
                    <a:lnTo>
                      <a:pt x="1339615" y="1580055"/>
                    </a:lnTo>
                    <a:lnTo>
                      <a:pt x="0" y="1580055"/>
                    </a:lnTo>
                    <a:close/>
                  </a:path>
                </a:pathLst>
              </a:custGeom>
              <a:solidFill>
                <a:srgbClr val="FDF6E5"/>
              </a:solidFill>
              <a:ln>
                <a:noFill/>
              </a:ln>
            </p:spPr>
          </p:sp>
          <p:sp>
            <p:nvSpPr>
              <p:cNvPr id="238" name="Google Shape;238;p21"/>
              <p:cNvSpPr txBox="1"/>
              <p:nvPr/>
            </p:nvSpPr>
            <p:spPr>
              <a:xfrm>
                <a:off x="0" y="-28575"/>
                <a:ext cx="1339615" cy="16086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9" name="Google Shape;239;p21"/>
            <p:cNvSpPr/>
            <p:nvPr/>
          </p:nvSpPr>
          <p:spPr>
            <a:xfrm>
              <a:off x="244588" y="220636"/>
              <a:ext cx="6287672" cy="7556476"/>
            </a:xfrm>
            <a:custGeom>
              <a:rect b="b" l="l" r="r" t="t"/>
              <a:pathLst>
                <a:path extrusionOk="0" h="12014430" w="9997092">
                  <a:moveTo>
                    <a:pt x="9334660" y="0"/>
                  </a:moveTo>
                  <a:lnTo>
                    <a:pt x="662432" y="0"/>
                  </a:lnTo>
                  <a:cubicBezTo>
                    <a:pt x="297180" y="0"/>
                    <a:pt x="0" y="297180"/>
                    <a:pt x="0" y="662432"/>
                  </a:cubicBezTo>
                  <a:lnTo>
                    <a:pt x="0" y="11351998"/>
                  </a:lnTo>
                  <a:cubicBezTo>
                    <a:pt x="0" y="11717250"/>
                    <a:pt x="297180" y="12014430"/>
                    <a:pt x="662432" y="12014430"/>
                  </a:cubicBezTo>
                  <a:lnTo>
                    <a:pt x="9334660" y="12014430"/>
                  </a:lnTo>
                  <a:cubicBezTo>
                    <a:pt x="9699912" y="12014430"/>
                    <a:pt x="9997092" y="11717250"/>
                    <a:pt x="9997092" y="11351998"/>
                  </a:cubicBezTo>
                  <a:lnTo>
                    <a:pt x="9997092" y="662432"/>
                  </a:lnTo>
                  <a:cubicBezTo>
                    <a:pt x="9997092" y="297180"/>
                    <a:pt x="9699913" y="0"/>
                    <a:pt x="9334660" y="0"/>
                  </a:cubicBezTo>
                  <a:close/>
                  <a:moveTo>
                    <a:pt x="9933592" y="11351998"/>
                  </a:moveTo>
                  <a:cubicBezTo>
                    <a:pt x="9933592" y="11682198"/>
                    <a:pt x="9664860" y="11950930"/>
                    <a:pt x="9334660" y="11950930"/>
                  </a:cubicBezTo>
                  <a:lnTo>
                    <a:pt x="662432" y="11950930"/>
                  </a:lnTo>
                  <a:cubicBezTo>
                    <a:pt x="332232" y="11950930"/>
                    <a:pt x="63500" y="11682198"/>
                    <a:pt x="63500" y="11351998"/>
                  </a:cubicBezTo>
                  <a:lnTo>
                    <a:pt x="63500" y="662432"/>
                  </a:lnTo>
                  <a:cubicBezTo>
                    <a:pt x="63500" y="332232"/>
                    <a:pt x="332232" y="63500"/>
                    <a:pt x="662432" y="63500"/>
                  </a:cubicBezTo>
                  <a:lnTo>
                    <a:pt x="9334660" y="63500"/>
                  </a:lnTo>
                  <a:cubicBezTo>
                    <a:pt x="9664860" y="63500"/>
                    <a:pt x="9933592" y="332232"/>
                    <a:pt x="9933592" y="662432"/>
                  </a:cubicBezTo>
                  <a:lnTo>
                    <a:pt x="9933592" y="11351998"/>
                  </a:lnTo>
                  <a:close/>
                  <a:moveTo>
                    <a:pt x="9606567" y="390906"/>
                  </a:moveTo>
                  <a:lnTo>
                    <a:pt x="9606567" y="390525"/>
                  </a:lnTo>
                  <a:lnTo>
                    <a:pt x="9605552" y="390525"/>
                  </a:lnTo>
                  <a:cubicBezTo>
                    <a:pt x="9600599" y="347726"/>
                    <a:pt x="9572277" y="209423"/>
                    <a:pt x="9412765" y="209423"/>
                  </a:cubicBezTo>
                  <a:lnTo>
                    <a:pt x="584327" y="209423"/>
                  </a:lnTo>
                  <a:cubicBezTo>
                    <a:pt x="424942" y="209423"/>
                    <a:pt x="396494" y="347726"/>
                    <a:pt x="391668" y="390525"/>
                  </a:cubicBezTo>
                  <a:lnTo>
                    <a:pt x="390652" y="390525"/>
                  </a:lnTo>
                  <a:lnTo>
                    <a:pt x="390652" y="390906"/>
                  </a:lnTo>
                  <a:cubicBezTo>
                    <a:pt x="211709" y="399161"/>
                    <a:pt x="209550" y="582422"/>
                    <a:pt x="209550" y="584327"/>
                  </a:cubicBezTo>
                  <a:lnTo>
                    <a:pt x="209550" y="11430103"/>
                  </a:lnTo>
                  <a:cubicBezTo>
                    <a:pt x="209550" y="11432008"/>
                    <a:pt x="211709" y="11615269"/>
                    <a:pt x="390652" y="11623524"/>
                  </a:cubicBezTo>
                  <a:lnTo>
                    <a:pt x="390652" y="11623905"/>
                  </a:lnTo>
                  <a:lnTo>
                    <a:pt x="391668" y="11623905"/>
                  </a:lnTo>
                  <a:cubicBezTo>
                    <a:pt x="396621" y="11666704"/>
                    <a:pt x="424942" y="11805007"/>
                    <a:pt x="584327" y="11805007"/>
                  </a:cubicBezTo>
                  <a:lnTo>
                    <a:pt x="9412766" y="11805007"/>
                  </a:lnTo>
                  <a:cubicBezTo>
                    <a:pt x="9572151" y="11805007"/>
                    <a:pt x="9600599" y="11666704"/>
                    <a:pt x="9605552" y="11623905"/>
                  </a:cubicBezTo>
                  <a:lnTo>
                    <a:pt x="9606567" y="11623905"/>
                  </a:lnTo>
                  <a:lnTo>
                    <a:pt x="9606567" y="11623524"/>
                  </a:lnTo>
                  <a:cubicBezTo>
                    <a:pt x="9785510" y="11615269"/>
                    <a:pt x="9787669" y="11432008"/>
                    <a:pt x="9787669" y="11430103"/>
                  </a:cubicBezTo>
                  <a:lnTo>
                    <a:pt x="9787669" y="584327"/>
                  </a:lnTo>
                  <a:cubicBezTo>
                    <a:pt x="9787542" y="582422"/>
                    <a:pt x="9785383" y="399288"/>
                    <a:pt x="9606567" y="390906"/>
                  </a:cubicBezTo>
                  <a:close/>
                  <a:moveTo>
                    <a:pt x="9762142" y="11430103"/>
                  </a:moveTo>
                  <a:cubicBezTo>
                    <a:pt x="9762142" y="11436834"/>
                    <a:pt x="9759729" y="11590377"/>
                    <a:pt x="9605805" y="11598124"/>
                  </a:cubicBezTo>
                  <a:cubicBezTo>
                    <a:pt x="9599075" y="11497413"/>
                    <a:pt x="9515127" y="11417403"/>
                    <a:pt x="9412765" y="11417403"/>
                  </a:cubicBezTo>
                  <a:lnTo>
                    <a:pt x="9400065" y="11417403"/>
                  </a:lnTo>
                  <a:lnTo>
                    <a:pt x="9400065" y="11430103"/>
                  </a:lnTo>
                  <a:cubicBezTo>
                    <a:pt x="9400065" y="11532338"/>
                    <a:pt x="9479694" y="11616158"/>
                    <a:pt x="9580152" y="11623143"/>
                  </a:cubicBezTo>
                  <a:cubicBezTo>
                    <a:pt x="9575960" y="11662132"/>
                    <a:pt x="9551577" y="11779480"/>
                    <a:pt x="9412765" y="11779480"/>
                  </a:cubicBezTo>
                  <a:lnTo>
                    <a:pt x="584327" y="11779480"/>
                  </a:lnTo>
                  <a:cubicBezTo>
                    <a:pt x="445897" y="11779480"/>
                    <a:pt x="421259" y="11662132"/>
                    <a:pt x="416941" y="11623143"/>
                  </a:cubicBezTo>
                  <a:cubicBezTo>
                    <a:pt x="517398" y="11616158"/>
                    <a:pt x="597027" y="11532338"/>
                    <a:pt x="597027" y="11430103"/>
                  </a:cubicBezTo>
                  <a:lnTo>
                    <a:pt x="597027" y="11417403"/>
                  </a:lnTo>
                  <a:lnTo>
                    <a:pt x="584327" y="11417403"/>
                  </a:lnTo>
                  <a:cubicBezTo>
                    <a:pt x="481965" y="11417403"/>
                    <a:pt x="398018" y="11497286"/>
                    <a:pt x="391287" y="11598124"/>
                  </a:cubicBezTo>
                  <a:cubicBezTo>
                    <a:pt x="237363" y="11590504"/>
                    <a:pt x="234950" y="11436834"/>
                    <a:pt x="234950" y="11430103"/>
                  </a:cubicBezTo>
                  <a:lnTo>
                    <a:pt x="234950" y="584327"/>
                  </a:lnTo>
                  <a:cubicBezTo>
                    <a:pt x="234950" y="577596"/>
                    <a:pt x="237363" y="424053"/>
                    <a:pt x="391287" y="416306"/>
                  </a:cubicBezTo>
                  <a:cubicBezTo>
                    <a:pt x="398018" y="517017"/>
                    <a:pt x="481965" y="597027"/>
                    <a:pt x="584327" y="597027"/>
                  </a:cubicBezTo>
                  <a:lnTo>
                    <a:pt x="597027" y="597027"/>
                  </a:lnTo>
                  <a:lnTo>
                    <a:pt x="597027" y="584327"/>
                  </a:lnTo>
                  <a:cubicBezTo>
                    <a:pt x="597027" y="482092"/>
                    <a:pt x="517398" y="398272"/>
                    <a:pt x="416941" y="391287"/>
                  </a:cubicBezTo>
                  <a:cubicBezTo>
                    <a:pt x="421259" y="352298"/>
                    <a:pt x="445897" y="234950"/>
                    <a:pt x="584327" y="234950"/>
                  </a:cubicBezTo>
                  <a:lnTo>
                    <a:pt x="9412766" y="234950"/>
                  </a:lnTo>
                  <a:cubicBezTo>
                    <a:pt x="9551195" y="234950"/>
                    <a:pt x="9575833" y="352298"/>
                    <a:pt x="9580152" y="391287"/>
                  </a:cubicBezTo>
                  <a:cubicBezTo>
                    <a:pt x="9479694" y="398272"/>
                    <a:pt x="9400066" y="482092"/>
                    <a:pt x="9400066" y="584327"/>
                  </a:cubicBezTo>
                  <a:lnTo>
                    <a:pt x="9400066" y="597027"/>
                  </a:lnTo>
                  <a:lnTo>
                    <a:pt x="9412766" y="597027"/>
                  </a:lnTo>
                  <a:cubicBezTo>
                    <a:pt x="9515128" y="597027"/>
                    <a:pt x="9599075" y="517144"/>
                    <a:pt x="9605805" y="416306"/>
                  </a:cubicBezTo>
                  <a:cubicBezTo>
                    <a:pt x="9759729" y="423926"/>
                    <a:pt x="9762142" y="577596"/>
                    <a:pt x="9762142" y="584327"/>
                  </a:cubicBezTo>
                  <a:lnTo>
                    <a:pt x="9762142" y="11430103"/>
                  </a:lnTo>
                  <a:close/>
                </a:path>
              </a:pathLst>
            </a:custGeom>
            <a:solidFill>
              <a:srgbClr val="D6AF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0" name="Google Shape;240;p21"/>
          <p:cNvSpPr txBox="1"/>
          <p:nvPr/>
        </p:nvSpPr>
        <p:spPr>
          <a:xfrm>
            <a:off x="7078817" y="4489245"/>
            <a:ext cx="4130400" cy="11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99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Convert inquiries efficiently</a:t>
            </a:r>
            <a:endParaRPr/>
          </a:p>
        </p:txBody>
      </p:sp>
      <p:sp>
        <p:nvSpPr>
          <p:cNvPr id="241" name="Google Shape;241;p21"/>
          <p:cNvSpPr txBox="1"/>
          <p:nvPr/>
        </p:nvSpPr>
        <p:spPr>
          <a:xfrm>
            <a:off x="7078817" y="7287657"/>
            <a:ext cx="4130366" cy="1118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Respond quickly with clear rates and flexible options to help guests confidently book.</a:t>
            </a:r>
            <a:endParaRPr/>
          </a:p>
        </p:txBody>
      </p:sp>
      <p:sp>
        <p:nvSpPr>
          <p:cNvPr id="242" name="Google Shape;242;p21"/>
          <p:cNvSpPr txBox="1"/>
          <p:nvPr/>
        </p:nvSpPr>
        <p:spPr>
          <a:xfrm>
            <a:off x="7078817" y="3668191"/>
            <a:ext cx="3589597" cy="573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</a:rPr>
              <a:t>Step 2</a:t>
            </a:r>
            <a:endParaRPr/>
          </a:p>
        </p:txBody>
      </p:sp>
      <p:sp>
        <p:nvSpPr>
          <p:cNvPr id="243" name="Google Shape;243;p21"/>
          <p:cNvSpPr txBox="1"/>
          <p:nvPr/>
        </p:nvSpPr>
        <p:spPr>
          <a:xfrm>
            <a:off x="1028700" y="9392424"/>
            <a:ext cx="4314825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243D16"/>
                </a:solidFill>
                <a:latin typeface="Crimson Pro"/>
                <a:ea typeface="Crimson Pro"/>
                <a:cs typeface="Crimson Pro"/>
                <a:sym typeface="Crimson Pr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Overview page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