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Inter SemiBold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Bungee"/>
      <p:regular r:id="rId29"/>
    </p:embeddedFont>
    <p:embeddedFont>
      <p:font typeface="Inter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333114-B48B-46D5-A6F2-D8830EB9B557}">
  <a:tblStyle styleId="{BB333114-B48B-46D5-A6F2-D8830EB9B55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SemiBold-boldItalic.fntdata"/><Relationship Id="rId23" Type="http://schemas.openxmlformats.org/officeDocument/2006/relationships/font" Target="fonts/Inter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unge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Medium-bold.fntdata"/><Relationship Id="rId30" Type="http://schemas.openxmlformats.org/officeDocument/2006/relationships/font" Target="fonts/InterMedium-regular.fntdata"/><Relationship Id="rId11" Type="http://schemas.openxmlformats.org/officeDocument/2006/relationships/slide" Target="slides/slide5.xml"/><Relationship Id="rId33" Type="http://schemas.openxmlformats.org/officeDocument/2006/relationships/font" Target="fonts/Inter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Inter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 rot="10800000">
            <a:off x="14025563" y="56"/>
            <a:ext cx="0" cy="10350600"/>
          </a:xfrm>
          <a:prstGeom prst="straightConnector1">
            <a:avLst/>
          </a:prstGeom>
          <a:noFill/>
          <a:ln cap="flat" cmpd="sng" w="19050">
            <a:solidFill>
              <a:srgbClr val="FFFAF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034155" y="6612058"/>
            <a:ext cx="612120" cy="612120"/>
            <a:chOff x="0" y="0"/>
            <a:chExt cx="812800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2717857" y="6612058"/>
            <a:ext cx="612120" cy="612120"/>
            <a:chOff x="0" y="0"/>
            <a:chExt cx="812800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3401560" y="6612058"/>
            <a:ext cx="612120" cy="612120"/>
            <a:chOff x="0" y="0"/>
            <a:chExt cx="812800" cy="8128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B080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4085262" y="6612058"/>
            <a:ext cx="612120" cy="612120"/>
            <a:chOff x="0" y="0"/>
            <a:chExt cx="812800" cy="8128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88FF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350452" y="6612058"/>
            <a:ext cx="612120" cy="612120"/>
            <a:chOff x="0" y="0"/>
            <a:chExt cx="812800" cy="8128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666750" y="6612058"/>
            <a:ext cx="612120" cy="612120"/>
            <a:chOff x="0" y="0"/>
            <a:chExt cx="812800" cy="8128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750550" y="1369883"/>
            <a:ext cx="8229600" cy="4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8000"/>
              <a:buFont typeface="Bungee"/>
              <a:buNone/>
              <a:defRPr i="0" sz="80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AF0"/>
              </a:buClr>
              <a:buSzPts val="1400"/>
              <a:buNone/>
              <a:defRPr sz="1800">
                <a:solidFill>
                  <a:srgbClr val="FFFAF0"/>
                </a:solidFill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666750" y="7855400"/>
            <a:ext cx="82296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»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AF0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3"/>
          <p:cNvSpPr/>
          <p:nvPr>
            <p:ph idx="2" type="pic"/>
          </p:nvPr>
        </p:nvSpPr>
        <p:spPr>
          <a:xfrm>
            <a:off x="10929100" y="1347050"/>
            <a:ext cx="6023700" cy="7656600"/>
          </a:xfrm>
          <a:prstGeom prst="roundRect">
            <a:avLst>
              <a:gd fmla="val 8117" name="adj"/>
            </a:avLst>
          </a:prstGeom>
          <a:noFill/>
          <a:ln cap="flat" cmpd="sng" w="28575">
            <a:solidFill>
              <a:srgbClr val="FFFAF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8EB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4"/>
          <p:cNvCxnSpPr/>
          <p:nvPr/>
        </p:nvCxnSpPr>
        <p:spPr>
          <a:xfrm rot="10800000">
            <a:off x="13673137" y="-57600"/>
            <a:ext cx="0" cy="1034460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" name="Google Shape;40;p4"/>
          <p:cNvGrpSpPr/>
          <p:nvPr/>
        </p:nvGrpSpPr>
        <p:grpSpPr>
          <a:xfrm>
            <a:off x="10773228" y="2149683"/>
            <a:ext cx="5818925" cy="5753799"/>
            <a:chOff x="0" y="-57150"/>
            <a:chExt cx="1421712" cy="14058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21712" cy="1348645"/>
            </a:xfrm>
            <a:custGeom>
              <a:rect b="b" l="l" r="r" t="t"/>
              <a:pathLst>
                <a:path extrusionOk="0" h="1348645" w="1421712">
                  <a:moveTo>
                    <a:pt x="26610" y="0"/>
                  </a:moveTo>
                  <a:lnTo>
                    <a:pt x="1395102" y="0"/>
                  </a:lnTo>
                  <a:cubicBezTo>
                    <a:pt x="1409798" y="0"/>
                    <a:pt x="1421712" y="11914"/>
                    <a:pt x="1421712" y="26610"/>
                  </a:cubicBezTo>
                  <a:lnTo>
                    <a:pt x="1421712" y="1322035"/>
                  </a:lnTo>
                  <a:cubicBezTo>
                    <a:pt x="1421712" y="1336731"/>
                    <a:pt x="1409798" y="1348645"/>
                    <a:pt x="1395102" y="1348645"/>
                  </a:cubicBezTo>
                  <a:lnTo>
                    <a:pt x="26610" y="1348645"/>
                  </a:lnTo>
                  <a:cubicBezTo>
                    <a:pt x="11914" y="1348645"/>
                    <a:pt x="0" y="1336731"/>
                    <a:pt x="0" y="1322035"/>
                  </a:cubicBezTo>
                  <a:lnTo>
                    <a:pt x="0" y="26610"/>
                  </a:lnTo>
                  <a:cubicBezTo>
                    <a:pt x="0" y="11914"/>
                    <a:pt x="11914" y="0"/>
                    <a:pt x="26610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 txBox="1"/>
            <p:nvPr/>
          </p:nvSpPr>
          <p:spPr>
            <a:xfrm>
              <a:off x="0" y="-57150"/>
              <a:ext cx="1421700" cy="14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4"/>
          <p:cNvSpPr txBox="1"/>
          <p:nvPr>
            <p:ph type="title"/>
          </p:nvPr>
        </p:nvSpPr>
        <p:spPr>
          <a:xfrm>
            <a:off x="750550" y="3646803"/>
            <a:ext cx="82296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8000"/>
              <a:buFont typeface="Bungee"/>
              <a:buNone/>
              <a:defRPr i="0" sz="80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11310500" y="2848800"/>
            <a:ext cx="4752300" cy="4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44B4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5"/>
          <p:cNvCxnSpPr/>
          <p:nvPr/>
        </p:nvCxnSpPr>
        <p:spPr>
          <a:xfrm>
            <a:off x="0" y="6606636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" name="Google Shape;47;p5"/>
          <p:cNvGrpSpPr/>
          <p:nvPr/>
        </p:nvGrpSpPr>
        <p:grpSpPr>
          <a:xfrm>
            <a:off x="666750" y="4538006"/>
            <a:ext cx="7999573" cy="3903399"/>
            <a:chOff x="0" y="-57150"/>
            <a:chExt cx="1954500" cy="953700"/>
          </a:xfrm>
        </p:grpSpPr>
        <p:sp>
          <p:nvSpPr>
            <p:cNvPr id="48" name="Google Shape;48;p5"/>
            <p:cNvSpPr/>
            <p:nvPr/>
          </p:nvSpPr>
          <p:spPr>
            <a:xfrm>
              <a:off x="0" y="0"/>
              <a:ext cx="1954401" cy="896547"/>
            </a:xfrm>
            <a:custGeom>
              <a:rect b="b" l="l" r="r" t="t"/>
              <a:pathLst>
                <a:path extrusionOk="0" h="896547" w="1954401">
                  <a:moveTo>
                    <a:pt x="19357" y="0"/>
                  </a:moveTo>
                  <a:lnTo>
                    <a:pt x="1935044" y="0"/>
                  </a:lnTo>
                  <a:cubicBezTo>
                    <a:pt x="1945735" y="0"/>
                    <a:pt x="1954401" y="8666"/>
                    <a:pt x="1954401" y="19357"/>
                  </a:cubicBezTo>
                  <a:lnTo>
                    <a:pt x="1954401" y="877190"/>
                  </a:lnTo>
                  <a:cubicBezTo>
                    <a:pt x="1954401" y="887880"/>
                    <a:pt x="1945735" y="896547"/>
                    <a:pt x="1935044" y="896547"/>
                  </a:cubicBezTo>
                  <a:lnTo>
                    <a:pt x="19357" y="896547"/>
                  </a:lnTo>
                  <a:cubicBezTo>
                    <a:pt x="8666" y="896547"/>
                    <a:pt x="0" y="887880"/>
                    <a:pt x="0" y="877190"/>
                  </a:cubicBezTo>
                  <a:lnTo>
                    <a:pt x="0" y="19357"/>
                  </a:lnTo>
                  <a:cubicBezTo>
                    <a:pt x="0" y="8666"/>
                    <a:pt x="8666" y="0"/>
                    <a:pt x="19357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 txBox="1"/>
            <p:nvPr/>
          </p:nvSpPr>
          <p:spPr>
            <a:xfrm>
              <a:off x="0" y="-57150"/>
              <a:ext cx="1954500" cy="9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5"/>
          <p:cNvSpPr txBox="1"/>
          <p:nvPr>
            <p:ph type="title"/>
          </p:nvPr>
        </p:nvSpPr>
        <p:spPr>
          <a:xfrm>
            <a:off x="750550" y="879478"/>
            <a:ext cx="82296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8000"/>
              <a:buFont typeface="Bungee"/>
              <a:buNone/>
              <a:defRPr i="0" sz="80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1316850" y="5254325"/>
            <a:ext cx="67764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2" name="Google Shape;52;p5"/>
          <p:cNvSpPr/>
          <p:nvPr>
            <p:ph idx="2" type="pic"/>
          </p:nvPr>
        </p:nvSpPr>
        <p:spPr>
          <a:xfrm>
            <a:off x="10929100" y="1347050"/>
            <a:ext cx="6023700" cy="7656600"/>
          </a:xfrm>
          <a:prstGeom prst="roundRect">
            <a:avLst>
              <a:gd fmla="val 8117" name="adj"/>
            </a:avLst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ED78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750550" y="879475"/>
            <a:ext cx="161826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8000"/>
              <a:buFont typeface="Bungee"/>
              <a:buNone/>
              <a:defRPr i="0" sz="80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9pPr>
          </a:lstStyle>
          <a:p/>
        </p:txBody>
      </p:sp>
      <p:cxnSp>
        <p:nvCxnSpPr>
          <p:cNvPr id="55" name="Google Shape;55;p6"/>
          <p:cNvCxnSpPr/>
          <p:nvPr/>
        </p:nvCxnSpPr>
        <p:spPr>
          <a:xfrm>
            <a:off x="0" y="6472361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6" name="Google Shape;56;p6"/>
          <p:cNvGrpSpPr/>
          <p:nvPr/>
        </p:nvGrpSpPr>
        <p:grpSpPr>
          <a:xfrm>
            <a:off x="3744138" y="4200913"/>
            <a:ext cx="5238544" cy="4309026"/>
            <a:chOff x="0" y="-57150"/>
            <a:chExt cx="1279910" cy="1052805"/>
          </a:xfrm>
        </p:grpSpPr>
        <p:sp>
          <p:nvSpPr>
            <p:cNvPr id="57" name="Google Shape;57;p6"/>
            <p:cNvSpPr/>
            <p:nvPr/>
          </p:nvSpPr>
          <p:spPr>
            <a:xfrm>
              <a:off x="0" y="0"/>
              <a:ext cx="1279910" cy="995655"/>
            </a:xfrm>
            <a:custGeom>
              <a:rect b="b" l="l" r="r" t="t"/>
              <a:pathLst>
                <a:path extrusionOk="0" h="99565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966097"/>
                  </a:lnTo>
                  <a:cubicBezTo>
                    <a:pt x="1279910" y="982421"/>
                    <a:pt x="1266676" y="995655"/>
                    <a:pt x="1250352" y="995655"/>
                  </a:cubicBezTo>
                  <a:lnTo>
                    <a:pt x="29558" y="995655"/>
                  </a:lnTo>
                  <a:cubicBezTo>
                    <a:pt x="13233" y="995655"/>
                    <a:pt x="0" y="982421"/>
                    <a:pt x="0" y="96609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0" y="-57150"/>
              <a:ext cx="1279800" cy="10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6"/>
          <p:cNvGrpSpPr/>
          <p:nvPr/>
        </p:nvGrpSpPr>
        <p:grpSpPr>
          <a:xfrm>
            <a:off x="9305368" y="4200913"/>
            <a:ext cx="5238544" cy="4309026"/>
            <a:chOff x="0" y="-57150"/>
            <a:chExt cx="1279910" cy="1052805"/>
          </a:xfrm>
        </p:grpSpPr>
        <p:sp>
          <p:nvSpPr>
            <p:cNvPr id="60" name="Google Shape;60;p6"/>
            <p:cNvSpPr/>
            <p:nvPr/>
          </p:nvSpPr>
          <p:spPr>
            <a:xfrm>
              <a:off x="0" y="0"/>
              <a:ext cx="1279910" cy="995655"/>
            </a:xfrm>
            <a:custGeom>
              <a:rect b="b" l="l" r="r" t="t"/>
              <a:pathLst>
                <a:path extrusionOk="0" h="99565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966097"/>
                  </a:lnTo>
                  <a:cubicBezTo>
                    <a:pt x="1279910" y="982421"/>
                    <a:pt x="1266676" y="995655"/>
                    <a:pt x="1250352" y="995655"/>
                  </a:cubicBezTo>
                  <a:lnTo>
                    <a:pt x="29558" y="995655"/>
                  </a:lnTo>
                  <a:cubicBezTo>
                    <a:pt x="13233" y="995655"/>
                    <a:pt x="0" y="982421"/>
                    <a:pt x="0" y="96609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 txBox="1"/>
            <p:nvPr/>
          </p:nvSpPr>
          <p:spPr>
            <a:xfrm>
              <a:off x="0" y="-57150"/>
              <a:ext cx="1279800" cy="10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4015700" y="4824075"/>
            <a:ext cx="46740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9587638" y="4824075"/>
            <a:ext cx="46740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70B2E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7"/>
          <p:cNvCxnSpPr/>
          <p:nvPr/>
        </p:nvCxnSpPr>
        <p:spPr>
          <a:xfrm rot="10800000">
            <a:off x="13673137" y="-57600"/>
            <a:ext cx="0" cy="1034460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" name="Google Shape;66;p7"/>
          <p:cNvGrpSpPr/>
          <p:nvPr/>
        </p:nvGrpSpPr>
        <p:grpSpPr>
          <a:xfrm>
            <a:off x="10773228" y="2149683"/>
            <a:ext cx="5818925" cy="5753799"/>
            <a:chOff x="0" y="-57150"/>
            <a:chExt cx="1421712" cy="1405800"/>
          </a:xfrm>
        </p:grpSpPr>
        <p:sp>
          <p:nvSpPr>
            <p:cNvPr id="67" name="Google Shape;67;p7"/>
            <p:cNvSpPr/>
            <p:nvPr/>
          </p:nvSpPr>
          <p:spPr>
            <a:xfrm>
              <a:off x="0" y="0"/>
              <a:ext cx="1421712" cy="1348645"/>
            </a:xfrm>
            <a:custGeom>
              <a:rect b="b" l="l" r="r" t="t"/>
              <a:pathLst>
                <a:path extrusionOk="0" h="1348645" w="1421712">
                  <a:moveTo>
                    <a:pt x="26610" y="0"/>
                  </a:moveTo>
                  <a:lnTo>
                    <a:pt x="1395102" y="0"/>
                  </a:lnTo>
                  <a:cubicBezTo>
                    <a:pt x="1409798" y="0"/>
                    <a:pt x="1421712" y="11914"/>
                    <a:pt x="1421712" y="26610"/>
                  </a:cubicBezTo>
                  <a:lnTo>
                    <a:pt x="1421712" y="1322035"/>
                  </a:lnTo>
                  <a:cubicBezTo>
                    <a:pt x="1421712" y="1336731"/>
                    <a:pt x="1409798" y="1348645"/>
                    <a:pt x="1395102" y="1348645"/>
                  </a:cubicBezTo>
                  <a:lnTo>
                    <a:pt x="26610" y="1348645"/>
                  </a:lnTo>
                  <a:cubicBezTo>
                    <a:pt x="11914" y="1348645"/>
                    <a:pt x="0" y="1336731"/>
                    <a:pt x="0" y="1322035"/>
                  </a:cubicBezTo>
                  <a:lnTo>
                    <a:pt x="0" y="26610"/>
                  </a:lnTo>
                  <a:cubicBezTo>
                    <a:pt x="0" y="11914"/>
                    <a:pt x="11914" y="0"/>
                    <a:pt x="26610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 txBox="1"/>
            <p:nvPr/>
          </p:nvSpPr>
          <p:spPr>
            <a:xfrm>
              <a:off x="0" y="-57150"/>
              <a:ext cx="1421700" cy="14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7"/>
          <p:cNvSpPr txBox="1"/>
          <p:nvPr>
            <p:ph type="title"/>
          </p:nvPr>
        </p:nvSpPr>
        <p:spPr>
          <a:xfrm>
            <a:off x="750550" y="3646803"/>
            <a:ext cx="82296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8000"/>
              <a:buFont typeface="Bungee"/>
              <a:buNone/>
              <a:defRPr i="0" sz="80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None/>
              <a:defRPr sz="1800">
                <a:solidFill>
                  <a:srgbClr val="1C1C1C"/>
                </a:solidFill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11310500" y="2848800"/>
            <a:ext cx="4752300" cy="4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ungee"/>
              <a:buNone/>
              <a:defRPr i="0" sz="4400" u="none" cap="none" strike="noStrik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20" Type="http://schemas.openxmlformats.org/officeDocument/2006/relationships/image" Target="../media/image14.png"/><Relationship Id="rId41" Type="http://schemas.openxmlformats.org/officeDocument/2006/relationships/image" Target="../media/image43.png"/><Relationship Id="rId22" Type="http://schemas.openxmlformats.org/officeDocument/2006/relationships/image" Target="../media/image19.png"/><Relationship Id="rId21" Type="http://schemas.openxmlformats.org/officeDocument/2006/relationships/image" Target="../media/image17.png"/><Relationship Id="rId24" Type="http://schemas.openxmlformats.org/officeDocument/2006/relationships/image" Target="../media/image35.png"/><Relationship Id="rId2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26" Type="http://schemas.openxmlformats.org/officeDocument/2006/relationships/image" Target="../media/image42.png"/><Relationship Id="rId25" Type="http://schemas.openxmlformats.org/officeDocument/2006/relationships/image" Target="../media/image24.png"/><Relationship Id="rId28" Type="http://schemas.openxmlformats.org/officeDocument/2006/relationships/image" Target="../media/image30.png"/><Relationship Id="rId27" Type="http://schemas.openxmlformats.org/officeDocument/2006/relationships/image" Target="../media/image3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29" Type="http://schemas.openxmlformats.org/officeDocument/2006/relationships/image" Target="../media/image49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Relationship Id="rId31" Type="http://schemas.openxmlformats.org/officeDocument/2006/relationships/image" Target="../media/image34.png"/><Relationship Id="rId30" Type="http://schemas.openxmlformats.org/officeDocument/2006/relationships/image" Target="../media/image48.png"/><Relationship Id="rId11" Type="http://schemas.openxmlformats.org/officeDocument/2006/relationships/image" Target="../media/image9.png"/><Relationship Id="rId33" Type="http://schemas.openxmlformats.org/officeDocument/2006/relationships/image" Target="../media/image44.png"/><Relationship Id="rId10" Type="http://schemas.openxmlformats.org/officeDocument/2006/relationships/image" Target="../media/image31.png"/><Relationship Id="rId32" Type="http://schemas.openxmlformats.org/officeDocument/2006/relationships/image" Target="../media/image38.png"/><Relationship Id="rId13" Type="http://schemas.openxmlformats.org/officeDocument/2006/relationships/image" Target="../media/image7.png"/><Relationship Id="rId35" Type="http://schemas.openxmlformats.org/officeDocument/2006/relationships/image" Target="../media/image41.png"/><Relationship Id="rId12" Type="http://schemas.openxmlformats.org/officeDocument/2006/relationships/image" Target="../media/image13.png"/><Relationship Id="rId34" Type="http://schemas.openxmlformats.org/officeDocument/2006/relationships/image" Target="../media/image36.png"/><Relationship Id="rId15" Type="http://schemas.openxmlformats.org/officeDocument/2006/relationships/image" Target="../media/image11.png"/><Relationship Id="rId37" Type="http://schemas.openxmlformats.org/officeDocument/2006/relationships/image" Target="../media/image46.png"/><Relationship Id="rId14" Type="http://schemas.openxmlformats.org/officeDocument/2006/relationships/image" Target="../media/image16.png"/><Relationship Id="rId36" Type="http://schemas.openxmlformats.org/officeDocument/2006/relationships/image" Target="../media/image45.png"/><Relationship Id="rId17" Type="http://schemas.openxmlformats.org/officeDocument/2006/relationships/image" Target="../media/image29.png"/><Relationship Id="rId39" Type="http://schemas.openxmlformats.org/officeDocument/2006/relationships/image" Target="../media/image40.png"/><Relationship Id="rId16" Type="http://schemas.openxmlformats.org/officeDocument/2006/relationships/image" Target="../media/image27.png"/><Relationship Id="rId38" Type="http://schemas.openxmlformats.org/officeDocument/2006/relationships/image" Target="../media/image47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slide" Target="/ppt/slides/slide2.xm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8.jpg"/><Relationship Id="rId7" Type="http://schemas.openxmlformats.org/officeDocument/2006/relationships/image" Target="../media/image2.png"/><Relationship Id="rId8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3"/>
          <p:cNvCxnSpPr/>
          <p:nvPr/>
        </p:nvCxnSpPr>
        <p:spPr>
          <a:xfrm rot="10800000">
            <a:off x="14025563" y="0"/>
            <a:ext cx="0" cy="10350656"/>
          </a:xfrm>
          <a:prstGeom prst="straightConnector1">
            <a:avLst/>
          </a:prstGeom>
          <a:noFill/>
          <a:ln cap="flat" cmpd="sng" w="19050">
            <a:solidFill>
              <a:srgbClr val="FFFAF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" name="Google Shape;107;p13"/>
          <p:cNvGrpSpPr/>
          <p:nvPr/>
        </p:nvGrpSpPr>
        <p:grpSpPr>
          <a:xfrm>
            <a:off x="666750" y="575674"/>
            <a:ext cx="3486680" cy="738728"/>
            <a:chOff x="0" y="-57150"/>
            <a:chExt cx="2187885" cy="46355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0" y="-57150"/>
              <a:ext cx="2187885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955161" y="805600"/>
            <a:ext cx="3336965" cy="360473"/>
            <a:chOff x="0" y="-12637"/>
            <a:chExt cx="4449285" cy="48063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664785" y="-12637"/>
              <a:ext cx="37845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5" u="none" cap="none" strike="noStrike">
                  <a:solidFill>
                    <a:srgbClr val="FFFAF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300"/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2034155" y="6612058"/>
            <a:ext cx="612088" cy="612088"/>
            <a:chOff x="0" y="0"/>
            <a:chExt cx="812800" cy="812800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2717857" y="6612058"/>
            <a:ext cx="612088" cy="612088"/>
            <a:chOff x="0" y="0"/>
            <a:chExt cx="812800" cy="812800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3401560" y="6612058"/>
            <a:ext cx="612088" cy="612088"/>
            <a:chOff x="0" y="0"/>
            <a:chExt cx="812800" cy="812800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B080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4085262" y="6612058"/>
            <a:ext cx="612088" cy="612088"/>
            <a:chOff x="0" y="0"/>
            <a:chExt cx="812800" cy="812800"/>
          </a:xfrm>
        </p:grpSpPr>
        <p:sp>
          <p:nvSpPr>
            <p:cNvPr id="123" name="Google Shape;12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88FF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1350452" y="6612058"/>
            <a:ext cx="612088" cy="612088"/>
            <a:chOff x="0" y="0"/>
            <a:chExt cx="812800" cy="812800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666750" y="6612058"/>
            <a:ext cx="612088" cy="612088"/>
            <a:chOff x="0" y="0"/>
            <a:chExt cx="812800" cy="812800"/>
          </a:xfrm>
        </p:grpSpPr>
        <p:sp>
          <p:nvSpPr>
            <p:cNvPr id="129" name="Google Shape;12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3"/>
          <p:cNvSpPr txBox="1"/>
          <p:nvPr/>
        </p:nvSpPr>
        <p:spPr>
          <a:xfrm>
            <a:off x="666750" y="3167625"/>
            <a:ext cx="9088800" cy="25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6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SaaS Sales Proposal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666750" y="5906864"/>
            <a:ext cx="83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FFFAF0"/>
                </a:solidFill>
                <a:latin typeface="Inter Medium"/>
                <a:ea typeface="Inter Medium"/>
                <a:cs typeface="Inter Medium"/>
                <a:sym typeface="Inter Medium"/>
              </a:rPr>
              <a:t>Bringing your workflows together in one scalable platform</a:t>
            </a:r>
            <a:endParaRPr sz="800"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666750" y="8881524"/>
            <a:ext cx="4030524" cy="738713"/>
            <a:chOff x="666750" y="8881524"/>
            <a:chExt cx="4030524" cy="738713"/>
          </a:xfrm>
        </p:grpSpPr>
        <p:grpSp>
          <p:nvGrpSpPr>
            <p:cNvPr id="134" name="Google Shape;134;p13"/>
            <p:cNvGrpSpPr/>
            <p:nvPr/>
          </p:nvGrpSpPr>
          <p:grpSpPr>
            <a:xfrm>
              <a:off x="666750" y="8881524"/>
              <a:ext cx="4030524" cy="738713"/>
              <a:chOff x="0" y="-57150"/>
              <a:chExt cx="2529194" cy="46355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2529194" cy="406400"/>
              </a:xfrm>
              <a:custGeom>
                <a:rect b="b" l="l" r="r" t="t"/>
                <a:pathLst>
                  <a:path extrusionOk="0" h="406400" w="2529194">
                    <a:moveTo>
                      <a:pt x="2325994" y="0"/>
                    </a:moveTo>
                    <a:cubicBezTo>
                      <a:pt x="2438218" y="0"/>
                      <a:pt x="2529194" y="90976"/>
                      <a:pt x="2529194" y="203200"/>
                    </a:cubicBezTo>
                    <a:cubicBezTo>
                      <a:pt x="2529194" y="315424"/>
                      <a:pt x="2438218" y="406400"/>
                      <a:pt x="23259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noFill/>
              <a:ln cap="sq" cmpd="sng" w="19050">
                <a:solidFill>
                  <a:srgbClr val="FFFAF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0" y="-57150"/>
                <a:ext cx="2529194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13"/>
            <p:cNvSpPr txBox="1"/>
            <p:nvPr/>
          </p:nvSpPr>
          <p:spPr>
            <a:xfrm>
              <a:off x="1012640" y="9144315"/>
              <a:ext cx="342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AF0"/>
                  </a:solidFill>
                  <a:latin typeface="Inter"/>
                  <a:ea typeface="Inter"/>
                  <a:cs typeface="Inter"/>
                  <a:sym typeface="Inter"/>
                </a:rPr>
                <a:t>Prepared for Elevate | March 2035</a:t>
              </a:r>
              <a:endParaRPr sz="1200"/>
            </a:p>
          </p:txBody>
        </p:sp>
      </p:grpSp>
      <p:pic>
        <p:nvPicPr>
          <p:cNvPr id="138" name="Google Shape;13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1851" y="1235525"/>
            <a:ext cx="6279274" cy="78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EBA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/>
          <p:nvPr/>
        </p:nvSpPr>
        <p:spPr>
          <a:xfrm>
            <a:off x="666750" y="1933222"/>
            <a:ext cx="16954500" cy="107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Plan and inclusions</a:t>
            </a: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3744138" y="6874448"/>
            <a:ext cx="10799723" cy="1397677"/>
            <a:chOff x="0" y="-57150"/>
            <a:chExt cx="2638673" cy="341491"/>
          </a:xfrm>
        </p:grpSpPr>
        <p:sp>
          <p:nvSpPr>
            <p:cNvPr id="409" name="Google Shape;409;p22"/>
            <p:cNvSpPr/>
            <p:nvPr/>
          </p:nvSpPr>
          <p:spPr>
            <a:xfrm>
              <a:off x="0" y="0"/>
              <a:ext cx="2638673" cy="284341"/>
            </a:xfrm>
            <a:custGeom>
              <a:rect b="b" l="l" r="r" t="t"/>
              <a:pathLst>
                <a:path extrusionOk="0" h="284341" w="2638673">
                  <a:moveTo>
                    <a:pt x="14337" y="0"/>
                  </a:moveTo>
                  <a:lnTo>
                    <a:pt x="2624335" y="0"/>
                  </a:lnTo>
                  <a:cubicBezTo>
                    <a:pt x="2632254" y="0"/>
                    <a:pt x="2638673" y="6419"/>
                    <a:pt x="2638673" y="14337"/>
                  </a:cubicBezTo>
                  <a:lnTo>
                    <a:pt x="2638673" y="270004"/>
                  </a:lnTo>
                  <a:cubicBezTo>
                    <a:pt x="2638673" y="277922"/>
                    <a:pt x="2632254" y="284341"/>
                    <a:pt x="2624335" y="284341"/>
                  </a:cubicBezTo>
                  <a:lnTo>
                    <a:pt x="14337" y="284341"/>
                  </a:lnTo>
                  <a:cubicBezTo>
                    <a:pt x="6419" y="284341"/>
                    <a:pt x="0" y="277922"/>
                    <a:pt x="0" y="270004"/>
                  </a:cubicBezTo>
                  <a:lnTo>
                    <a:pt x="0" y="14337"/>
                  </a:lnTo>
                  <a:cubicBezTo>
                    <a:pt x="0" y="6419"/>
                    <a:pt x="6419" y="0"/>
                    <a:pt x="14337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0" y="-57150"/>
              <a:ext cx="2638673" cy="341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22"/>
          <p:cNvSpPr txBox="1"/>
          <p:nvPr/>
        </p:nvSpPr>
        <p:spPr>
          <a:xfrm>
            <a:off x="5445325" y="7744475"/>
            <a:ext cx="739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Custom plans are available as your needs evolve. </a:t>
            </a:r>
            <a:endParaRPr/>
          </a:p>
        </p:txBody>
      </p:sp>
      <p:sp>
        <p:nvSpPr>
          <p:cNvPr id="412" name="Google Shape;412;p22"/>
          <p:cNvSpPr txBox="1"/>
          <p:nvPr/>
        </p:nvSpPr>
        <p:spPr>
          <a:xfrm>
            <a:off x="3343250" y="7281625"/>
            <a:ext cx="116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Pricing is $4,200 per month, billed annually</a:t>
            </a:r>
            <a:endParaRPr/>
          </a:p>
        </p:txBody>
      </p:sp>
      <p:grpSp>
        <p:nvGrpSpPr>
          <p:cNvPr id="413" name="Google Shape;413;p22"/>
          <p:cNvGrpSpPr/>
          <p:nvPr/>
        </p:nvGrpSpPr>
        <p:grpSpPr>
          <a:xfrm>
            <a:off x="3744138" y="3004247"/>
            <a:ext cx="5238494" cy="955987"/>
            <a:chOff x="0" y="-57150"/>
            <a:chExt cx="1279910" cy="233575"/>
          </a:xfrm>
        </p:grpSpPr>
        <p:sp>
          <p:nvSpPr>
            <p:cNvPr id="414" name="Google Shape;414;p22"/>
            <p:cNvSpPr/>
            <p:nvPr/>
          </p:nvSpPr>
          <p:spPr>
            <a:xfrm>
              <a:off x="0" y="0"/>
              <a:ext cx="1279910" cy="176425"/>
            </a:xfrm>
            <a:custGeom>
              <a:rect b="b" l="l" r="r" t="t"/>
              <a:pathLst>
                <a:path extrusionOk="0" h="17642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146867"/>
                  </a:lnTo>
                  <a:cubicBezTo>
                    <a:pt x="1279910" y="163191"/>
                    <a:pt x="1266676" y="176425"/>
                    <a:pt x="1250352" y="176425"/>
                  </a:cubicBezTo>
                  <a:lnTo>
                    <a:pt x="29558" y="176425"/>
                  </a:lnTo>
                  <a:cubicBezTo>
                    <a:pt x="13233" y="176425"/>
                    <a:pt x="0" y="163191"/>
                    <a:pt x="0" y="14686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0" y="-57150"/>
              <a:ext cx="1279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6" name="Google Shape;416;p22"/>
          <p:cNvCxnSpPr/>
          <p:nvPr/>
        </p:nvCxnSpPr>
        <p:spPr>
          <a:xfrm>
            <a:off x="0" y="5486669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7" name="Google Shape;417;p22"/>
          <p:cNvGrpSpPr/>
          <p:nvPr/>
        </p:nvGrpSpPr>
        <p:grpSpPr>
          <a:xfrm>
            <a:off x="3744138" y="3859677"/>
            <a:ext cx="5238494" cy="3020077"/>
            <a:chOff x="0" y="-57150"/>
            <a:chExt cx="1279910" cy="737889"/>
          </a:xfrm>
        </p:grpSpPr>
        <p:sp>
          <p:nvSpPr>
            <p:cNvPr id="418" name="Google Shape;418;p22"/>
            <p:cNvSpPr/>
            <p:nvPr/>
          </p:nvSpPr>
          <p:spPr>
            <a:xfrm>
              <a:off x="0" y="0"/>
              <a:ext cx="1279910" cy="680739"/>
            </a:xfrm>
            <a:custGeom>
              <a:rect b="b" l="l" r="r" t="t"/>
              <a:pathLst>
                <a:path extrusionOk="0" h="680739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651181"/>
                  </a:lnTo>
                  <a:cubicBezTo>
                    <a:pt x="1279910" y="667505"/>
                    <a:pt x="1266676" y="680739"/>
                    <a:pt x="1250352" y="680739"/>
                  </a:cubicBezTo>
                  <a:lnTo>
                    <a:pt x="29558" y="680739"/>
                  </a:lnTo>
                  <a:cubicBezTo>
                    <a:pt x="13233" y="680739"/>
                    <a:pt x="0" y="667505"/>
                    <a:pt x="0" y="651181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 txBox="1"/>
            <p:nvPr/>
          </p:nvSpPr>
          <p:spPr>
            <a:xfrm>
              <a:off x="0" y="-57150"/>
              <a:ext cx="1279910" cy="737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2"/>
          <p:cNvGrpSpPr/>
          <p:nvPr/>
        </p:nvGrpSpPr>
        <p:grpSpPr>
          <a:xfrm>
            <a:off x="9305368" y="3004247"/>
            <a:ext cx="5238494" cy="955987"/>
            <a:chOff x="0" y="-57150"/>
            <a:chExt cx="1279910" cy="233575"/>
          </a:xfrm>
        </p:grpSpPr>
        <p:sp>
          <p:nvSpPr>
            <p:cNvPr id="421" name="Google Shape;421;p22"/>
            <p:cNvSpPr/>
            <p:nvPr/>
          </p:nvSpPr>
          <p:spPr>
            <a:xfrm>
              <a:off x="0" y="0"/>
              <a:ext cx="1279910" cy="176425"/>
            </a:xfrm>
            <a:custGeom>
              <a:rect b="b" l="l" r="r" t="t"/>
              <a:pathLst>
                <a:path extrusionOk="0" h="17642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146867"/>
                  </a:lnTo>
                  <a:cubicBezTo>
                    <a:pt x="1279910" y="163191"/>
                    <a:pt x="1266676" y="176425"/>
                    <a:pt x="1250352" y="176425"/>
                  </a:cubicBezTo>
                  <a:lnTo>
                    <a:pt x="29558" y="176425"/>
                  </a:lnTo>
                  <a:cubicBezTo>
                    <a:pt x="13233" y="176425"/>
                    <a:pt x="0" y="163191"/>
                    <a:pt x="0" y="14686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 txBox="1"/>
            <p:nvPr/>
          </p:nvSpPr>
          <p:spPr>
            <a:xfrm>
              <a:off x="0" y="-57150"/>
              <a:ext cx="1279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2"/>
          <p:cNvGrpSpPr/>
          <p:nvPr/>
        </p:nvGrpSpPr>
        <p:grpSpPr>
          <a:xfrm>
            <a:off x="9305368" y="3859677"/>
            <a:ext cx="5238494" cy="3020077"/>
            <a:chOff x="0" y="-57150"/>
            <a:chExt cx="1279910" cy="737889"/>
          </a:xfrm>
        </p:grpSpPr>
        <p:sp>
          <p:nvSpPr>
            <p:cNvPr id="424" name="Google Shape;424;p22"/>
            <p:cNvSpPr/>
            <p:nvPr/>
          </p:nvSpPr>
          <p:spPr>
            <a:xfrm>
              <a:off x="0" y="0"/>
              <a:ext cx="1279910" cy="680739"/>
            </a:xfrm>
            <a:custGeom>
              <a:rect b="b" l="l" r="r" t="t"/>
              <a:pathLst>
                <a:path extrusionOk="0" h="680739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651181"/>
                  </a:lnTo>
                  <a:cubicBezTo>
                    <a:pt x="1279910" y="667505"/>
                    <a:pt x="1266676" y="680739"/>
                    <a:pt x="1250352" y="680739"/>
                  </a:cubicBezTo>
                  <a:lnTo>
                    <a:pt x="29558" y="680739"/>
                  </a:lnTo>
                  <a:cubicBezTo>
                    <a:pt x="13233" y="680739"/>
                    <a:pt x="0" y="667505"/>
                    <a:pt x="0" y="651181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 txBox="1"/>
            <p:nvPr/>
          </p:nvSpPr>
          <p:spPr>
            <a:xfrm>
              <a:off x="0" y="-57150"/>
              <a:ext cx="1279910" cy="737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2"/>
          <p:cNvSpPr txBox="1"/>
          <p:nvPr/>
        </p:nvSpPr>
        <p:spPr>
          <a:xfrm>
            <a:off x="4716023" y="3439157"/>
            <a:ext cx="3294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Professional plan</a:t>
            </a:r>
            <a:endParaRPr sz="1200"/>
          </a:p>
        </p:txBody>
      </p:sp>
      <p:sp>
        <p:nvSpPr>
          <p:cNvPr id="427" name="Google Shape;427;p22"/>
          <p:cNvSpPr txBox="1"/>
          <p:nvPr/>
        </p:nvSpPr>
        <p:spPr>
          <a:xfrm>
            <a:off x="10536379" y="3439157"/>
            <a:ext cx="27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What’s included</a:t>
            </a:r>
            <a:endParaRPr sz="1200"/>
          </a:p>
        </p:txBody>
      </p:sp>
      <p:sp>
        <p:nvSpPr>
          <p:cNvPr id="428" name="Google Shape;428;p22"/>
          <p:cNvSpPr txBox="1"/>
          <p:nvPr/>
        </p:nvSpPr>
        <p:spPr>
          <a:xfrm>
            <a:off x="4089321" y="4695327"/>
            <a:ext cx="45480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Up to 150 users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 Automation &amp; dashboards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Standard protocol integrations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24/7, realtime customer support</a:t>
            </a:r>
            <a:endParaRPr sz="1200"/>
          </a:p>
        </p:txBody>
      </p:sp>
      <p:sp>
        <p:nvSpPr>
          <p:cNvPr id="429" name="Google Shape;429;p22"/>
          <p:cNvSpPr txBox="1"/>
          <p:nvPr/>
        </p:nvSpPr>
        <p:spPr>
          <a:xfrm>
            <a:off x="9779412" y="4695327"/>
            <a:ext cx="42903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Full platform access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Setup &amp; configuration support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Live team onboarding session</a:t>
            </a:r>
            <a:endParaRPr sz="1200"/>
          </a:p>
          <a:p>
            <a:pPr indent="-224790" lvl="1" marL="47497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Updates &amp; improvements</a:t>
            </a:r>
            <a:endParaRPr sz="1200"/>
          </a:p>
        </p:txBody>
      </p:sp>
      <p:grpSp>
        <p:nvGrpSpPr>
          <p:cNvPr id="430" name="Google Shape;430;p22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431" name="Google Shape;431;p22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22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434" name="Google Shape;434;p22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5" name="Google Shape;435;p22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437" name="Google Shape;437;p22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22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4B43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Google Shape;444;p23"/>
          <p:cNvCxnSpPr/>
          <p:nvPr/>
        </p:nvCxnSpPr>
        <p:spPr>
          <a:xfrm rot="10800000">
            <a:off x="13379602" y="-57551"/>
            <a:ext cx="0" cy="10344551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5" name="Google Shape;445;p23"/>
          <p:cNvGrpSpPr/>
          <p:nvPr/>
        </p:nvGrpSpPr>
        <p:grpSpPr>
          <a:xfrm>
            <a:off x="9777901" y="1850537"/>
            <a:ext cx="7203402" cy="2136449"/>
            <a:chOff x="0" y="-57150"/>
            <a:chExt cx="1759991" cy="521994"/>
          </a:xfrm>
        </p:grpSpPr>
        <p:sp>
          <p:nvSpPr>
            <p:cNvPr id="446" name="Google Shape;446;p23"/>
            <p:cNvSpPr/>
            <p:nvPr/>
          </p:nvSpPr>
          <p:spPr>
            <a:xfrm>
              <a:off x="0" y="0"/>
              <a:ext cx="1759991" cy="464844"/>
            </a:xfrm>
            <a:custGeom>
              <a:rect b="b" l="l" r="r" t="t"/>
              <a:pathLst>
                <a:path extrusionOk="0" h="464844" w="1759991">
                  <a:moveTo>
                    <a:pt x="21495" y="0"/>
                  </a:moveTo>
                  <a:lnTo>
                    <a:pt x="1738496" y="0"/>
                  </a:lnTo>
                  <a:cubicBezTo>
                    <a:pt x="1750368" y="0"/>
                    <a:pt x="1759991" y="9624"/>
                    <a:pt x="1759991" y="21495"/>
                  </a:cubicBezTo>
                  <a:lnTo>
                    <a:pt x="1759991" y="443349"/>
                  </a:lnTo>
                  <a:cubicBezTo>
                    <a:pt x="1759991" y="455220"/>
                    <a:pt x="1750368" y="464844"/>
                    <a:pt x="1738496" y="464844"/>
                  </a:cubicBezTo>
                  <a:lnTo>
                    <a:pt x="21495" y="464844"/>
                  </a:lnTo>
                  <a:cubicBezTo>
                    <a:pt x="9624" y="464844"/>
                    <a:pt x="0" y="455220"/>
                    <a:pt x="0" y="443349"/>
                  </a:cubicBezTo>
                  <a:lnTo>
                    <a:pt x="0" y="21495"/>
                  </a:lnTo>
                  <a:cubicBezTo>
                    <a:pt x="0" y="9624"/>
                    <a:pt x="9624" y="0"/>
                    <a:pt x="21495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3"/>
            <p:cNvSpPr txBox="1"/>
            <p:nvPr/>
          </p:nvSpPr>
          <p:spPr>
            <a:xfrm>
              <a:off x="0" y="-57150"/>
              <a:ext cx="1759991" cy="52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9777901" y="3959576"/>
            <a:ext cx="7203402" cy="2136449"/>
            <a:chOff x="0" y="-57150"/>
            <a:chExt cx="1759991" cy="521994"/>
          </a:xfrm>
        </p:grpSpPr>
        <p:sp>
          <p:nvSpPr>
            <p:cNvPr id="449" name="Google Shape;449;p23"/>
            <p:cNvSpPr/>
            <p:nvPr/>
          </p:nvSpPr>
          <p:spPr>
            <a:xfrm>
              <a:off x="0" y="0"/>
              <a:ext cx="1759991" cy="464844"/>
            </a:xfrm>
            <a:custGeom>
              <a:rect b="b" l="l" r="r" t="t"/>
              <a:pathLst>
                <a:path extrusionOk="0" h="464844" w="1759991">
                  <a:moveTo>
                    <a:pt x="21495" y="0"/>
                  </a:moveTo>
                  <a:lnTo>
                    <a:pt x="1738496" y="0"/>
                  </a:lnTo>
                  <a:cubicBezTo>
                    <a:pt x="1750368" y="0"/>
                    <a:pt x="1759991" y="9624"/>
                    <a:pt x="1759991" y="21495"/>
                  </a:cubicBezTo>
                  <a:lnTo>
                    <a:pt x="1759991" y="443349"/>
                  </a:lnTo>
                  <a:cubicBezTo>
                    <a:pt x="1759991" y="455220"/>
                    <a:pt x="1750368" y="464844"/>
                    <a:pt x="1738496" y="464844"/>
                  </a:cubicBezTo>
                  <a:lnTo>
                    <a:pt x="21495" y="464844"/>
                  </a:lnTo>
                  <a:cubicBezTo>
                    <a:pt x="9624" y="464844"/>
                    <a:pt x="0" y="455220"/>
                    <a:pt x="0" y="443349"/>
                  </a:cubicBezTo>
                  <a:lnTo>
                    <a:pt x="0" y="21495"/>
                  </a:lnTo>
                  <a:cubicBezTo>
                    <a:pt x="0" y="9624"/>
                    <a:pt x="9624" y="0"/>
                    <a:pt x="21495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3"/>
            <p:cNvSpPr txBox="1"/>
            <p:nvPr/>
          </p:nvSpPr>
          <p:spPr>
            <a:xfrm>
              <a:off x="0" y="-57150"/>
              <a:ext cx="1759991" cy="52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23"/>
          <p:cNvGrpSpPr/>
          <p:nvPr/>
        </p:nvGrpSpPr>
        <p:grpSpPr>
          <a:xfrm>
            <a:off x="9777901" y="6066107"/>
            <a:ext cx="7203402" cy="2136449"/>
            <a:chOff x="0" y="-57150"/>
            <a:chExt cx="1759991" cy="521994"/>
          </a:xfrm>
        </p:grpSpPr>
        <p:sp>
          <p:nvSpPr>
            <p:cNvPr id="452" name="Google Shape;452;p23"/>
            <p:cNvSpPr/>
            <p:nvPr/>
          </p:nvSpPr>
          <p:spPr>
            <a:xfrm>
              <a:off x="0" y="0"/>
              <a:ext cx="1759991" cy="464844"/>
            </a:xfrm>
            <a:custGeom>
              <a:rect b="b" l="l" r="r" t="t"/>
              <a:pathLst>
                <a:path extrusionOk="0" h="464844" w="1759991">
                  <a:moveTo>
                    <a:pt x="21495" y="0"/>
                  </a:moveTo>
                  <a:lnTo>
                    <a:pt x="1738496" y="0"/>
                  </a:lnTo>
                  <a:cubicBezTo>
                    <a:pt x="1750368" y="0"/>
                    <a:pt x="1759991" y="9624"/>
                    <a:pt x="1759991" y="21495"/>
                  </a:cubicBezTo>
                  <a:lnTo>
                    <a:pt x="1759991" y="443349"/>
                  </a:lnTo>
                  <a:cubicBezTo>
                    <a:pt x="1759991" y="455220"/>
                    <a:pt x="1750368" y="464844"/>
                    <a:pt x="1738496" y="464844"/>
                  </a:cubicBezTo>
                  <a:lnTo>
                    <a:pt x="21495" y="464844"/>
                  </a:lnTo>
                  <a:cubicBezTo>
                    <a:pt x="9624" y="464844"/>
                    <a:pt x="0" y="455220"/>
                    <a:pt x="0" y="443349"/>
                  </a:cubicBezTo>
                  <a:lnTo>
                    <a:pt x="0" y="21495"/>
                  </a:lnTo>
                  <a:cubicBezTo>
                    <a:pt x="0" y="9624"/>
                    <a:pt x="9624" y="0"/>
                    <a:pt x="21495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3"/>
            <p:cNvSpPr txBox="1"/>
            <p:nvPr/>
          </p:nvSpPr>
          <p:spPr>
            <a:xfrm>
              <a:off x="0" y="-57150"/>
              <a:ext cx="1759991" cy="52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23"/>
          <p:cNvSpPr txBox="1"/>
          <p:nvPr/>
        </p:nvSpPr>
        <p:spPr>
          <a:xfrm>
            <a:off x="10319556" y="2421925"/>
            <a:ext cx="4531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Alignment</a:t>
            </a:r>
            <a:endParaRPr/>
          </a:p>
        </p:txBody>
      </p:sp>
      <p:sp>
        <p:nvSpPr>
          <p:cNvPr id="455" name="Google Shape;455;p23"/>
          <p:cNvSpPr txBox="1"/>
          <p:nvPr/>
        </p:nvSpPr>
        <p:spPr>
          <a:xfrm>
            <a:off x="10319556" y="4530970"/>
            <a:ext cx="4787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Activation</a:t>
            </a:r>
            <a:endParaRPr/>
          </a:p>
        </p:txBody>
      </p:sp>
      <p:sp>
        <p:nvSpPr>
          <p:cNvPr id="456" name="Google Shape;456;p23"/>
          <p:cNvSpPr txBox="1"/>
          <p:nvPr/>
        </p:nvSpPr>
        <p:spPr>
          <a:xfrm>
            <a:off x="10319556" y="6638951"/>
            <a:ext cx="4324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Momentum</a:t>
            </a:r>
            <a:endParaRPr/>
          </a:p>
        </p:txBody>
      </p:sp>
      <p:sp>
        <p:nvSpPr>
          <p:cNvPr id="457" name="Google Shape;457;p23"/>
          <p:cNvSpPr txBox="1"/>
          <p:nvPr/>
        </p:nvSpPr>
        <p:spPr>
          <a:xfrm>
            <a:off x="10319550" y="2905150"/>
            <a:ext cx="6219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We start by aligning on your goals, so the solution fits your teams and priorities from day one.</a:t>
            </a:r>
            <a:endParaRPr sz="1000"/>
          </a:p>
        </p:txBody>
      </p:sp>
      <p:sp>
        <p:nvSpPr>
          <p:cNvPr id="458" name="Google Shape;458;p23"/>
          <p:cNvSpPr txBox="1"/>
          <p:nvPr/>
        </p:nvSpPr>
        <p:spPr>
          <a:xfrm>
            <a:off x="10319550" y="5014183"/>
            <a:ext cx="6219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We deploy Circuit Systems quickly with guided setup, so your teams see value early.</a:t>
            </a:r>
            <a:endParaRPr sz="1000"/>
          </a:p>
        </p:txBody>
      </p:sp>
      <p:sp>
        <p:nvSpPr>
          <p:cNvPr id="459" name="Google Shape;459;p23"/>
          <p:cNvSpPr txBox="1"/>
          <p:nvPr/>
        </p:nvSpPr>
        <p:spPr>
          <a:xfrm>
            <a:off x="10319550" y="7122150"/>
            <a:ext cx="6219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We support adoption and ongoing optimization, helping your team scale with confidence.</a:t>
            </a:r>
            <a:endParaRPr sz="1000"/>
          </a:p>
        </p:txBody>
      </p:sp>
      <p:sp>
        <p:nvSpPr>
          <p:cNvPr id="460" name="Google Shape;460;p23"/>
          <p:cNvSpPr txBox="1"/>
          <p:nvPr/>
        </p:nvSpPr>
        <p:spPr>
          <a:xfrm>
            <a:off x="666750" y="4298791"/>
            <a:ext cx="8101501" cy="1259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Next steps</a:t>
            </a:r>
            <a:endParaRPr/>
          </a:p>
        </p:txBody>
      </p:sp>
      <p:sp>
        <p:nvSpPr>
          <p:cNvPr id="461" name="Google Shape;461;p23"/>
          <p:cNvSpPr txBox="1"/>
          <p:nvPr/>
        </p:nvSpPr>
        <p:spPr>
          <a:xfrm>
            <a:off x="666750" y="5510382"/>
            <a:ext cx="8261836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What’s comes next for you</a:t>
            </a:r>
            <a:endParaRPr/>
          </a:p>
        </p:txBody>
      </p:sp>
      <p:cxnSp>
        <p:nvCxnSpPr>
          <p:cNvPr id="462" name="Google Shape;462;p23"/>
          <p:cNvCxnSpPr/>
          <p:nvPr/>
        </p:nvCxnSpPr>
        <p:spPr>
          <a:xfrm flipH="1" rot="10800000">
            <a:off x="9763125" y="3008967"/>
            <a:ext cx="35935" cy="2135788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463" name="Google Shape;463;p23"/>
          <p:cNvCxnSpPr/>
          <p:nvPr/>
        </p:nvCxnSpPr>
        <p:spPr>
          <a:xfrm rot="10800000">
            <a:off x="9763125" y="5180354"/>
            <a:ext cx="14776" cy="2099734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grpSp>
        <p:nvGrpSpPr>
          <p:cNvPr id="464" name="Google Shape;464;p23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465" name="Google Shape;465;p23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3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3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468" name="Google Shape;468;p23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9" name="Google Shape;469;p23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471" name="Google Shape;471;p23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3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 txBox="1"/>
          <p:nvPr/>
        </p:nvSpPr>
        <p:spPr>
          <a:xfrm>
            <a:off x="666750" y="3476843"/>
            <a:ext cx="96570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Let’s build this together</a:t>
            </a:r>
            <a:endParaRPr/>
          </a:p>
        </p:txBody>
      </p:sp>
      <p:sp>
        <p:nvSpPr>
          <p:cNvPr id="479" name="Google Shape;479;p24"/>
          <p:cNvSpPr txBox="1"/>
          <p:nvPr/>
        </p:nvSpPr>
        <p:spPr>
          <a:xfrm>
            <a:off x="666750" y="6084608"/>
            <a:ext cx="748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Got questions? We’re happy to walk through next steps.</a:t>
            </a:r>
            <a:endParaRPr sz="1100"/>
          </a:p>
        </p:txBody>
      </p:sp>
      <p:cxnSp>
        <p:nvCxnSpPr>
          <p:cNvPr id="480" name="Google Shape;480;p24"/>
          <p:cNvCxnSpPr/>
          <p:nvPr/>
        </p:nvCxnSpPr>
        <p:spPr>
          <a:xfrm rot="10800000">
            <a:off x="13902376" y="-57551"/>
            <a:ext cx="0" cy="10344551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1" name="Google Shape;481;p24"/>
          <p:cNvGrpSpPr/>
          <p:nvPr/>
        </p:nvGrpSpPr>
        <p:grpSpPr>
          <a:xfrm>
            <a:off x="11151060" y="2647535"/>
            <a:ext cx="5710566" cy="1550903"/>
            <a:chOff x="0" y="-57150"/>
            <a:chExt cx="1395250" cy="378929"/>
          </a:xfrm>
        </p:grpSpPr>
        <p:sp>
          <p:nvSpPr>
            <p:cNvPr id="482" name="Google Shape;482;p24"/>
            <p:cNvSpPr/>
            <p:nvPr/>
          </p:nvSpPr>
          <p:spPr>
            <a:xfrm>
              <a:off x="0" y="0"/>
              <a:ext cx="1395250" cy="321779"/>
            </a:xfrm>
            <a:custGeom>
              <a:rect b="b" l="l" r="r" t="t"/>
              <a:pathLst>
                <a:path extrusionOk="0" h="321779" w="1395250">
                  <a:moveTo>
                    <a:pt x="27114" y="0"/>
                  </a:moveTo>
                  <a:lnTo>
                    <a:pt x="1368136" y="0"/>
                  </a:lnTo>
                  <a:cubicBezTo>
                    <a:pt x="1375327" y="0"/>
                    <a:pt x="1382223" y="2857"/>
                    <a:pt x="1387308" y="7942"/>
                  </a:cubicBezTo>
                  <a:cubicBezTo>
                    <a:pt x="1392393" y="13027"/>
                    <a:pt x="1395250" y="19923"/>
                    <a:pt x="1395250" y="27114"/>
                  </a:cubicBezTo>
                  <a:lnTo>
                    <a:pt x="1395250" y="294664"/>
                  </a:lnTo>
                  <a:cubicBezTo>
                    <a:pt x="1395250" y="309639"/>
                    <a:pt x="1383111" y="321779"/>
                    <a:pt x="1368136" y="321779"/>
                  </a:cubicBezTo>
                  <a:lnTo>
                    <a:pt x="27114" y="321779"/>
                  </a:lnTo>
                  <a:cubicBezTo>
                    <a:pt x="12140" y="321779"/>
                    <a:pt x="0" y="309639"/>
                    <a:pt x="0" y="294664"/>
                  </a:cubicBezTo>
                  <a:lnTo>
                    <a:pt x="0" y="27114"/>
                  </a:lnTo>
                  <a:cubicBezTo>
                    <a:pt x="0" y="12140"/>
                    <a:pt x="12140" y="0"/>
                    <a:pt x="27114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 txBox="1"/>
            <p:nvPr/>
          </p:nvSpPr>
          <p:spPr>
            <a:xfrm>
              <a:off x="0" y="-57150"/>
              <a:ext cx="1395250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11151060" y="4251909"/>
            <a:ext cx="5710566" cy="1550903"/>
            <a:chOff x="0" y="-57150"/>
            <a:chExt cx="1395250" cy="378929"/>
          </a:xfrm>
        </p:grpSpPr>
        <p:sp>
          <p:nvSpPr>
            <p:cNvPr id="485" name="Google Shape;485;p24"/>
            <p:cNvSpPr/>
            <p:nvPr/>
          </p:nvSpPr>
          <p:spPr>
            <a:xfrm>
              <a:off x="0" y="0"/>
              <a:ext cx="1395250" cy="321779"/>
            </a:xfrm>
            <a:custGeom>
              <a:rect b="b" l="l" r="r" t="t"/>
              <a:pathLst>
                <a:path extrusionOk="0" h="321779" w="1395250">
                  <a:moveTo>
                    <a:pt x="27114" y="0"/>
                  </a:moveTo>
                  <a:lnTo>
                    <a:pt x="1368136" y="0"/>
                  </a:lnTo>
                  <a:cubicBezTo>
                    <a:pt x="1375327" y="0"/>
                    <a:pt x="1382223" y="2857"/>
                    <a:pt x="1387308" y="7942"/>
                  </a:cubicBezTo>
                  <a:cubicBezTo>
                    <a:pt x="1392393" y="13027"/>
                    <a:pt x="1395250" y="19923"/>
                    <a:pt x="1395250" y="27114"/>
                  </a:cubicBezTo>
                  <a:lnTo>
                    <a:pt x="1395250" y="294664"/>
                  </a:lnTo>
                  <a:cubicBezTo>
                    <a:pt x="1395250" y="309639"/>
                    <a:pt x="1383111" y="321779"/>
                    <a:pt x="1368136" y="321779"/>
                  </a:cubicBezTo>
                  <a:lnTo>
                    <a:pt x="27114" y="321779"/>
                  </a:lnTo>
                  <a:cubicBezTo>
                    <a:pt x="12140" y="321779"/>
                    <a:pt x="0" y="309639"/>
                    <a:pt x="0" y="294664"/>
                  </a:cubicBezTo>
                  <a:lnTo>
                    <a:pt x="0" y="27114"/>
                  </a:lnTo>
                  <a:cubicBezTo>
                    <a:pt x="0" y="12140"/>
                    <a:pt x="12140" y="0"/>
                    <a:pt x="27114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 txBox="1"/>
            <p:nvPr/>
          </p:nvSpPr>
          <p:spPr>
            <a:xfrm>
              <a:off x="0" y="-57150"/>
              <a:ext cx="1395250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4"/>
          <p:cNvGrpSpPr/>
          <p:nvPr/>
        </p:nvGrpSpPr>
        <p:grpSpPr>
          <a:xfrm>
            <a:off x="11151060" y="5854655"/>
            <a:ext cx="5710566" cy="1550903"/>
            <a:chOff x="0" y="-57150"/>
            <a:chExt cx="1395250" cy="378929"/>
          </a:xfrm>
        </p:grpSpPr>
        <p:sp>
          <p:nvSpPr>
            <p:cNvPr id="488" name="Google Shape;488;p24"/>
            <p:cNvSpPr/>
            <p:nvPr/>
          </p:nvSpPr>
          <p:spPr>
            <a:xfrm>
              <a:off x="0" y="0"/>
              <a:ext cx="1395250" cy="321779"/>
            </a:xfrm>
            <a:custGeom>
              <a:rect b="b" l="l" r="r" t="t"/>
              <a:pathLst>
                <a:path extrusionOk="0" h="321779" w="1395250">
                  <a:moveTo>
                    <a:pt x="27114" y="0"/>
                  </a:moveTo>
                  <a:lnTo>
                    <a:pt x="1368136" y="0"/>
                  </a:lnTo>
                  <a:cubicBezTo>
                    <a:pt x="1375327" y="0"/>
                    <a:pt x="1382223" y="2857"/>
                    <a:pt x="1387308" y="7942"/>
                  </a:cubicBezTo>
                  <a:cubicBezTo>
                    <a:pt x="1392393" y="13027"/>
                    <a:pt x="1395250" y="19923"/>
                    <a:pt x="1395250" y="27114"/>
                  </a:cubicBezTo>
                  <a:lnTo>
                    <a:pt x="1395250" y="294664"/>
                  </a:lnTo>
                  <a:cubicBezTo>
                    <a:pt x="1395250" y="309639"/>
                    <a:pt x="1383111" y="321779"/>
                    <a:pt x="1368136" y="321779"/>
                  </a:cubicBezTo>
                  <a:lnTo>
                    <a:pt x="27114" y="321779"/>
                  </a:lnTo>
                  <a:cubicBezTo>
                    <a:pt x="12140" y="321779"/>
                    <a:pt x="0" y="309639"/>
                    <a:pt x="0" y="294664"/>
                  </a:cubicBezTo>
                  <a:lnTo>
                    <a:pt x="0" y="27114"/>
                  </a:lnTo>
                  <a:cubicBezTo>
                    <a:pt x="0" y="12140"/>
                    <a:pt x="12140" y="0"/>
                    <a:pt x="27114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0" y="-57150"/>
              <a:ext cx="1395250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4"/>
          <p:cNvSpPr txBox="1"/>
          <p:nvPr/>
        </p:nvSpPr>
        <p:spPr>
          <a:xfrm>
            <a:off x="11742269" y="3380725"/>
            <a:ext cx="1478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Email</a:t>
            </a:r>
            <a:endParaRPr sz="1300"/>
          </a:p>
        </p:txBody>
      </p:sp>
      <p:sp>
        <p:nvSpPr>
          <p:cNvPr id="491" name="Google Shape;491;p24"/>
          <p:cNvSpPr txBox="1"/>
          <p:nvPr/>
        </p:nvSpPr>
        <p:spPr>
          <a:xfrm>
            <a:off x="11742269" y="4985091"/>
            <a:ext cx="16893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Social</a:t>
            </a:r>
            <a:endParaRPr sz="1300"/>
          </a:p>
        </p:txBody>
      </p:sp>
      <p:sp>
        <p:nvSpPr>
          <p:cNvPr id="492" name="Google Shape;492;p24"/>
          <p:cNvSpPr txBox="1"/>
          <p:nvPr/>
        </p:nvSpPr>
        <p:spPr>
          <a:xfrm>
            <a:off x="11735154" y="6587829"/>
            <a:ext cx="1501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phone</a:t>
            </a:r>
            <a:endParaRPr sz="1300"/>
          </a:p>
        </p:txBody>
      </p:sp>
      <p:sp>
        <p:nvSpPr>
          <p:cNvPr id="493" name="Google Shape;493;p24"/>
          <p:cNvSpPr txBox="1"/>
          <p:nvPr/>
        </p:nvSpPr>
        <p:spPr>
          <a:xfrm>
            <a:off x="13215821" y="3343586"/>
            <a:ext cx="3246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hello@reallygreatsite.com</a:t>
            </a:r>
            <a:endParaRPr sz="1200"/>
          </a:p>
        </p:txBody>
      </p:sp>
      <p:sp>
        <p:nvSpPr>
          <p:cNvPr id="494" name="Google Shape;494;p24"/>
          <p:cNvSpPr txBox="1"/>
          <p:nvPr/>
        </p:nvSpPr>
        <p:spPr>
          <a:xfrm>
            <a:off x="13215821" y="4947960"/>
            <a:ext cx="3246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@reallygreatsite</a:t>
            </a:r>
            <a:endParaRPr sz="1200"/>
          </a:p>
        </p:txBody>
      </p:sp>
      <p:sp>
        <p:nvSpPr>
          <p:cNvPr id="495" name="Google Shape;495;p24"/>
          <p:cNvSpPr txBox="1"/>
          <p:nvPr/>
        </p:nvSpPr>
        <p:spPr>
          <a:xfrm>
            <a:off x="13215821" y="6550706"/>
            <a:ext cx="3246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123-456-7890</a:t>
            </a:r>
            <a:endParaRPr sz="1200"/>
          </a:p>
        </p:txBody>
      </p:sp>
      <p:grpSp>
        <p:nvGrpSpPr>
          <p:cNvPr id="496" name="Google Shape;496;p24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497" name="Google Shape;497;p24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24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500" name="Google Shape;500;p24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1" name="Google Shape;501;p24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502" name="Google Shape;502;p24"/>
          <p:cNvGrpSpPr/>
          <p:nvPr/>
        </p:nvGrpSpPr>
        <p:grpSpPr>
          <a:xfrm>
            <a:off x="819150" y="9033924"/>
            <a:ext cx="2760547" cy="738713"/>
            <a:chOff x="0" y="-57150"/>
            <a:chExt cx="1732271" cy="463550"/>
          </a:xfrm>
        </p:grpSpPr>
        <p:sp>
          <p:nvSpPr>
            <p:cNvPr id="503" name="Google Shape;503;p24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24"/>
          <p:cNvSpPr txBox="1"/>
          <p:nvPr/>
        </p:nvSpPr>
        <p:spPr>
          <a:xfrm>
            <a:off x="1124899" y="92764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5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511" name="Google Shape;511;p2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AF0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5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5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514" name="Google Shape;514;p2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AF0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25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517" name="Google Shape;517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0" y="9525"/>
              <a:ext cx="113731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AF0"/>
                  </a:solidFill>
                  <a:latin typeface="Inter"/>
                  <a:ea typeface="Inter"/>
                  <a:cs typeface="Inter"/>
                  <a:sym typeface="Inter"/>
                </a:rPr>
                <a:t>Fonts</a:t>
              </a:r>
              <a:endParaRPr/>
            </a:p>
          </p:txBody>
        </p:sp>
      </p:grpSp>
      <p:grpSp>
        <p:nvGrpSpPr>
          <p:cNvPr id="519" name="Google Shape;519;p25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520" name="Google Shape;520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5"/>
            <p:cNvSpPr txBox="1"/>
            <p:nvPr/>
          </p:nvSpPr>
          <p:spPr>
            <a:xfrm>
              <a:off x="0" y="9525"/>
              <a:ext cx="1150437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AF0"/>
                  </a:solidFill>
                  <a:latin typeface="Inter"/>
                  <a:ea typeface="Inter"/>
                  <a:cs typeface="Inter"/>
                  <a:sym typeface="Inter"/>
                </a:rPr>
                <a:t>Design Elements / Icons</a:t>
              </a:r>
              <a:endParaRPr/>
            </a:p>
          </p:txBody>
        </p:sp>
      </p:grpSp>
      <p:grpSp>
        <p:nvGrpSpPr>
          <p:cNvPr id="522" name="Google Shape;522;p25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523" name="Google Shape;523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5"/>
            <p:cNvSpPr txBox="1"/>
            <p:nvPr/>
          </p:nvSpPr>
          <p:spPr>
            <a:xfrm>
              <a:off x="0" y="9525"/>
              <a:ext cx="113731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AF0"/>
                  </a:solidFill>
                  <a:latin typeface="Inter"/>
                  <a:ea typeface="Inter"/>
                  <a:cs typeface="Inter"/>
                  <a:sym typeface="Inter"/>
                </a:rPr>
                <a:t>Colors</a:t>
              </a:r>
              <a:endParaRPr/>
            </a:p>
          </p:txBody>
        </p:sp>
      </p:grpSp>
      <p:grpSp>
        <p:nvGrpSpPr>
          <p:cNvPr id="525" name="Google Shape;525;p25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526" name="Google Shape;52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096183" y="8261080"/>
            <a:ext cx="725897" cy="725897"/>
            <a:chOff x="0" y="0"/>
            <a:chExt cx="812800" cy="812800"/>
          </a:xfrm>
        </p:grpSpPr>
        <p:sp>
          <p:nvSpPr>
            <p:cNvPr id="529" name="Google Shape;529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532" name="Google Shape;532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5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535" name="Google Shape;53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B080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5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538" name="Google Shape;53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88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25"/>
          <p:cNvSpPr txBox="1"/>
          <p:nvPr/>
        </p:nvSpPr>
        <p:spPr>
          <a:xfrm>
            <a:off x="1173043" y="3677619"/>
            <a:ext cx="4181285" cy="50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541" name="Google Shape;541;p25"/>
          <p:cNvSpPr txBox="1"/>
          <p:nvPr/>
        </p:nvSpPr>
        <p:spPr>
          <a:xfrm>
            <a:off x="1116102" y="6770397"/>
            <a:ext cx="4368067" cy="252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542" name="Google Shape;542;p25"/>
          <p:cNvSpPr txBox="1"/>
          <p:nvPr/>
        </p:nvSpPr>
        <p:spPr>
          <a:xfrm>
            <a:off x="1688417" y="4958110"/>
            <a:ext cx="3150536" cy="420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Bungee</a:t>
            </a:r>
            <a:endParaRPr/>
          </a:p>
        </p:txBody>
      </p:sp>
      <p:sp>
        <p:nvSpPr>
          <p:cNvPr id="543" name="Google Shape;543;p25"/>
          <p:cNvSpPr txBox="1"/>
          <p:nvPr/>
        </p:nvSpPr>
        <p:spPr>
          <a:xfrm>
            <a:off x="1523971" y="6004102"/>
            <a:ext cx="3479429" cy="27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 Regular, Bold</a:t>
            </a:r>
            <a:endParaRPr/>
          </a:p>
        </p:txBody>
      </p:sp>
      <p:sp>
        <p:nvSpPr>
          <p:cNvPr id="544" name="Google Shape;544;p25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545" name="Google Shape;545;p25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546" name="Google Shape;546;p25"/>
          <p:cNvSpPr txBox="1"/>
          <p:nvPr/>
        </p:nvSpPr>
        <p:spPr>
          <a:xfrm>
            <a:off x="124935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#D44B43</a:t>
            </a:r>
            <a:endParaRPr/>
          </a:p>
        </p:txBody>
      </p:sp>
      <p:sp>
        <p:nvSpPr>
          <p:cNvPr id="547" name="Google Shape;547;p25"/>
          <p:cNvSpPr txBox="1"/>
          <p:nvPr/>
        </p:nvSpPr>
        <p:spPr>
          <a:xfrm>
            <a:off x="2064714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548" name="Google Shape;548;p25"/>
          <p:cNvSpPr txBox="1"/>
          <p:nvPr/>
        </p:nvSpPr>
        <p:spPr>
          <a:xfrm>
            <a:off x="2943011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#FFDC4D</a:t>
            </a:r>
            <a:endParaRPr/>
          </a:p>
        </p:txBody>
      </p:sp>
      <p:sp>
        <p:nvSpPr>
          <p:cNvPr id="549" name="Google Shape;549;p25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#53B080</a:t>
            </a:r>
            <a:endParaRPr/>
          </a:p>
        </p:txBody>
      </p:sp>
      <p:sp>
        <p:nvSpPr>
          <p:cNvPr id="550" name="Google Shape;550;p25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#C788FF</a:t>
            </a:r>
            <a:endParaRPr/>
          </a:p>
        </p:txBody>
      </p:sp>
      <p:sp>
        <p:nvSpPr>
          <p:cNvPr id="551" name="Google Shape;551;p25"/>
          <p:cNvSpPr txBox="1"/>
          <p:nvPr/>
        </p:nvSpPr>
        <p:spPr>
          <a:xfrm>
            <a:off x="3800933" y="166232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552" name="Google Shape;552;p25"/>
          <p:cNvSpPr txBox="1"/>
          <p:nvPr/>
        </p:nvSpPr>
        <p:spPr>
          <a:xfrm>
            <a:off x="5469973" y="586141"/>
            <a:ext cx="7348055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Resource Page</a:t>
            </a:r>
            <a:endParaRPr/>
          </a:p>
        </p:txBody>
      </p:sp>
      <p:grpSp>
        <p:nvGrpSpPr>
          <p:cNvPr id="553" name="Google Shape;553;p25"/>
          <p:cNvGrpSpPr/>
          <p:nvPr/>
        </p:nvGrpSpPr>
        <p:grpSpPr>
          <a:xfrm>
            <a:off x="6665044" y="4036256"/>
            <a:ext cx="10303203" cy="4818563"/>
            <a:chOff x="0" y="0"/>
            <a:chExt cx="13737604" cy="6424751"/>
          </a:xfrm>
        </p:grpSpPr>
        <p:sp>
          <p:nvSpPr>
            <p:cNvPr id="554" name="Google Shape;554;p25"/>
            <p:cNvSpPr/>
            <p:nvPr/>
          </p:nvSpPr>
          <p:spPr>
            <a:xfrm>
              <a:off x="148846" y="5365364"/>
              <a:ext cx="550375" cy="1022657"/>
            </a:xfrm>
            <a:custGeom>
              <a:rect b="b" l="l" r="r" t="t"/>
              <a:pathLst>
                <a:path extrusionOk="0" h="1022657" w="550375">
                  <a:moveTo>
                    <a:pt x="0" y="0"/>
                  </a:moveTo>
                  <a:lnTo>
                    <a:pt x="550375" y="0"/>
                  </a:lnTo>
                  <a:lnTo>
                    <a:pt x="550375" y="1022656"/>
                  </a:lnTo>
                  <a:lnTo>
                    <a:pt x="0" y="10226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5" name="Google Shape;555;p25"/>
            <p:cNvSpPr/>
            <p:nvPr/>
          </p:nvSpPr>
          <p:spPr>
            <a:xfrm>
              <a:off x="11132055" y="1843058"/>
              <a:ext cx="966416" cy="831118"/>
            </a:xfrm>
            <a:custGeom>
              <a:rect b="b" l="l" r="r" t="t"/>
              <a:pathLst>
                <a:path extrusionOk="0" h="831118" w="966416">
                  <a:moveTo>
                    <a:pt x="0" y="0"/>
                  </a:moveTo>
                  <a:lnTo>
                    <a:pt x="966416" y="0"/>
                  </a:lnTo>
                  <a:lnTo>
                    <a:pt x="966416" y="831118"/>
                  </a:lnTo>
                  <a:lnTo>
                    <a:pt x="0" y="8311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6" name="Google Shape;556;p25"/>
            <p:cNvSpPr/>
            <p:nvPr/>
          </p:nvSpPr>
          <p:spPr>
            <a:xfrm>
              <a:off x="12975047" y="3558715"/>
              <a:ext cx="686872" cy="949194"/>
            </a:xfrm>
            <a:custGeom>
              <a:rect b="b" l="l" r="r" t="t"/>
              <a:pathLst>
                <a:path extrusionOk="0" h="949194" w="686872">
                  <a:moveTo>
                    <a:pt x="0" y="0"/>
                  </a:moveTo>
                  <a:lnTo>
                    <a:pt x="686872" y="0"/>
                  </a:lnTo>
                  <a:lnTo>
                    <a:pt x="686872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7" name="Google Shape;557;p25"/>
            <p:cNvSpPr/>
            <p:nvPr/>
          </p:nvSpPr>
          <p:spPr>
            <a:xfrm>
              <a:off x="11806685" y="3609278"/>
              <a:ext cx="565892" cy="848067"/>
            </a:xfrm>
            <a:custGeom>
              <a:rect b="b" l="l" r="r" t="t"/>
              <a:pathLst>
                <a:path extrusionOk="0" h="848067" w="565892">
                  <a:moveTo>
                    <a:pt x="0" y="0"/>
                  </a:moveTo>
                  <a:lnTo>
                    <a:pt x="565892" y="0"/>
                  </a:lnTo>
                  <a:lnTo>
                    <a:pt x="565892" y="848067"/>
                  </a:lnTo>
                  <a:lnTo>
                    <a:pt x="0" y="8480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8" name="Google Shape;558;p25"/>
            <p:cNvSpPr/>
            <p:nvPr/>
          </p:nvSpPr>
          <p:spPr>
            <a:xfrm>
              <a:off x="12799099" y="5452658"/>
              <a:ext cx="938505" cy="848067"/>
            </a:xfrm>
            <a:custGeom>
              <a:rect b="b" l="l" r="r" t="t"/>
              <a:pathLst>
                <a:path extrusionOk="0" h="848067" w="938505">
                  <a:moveTo>
                    <a:pt x="0" y="0"/>
                  </a:moveTo>
                  <a:lnTo>
                    <a:pt x="938505" y="0"/>
                  </a:lnTo>
                  <a:lnTo>
                    <a:pt x="938505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9" name="Google Shape;559;p25"/>
            <p:cNvSpPr/>
            <p:nvPr/>
          </p:nvSpPr>
          <p:spPr>
            <a:xfrm>
              <a:off x="12799099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8" y="0"/>
                  </a:lnTo>
                  <a:lnTo>
                    <a:pt x="848068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0" name="Google Shape;560;p25"/>
            <p:cNvSpPr/>
            <p:nvPr/>
          </p:nvSpPr>
          <p:spPr>
            <a:xfrm>
              <a:off x="11144774" y="122739"/>
              <a:ext cx="1160275" cy="713042"/>
            </a:xfrm>
            <a:custGeom>
              <a:rect b="b" l="l" r="r" t="t"/>
              <a:pathLst>
                <a:path extrusionOk="0" h="713042" w="1160275">
                  <a:moveTo>
                    <a:pt x="0" y="0"/>
                  </a:moveTo>
                  <a:lnTo>
                    <a:pt x="1160275" y="0"/>
                  </a:lnTo>
                  <a:lnTo>
                    <a:pt x="1160275" y="713042"/>
                  </a:lnTo>
                  <a:lnTo>
                    <a:pt x="0" y="7130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1" name="Google Shape;561;p25"/>
            <p:cNvSpPr/>
            <p:nvPr/>
          </p:nvSpPr>
          <p:spPr>
            <a:xfrm>
              <a:off x="12712724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2" name="Google Shape;562;p25"/>
            <p:cNvSpPr/>
            <p:nvPr/>
          </p:nvSpPr>
          <p:spPr>
            <a:xfrm>
              <a:off x="11470710" y="5402095"/>
              <a:ext cx="660984" cy="949194"/>
            </a:xfrm>
            <a:custGeom>
              <a:rect b="b" l="l" r="r" t="t"/>
              <a:pathLst>
                <a:path extrusionOk="0" h="949194" w="660984">
                  <a:moveTo>
                    <a:pt x="0" y="0"/>
                  </a:moveTo>
                  <a:lnTo>
                    <a:pt x="660984" y="0"/>
                  </a:lnTo>
                  <a:lnTo>
                    <a:pt x="660984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3" name="Google Shape;563;p25"/>
            <p:cNvSpPr/>
            <p:nvPr/>
          </p:nvSpPr>
          <p:spPr>
            <a:xfrm>
              <a:off x="6835811" y="4663"/>
              <a:ext cx="833565" cy="949194"/>
            </a:xfrm>
            <a:custGeom>
              <a:rect b="b" l="l" r="r" t="t"/>
              <a:pathLst>
                <a:path extrusionOk="0" h="949194" w="833565">
                  <a:moveTo>
                    <a:pt x="0" y="0"/>
                  </a:moveTo>
                  <a:lnTo>
                    <a:pt x="833565" y="0"/>
                  </a:lnTo>
                  <a:lnTo>
                    <a:pt x="833565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4" name="Google Shape;564;p25"/>
            <p:cNvSpPr/>
            <p:nvPr/>
          </p:nvSpPr>
          <p:spPr>
            <a:xfrm>
              <a:off x="9550197" y="152104"/>
              <a:ext cx="1100526" cy="654313"/>
            </a:xfrm>
            <a:custGeom>
              <a:rect b="b" l="l" r="r" t="t"/>
              <a:pathLst>
                <a:path extrusionOk="0" h="654313" w="1100526">
                  <a:moveTo>
                    <a:pt x="0" y="0"/>
                  </a:moveTo>
                  <a:lnTo>
                    <a:pt x="1100526" y="0"/>
                  </a:lnTo>
                  <a:lnTo>
                    <a:pt x="1100526" y="654313"/>
                  </a:lnTo>
                  <a:lnTo>
                    <a:pt x="0" y="6543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5" name="Google Shape;565;p25"/>
            <p:cNvSpPr/>
            <p:nvPr/>
          </p:nvSpPr>
          <p:spPr>
            <a:xfrm>
              <a:off x="1342118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7" y="0"/>
                  </a:lnTo>
                  <a:lnTo>
                    <a:pt x="848067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6" name="Google Shape;566;p25"/>
            <p:cNvSpPr/>
            <p:nvPr/>
          </p:nvSpPr>
          <p:spPr>
            <a:xfrm>
              <a:off x="0" y="55226"/>
              <a:ext cx="848067" cy="848067"/>
            </a:xfrm>
            <a:custGeom>
              <a:rect b="b" l="l" r="r" t="t"/>
              <a:pathLst>
                <a:path extrusionOk="0" h="848067" w="848067">
                  <a:moveTo>
                    <a:pt x="0" y="0"/>
                  </a:moveTo>
                  <a:lnTo>
                    <a:pt x="848067" y="0"/>
                  </a:lnTo>
                  <a:lnTo>
                    <a:pt x="848067" y="848068"/>
                  </a:lnTo>
                  <a:lnTo>
                    <a:pt x="0" y="848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7" name="Google Shape;567;p25"/>
            <p:cNvSpPr/>
            <p:nvPr/>
          </p:nvSpPr>
          <p:spPr>
            <a:xfrm>
              <a:off x="5400615" y="30077"/>
              <a:ext cx="941146" cy="898366"/>
            </a:xfrm>
            <a:custGeom>
              <a:rect b="b" l="l" r="r" t="t"/>
              <a:pathLst>
                <a:path extrusionOk="0" h="898366" w="941146">
                  <a:moveTo>
                    <a:pt x="0" y="0"/>
                  </a:moveTo>
                  <a:lnTo>
                    <a:pt x="941145" y="0"/>
                  </a:lnTo>
                  <a:lnTo>
                    <a:pt x="941145" y="898366"/>
                  </a:lnTo>
                  <a:lnTo>
                    <a:pt x="0" y="8983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8" name="Google Shape;568;p25"/>
            <p:cNvSpPr/>
            <p:nvPr/>
          </p:nvSpPr>
          <p:spPr>
            <a:xfrm>
              <a:off x="2684236" y="4663"/>
              <a:ext cx="942291" cy="949194"/>
            </a:xfrm>
            <a:custGeom>
              <a:rect b="b" l="l" r="r" t="t"/>
              <a:pathLst>
                <a:path extrusionOk="0" h="949194" w="942291">
                  <a:moveTo>
                    <a:pt x="0" y="0"/>
                  </a:moveTo>
                  <a:lnTo>
                    <a:pt x="942291" y="0"/>
                  </a:lnTo>
                  <a:lnTo>
                    <a:pt x="942291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9" name="Google Shape;569;p25"/>
            <p:cNvSpPr/>
            <p:nvPr/>
          </p:nvSpPr>
          <p:spPr>
            <a:xfrm>
              <a:off x="4120578" y="0"/>
              <a:ext cx="785987" cy="958520"/>
            </a:xfrm>
            <a:custGeom>
              <a:rect b="b" l="l" r="r" t="t"/>
              <a:pathLst>
                <a:path extrusionOk="0" h="958520" w="785987">
                  <a:moveTo>
                    <a:pt x="0" y="0"/>
                  </a:moveTo>
                  <a:lnTo>
                    <a:pt x="785986" y="0"/>
                  </a:lnTo>
                  <a:lnTo>
                    <a:pt x="785986" y="958520"/>
                  </a:lnTo>
                  <a:lnTo>
                    <a:pt x="0" y="9585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0" name="Google Shape;570;p25"/>
            <p:cNvSpPr/>
            <p:nvPr/>
          </p:nvSpPr>
          <p:spPr>
            <a:xfrm>
              <a:off x="8163427" y="30452"/>
              <a:ext cx="892720" cy="897616"/>
            </a:xfrm>
            <a:custGeom>
              <a:rect b="b" l="l" r="r" t="t"/>
              <a:pathLst>
                <a:path extrusionOk="0" h="897616" w="892720">
                  <a:moveTo>
                    <a:pt x="0" y="0"/>
                  </a:moveTo>
                  <a:lnTo>
                    <a:pt x="892719" y="0"/>
                  </a:lnTo>
                  <a:lnTo>
                    <a:pt x="892719" y="897616"/>
                  </a:lnTo>
                  <a:lnTo>
                    <a:pt x="0" y="897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1" name="Google Shape;571;p25"/>
            <p:cNvSpPr/>
            <p:nvPr/>
          </p:nvSpPr>
          <p:spPr>
            <a:xfrm>
              <a:off x="8052568" y="1784020"/>
              <a:ext cx="766259" cy="949194"/>
            </a:xfrm>
            <a:custGeom>
              <a:rect b="b" l="l" r="r" t="t"/>
              <a:pathLst>
                <a:path extrusionOk="0" h="949194" w="766259">
                  <a:moveTo>
                    <a:pt x="0" y="0"/>
                  </a:moveTo>
                  <a:lnTo>
                    <a:pt x="766259" y="0"/>
                  </a:lnTo>
                  <a:lnTo>
                    <a:pt x="766259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2" name="Google Shape;572;p25"/>
            <p:cNvSpPr/>
            <p:nvPr/>
          </p:nvSpPr>
          <p:spPr>
            <a:xfrm>
              <a:off x="6406583" y="1784020"/>
              <a:ext cx="1031733" cy="949194"/>
            </a:xfrm>
            <a:custGeom>
              <a:rect b="b" l="l" r="r" t="t"/>
              <a:pathLst>
                <a:path extrusionOk="0" h="949194" w="1031733">
                  <a:moveTo>
                    <a:pt x="0" y="0"/>
                  </a:moveTo>
                  <a:lnTo>
                    <a:pt x="1031733" y="0"/>
                  </a:lnTo>
                  <a:lnTo>
                    <a:pt x="1031733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3" name="Google Shape;573;p25"/>
            <p:cNvSpPr/>
            <p:nvPr/>
          </p:nvSpPr>
          <p:spPr>
            <a:xfrm>
              <a:off x="9433080" y="1947006"/>
              <a:ext cx="1084722" cy="623222"/>
            </a:xfrm>
            <a:custGeom>
              <a:rect b="b" l="l" r="r" t="t"/>
              <a:pathLst>
                <a:path extrusionOk="0" h="623222" w="1084722">
                  <a:moveTo>
                    <a:pt x="0" y="0"/>
                  </a:moveTo>
                  <a:lnTo>
                    <a:pt x="1084722" y="0"/>
                  </a:lnTo>
                  <a:lnTo>
                    <a:pt x="1084722" y="623223"/>
                  </a:lnTo>
                  <a:lnTo>
                    <a:pt x="0" y="6232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4" name="Google Shape;574;p25"/>
            <p:cNvSpPr/>
            <p:nvPr/>
          </p:nvSpPr>
          <p:spPr>
            <a:xfrm>
              <a:off x="3281414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5" name="Google Shape;575;p25"/>
            <p:cNvSpPr/>
            <p:nvPr/>
          </p:nvSpPr>
          <p:spPr>
            <a:xfrm>
              <a:off x="0" y="1784020"/>
              <a:ext cx="1103714" cy="949194"/>
            </a:xfrm>
            <a:custGeom>
              <a:rect b="b" l="l" r="r" t="t"/>
              <a:pathLst>
                <a:path extrusionOk="0" h="949194" w="1103714">
                  <a:moveTo>
                    <a:pt x="0" y="0"/>
                  </a:moveTo>
                  <a:lnTo>
                    <a:pt x="1103714" y="0"/>
                  </a:lnTo>
                  <a:lnTo>
                    <a:pt x="1103714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6" name="Google Shape;576;p25"/>
            <p:cNvSpPr/>
            <p:nvPr/>
          </p:nvSpPr>
          <p:spPr>
            <a:xfrm>
              <a:off x="4844861" y="1784020"/>
              <a:ext cx="947469" cy="949194"/>
            </a:xfrm>
            <a:custGeom>
              <a:rect b="b" l="l" r="r" t="t"/>
              <a:pathLst>
                <a:path extrusionOk="0" h="949194" w="947469">
                  <a:moveTo>
                    <a:pt x="0" y="0"/>
                  </a:moveTo>
                  <a:lnTo>
                    <a:pt x="947469" y="0"/>
                  </a:lnTo>
                  <a:lnTo>
                    <a:pt x="947469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7" name="Google Shape;577;p25"/>
            <p:cNvSpPr/>
            <p:nvPr/>
          </p:nvSpPr>
          <p:spPr>
            <a:xfrm>
              <a:off x="1717967" y="1784020"/>
              <a:ext cx="949194" cy="949194"/>
            </a:xfrm>
            <a:custGeom>
              <a:rect b="b" l="l" r="r" t="t"/>
              <a:pathLst>
                <a:path extrusionOk="0" h="949194" w="949194">
                  <a:moveTo>
                    <a:pt x="0" y="0"/>
                  </a:moveTo>
                  <a:lnTo>
                    <a:pt x="949195" y="0"/>
                  </a:lnTo>
                  <a:lnTo>
                    <a:pt x="949195" y="949195"/>
                  </a:lnTo>
                  <a:lnTo>
                    <a:pt x="0" y="949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8" name="Google Shape;578;p25"/>
            <p:cNvSpPr/>
            <p:nvPr/>
          </p:nvSpPr>
          <p:spPr>
            <a:xfrm>
              <a:off x="7317273" y="3622879"/>
              <a:ext cx="1040268" cy="820866"/>
            </a:xfrm>
            <a:custGeom>
              <a:rect b="b" l="l" r="r" t="t"/>
              <a:pathLst>
                <a:path extrusionOk="0" h="820866" w="1040268">
                  <a:moveTo>
                    <a:pt x="0" y="0"/>
                  </a:moveTo>
                  <a:lnTo>
                    <a:pt x="1040269" y="0"/>
                  </a:lnTo>
                  <a:lnTo>
                    <a:pt x="1040269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9" name="Google Shape;579;p25"/>
            <p:cNvSpPr/>
            <p:nvPr/>
          </p:nvSpPr>
          <p:spPr>
            <a:xfrm>
              <a:off x="5641959" y="3710483"/>
              <a:ext cx="1072844" cy="645657"/>
            </a:xfrm>
            <a:custGeom>
              <a:rect b="b" l="l" r="r" t="t"/>
              <a:pathLst>
                <a:path extrusionOk="0" h="645657" w="1072844">
                  <a:moveTo>
                    <a:pt x="0" y="0"/>
                  </a:moveTo>
                  <a:lnTo>
                    <a:pt x="1072844" y="0"/>
                  </a:lnTo>
                  <a:lnTo>
                    <a:pt x="1072844" y="645657"/>
                  </a:lnTo>
                  <a:lnTo>
                    <a:pt x="0" y="645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0" name="Google Shape;580;p25"/>
            <p:cNvSpPr/>
            <p:nvPr/>
          </p:nvSpPr>
          <p:spPr>
            <a:xfrm>
              <a:off x="2954243" y="3562829"/>
              <a:ext cx="882797" cy="940966"/>
            </a:xfrm>
            <a:custGeom>
              <a:rect b="b" l="l" r="r" t="t"/>
              <a:pathLst>
                <a:path extrusionOk="0" h="940966" w="882797">
                  <a:moveTo>
                    <a:pt x="0" y="0"/>
                  </a:moveTo>
                  <a:lnTo>
                    <a:pt x="882797" y="0"/>
                  </a:lnTo>
                  <a:lnTo>
                    <a:pt x="882797" y="940966"/>
                  </a:lnTo>
                  <a:lnTo>
                    <a:pt x="0" y="940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1" name="Google Shape;581;p25"/>
            <p:cNvSpPr/>
            <p:nvPr/>
          </p:nvSpPr>
          <p:spPr>
            <a:xfrm>
              <a:off x="4439510" y="3622879"/>
              <a:ext cx="599979" cy="820866"/>
            </a:xfrm>
            <a:custGeom>
              <a:rect b="b" l="l" r="r" t="t"/>
              <a:pathLst>
                <a:path extrusionOk="0" h="820866" w="599979">
                  <a:moveTo>
                    <a:pt x="0" y="0"/>
                  </a:moveTo>
                  <a:lnTo>
                    <a:pt x="599979" y="0"/>
                  </a:lnTo>
                  <a:lnTo>
                    <a:pt x="599979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2" name="Google Shape;582;p25"/>
            <p:cNvSpPr/>
            <p:nvPr/>
          </p:nvSpPr>
          <p:spPr>
            <a:xfrm>
              <a:off x="1665723" y="3562829"/>
              <a:ext cx="686050" cy="940966"/>
            </a:xfrm>
            <a:custGeom>
              <a:rect b="b" l="l" r="r" t="t"/>
              <a:pathLst>
                <a:path extrusionOk="0" h="940966" w="686050">
                  <a:moveTo>
                    <a:pt x="0" y="0"/>
                  </a:moveTo>
                  <a:lnTo>
                    <a:pt x="686049" y="0"/>
                  </a:lnTo>
                  <a:lnTo>
                    <a:pt x="686049" y="940966"/>
                  </a:lnTo>
                  <a:lnTo>
                    <a:pt x="0" y="940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3" name="Google Shape;583;p25"/>
            <p:cNvSpPr/>
            <p:nvPr/>
          </p:nvSpPr>
          <p:spPr>
            <a:xfrm>
              <a:off x="10383348" y="3622879"/>
              <a:ext cx="820866" cy="820866"/>
            </a:xfrm>
            <a:custGeom>
              <a:rect b="b" l="l" r="r" t="t"/>
              <a:pathLst>
                <a:path extrusionOk="0" h="820866" w="820866">
                  <a:moveTo>
                    <a:pt x="0" y="0"/>
                  </a:moveTo>
                  <a:lnTo>
                    <a:pt x="820866" y="0"/>
                  </a:lnTo>
                  <a:lnTo>
                    <a:pt x="820866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4" name="Google Shape;584;p25"/>
            <p:cNvSpPr/>
            <p:nvPr/>
          </p:nvSpPr>
          <p:spPr>
            <a:xfrm>
              <a:off x="8960012" y="3622879"/>
              <a:ext cx="820866" cy="820866"/>
            </a:xfrm>
            <a:custGeom>
              <a:rect b="b" l="l" r="r" t="t"/>
              <a:pathLst>
                <a:path extrusionOk="0" h="820866" w="820866">
                  <a:moveTo>
                    <a:pt x="0" y="0"/>
                  </a:moveTo>
                  <a:lnTo>
                    <a:pt x="820866" y="0"/>
                  </a:lnTo>
                  <a:lnTo>
                    <a:pt x="820866" y="820866"/>
                  </a:lnTo>
                  <a:lnTo>
                    <a:pt x="0" y="820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5" name="Google Shape;585;p25"/>
            <p:cNvSpPr/>
            <p:nvPr/>
          </p:nvSpPr>
          <p:spPr>
            <a:xfrm>
              <a:off x="0" y="3558715"/>
              <a:ext cx="1063252" cy="949194"/>
            </a:xfrm>
            <a:custGeom>
              <a:rect b="b" l="l" r="r" t="t"/>
              <a:pathLst>
                <a:path extrusionOk="0" h="949194" w="1063252">
                  <a:moveTo>
                    <a:pt x="0" y="0"/>
                  </a:moveTo>
                  <a:lnTo>
                    <a:pt x="1063252" y="0"/>
                  </a:lnTo>
                  <a:lnTo>
                    <a:pt x="1063252" y="949194"/>
                  </a:lnTo>
                  <a:lnTo>
                    <a:pt x="0" y="9491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6" name="Google Shape;586;p25"/>
            <p:cNvSpPr/>
            <p:nvPr/>
          </p:nvSpPr>
          <p:spPr>
            <a:xfrm>
              <a:off x="9990686" y="5412097"/>
              <a:ext cx="812619" cy="929190"/>
            </a:xfrm>
            <a:custGeom>
              <a:rect b="b" l="l" r="r" t="t"/>
              <a:pathLst>
                <a:path extrusionOk="0" h="929190" w="812619">
                  <a:moveTo>
                    <a:pt x="0" y="0"/>
                  </a:moveTo>
                  <a:lnTo>
                    <a:pt x="812619" y="0"/>
                  </a:lnTo>
                  <a:lnTo>
                    <a:pt x="812619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7" name="Google Shape;587;p25"/>
            <p:cNvSpPr/>
            <p:nvPr/>
          </p:nvSpPr>
          <p:spPr>
            <a:xfrm>
              <a:off x="8344950" y="5534276"/>
              <a:ext cx="978331" cy="684832"/>
            </a:xfrm>
            <a:custGeom>
              <a:rect b="b" l="l" r="r" t="t"/>
              <a:pathLst>
                <a:path extrusionOk="0" h="684832" w="978331">
                  <a:moveTo>
                    <a:pt x="0" y="0"/>
                  </a:moveTo>
                  <a:lnTo>
                    <a:pt x="978331" y="0"/>
                  </a:lnTo>
                  <a:lnTo>
                    <a:pt x="978331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8" name="Google Shape;588;p25"/>
            <p:cNvSpPr/>
            <p:nvPr/>
          </p:nvSpPr>
          <p:spPr>
            <a:xfrm>
              <a:off x="6840528" y="5534276"/>
              <a:ext cx="837017" cy="684832"/>
            </a:xfrm>
            <a:custGeom>
              <a:rect b="b" l="l" r="r" t="t"/>
              <a:pathLst>
                <a:path extrusionOk="0" h="684832" w="837017">
                  <a:moveTo>
                    <a:pt x="0" y="0"/>
                  </a:moveTo>
                  <a:lnTo>
                    <a:pt x="837017" y="0"/>
                  </a:lnTo>
                  <a:lnTo>
                    <a:pt x="837017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89" name="Google Shape;589;p25"/>
            <p:cNvSpPr/>
            <p:nvPr/>
          </p:nvSpPr>
          <p:spPr>
            <a:xfrm>
              <a:off x="4352912" y="5412097"/>
              <a:ext cx="467974" cy="929190"/>
            </a:xfrm>
            <a:custGeom>
              <a:rect b="b" l="l" r="r" t="t"/>
              <a:pathLst>
                <a:path extrusionOk="0" h="929190" w="467974">
                  <a:moveTo>
                    <a:pt x="0" y="0"/>
                  </a:moveTo>
                  <a:lnTo>
                    <a:pt x="467974" y="0"/>
                  </a:lnTo>
                  <a:lnTo>
                    <a:pt x="467974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0" name="Google Shape;590;p25"/>
            <p:cNvSpPr/>
            <p:nvPr/>
          </p:nvSpPr>
          <p:spPr>
            <a:xfrm>
              <a:off x="5488291" y="5534276"/>
              <a:ext cx="684832" cy="684832"/>
            </a:xfrm>
            <a:custGeom>
              <a:rect b="b" l="l" r="r" t="t"/>
              <a:pathLst>
                <a:path extrusionOk="0" h="684832" w="684832">
                  <a:moveTo>
                    <a:pt x="0" y="0"/>
                  </a:moveTo>
                  <a:lnTo>
                    <a:pt x="684832" y="0"/>
                  </a:lnTo>
                  <a:lnTo>
                    <a:pt x="684832" y="684832"/>
                  </a:lnTo>
                  <a:lnTo>
                    <a:pt x="0" y="6848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1" name="Google Shape;591;p25"/>
            <p:cNvSpPr/>
            <p:nvPr/>
          </p:nvSpPr>
          <p:spPr>
            <a:xfrm>
              <a:off x="1366626" y="5328632"/>
              <a:ext cx="848994" cy="1096119"/>
            </a:xfrm>
            <a:custGeom>
              <a:rect b="b" l="l" r="r" t="t"/>
              <a:pathLst>
                <a:path extrusionOk="0" h="1096119" w="848994">
                  <a:moveTo>
                    <a:pt x="0" y="0"/>
                  </a:moveTo>
                  <a:lnTo>
                    <a:pt x="848994" y="0"/>
                  </a:lnTo>
                  <a:lnTo>
                    <a:pt x="848994" y="1096119"/>
                  </a:lnTo>
                  <a:lnTo>
                    <a:pt x="0" y="1096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2" name="Google Shape;592;p25"/>
            <p:cNvSpPr/>
            <p:nvPr/>
          </p:nvSpPr>
          <p:spPr>
            <a:xfrm>
              <a:off x="2883025" y="5412097"/>
              <a:ext cx="802483" cy="929190"/>
            </a:xfrm>
            <a:custGeom>
              <a:rect b="b" l="l" r="r" t="t"/>
              <a:pathLst>
                <a:path extrusionOk="0" h="929190" w="802483">
                  <a:moveTo>
                    <a:pt x="0" y="0"/>
                  </a:moveTo>
                  <a:lnTo>
                    <a:pt x="802482" y="0"/>
                  </a:lnTo>
                  <a:lnTo>
                    <a:pt x="802482" y="929190"/>
                  </a:lnTo>
                  <a:lnTo>
                    <a:pt x="0" y="929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598" name="Google Shape;598;p26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AF0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6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26"/>
          <p:cNvSpPr txBox="1"/>
          <p:nvPr/>
        </p:nvSpPr>
        <p:spPr>
          <a:xfrm>
            <a:off x="3377480" y="2482841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601" name="Google Shape;601;p26"/>
          <p:cNvSpPr txBox="1"/>
          <p:nvPr/>
        </p:nvSpPr>
        <p:spPr>
          <a:xfrm>
            <a:off x="3377480" y="526032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for this presentation template</a:t>
            </a:r>
            <a:endParaRPr/>
          </a:p>
        </p:txBody>
      </p:sp>
      <p:sp>
        <p:nvSpPr>
          <p:cNvPr id="602" name="Google Shape;602;p26"/>
          <p:cNvSpPr txBox="1"/>
          <p:nvPr/>
        </p:nvSpPr>
        <p:spPr>
          <a:xfrm>
            <a:off x="3377480" y="731768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603" name="Google Shape;603;p26"/>
          <p:cNvSpPr txBox="1"/>
          <p:nvPr/>
        </p:nvSpPr>
        <p:spPr>
          <a:xfrm>
            <a:off x="7108732" y="8413031"/>
            <a:ext cx="4070535" cy="563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Happy designing!</a:t>
            </a:r>
            <a:endParaRPr/>
          </a:p>
        </p:txBody>
      </p:sp>
      <p:sp>
        <p:nvSpPr>
          <p:cNvPr id="604" name="Google Shape;604;p26"/>
          <p:cNvSpPr txBox="1"/>
          <p:nvPr/>
        </p:nvSpPr>
        <p:spPr>
          <a:xfrm>
            <a:off x="5469973" y="1310630"/>
            <a:ext cx="7348055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Credits</a:t>
            </a:r>
            <a:endParaRPr/>
          </a:p>
        </p:txBody>
      </p:sp>
      <p:sp>
        <p:nvSpPr>
          <p:cNvPr id="605" name="Google Shape;605;p26"/>
          <p:cNvSpPr txBox="1"/>
          <p:nvPr/>
        </p:nvSpPr>
        <p:spPr>
          <a:xfrm>
            <a:off x="4507673" y="6422339"/>
            <a:ext cx="927265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Pexels, Pixabay, Sketchify</a:t>
            </a:r>
            <a:endParaRPr/>
          </a:p>
        </p:txBody>
      </p:sp>
      <p:pic>
        <p:nvPicPr>
          <p:cNvPr id="606" name="Google Shape;6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775" y="3711100"/>
            <a:ext cx="4716450" cy="11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4"/>
          <p:cNvGrpSpPr/>
          <p:nvPr/>
        </p:nvGrpSpPr>
        <p:grpSpPr>
          <a:xfrm>
            <a:off x="9763125" y="2148721"/>
            <a:ext cx="2486390" cy="1946624"/>
            <a:chOff x="0" y="-57150"/>
            <a:chExt cx="607494" cy="475614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9763125" y="4052752"/>
            <a:ext cx="2486390" cy="1946624"/>
            <a:chOff x="0" y="-57150"/>
            <a:chExt cx="607494" cy="475614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9763125" y="5956784"/>
            <a:ext cx="2486390" cy="1946624"/>
            <a:chOff x="0" y="-57150"/>
            <a:chExt cx="607494" cy="475614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70B2E2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2" name="Google Shape;152;p14"/>
          <p:cNvCxnSpPr/>
          <p:nvPr/>
        </p:nvCxnSpPr>
        <p:spPr>
          <a:xfrm rot="10800000">
            <a:off x="13692188" y="-63656"/>
            <a:ext cx="0" cy="10350656"/>
          </a:xfrm>
          <a:prstGeom prst="straightConnector1">
            <a:avLst/>
          </a:prstGeom>
          <a:noFill/>
          <a:ln cap="flat" cmpd="sng" w="19050">
            <a:solidFill>
              <a:srgbClr val="FFFAF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3" name="Google Shape;153;p14"/>
          <p:cNvGrpSpPr/>
          <p:nvPr/>
        </p:nvGrpSpPr>
        <p:grpSpPr>
          <a:xfrm>
            <a:off x="12448993" y="2148721"/>
            <a:ext cx="2486390" cy="1946624"/>
            <a:chOff x="0" y="-57150"/>
            <a:chExt cx="607494" cy="475614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2448993" y="4052752"/>
            <a:ext cx="2486390" cy="1946624"/>
            <a:chOff x="0" y="-57150"/>
            <a:chExt cx="607494" cy="475614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53B080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15134860" y="2148721"/>
            <a:ext cx="2486390" cy="1946624"/>
            <a:chOff x="0" y="-57150"/>
            <a:chExt cx="607494" cy="475614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15134860" y="4052752"/>
            <a:ext cx="2486390" cy="1946624"/>
            <a:chOff x="0" y="-57150"/>
            <a:chExt cx="607494" cy="475614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C788FF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12448993" y="5956784"/>
            <a:ext cx="2486390" cy="1946624"/>
            <a:chOff x="0" y="-57150"/>
            <a:chExt cx="607494" cy="475614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134860" y="5956784"/>
            <a:ext cx="2486390" cy="1946624"/>
            <a:chOff x="0" y="-57150"/>
            <a:chExt cx="607494" cy="475614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607494" cy="418464"/>
            </a:xfrm>
            <a:custGeom>
              <a:rect b="b" l="l" r="r" t="t"/>
              <a:pathLst>
                <a:path extrusionOk="0" h="418464" w="607494">
                  <a:moveTo>
                    <a:pt x="62274" y="0"/>
                  </a:moveTo>
                  <a:lnTo>
                    <a:pt x="545220" y="0"/>
                  </a:lnTo>
                  <a:cubicBezTo>
                    <a:pt x="561736" y="0"/>
                    <a:pt x="577576" y="6561"/>
                    <a:pt x="589254" y="18240"/>
                  </a:cubicBezTo>
                  <a:cubicBezTo>
                    <a:pt x="600933" y="29918"/>
                    <a:pt x="607494" y="45758"/>
                    <a:pt x="607494" y="62274"/>
                  </a:cubicBezTo>
                  <a:lnTo>
                    <a:pt x="607494" y="356190"/>
                  </a:lnTo>
                  <a:cubicBezTo>
                    <a:pt x="607494" y="390583"/>
                    <a:pt x="579613" y="418464"/>
                    <a:pt x="545220" y="418464"/>
                  </a:cubicBezTo>
                  <a:lnTo>
                    <a:pt x="62274" y="418464"/>
                  </a:lnTo>
                  <a:cubicBezTo>
                    <a:pt x="45758" y="418464"/>
                    <a:pt x="29918" y="411903"/>
                    <a:pt x="18240" y="400225"/>
                  </a:cubicBezTo>
                  <a:cubicBezTo>
                    <a:pt x="6561" y="388546"/>
                    <a:pt x="0" y="372706"/>
                    <a:pt x="0" y="356190"/>
                  </a:cubicBezTo>
                  <a:lnTo>
                    <a:pt x="0" y="62274"/>
                  </a:lnTo>
                  <a:cubicBezTo>
                    <a:pt x="0" y="27881"/>
                    <a:pt x="27881" y="0"/>
                    <a:pt x="62274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57150"/>
              <a:ext cx="607494" cy="475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666750" y="4411980"/>
            <a:ext cx="8477250" cy="1558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99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Agenda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9966706" y="3080204"/>
            <a:ext cx="207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Introduction</a:t>
            </a:r>
            <a:endParaRPr sz="1100"/>
          </a:p>
        </p:txBody>
      </p:sp>
      <p:sp>
        <p:nvSpPr>
          <p:cNvPr id="173" name="Google Shape;173;p14"/>
          <p:cNvSpPr txBox="1"/>
          <p:nvPr/>
        </p:nvSpPr>
        <p:spPr>
          <a:xfrm>
            <a:off x="9966706" y="4984235"/>
            <a:ext cx="207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How it works</a:t>
            </a:r>
            <a:endParaRPr sz="1100"/>
          </a:p>
        </p:txBody>
      </p:sp>
      <p:sp>
        <p:nvSpPr>
          <p:cNvPr id="174" name="Google Shape;174;p14"/>
          <p:cNvSpPr txBox="1"/>
          <p:nvPr/>
        </p:nvSpPr>
        <p:spPr>
          <a:xfrm>
            <a:off x="9966706" y="6888266"/>
            <a:ext cx="207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Timeline</a:t>
            </a:r>
            <a:endParaRPr sz="1100"/>
          </a:p>
        </p:txBody>
      </p:sp>
      <p:sp>
        <p:nvSpPr>
          <p:cNvPr id="175" name="Google Shape;175;p14"/>
          <p:cNvSpPr txBox="1"/>
          <p:nvPr/>
        </p:nvSpPr>
        <p:spPr>
          <a:xfrm>
            <a:off x="12652573" y="2956345"/>
            <a:ext cx="207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Client snapshot</a:t>
            </a:r>
            <a:endParaRPr sz="1100"/>
          </a:p>
        </p:txBody>
      </p:sp>
      <p:sp>
        <p:nvSpPr>
          <p:cNvPr id="176" name="Google Shape;176;p14"/>
          <p:cNvSpPr txBox="1"/>
          <p:nvPr/>
        </p:nvSpPr>
        <p:spPr>
          <a:xfrm>
            <a:off x="12652573" y="4860377"/>
            <a:ext cx="207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Competitive context</a:t>
            </a:r>
            <a:endParaRPr sz="1100"/>
          </a:p>
        </p:txBody>
      </p:sp>
      <p:sp>
        <p:nvSpPr>
          <p:cNvPr id="177" name="Google Shape;177;p14"/>
          <p:cNvSpPr txBox="1"/>
          <p:nvPr/>
        </p:nvSpPr>
        <p:spPr>
          <a:xfrm>
            <a:off x="12652573" y="6744121"/>
            <a:ext cx="207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Plan and inclusions</a:t>
            </a:r>
            <a:endParaRPr sz="1100"/>
          </a:p>
        </p:txBody>
      </p:sp>
      <p:sp>
        <p:nvSpPr>
          <p:cNvPr id="178" name="Google Shape;178;p14"/>
          <p:cNvSpPr txBox="1"/>
          <p:nvPr/>
        </p:nvSpPr>
        <p:spPr>
          <a:xfrm>
            <a:off x="15338441" y="2832487"/>
            <a:ext cx="207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Challenges and solutions</a:t>
            </a:r>
            <a:endParaRPr sz="1100"/>
          </a:p>
        </p:txBody>
      </p:sp>
      <p:sp>
        <p:nvSpPr>
          <p:cNvPr id="179" name="Google Shape;179;p14"/>
          <p:cNvSpPr txBox="1"/>
          <p:nvPr/>
        </p:nvSpPr>
        <p:spPr>
          <a:xfrm>
            <a:off x="15338441" y="4984235"/>
            <a:ext cx="207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Testimonial</a:t>
            </a:r>
            <a:endParaRPr sz="1100"/>
          </a:p>
        </p:txBody>
      </p:sp>
      <p:sp>
        <p:nvSpPr>
          <p:cNvPr id="180" name="Google Shape;180;p14"/>
          <p:cNvSpPr txBox="1"/>
          <p:nvPr/>
        </p:nvSpPr>
        <p:spPr>
          <a:xfrm>
            <a:off x="15338441" y="6888266"/>
            <a:ext cx="207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Next steps</a:t>
            </a:r>
            <a:endParaRPr sz="1100"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FFFAF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955161" y="805600"/>
            <a:ext cx="3336964" cy="360473"/>
            <a:chOff x="0" y="-12637"/>
            <a:chExt cx="4449285" cy="480630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4"/>
            <p:cNvSpPr txBox="1"/>
            <p:nvPr/>
          </p:nvSpPr>
          <p:spPr>
            <a:xfrm>
              <a:off x="664785" y="-12637"/>
              <a:ext cx="37845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5" u="none" cap="none" strike="noStrike">
                  <a:solidFill>
                    <a:srgbClr val="FFFAF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300"/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666750" y="8881524"/>
            <a:ext cx="4030692" cy="738713"/>
            <a:chOff x="666750" y="8881524"/>
            <a:chExt cx="4030692" cy="738713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666750" y="8881524"/>
              <a:ext cx="4030692" cy="738713"/>
              <a:chOff x="0" y="-57150"/>
              <a:chExt cx="2529300" cy="463550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0" y="0"/>
                <a:ext cx="2529194" cy="406400"/>
              </a:xfrm>
              <a:custGeom>
                <a:rect b="b" l="l" r="r" t="t"/>
                <a:pathLst>
                  <a:path extrusionOk="0" h="406400" w="2529194">
                    <a:moveTo>
                      <a:pt x="2325994" y="0"/>
                    </a:moveTo>
                    <a:cubicBezTo>
                      <a:pt x="2438218" y="0"/>
                      <a:pt x="2529194" y="90976"/>
                      <a:pt x="2529194" y="203200"/>
                    </a:cubicBezTo>
                    <a:cubicBezTo>
                      <a:pt x="2529194" y="315424"/>
                      <a:pt x="2438218" y="406400"/>
                      <a:pt x="23259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noFill/>
              <a:ln cap="sq" cmpd="sng" w="19050">
                <a:solidFill>
                  <a:srgbClr val="FFFAF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4"/>
              <p:cNvSpPr txBox="1"/>
              <p:nvPr/>
            </p:nvSpPr>
            <p:spPr>
              <a:xfrm>
                <a:off x="0" y="-57150"/>
                <a:ext cx="2529300" cy="46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14"/>
            <p:cNvSpPr txBox="1"/>
            <p:nvPr/>
          </p:nvSpPr>
          <p:spPr>
            <a:xfrm>
              <a:off x="1012640" y="9144315"/>
              <a:ext cx="342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AF0"/>
                  </a:solidFill>
                  <a:latin typeface="Inter"/>
                  <a:ea typeface="Inter"/>
                  <a:cs typeface="Inter"/>
                  <a:sym typeface="Inter"/>
                </a:rPr>
                <a:t>Prepared for Elevate | March 2035</a:t>
              </a:r>
              <a:endParaRPr sz="1200"/>
            </a:p>
          </p:txBody>
        </p:sp>
      </p:grp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EBA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5"/>
          <p:cNvGrpSpPr/>
          <p:nvPr/>
        </p:nvGrpSpPr>
        <p:grpSpPr>
          <a:xfrm>
            <a:off x="666750" y="575676"/>
            <a:ext cx="3486614" cy="738713"/>
            <a:chOff x="0" y="-57150"/>
            <a:chExt cx="2187885" cy="463550"/>
          </a:xfrm>
        </p:grpSpPr>
        <p:sp>
          <p:nvSpPr>
            <p:cNvPr id="197" name="Google Shape;197;p15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0" y="-57150"/>
              <a:ext cx="2187885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5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200" name="Google Shape;200;p15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5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202" name="Google Shape;202;p15"/>
          <p:cNvGrpSpPr/>
          <p:nvPr/>
        </p:nvGrpSpPr>
        <p:grpSpPr>
          <a:xfrm>
            <a:off x="666750" y="8881522"/>
            <a:ext cx="2760601" cy="738728"/>
            <a:chOff x="0" y="-57150"/>
            <a:chExt cx="1732271" cy="463550"/>
          </a:xfrm>
        </p:grpSpPr>
        <p:sp>
          <p:nvSpPr>
            <p:cNvPr id="203" name="Google Shape;203;p15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 txBox="1"/>
            <p:nvPr/>
          </p:nvSpPr>
          <p:spPr>
            <a:xfrm>
              <a:off x="0" y="-57150"/>
              <a:ext cx="1732271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5"/>
          <p:cNvSpPr txBox="1"/>
          <p:nvPr/>
        </p:nvSpPr>
        <p:spPr>
          <a:xfrm>
            <a:off x="972511" y="9124005"/>
            <a:ext cx="2148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200"/>
          </a:p>
        </p:txBody>
      </p:sp>
      <p:sp>
        <p:nvSpPr>
          <p:cNvPr id="206" name="Google Shape;206;p15"/>
          <p:cNvSpPr txBox="1"/>
          <p:nvPr/>
        </p:nvSpPr>
        <p:spPr>
          <a:xfrm>
            <a:off x="666750" y="4477828"/>
            <a:ext cx="9096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Introduction</a:t>
            </a:r>
            <a:endParaRPr sz="1100"/>
          </a:p>
        </p:txBody>
      </p:sp>
      <p:cxnSp>
        <p:nvCxnSpPr>
          <p:cNvPr id="207" name="Google Shape;207;p15"/>
          <p:cNvCxnSpPr/>
          <p:nvPr/>
        </p:nvCxnSpPr>
        <p:spPr>
          <a:xfrm rot="10800000">
            <a:off x="13673137" y="-57551"/>
            <a:ext cx="0" cy="10344551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15"/>
          <p:cNvGrpSpPr/>
          <p:nvPr/>
        </p:nvGrpSpPr>
        <p:grpSpPr>
          <a:xfrm>
            <a:off x="10773228" y="2149685"/>
            <a:ext cx="5818869" cy="5753723"/>
            <a:chOff x="0" y="-57150"/>
            <a:chExt cx="1421712" cy="1405795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0"/>
              <a:ext cx="1421712" cy="1348645"/>
            </a:xfrm>
            <a:custGeom>
              <a:rect b="b" l="l" r="r" t="t"/>
              <a:pathLst>
                <a:path extrusionOk="0" h="1348645" w="1421712">
                  <a:moveTo>
                    <a:pt x="26610" y="0"/>
                  </a:moveTo>
                  <a:lnTo>
                    <a:pt x="1395102" y="0"/>
                  </a:lnTo>
                  <a:cubicBezTo>
                    <a:pt x="1409798" y="0"/>
                    <a:pt x="1421712" y="11914"/>
                    <a:pt x="1421712" y="26610"/>
                  </a:cubicBezTo>
                  <a:lnTo>
                    <a:pt x="1421712" y="1322035"/>
                  </a:lnTo>
                  <a:cubicBezTo>
                    <a:pt x="1421712" y="1336731"/>
                    <a:pt x="1409798" y="1348645"/>
                    <a:pt x="1395102" y="1348645"/>
                  </a:cubicBezTo>
                  <a:lnTo>
                    <a:pt x="26610" y="1348645"/>
                  </a:lnTo>
                  <a:cubicBezTo>
                    <a:pt x="11914" y="1348645"/>
                    <a:pt x="0" y="1336731"/>
                    <a:pt x="0" y="1322035"/>
                  </a:cubicBezTo>
                  <a:lnTo>
                    <a:pt x="0" y="26610"/>
                  </a:lnTo>
                  <a:cubicBezTo>
                    <a:pt x="0" y="11914"/>
                    <a:pt x="11914" y="0"/>
                    <a:pt x="26610" y="0"/>
                  </a:cubicBezTo>
                  <a:close/>
                </a:path>
              </a:pathLst>
            </a:custGeom>
            <a:solidFill>
              <a:srgbClr val="FF8EBA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0" y="-57150"/>
              <a:ext cx="1421712" cy="1405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5"/>
          <p:cNvSpPr txBox="1"/>
          <p:nvPr/>
        </p:nvSpPr>
        <p:spPr>
          <a:xfrm>
            <a:off x="11181397" y="3528579"/>
            <a:ext cx="50025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Circuit Systems</a:t>
            </a:r>
            <a:r>
              <a:rPr b="1" i="0" lang="en-US" sz="23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 brings your workflows and insights together in one easy-to-adopt platform.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99" u="none" cap="none" strike="noStrike">
              <a:solidFill>
                <a:srgbClr val="1C1C1C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For </a:t>
            </a:r>
            <a:r>
              <a:rPr b="1" i="0" lang="en-US" sz="23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Elevate</a:t>
            </a:r>
            <a:r>
              <a:rPr b="1" i="0" lang="en-US" sz="23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, this means faster decisions today and a foundation you can grow on with confidence.</a:t>
            </a:r>
            <a:endParaRPr sz="120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4B43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666750" y="1921843"/>
            <a:ext cx="79992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Client snapshot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666750" y="4133550"/>
            <a:ext cx="493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About Elevate</a:t>
            </a:r>
            <a:endParaRPr/>
          </a:p>
        </p:txBody>
      </p:sp>
      <p:cxnSp>
        <p:nvCxnSpPr>
          <p:cNvPr id="218" name="Google Shape;218;p16"/>
          <p:cNvCxnSpPr/>
          <p:nvPr/>
        </p:nvCxnSpPr>
        <p:spPr>
          <a:xfrm>
            <a:off x="0" y="6606636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9" name="Google Shape;219;p16"/>
          <p:cNvGrpSpPr/>
          <p:nvPr/>
        </p:nvGrpSpPr>
        <p:grpSpPr>
          <a:xfrm>
            <a:off x="666750" y="4538008"/>
            <a:ext cx="7999095" cy="3903350"/>
            <a:chOff x="0" y="-57150"/>
            <a:chExt cx="1954401" cy="953697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1954401" cy="896547"/>
            </a:xfrm>
            <a:custGeom>
              <a:rect b="b" l="l" r="r" t="t"/>
              <a:pathLst>
                <a:path extrusionOk="0" h="896547" w="1954401">
                  <a:moveTo>
                    <a:pt x="19357" y="0"/>
                  </a:moveTo>
                  <a:lnTo>
                    <a:pt x="1935044" y="0"/>
                  </a:lnTo>
                  <a:cubicBezTo>
                    <a:pt x="1945735" y="0"/>
                    <a:pt x="1954401" y="8666"/>
                    <a:pt x="1954401" y="19357"/>
                  </a:cubicBezTo>
                  <a:lnTo>
                    <a:pt x="1954401" y="877190"/>
                  </a:lnTo>
                  <a:cubicBezTo>
                    <a:pt x="1954401" y="887880"/>
                    <a:pt x="1945735" y="896547"/>
                    <a:pt x="1935044" y="896547"/>
                  </a:cubicBezTo>
                  <a:lnTo>
                    <a:pt x="19357" y="896547"/>
                  </a:lnTo>
                  <a:cubicBezTo>
                    <a:pt x="8666" y="896547"/>
                    <a:pt x="0" y="887880"/>
                    <a:pt x="0" y="877190"/>
                  </a:cubicBezTo>
                  <a:lnTo>
                    <a:pt x="0" y="19357"/>
                  </a:lnTo>
                  <a:cubicBezTo>
                    <a:pt x="0" y="8666"/>
                    <a:pt x="8666" y="0"/>
                    <a:pt x="19357" y="0"/>
                  </a:cubicBezTo>
                  <a:close/>
                </a:path>
              </a:pathLst>
            </a:custGeom>
            <a:solidFill>
              <a:srgbClr val="D44B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57150"/>
              <a:ext cx="1954401" cy="953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6"/>
          <p:cNvSpPr/>
          <p:nvPr/>
        </p:nvSpPr>
        <p:spPr>
          <a:xfrm>
            <a:off x="10429875" y="666750"/>
            <a:ext cx="7191375" cy="8953500"/>
          </a:xfrm>
          <a:custGeom>
            <a:rect b="b" l="l" r="r" t="t"/>
            <a:pathLst>
              <a:path extrusionOk="0" h="838073" w="673133">
                <a:moveTo>
                  <a:pt x="21531" y="0"/>
                </a:moveTo>
                <a:lnTo>
                  <a:pt x="651602" y="0"/>
                </a:lnTo>
                <a:cubicBezTo>
                  <a:pt x="663493" y="0"/>
                  <a:pt x="673133" y="9640"/>
                  <a:pt x="673133" y="21531"/>
                </a:cubicBezTo>
                <a:lnTo>
                  <a:pt x="673133" y="816542"/>
                </a:lnTo>
                <a:cubicBezTo>
                  <a:pt x="673133" y="822252"/>
                  <a:pt x="670864" y="827728"/>
                  <a:pt x="666827" y="831766"/>
                </a:cubicBezTo>
                <a:cubicBezTo>
                  <a:pt x="662789" y="835804"/>
                  <a:pt x="657312" y="838073"/>
                  <a:pt x="651602" y="838073"/>
                </a:cubicBezTo>
                <a:lnTo>
                  <a:pt x="21531" y="838073"/>
                </a:lnTo>
                <a:cubicBezTo>
                  <a:pt x="9640" y="838073"/>
                  <a:pt x="0" y="828433"/>
                  <a:pt x="0" y="816542"/>
                </a:cubicBezTo>
                <a:lnTo>
                  <a:pt x="0" y="21531"/>
                </a:lnTo>
                <a:cubicBezTo>
                  <a:pt x="0" y="9640"/>
                  <a:pt x="9640" y="0"/>
                  <a:pt x="21531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291" r="-43291" t="0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1010500" y="5188162"/>
            <a:ext cx="73116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9234" lvl="1" marL="496569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Industry</a:t>
            </a: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: Professional services</a:t>
            </a:r>
            <a:endParaRPr sz="1100"/>
          </a:p>
          <a:p>
            <a:pPr indent="-229234" lvl="1" marL="496569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Team size:</a:t>
            </a: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 120 employees</a:t>
            </a:r>
            <a:endParaRPr sz="1100"/>
          </a:p>
          <a:p>
            <a:pPr indent="-229234" lvl="1" marL="496569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Current setup</a:t>
            </a: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: Multiple SaaS tools and spreadsheets</a:t>
            </a:r>
            <a:endParaRPr sz="1100"/>
          </a:p>
          <a:p>
            <a:pPr indent="-229234" lvl="1" marL="496569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•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Primary goals</a:t>
            </a: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:</a:t>
            </a:r>
            <a:endParaRPr sz="1100"/>
          </a:p>
          <a:p>
            <a:pPr indent="-311996" lvl="2" marL="993138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⚬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Get clearer visibility across teams</a:t>
            </a:r>
            <a:endParaRPr sz="1100"/>
          </a:p>
          <a:p>
            <a:pPr indent="-311996" lvl="2" marL="993138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⚬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Spend less time on manual reporting</a:t>
            </a:r>
            <a:endParaRPr sz="1100"/>
          </a:p>
          <a:p>
            <a:pPr indent="-311996" lvl="2" marL="993138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999"/>
              <a:buFont typeface="Arial"/>
              <a:buChar char="⚬"/>
            </a:pPr>
            <a:r>
              <a:rPr b="1" i="0" lang="en-US" sz="19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Support growth without adding extra overhead</a:t>
            </a:r>
            <a:endParaRPr sz="1100"/>
          </a:p>
        </p:txBody>
      </p:sp>
      <p:grpSp>
        <p:nvGrpSpPr>
          <p:cNvPr id="224" name="Google Shape;224;p16"/>
          <p:cNvGrpSpPr/>
          <p:nvPr/>
        </p:nvGrpSpPr>
        <p:grpSpPr>
          <a:xfrm>
            <a:off x="666750" y="8881522"/>
            <a:ext cx="2760601" cy="738728"/>
            <a:chOff x="0" y="-57150"/>
            <a:chExt cx="1732271" cy="463550"/>
          </a:xfrm>
        </p:grpSpPr>
        <p:sp>
          <p:nvSpPr>
            <p:cNvPr id="225" name="Google Shape;225;p16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0" y="-57150"/>
              <a:ext cx="1732271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6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  <p:grpSp>
        <p:nvGrpSpPr>
          <p:cNvPr id="228" name="Google Shape;228;p16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229" name="Google Shape;229;p16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232" name="Google Shape;232;p16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16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/>
        </p:nvSpPr>
        <p:spPr>
          <a:xfrm>
            <a:off x="666750" y="1916386"/>
            <a:ext cx="16954500" cy="107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Challenges &amp; solutions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4439975" y="2945100"/>
            <a:ext cx="940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Our approach to your team’s key challenges</a:t>
            </a:r>
            <a:endParaRPr sz="1100"/>
          </a:p>
        </p:txBody>
      </p:sp>
      <p:grpSp>
        <p:nvGrpSpPr>
          <p:cNvPr id="240" name="Google Shape;240;p17"/>
          <p:cNvGrpSpPr/>
          <p:nvPr/>
        </p:nvGrpSpPr>
        <p:grpSpPr>
          <a:xfrm>
            <a:off x="3744138" y="3345485"/>
            <a:ext cx="5238494" cy="955987"/>
            <a:chOff x="0" y="-57150"/>
            <a:chExt cx="1279910" cy="233575"/>
          </a:xfrm>
        </p:grpSpPr>
        <p:sp>
          <p:nvSpPr>
            <p:cNvPr id="241" name="Google Shape;241;p17"/>
            <p:cNvSpPr/>
            <p:nvPr/>
          </p:nvSpPr>
          <p:spPr>
            <a:xfrm>
              <a:off x="0" y="0"/>
              <a:ext cx="1279910" cy="176425"/>
            </a:xfrm>
            <a:custGeom>
              <a:rect b="b" l="l" r="r" t="t"/>
              <a:pathLst>
                <a:path extrusionOk="0" h="17642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146867"/>
                  </a:lnTo>
                  <a:cubicBezTo>
                    <a:pt x="1279910" y="163191"/>
                    <a:pt x="1266676" y="176425"/>
                    <a:pt x="1250352" y="176425"/>
                  </a:cubicBezTo>
                  <a:lnTo>
                    <a:pt x="29558" y="176425"/>
                  </a:lnTo>
                  <a:cubicBezTo>
                    <a:pt x="13233" y="176425"/>
                    <a:pt x="0" y="163191"/>
                    <a:pt x="0" y="14686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0" y="-57150"/>
              <a:ext cx="1279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3" name="Google Shape;243;p17"/>
          <p:cNvCxnSpPr/>
          <p:nvPr/>
        </p:nvCxnSpPr>
        <p:spPr>
          <a:xfrm>
            <a:off x="0" y="6472361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4" name="Google Shape;244;p17"/>
          <p:cNvGrpSpPr/>
          <p:nvPr/>
        </p:nvGrpSpPr>
        <p:grpSpPr>
          <a:xfrm>
            <a:off x="3744138" y="4200915"/>
            <a:ext cx="5238494" cy="4308985"/>
            <a:chOff x="0" y="-57150"/>
            <a:chExt cx="1279910" cy="1052805"/>
          </a:xfrm>
        </p:grpSpPr>
        <p:sp>
          <p:nvSpPr>
            <p:cNvPr id="245" name="Google Shape;245;p17"/>
            <p:cNvSpPr/>
            <p:nvPr/>
          </p:nvSpPr>
          <p:spPr>
            <a:xfrm>
              <a:off x="0" y="0"/>
              <a:ext cx="1279910" cy="995655"/>
            </a:xfrm>
            <a:custGeom>
              <a:rect b="b" l="l" r="r" t="t"/>
              <a:pathLst>
                <a:path extrusionOk="0" h="99565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966097"/>
                  </a:lnTo>
                  <a:cubicBezTo>
                    <a:pt x="1279910" y="982421"/>
                    <a:pt x="1266676" y="995655"/>
                    <a:pt x="1250352" y="995655"/>
                  </a:cubicBezTo>
                  <a:lnTo>
                    <a:pt x="29558" y="995655"/>
                  </a:lnTo>
                  <a:cubicBezTo>
                    <a:pt x="13233" y="995655"/>
                    <a:pt x="0" y="982421"/>
                    <a:pt x="0" y="96609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 txBox="1"/>
            <p:nvPr/>
          </p:nvSpPr>
          <p:spPr>
            <a:xfrm>
              <a:off x="0" y="-57150"/>
              <a:ext cx="1279910" cy="10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7"/>
          <p:cNvGrpSpPr/>
          <p:nvPr/>
        </p:nvGrpSpPr>
        <p:grpSpPr>
          <a:xfrm>
            <a:off x="9305368" y="3345485"/>
            <a:ext cx="5238494" cy="955987"/>
            <a:chOff x="0" y="-57150"/>
            <a:chExt cx="1279910" cy="233575"/>
          </a:xfrm>
        </p:grpSpPr>
        <p:sp>
          <p:nvSpPr>
            <p:cNvPr id="248" name="Google Shape;248;p17"/>
            <p:cNvSpPr/>
            <p:nvPr/>
          </p:nvSpPr>
          <p:spPr>
            <a:xfrm>
              <a:off x="0" y="0"/>
              <a:ext cx="1279910" cy="176425"/>
            </a:xfrm>
            <a:custGeom>
              <a:rect b="b" l="l" r="r" t="t"/>
              <a:pathLst>
                <a:path extrusionOk="0" h="17642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146867"/>
                  </a:lnTo>
                  <a:cubicBezTo>
                    <a:pt x="1279910" y="163191"/>
                    <a:pt x="1266676" y="176425"/>
                    <a:pt x="1250352" y="176425"/>
                  </a:cubicBezTo>
                  <a:lnTo>
                    <a:pt x="29558" y="176425"/>
                  </a:lnTo>
                  <a:cubicBezTo>
                    <a:pt x="13233" y="176425"/>
                    <a:pt x="0" y="163191"/>
                    <a:pt x="0" y="14686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 txBox="1"/>
            <p:nvPr/>
          </p:nvSpPr>
          <p:spPr>
            <a:xfrm>
              <a:off x="0" y="-57150"/>
              <a:ext cx="1279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7"/>
          <p:cNvGrpSpPr/>
          <p:nvPr/>
        </p:nvGrpSpPr>
        <p:grpSpPr>
          <a:xfrm>
            <a:off x="9305368" y="4200915"/>
            <a:ext cx="5238494" cy="4308985"/>
            <a:chOff x="0" y="-57150"/>
            <a:chExt cx="1279910" cy="1052805"/>
          </a:xfrm>
        </p:grpSpPr>
        <p:sp>
          <p:nvSpPr>
            <p:cNvPr id="251" name="Google Shape;251;p17"/>
            <p:cNvSpPr/>
            <p:nvPr/>
          </p:nvSpPr>
          <p:spPr>
            <a:xfrm>
              <a:off x="0" y="0"/>
              <a:ext cx="1279910" cy="995655"/>
            </a:xfrm>
            <a:custGeom>
              <a:rect b="b" l="l" r="r" t="t"/>
              <a:pathLst>
                <a:path extrusionOk="0" h="995655" w="1279910">
                  <a:moveTo>
                    <a:pt x="29558" y="0"/>
                  </a:moveTo>
                  <a:lnTo>
                    <a:pt x="1250352" y="0"/>
                  </a:lnTo>
                  <a:cubicBezTo>
                    <a:pt x="1266676" y="0"/>
                    <a:pt x="1279910" y="13233"/>
                    <a:pt x="1279910" y="29558"/>
                  </a:cubicBezTo>
                  <a:lnTo>
                    <a:pt x="1279910" y="966097"/>
                  </a:lnTo>
                  <a:cubicBezTo>
                    <a:pt x="1279910" y="982421"/>
                    <a:pt x="1266676" y="995655"/>
                    <a:pt x="1250352" y="995655"/>
                  </a:cubicBezTo>
                  <a:lnTo>
                    <a:pt x="29558" y="995655"/>
                  </a:lnTo>
                  <a:cubicBezTo>
                    <a:pt x="13233" y="995655"/>
                    <a:pt x="0" y="982421"/>
                    <a:pt x="0" y="966097"/>
                  </a:cubicBezTo>
                  <a:lnTo>
                    <a:pt x="0" y="29558"/>
                  </a:lnTo>
                  <a:cubicBezTo>
                    <a:pt x="0" y="13233"/>
                    <a:pt x="13233" y="0"/>
                    <a:pt x="29558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 txBox="1"/>
            <p:nvPr/>
          </p:nvSpPr>
          <p:spPr>
            <a:xfrm>
              <a:off x="0" y="-57150"/>
              <a:ext cx="1279910" cy="10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7"/>
          <p:cNvSpPr txBox="1"/>
          <p:nvPr/>
        </p:nvSpPr>
        <p:spPr>
          <a:xfrm>
            <a:off x="5215477" y="3780400"/>
            <a:ext cx="22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Today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8873999" y="3780400"/>
            <a:ext cx="6101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With Circuit Systems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4434503" y="4853878"/>
            <a:ext cx="38577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Data scattered across disconnected tools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99" u="none" cap="none" strike="noStrike">
              <a:solidFill>
                <a:srgbClr val="1C1C1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Manual workflows that slow teams down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99" u="none" cap="none" strike="noStrike">
              <a:solidFill>
                <a:srgbClr val="1C1C1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Limited visibility into what’s really happening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9865039" y="4853878"/>
            <a:ext cx="41193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All your important data in one place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99" u="none" cap="none" strike="noStrike">
              <a:solidFill>
                <a:srgbClr val="1C1C1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Automated workflows that keep work moving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99" u="none" cap="none" strike="noStrike">
              <a:solidFill>
                <a:srgbClr val="1C1C1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48284" lvl="1" marL="4965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99"/>
              <a:buFont typeface="Arial"/>
              <a:buChar char="•"/>
            </a:pPr>
            <a:r>
              <a:rPr b="1" i="0" lang="en-US" sz="22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Real-time dashboards with clear, actionable insights</a:t>
            </a:r>
            <a:endParaRPr/>
          </a:p>
        </p:txBody>
      </p:sp>
      <p:grpSp>
        <p:nvGrpSpPr>
          <p:cNvPr id="257" name="Google Shape;257;p17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258" name="Google Shape;258;p17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261" name="Google Shape;261;p17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17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263" name="Google Shape;263;p17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264" name="Google Shape;264;p17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7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C4D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/>
        </p:nvSpPr>
        <p:spPr>
          <a:xfrm>
            <a:off x="666750" y="4163450"/>
            <a:ext cx="10065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How it works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666750" y="5375029"/>
            <a:ext cx="8261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From setup to value, Circuit Systems helps your team see value fast, without changing how they already work.</a:t>
            </a:r>
            <a:endParaRPr sz="1000"/>
          </a:p>
        </p:txBody>
      </p:sp>
      <p:cxnSp>
        <p:nvCxnSpPr>
          <p:cNvPr id="273" name="Google Shape;273;p18"/>
          <p:cNvCxnSpPr/>
          <p:nvPr/>
        </p:nvCxnSpPr>
        <p:spPr>
          <a:xfrm rot="10800000">
            <a:off x="13677900" y="-57551"/>
            <a:ext cx="0" cy="10344551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4" name="Google Shape;274;p18"/>
          <p:cNvGrpSpPr/>
          <p:nvPr/>
        </p:nvGrpSpPr>
        <p:grpSpPr>
          <a:xfrm>
            <a:off x="10096500" y="1846162"/>
            <a:ext cx="7162800" cy="1550903"/>
            <a:chOff x="0" y="-57150"/>
            <a:chExt cx="1750071" cy="378929"/>
          </a:xfrm>
        </p:grpSpPr>
        <p:sp>
          <p:nvSpPr>
            <p:cNvPr id="275" name="Google Shape;275;p18"/>
            <p:cNvSpPr/>
            <p:nvPr/>
          </p:nvSpPr>
          <p:spPr>
            <a:xfrm>
              <a:off x="0" y="0"/>
              <a:ext cx="1750071" cy="321779"/>
            </a:xfrm>
            <a:custGeom>
              <a:rect b="b" l="l" r="r" t="t"/>
              <a:pathLst>
                <a:path extrusionOk="0" h="321779" w="1750071">
                  <a:moveTo>
                    <a:pt x="21617" y="0"/>
                  </a:moveTo>
                  <a:lnTo>
                    <a:pt x="1728454" y="0"/>
                  </a:lnTo>
                  <a:cubicBezTo>
                    <a:pt x="1740393" y="0"/>
                    <a:pt x="1750071" y="9678"/>
                    <a:pt x="1750071" y="21617"/>
                  </a:cubicBezTo>
                  <a:lnTo>
                    <a:pt x="1750071" y="300162"/>
                  </a:lnTo>
                  <a:cubicBezTo>
                    <a:pt x="1750071" y="305895"/>
                    <a:pt x="1747794" y="311393"/>
                    <a:pt x="1743740" y="315447"/>
                  </a:cubicBezTo>
                  <a:cubicBezTo>
                    <a:pt x="1739686" y="319501"/>
                    <a:pt x="1734187" y="321779"/>
                    <a:pt x="1728454" y="321779"/>
                  </a:cubicBezTo>
                  <a:lnTo>
                    <a:pt x="21617" y="321779"/>
                  </a:lnTo>
                  <a:cubicBezTo>
                    <a:pt x="9678" y="321779"/>
                    <a:pt x="0" y="312101"/>
                    <a:pt x="0" y="300162"/>
                  </a:cubicBezTo>
                  <a:lnTo>
                    <a:pt x="0" y="21617"/>
                  </a:lnTo>
                  <a:cubicBezTo>
                    <a:pt x="0" y="9678"/>
                    <a:pt x="9678" y="0"/>
                    <a:pt x="21617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 txBox="1"/>
            <p:nvPr/>
          </p:nvSpPr>
          <p:spPr>
            <a:xfrm>
              <a:off x="0" y="-57150"/>
              <a:ext cx="1750071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8"/>
          <p:cNvGrpSpPr/>
          <p:nvPr/>
        </p:nvGrpSpPr>
        <p:grpSpPr>
          <a:xfrm>
            <a:off x="10096500" y="3450536"/>
            <a:ext cx="7162800" cy="1550903"/>
            <a:chOff x="0" y="-57150"/>
            <a:chExt cx="1750071" cy="378929"/>
          </a:xfrm>
        </p:grpSpPr>
        <p:sp>
          <p:nvSpPr>
            <p:cNvPr id="278" name="Google Shape;278;p18"/>
            <p:cNvSpPr/>
            <p:nvPr/>
          </p:nvSpPr>
          <p:spPr>
            <a:xfrm>
              <a:off x="0" y="0"/>
              <a:ext cx="1750071" cy="321779"/>
            </a:xfrm>
            <a:custGeom>
              <a:rect b="b" l="l" r="r" t="t"/>
              <a:pathLst>
                <a:path extrusionOk="0" h="321779" w="1750071">
                  <a:moveTo>
                    <a:pt x="21617" y="0"/>
                  </a:moveTo>
                  <a:lnTo>
                    <a:pt x="1728454" y="0"/>
                  </a:lnTo>
                  <a:cubicBezTo>
                    <a:pt x="1740393" y="0"/>
                    <a:pt x="1750071" y="9678"/>
                    <a:pt x="1750071" y="21617"/>
                  </a:cubicBezTo>
                  <a:lnTo>
                    <a:pt x="1750071" y="300162"/>
                  </a:lnTo>
                  <a:cubicBezTo>
                    <a:pt x="1750071" y="305895"/>
                    <a:pt x="1747794" y="311393"/>
                    <a:pt x="1743740" y="315447"/>
                  </a:cubicBezTo>
                  <a:cubicBezTo>
                    <a:pt x="1739686" y="319501"/>
                    <a:pt x="1734187" y="321779"/>
                    <a:pt x="1728454" y="321779"/>
                  </a:cubicBezTo>
                  <a:lnTo>
                    <a:pt x="21617" y="321779"/>
                  </a:lnTo>
                  <a:cubicBezTo>
                    <a:pt x="9678" y="321779"/>
                    <a:pt x="0" y="312101"/>
                    <a:pt x="0" y="300162"/>
                  </a:cubicBezTo>
                  <a:lnTo>
                    <a:pt x="0" y="21617"/>
                  </a:lnTo>
                  <a:cubicBezTo>
                    <a:pt x="0" y="9678"/>
                    <a:pt x="9678" y="0"/>
                    <a:pt x="21617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0" y="-57150"/>
              <a:ext cx="1750071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8"/>
          <p:cNvGrpSpPr/>
          <p:nvPr/>
        </p:nvGrpSpPr>
        <p:grpSpPr>
          <a:xfrm>
            <a:off x="10096500" y="5053282"/>
            <a:ext cx="7162800" cy="1550903"/>
            <a:chOff x="0" y="-57150"/>
            <a:chExt cx="1750071" cy="378929"/>
          </a:xfrm>
        </p:grpSpPr>
        <p:sp>
          <p:nvSpPr>
            <p:cNvPr id="281" name="Google Shape;281;p18"/>
            <p:cNvSpPr/>
            <p:nvPr/>
          </p:nvSpPr>
          <p:spPr>
            <a:xfrm>
              <a:off x="0" y="0"/>
              <a:ext cx="1750071" cy="321779"/>
            </a:xfrm>
            <a:custGeom>
              <a:rect b="b" l="l" r="r" t="t"/>
              <a:pathLst>
                <a:path extrusionOk="0" h="321779" w="1750071">
                  <a:moveTo>
                    <a:pt x="21617" y="0"/>
                  </a:moveTo>
                  <a:lnTo>
                    <a:pt x="1728454" y="0"/>
                  </a:lnTo>
                  <a:cubicBezTo>
                    <a:pt x="1740393" y="0"/>
                    <a:pt x="1750071" y="9678"/>
                    <a:pt x="1750071" y="21617"/>
                  </a:cubicBezTo>
                  <a:lnTo>
                    <a:pt x="1750071" y="300162"/>
                  </a:lnTo>
                  <a:cubicBezTo>
                    <a:pt x="1750071" y="305895"/>
                    <a:pt x="1747794" y="311393"/>
                    <a:pt x="1743740" y="315447"/>
                  </a:cubicBezTo>
                  <a:cubicBezTo>
                    <a:pt x="1739686" y="319501"/>
                    <a:pt x="1734187" y="321779"/>
                    <a:pt x="1728454" y="321779"/>
                  </a:cubicBezTo>
                  <a:lnTo>
                    <a:pt x="21617" y="321779"/>
                  </a:lnTo>
                  <a:cubicBezTo>
                    <a:pt x="9678" y="321779"/>
                    <a:pt x="0" y="312101"/>
                    <a:pt x="0" y="300162"/>
                  </a:cubicBezTo>
                  <a:lnTo>
                    <a:pt x="0" y="21617"/>
                  </a:lnTo>
                  <a:cubicBezTo>
                    <a:pt x="0" y="9678"/>
                    <a:pt x="9678" y="0"/>
                    <a:pt x="21617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 txBox="1"/>
            <p:nvPr/>
          </p:nvSpPr>
          <p:spPr>
            <a:xfrm>
              <a:off x="0" y="-57150"/>
              <a:ext cx="1750071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8"/>
          <p:cNvGrpSpPr/>
          <p:nvPr/>
        </p:nvGrpSpPr>
        <p:grpSpPr>
          <a:xfrm>
            <a:off x="10096500" y="6656028"/>
            <a:ext cx="7162800" cy="1550903"/>
            <a:chOff x="0" y="-57150"/>
            <a:chExt cx="1750071" cy="378929"/>
          </a:xfrm>
        </p:grpSpPr>
        <p:sp>
          <p:nvSpPr>
            <p:cNvPr id="284" name="Google Shape;284;p18"/>
            <p:cNvSpPr/>
            <p:nvPr/>
          </p:nvSpPr>
          <p:spPr>
            <a:xfrm>
              <a:off x="0" y="0"/>
              <a:ext cx="1750071" cy="321779"/>
            </a:xfrm>
            <a:custGeom>
              <a:rect b="b" l="l" r="r" t="t"/>
              <a:pathLst>
                <a:path extrusionOk="0" h="321779" w="1750071">
                  <a:moveTo>
                    <a:pt x="21617" y="0"/>
                  </a:moveTo>
                  <a:lnTo>
                    <a:pt x="1728454" y="0"/>
                  </a:lnTo>
                  <a:cubicBezTo>
                    <a:pt x="1740393" y="0"/>
                    <a:pt x="1750071" y="9678"/>
                    <a:pt x="1750071" y="21617"/>
                  </a:cubicBezTo>
                  <a:lnTo>
                    <a:pt x="1750071" y="300162"/>
                  </a:lnTo>
                  <a:cubicBezTo>
                    <a:pt x="1750071" y="305895"/>
                    <a:pt x="1747794" y="311393"/>
                    <a:pt x="1743740" y="315447"/>
                  </a:cubicBezTo>
                  <a:cubicBezTo>
                    <a:pt x="1739686" y="319501"/>
                    <a:pt x="1734187" y="321779"/>
                    <a:pt x="1728454" y="321779"/>
                  </a:cubicBezTo>
                  <a:lnTo>
                    <a:pt x="21617" y="321779"/>
                  </a:lnTo>
                  <a:cubicBezTo>
                    <a:pt x="9678" y="321779"/>
                    <a:pt x="0" y="312101"/>
                    <a:pt x="0" y="300162"/>
                  </a:cubicBezTo>
                  <a:lnTo>
                    <a:pt x="0" y="21617"/>
                  </a:lnTo>
                  <a:cubicBezTo>
                    <a:pt x="0" y="9678"/>
                    <a:pt x="9678" y="0"/>
                    <a:pt x="21617" y="0"/>
                  </a:cubicBezTo>
                  <a:close/>
                </a:path>
              </a:pathLst>
            </a:custGeom>
            <a:solidFill>
              <a:srgbClr val="FFDC4D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 txBox="1"/>
            <p:nvPr/>
          </p:nvSpPr>
          <p:spPr>
            <a:xfrm>
              <a:off x="0" y="-57150"/>
              <a:ext cx="1750071" cy="3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6" name="Google Shape;286;p18"/>
          <p:cNvCxnSpPr/>
          <p:nvPr/>
        </p:nvCxnSpPr>
        <p:spPr>
          <a:xfrm rot="10800000">
            <a:off x="10096500" y="2738567"/>
            <a:ext cx="0" cy="1604374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287" name="Google Shape;287;p18"/>
          <p:cNvCxnSpPr/>
          <p:nvPr/>
        </p:nvCxnSpPr>
        <p:spPr>
          <a:xfrm rot="10800000">
            <a:off x="10096500" y="5945687"/>
            <a:ext cx="0" cy="1602746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288" name="Google Shape;288;p18"/>
          <p:cNvSpPr txBox="1"/>
          <p:nvPr/>
        </p:nvSpPr>
        <p:spPr>
          <a:xfrm>
            <a:off x="10731614" y="2578525"/>
            <a:ext cx="190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Step 1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0731614" y="4182901"/>
            <a:ext cx="1928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Step 2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10731614" y="5785650"/>
            <a:ext cx="1926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Step 3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10731614" y="7390026"/>
            <a:ext cx="1968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Step 4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11979725" y="2566150"/>
            <a:ext cx="494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Connect existing tools and data sources</a:t>
            </a:r>
            <a:endParaRPr sz="1300"/>
          </a:p>
        </p:txBody>
      </p:sp>
      <p:sp>
        <p:nvSpPr>
          <p:cNvPr id="293" name="Google Shape;293;p18"/>
          <p:cNvSpPr txBox="1"/>
          <p:nvPr/>
        </p:nvSpPr>
        <p:spPr>
          <a:xfrm>
            <a:off x="11979725" y="4170518"/>
            <a:ext cx="5767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Configure workflows based on your processes</a:t>
            </a:r>
            <a:endParaRPr sz="1300"/>
          </a:p>
        </p:txBody>
      </p:sp>
      <p:sp>
        <p:nvSpPr>
          <p:cNvPr id="294" name="Google Shape;294;p18"/>
          <p:cNvSpPr txBox="1"/>
          <p:nvPr/>
        </p:nvSpPr>
        <p:spPr>
          <a:xfrm>
            <a:off x="11979725" y="5773258"/>
            <a:ext cx="5042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Roll out to teams with guided onboarding</a:t>
            </a:r>
            <a:endParaRPr sz="1300"/>
          </a:p>
        </p:txBody>
      </p:sp>
      <p:sp>
        <p:nvSpPr>
          <p:cNvPr id="295" name="Google Shape;295;p18"/>
          <p:cNvSpPr txBox="1"/>
          <p:nvPr/>
        </p:nvSpPr>
        <p:spPr>
          <a:xfrm>
            <a:off x="11979725" y="7377627"/>
            <a:ext cx="491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Track results and optimize continuously</a:t>
            </a:r>
            <a:endParaRPr sz="1300"/>
          </a:p>
        </p:txBody>
      </p:sp>
      <p:grpSp>
        <p:nvGrpSpPr>
          <p:cNvPr id="296" name="Google Shape;296;p18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297" name="Google Shape;297;p18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8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300" name="Google Shape;300;p18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8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8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3B080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/>
        </p:nvSpPr>
        <p:spPr>
          <a:xfrm>
            <a:off x="666750" y="1814353"/>
            <a:ext cx="16954500" cy="107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Competitive context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3925627" y="2843050"/>
            <a:ext cx="1032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Why teams choose Circuit Systems over traditional tools</a:t>
            </a:r>
            <a:endParaRPr sz="1200"/>
          </a:p>
        </p:txBody>
      </p:sp>
      <p:graphicFrame>
        <p:nvGraphicFramePr>
          <p:cNvPr id="312" name="Google Shape;312;p19"/>
          <p:cNvGraphicFramePr/>
          <p:nvPr/>
        </p:nvGraphicFramePr>
        <p:xfrm>
          <a:off x="666750" y="34815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{BB333114-B48B-46D5-A6F2-D8830EB9B557}</a:tableStyleId>
              </a:tblPr>
              <a:tblGrid>
                <a:gridCol w="5651500"/>
                <a:gridCol w="5651500"/>
                <a:gridCol w="5651500"/>
              </a:tblGrid>
              <a:tr h="113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AF0"/>
                          </a:solidFill>
                          <a:latin typeface="Bungee"/>
                          <a:ea typeface="Bungee"/>
                          <a:cs typeface="Bungee"/>
                          <a:sym typeface="Bungee"/>
                        </a:rPr>
                        <a:t>What matters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AF0"/>
                          </a:solidFill>
                          <a:latin typeface="Bungee"/>
                          <a:ea typeface="Bungee"/>
                          <a:cs typeface="Bungee"/>
                          <a:sym typeface="Bungee"/>
                        </a:rPr>
                        <a:t>Traditional tools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AF0"/>
                          </a:solidFill>
                          <a:latin typeface="Bungee"/>
                          <a:ea typeface="Bungee"/>
                          <a:cs typeface="Bungee"/>
                          <a:sym typeface="Bungee"/>
                        </a:rPr>
                        <a:t>Circuit Systems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1C1C"/>
                    </a:solidFill>
                  </a:tcPr>
                </a:tc>
              </a:tr>
              <a:tr h="7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Setup time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Weeks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Days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Flexibility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Rigid workflows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Fully configurable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User adoption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Inconsistent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Built for daily use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Scalability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Costly upgrades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Scales with your team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Visibility and insights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Delayed or manual reporting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Real-time, centralized dashboards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1C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13" name="Google Shape;313;p19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314" name="Google Shape;314;p19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9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317" name="Google Shape;317;p19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8" name="Google Shape;318;p19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319" name="Google Shape;319;p19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320" name="Google Shape;320;p19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9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88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/>
        </p:nvSpPr>
        <p:spPr>
          <a:xfrm>
            <a:off x="666750" y="1921950"/>
            <a:ext cx="106731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Trusted by growing teams</a:t>
            </a:r>
            <a:endParaRPr sz="1100"/>
          </a:p>
        </p:txBody>
      </p:sp>
      <p:sp>
        <p:nvSpPr>
          <p:cNvPr id="328" name="Google Shape;328;p20"/>
          <p:cNvSpPr txBox="1"/>
          <p:nvPr/>
        </p:nvSpPr>
        <p:spPr>
          <a:xfrm>
            <a:off x="666750" y="4133661"/>
            <a:ext cx="8261836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Real results from teams simplifying how they work</a:t>
            </a:r>
            <a:endParaRPr/>
          </a:p>
        </p:txBody>
      </p:sp>
      <p:grpSp>
        <p:nvGrpSpPr>
          <p:cNvPr id="329" name="Google Shape;329;p20"/>
          <p:cNvGrpSpPr/>
          <p:nvPr/>
        </p:nvGrpSpPr>
        <p:grpSpPr>
          <a:xfrm>
            <a:off x="666750" y="4537905"/>
            <a:ext cx="7999095" cy="3903350"/>
            <a:chOff x="0" y="-57150"/>
            <a:chExt cx="1954401" cy="953697"/>
          </a:xfrm>
        </p:grpSpPr>
        <p:sp>
          <p:nvSpPr>
            <p:cNvPr id="330" name="Google Shape;330;p20"/>
            <p:cNvSpPr/>
            <p:nvPr/>
          </p:nvSpPr>
          <p:spPr>
            <a:xfrm>
              <a:off x="0" y="0"/>
              <a:ext cx="1954401" cy="896547"/>
            </a:xfrm>
            <a:custGeom>
              <a:rect b="b" l="l" r="r" t="t"/>
              <a:pathLst>
                <a:path extrusionOk="0" h="896547" w="1954401">
                  <a:moveTo>
                    <a:pt x="19357" y="0"/>
                  </a:moveTo>
                  <a:lnTo>
                    <a:pt x="1935044" y="0"/>
                  </a:lnTo>
                  <a:cubicBezTo>
                    <a:pt x="1945735" y="0"/>
                    <a:pt x="1954401" y="8666"/>
                    <a:pt x="1954401" y="19357"/>
                  </a:cubicBezTo>
                  <a:lnTo>
                    <a:pt x="1954401" y="877190"/>
                  </a:lnTo>
                  <a:cubicBezTo>
                    <a:pt x="1954401" y="887880"/>
                    <a:pt x="1945735" y="896547"/>
                    <a:pt x="1935044" y="896547"/>
                  </a:cubicBezTo>
                  <a:lnTo>
                    <a:pt x="19357" y="896547"/>
                  </a:lnTo>
                  <a:cubicBezTo>
                    <a:pt x="8666" y="896547"/>
                    <a:pt x="0" y="887880"/>
                    <a:pt x="0" y="877190"/>
                  </a:cubicBezTo>
                  <a:lnTo>
                    <a:pt x="0" y="19357"/>
                  </a:lnTo>
                  <a:cubicBezTo>
                    <a:pt x="0" y="8666"/>
                    <a:pt x="8666" y="0"/>
                    <a:pt x="19357" y="0"/>
                  </a:cubicBezTo>
                  <a:close/>
                </a:path>
              </a:pathLst>
            </a:custGeom>
            <a:solidFill>
              <a:srgbClr val="C788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 txBox="1"/>
            <p:nvPr/>
          </p:nvSpPr>
          <p:spPr>
            <a:xfrm>
              <a:off x="0" y="-57150"/>
              <a:ext cx="1954401" cy="953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0"/>
          <p:cNvSpPr txBox="1"/>
          <p:nvPr/>
        </p:nvSpPr>
        <p:spPr>
          <a:xfrm>
            <a:off x="972511" y="6014278"/>
            <a:ext cx="7455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Circuit Systems helped us replace scattered tools with one clear system. Within the first month, our team reduced manual reporting by over 30 percent and gained real-time visibility across projects.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1C1C1C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Adoption was fast, and the impact was immediate.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972511" y="5046979"/>
            <a:ext cx="7335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</a:rPr>
              <a:t>Akio Tomika</a:t>
            </a:r>
            <a:endParaRPr/>
          </a:p>
        </p:txBody>
      </p:sp>
      <p:sp>
        <p:nvSpPr>
          <p:cNvPr id="334" name="Google Shape;334;p20"/>
          <p:cNvSpPr txBox="1"/>
          <p:nvPr/>
        </p:nvSpPr>
        <p:spPr>
          <a:xfrm>
            <a:off x="972511" y="5610872"/>
            <a:ext cx="7335789" cy="438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99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Head of Operations, Cloudlet Tech</a:t>
            </a:r>
            <a:endParaRPr/>
          </a:p>
        </p:txBody>
      </p:sp>
      <p:cxnSp>
        <p:nvCxnSpPr>
          <p:cNvPr id="335" name="Google Shape;335;p20"/>
          <p:cNvCxnSpPr/>
          <p:nvPr/>
        </p:nvCxnSpPr>
        <p:spPr>
          <a:xfrm rot="10800000">
            <a:off x="14219349" y="-57551"/>
            <a:ext cx="0" cy="10344551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20"/>
          <p:cNvSpPr/>
          <p:nvPr/>
        </p:nvSpPr>
        <p:spPr>
          <a:xfrm>
            <a:off x="10817449" y="666750"/>
            <a:ext cx="6803801" cy="8953500"/>
          </a:xfrm>
          <a:custGeom>
            <a:rect b="b" l="l" r="r" t="t"/>
            <a:pathLst>
              <a:path extrusionOk="0" h="838073" w="636855">
                <a:moveTo>
                  <a:pt x="22758" y="0"/>
                </a:moveTo>
                <a:lnTo>
                  <a:pt x="614097" y="0"/>
                </a:lnTo>
                <a:cubicBezTo>
                  <a:pt x="626666" y="0"/>
                  <a:pt x="636855" y="10189"/>
                  <a:pt x="636855" y="22758"/>
                </a:cubicBezTo>
                <a:lnTo>
                  <a:pt x="636855" y="815315"/>
                </a:lnTo>
                <a:cubicBezTo>
                  <a:pt x="636855" y="827884"/>
                  <a:pt x="626666" y="838073"/>
                  <a:pt x="614097" y="838073"/>
                </a:cubicBezTo>
                <a:lnTo>
                  <a:pt x="22758" y="838073"/>
                </a:lnTo>
                <a:cubicBezTo>
                  <a:pt x="10189" y="838073"/>
                  <a:pt x="0" y="827884"/>
                  <a:pt x="0" y="815315"/>
                </a:cubicBezTo>
                <a:lnTo>
                  <a:pt x="0" y="22758"/>
                </a:lnTo>
                <a:cubicBezTo>
                  <a:pt x="0" y="10189"/>
                  <a:pt x="10189" y="0"/>
                  <a:pt x="22758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5372" r="-41843" t="0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0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338" name="Google Shape;338;p20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0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341" name="Google Shape;341;p20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2" name="Google Shape;342;p20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343" name="Google Shape;343;p20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344" name="Google Shape;344;p20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0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0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B2E2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/>
        </p:nvSpPr>
        <p:spPr>
          <a:xfrm>
            <a:off x="666750" y="2144317"/>
            <a:ext cx="16954500" cy="107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Implementation timeline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4966636" y="3173023"/>
            <a:ext cx="8246567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How we guide your team through a smooth, supported rollout</a:t>
            </a:r>
            <a:endParaRPr/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577548" y="3573416"/>
            <a:ext cx="3662742" cy="955987"/>
            <a:chOff x="0" y="-57150"/>
            <a:chExt cx="894910" cy="233575"/>
          </a:xfrm>
        </p:grpSpPr>
        <p:sp>
          <p:nvSpPr>
            <p:cNvPr id="354" name="Google Shape;354;p21"/>
            <p:cNvSpPr/>
            <p:nvPr/>
          </p:nvSpPr>
          <p:spPr>
            <a:xfrm>
              <a:off x="0" y="0"/>
              <a:ext cx="894910" cy="176425"/>
            </a:xfrm>
            <a:custGeom>
              <a:rect b="b" l="l" r="r" t="t"/>
              <a:pathLst>
                <a:path extrusionOk="0" h="176425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134151"/>
                  </a:lnTo>
                  <a:cubicBezTo>
                    <a:pt x="894910" y="157498"/>
                    <a:pt x="875983" y="176425"/>
                    <a:pt x="852636" y="176425"/>
                  </a:cubicBezTo>
                  <a:lnTo>
                    <a:pt x="42274" y="176425"/>
                  </a:lnTo>
                  <a:cubicBezTo>
                    <a:pt x="18927" y="176425"/>
                    <a:pt x="0" y="157498"/>
                    <a:pt x="0" y="134151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0" y="-57150"/>
              <a:ext cx="894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1"/>
          <p:cNvSpPr txBox="1"/>
          <p:nvPr/>
        </p:nvSpPr>
        <p:spPr>
          <a:xfrm>
            <a:off x="2870740" y="4008326"/>
            <a:ext cx="1076358" cy="339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Week 1</a:t>
            </a: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1577548" y="6428566"/>
            <a:ext cx="3662742" cy="1632463"/>
          </a:xfrm>
          <a:custGeom>
            <a:rect b="b" l="l" r="r" t="t"/>
            <a:pathLst>
              <a:path extrusionOk="0" h="152803" w="342843">
                <a:moveTo>
                  <a:pt x="42274" y="0"/>
                </a:moveTo>
                <a:lnTo>
                  <a:pt x="300569" y="0"/>
                </a:lnTo>
                <a:cubicBezTo>
                  <a:pt x="323916" y="0"/>
                  <a:pt x="342843" y="18927"/>
                  <a:pt x="342843" y="42274"/>
                </a:cubicBezTo>
                <a:lnTo>
                  <a:pt x="342843" y="110529"/>
                </a:lnTo>
                <a:cubicBezTo>
                  <a:pt x="342843" y="121741"/>
                  <a:pt x="338389" y="132493"/>
                  <a:pt x="330461" y="140421"/>
                </a:cubicBezTo>
                <a:cubicBezTo>
                  <a:pt x="322533" y="148349"/>
                  <a:pt x="311781" y="152803"/>
                  <a:pt x="300569" y="152803"/>
                </a:cubicBezTo>
                <a:lnTo>
                  <a:pt x="42274" y="152803"/>
                </a:lnTo>
                <a:cubicBezTo>
                  <a:pt x="18927" y="152803"/>
                  <a:pt x="0" y="133876"/>
                  <a:pt x="0" y="110529"/>
                </a:cubicBezTo>
                <a:lnTo>
                  <a:pt x="0" y="42274"/>
                </a:lnTo>
                <a:cubicBezTo>
                  <a:pt x="0" y="18927"/>
                  <a:pt x="18927" y="0"/>
                  <a:pt x="42274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77" l="0" r="0" t="-41639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8" name="Google Shape;358;p21"/>
          <p:cNvCxnSpPr/>
          <p:nvPr/>
        </p:nvCxnSpPr>
        <p:spPr>
          <a:xfrm rot="10800000">
            <a:off x="3408919" y="4529403"/>
            <a:ext cx="0" cy="1899163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grpSp>
        <p:nvGrpSpPr>
          <p:cNvPr id="359" name="Google Shape;359;p21"/>
          <p:cNvGrpSpPr/>
          <p:nvPr/>
        </p:nvGrpSpPr>
        <p:grpSpPr>
          <a:xfrm>
            <a:off x="1577548" y="4604606"/>
            <a:ext cx="3662742" cy="1514850"/>
            <a:chOff x="0" y="-57150"/>
            <a:chExt cx="894910" cy="370120"/>
          </a:xfrm>
        </p:grpSpPr>
        <p:sp>
          <p:nvSpPr>
            <p:cNvPr id="360" name="Google Shape;360;p21"/>
            <p:cNvSpPr/>
            <p:nvPr/>
          </p:nvSpPr>
          <p:spPr>
            <a:xfrm>
              <a:off x="0" y="0"/>
              <a:ext cx="894910" cy="312970"/>
            </a:xfrm>
            <a:custGeom>
              <a:rect b="b" l="l" r="r" t="t"/>
              <a:pathLst>
                <a:path extrusionOk="0" h="312970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270696"/>
                  </a:lnTo>
                  <a:cubicBezTo>
                    <a:pt x="894910" y="294043"/>
                    <a:pt x="875983" y="312970"/>
                    <a:pt x="852636" y="312970"/>
                  </a:cubicBezTo>
                  <a:lnTo>
                    <a:pt x="42274" y="312970"/>
                  </a:lnTo>
                  <a:cubicBezTo>
                    <a:pt x="18927" y="312970"/>
                    <a:pt x="0" y="294043"/>
                    <a:pt x="0" y="270696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70B2E2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0" y="-57150"/>
              <a:ext cx="894910" cy="37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21"/>
          <p:cNvGrpSpPr/>
          <p:nvPr/>
        </p:nvGrpSpPr>
        <p:grpSpPr>
          <a:xfrm>
            <a:off x="5398376" y="3573416"/>
            <a:ext cx="3662742" cy="955987"/>
            <a:chOff x="0" y="-57150"/>
            <a:chExt cx="894910" cy="233575"/>
          </a:xfrm>
        </p:grpSpPr>
        <p:sp>
          <p:nvSpPr>
            <p:cNvPr id="363" name="Google Shape;363;p21"/>
            <p:cNvSpPr/>
            <p:nvPr/>
          </p:nvSpPr>
          <p:spPr>
            <a:xfrm>
              <a:off x="0" y="0"/>
              <a:ext cx="894910" cy="176425"/>
            </a:xfrm>
            <a:custGeom>
              <a:rect b="b" l="l" r="r" t="t"/>
              <a:pathLst>
                <a:path extrusionOk="0" h="176425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134151"/>
                  </a:lnTo>
                  <a:cubicBezTo>
                    <a:pt x="894910" y="157498"/>
                    <a:pt x="875983" y="176425"/>
                    <a:pt x="852636" y="176425"/>
                  </a:cubicBezTo>
                  <a:lnTo>
                    <a:pt x="42274" y="176425"/>
                  </a:lnTo>
                  <a:cubicBezTo>
                    <a:pt x="18927" y="176425"/>
                    <a:pt x="0" y="157498"/>
                    <a:pt x="0" y="134151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0" y="-57150"/>
              <a:ext cx="894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21"/>
          <p:cNvSpPr txBox="1"/>
          <p:nvPr/>
        </p:nvSpPr>
        <p:spPr>
          <a:xfrm>
            <a:off x="6685781" y="4008326"/>
            <a:ext cx="1087934" cy="339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Week 2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5398376" y="6428566"/>
            <a:ext cx="3662742" cy="1632463"/>
          </a:xfrm>
          <a:custGeom>
            <a:rect b="b" l="l" r="r" t="t"/>
            <a:pathLst>
              <a:path extrusionOk="0" h="152803" w="342843">
                <a:moveTo>
                  <a:pt x="42274" y="0"/>
                </a:moveTo>
                <a:lnTo>
                  <a:pt x="300569" y="0"/>
                </a:lnTo>
                <a:cubicBezTo>
                  <a:pt x="323916" y="0"/>
                  <a:pt x="342843" y="18927"/>
                  <a:pt x="342843" y="42274"/>
                </a:cubicBezTo>
                <a:lnTo>
                  <a:pt x="342843" y="110529"/>
                </a:lnTo>
                <a:cubicBezTo>
                  <a:pt x="342843" y="121741"/>
                  <a:pt x="338389" y="132493"/>
                  <a:pt x="330461" y="140421"/>
                </a:cubicBezTo>
                <a:cubicBezTo>
                  <a:pt x="322533" y="148349"/>
                  <a:pt x="311781" y="152803"/>
                  <a:pt x="300569" y="152803"/>
                </a:cubicBezTo>
                <a:lnTo>
                  <a:pt x="42274" y="152803"/>
                </a:lnTo>
                <a:cubicBezTo>
                  <a:pt x="18927" y="152803"/>
                  <a:pt x="0" y="133876"/>
                  <a:pt x="0" y="110529"/>
                </a:cubicBezTo>
                <a:lnTo>
                  <a:pt x="0" y="42274"/>
                </a:lnTo>
                <a:cubicBezTo>
                  <a:pt x="0" y="18927"/>
                  <a:pt x="18927" y="0"/>
                  <a:pt x="42274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49714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21"/>
          <p:cNvCxnSpPr/>
          <p:nvPr/>
        </p:nvCxnSpPr>
        <p:spPr>
          <a:xfrm rot="10800000">
            <a:off x="7229747" y="4529403"/>
            <a:ext cx="0" cy="1899163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grpSp>
        <p:nvGrpSpPr>
          <p:cNvPr id="368" name="Google Shape;368;p21"/>
          <p:cNvGrpSpPr/>
          <p:nvPr/>
        </p:nvGrpSpPr>
        <p:grpSpPr>
          <a:xfrm>
            <a:off x="5398376" y="4604606"/>
            <a:ext cx="3662742" cy="1514850"/>
            <a:chOff x="0" y="-57150"/>
            <a:chExt cx="894910" cy="370120"/>
          </a:xfrm>
        </p:grpSpPr>
        <p:sp>
          <p:nvSpPr>
            <p:cNvPr id="369" name="Google Shape;369;p21"/>
            <p:cNvSpPr/>
            <p:nvPr/>
          </p:nvSpPr>
          <p:spPr>
            <a:xfrm>
              <a:off x="0" y="0"/>
              <a:ext cx="894910" cy="312970"/>
            </a:xfrm>
            <a:custGeom>
              <a:rect b="b" l="l" r="r" t="t"/>
              <a:pathLst>
                <a:path extrusionOk="0" h="312970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270696"/>
                  </a:lnTo>
                  <a:cubicBezTo>
                    <a:pt x="894910" y="294043"/>
                    <a:pt x="875983" y="312970"/>
                    <a:pt x="852636" y="312970"/>
                  </a:cubicBezTo>
                  <a:lnTo>
                    <a:pt x="42274" y="312970"/>
                  </a:lnTo>
                  <a:cubicBezTo>
                    <a:pt x="18927" y="312970"/>
                    <a:pt x="0" y="294043"/>
                    <a:pt x="0" y="270696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70B2E2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 txBox="1"/>
            <p:nvPr/>
          </p:nvSpPr>
          <p:spPr>
            <a:xfrm>
              <a:off x="0" y="-57150"/>
              <a:ext cx="894910" cy="37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1"/>
          <p:cNvGrpSpPr/>
          <p:nvPr/>
        </p:nvGrpSpPr>
        <p:grpSpPr>
          <a:xfrm>
            <a:off x="9223043" y="3573416"/>
            <a:ext cx="3662742" cy="955987"/>
            <a:chOff x="0" y="-57150"/>
            <a:chExt cx="894910" cy="233575"/>
          </a:xfrm>
        </p:grpSpPr>
        <p:sp>
          <p:nvSpPr>
            <p:cNvPr id="372" name="Google Shape;372;p21"/>
            <p:cNvSpPr/>
            <p:nvPr/>
          </p:nvSpPr>
          <p:spPr>
            <a:xfrm>
              <a:off x="0" y="0"/>
              <a:ext cx="894910" cy="176425"/>
            </a:xfrm>
            <a:custGeom>
              <a:rect b="b" l="l" r="r" t="t"/>
              <a:pathLst>
                <a:path extrusionOk="0" h="176425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134151"/>
                  </a:lnTo>
                  <a:cubicBezTo>
                    <a:pt x="894910" y="157498"/>
                    <a:pt x="875983" y="176425"/>
                    <a:pt x="852636" y="176425"/>
                  </a:cubicBezTo>
                  <a:lnTo>
                    <a:pt x="42274" y="176425"/>
                  </a:lnTo>
                  <a:cubicBezTo>
                    <a:pt x="18927" y="176425"/>
                    <a:pt x="0" y="157498"/>
                    <a:pt x="0" y="134151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1"/>
            <p:cNvSpPr txBox="1"/>
            <p:nvPr/>
          </p:nvSpPr>
          <p:spPr>
            <a:xfrm>
              <a:off x="0" y="-57150"/>
              <a:ext cx="894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1"/>
          <p:cNvSpPr txBox="1"/>
          <p:nvPr/>
        </p:nvSpPr>
        <p:spPr>
          <a:xfrm>
            <a:off x="10510778" y="4008326"/>
            <a:ext cx="1087272" cy="339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Week 3</a:t>
            </a: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9223043" y="6428566"/>
            <a:ext cx="3662742" cy="1632463"/>
          </a:xfrm>
          <a:custGeom>
            <a:rect b="b" l="l" r="r" t="t"/>
            <a:pathLst>
              <a:path extrusionOk="0" h="152803" w="342843">
                <a:moveTo>
                  <a:pt x="42274" y="0"/>
                </a:moveTo>
                <a:lnTo>
                  <a:pt x="300569" y="0"/>
                </a:lnTo>
                <a:cubicBezTo>
                  <a:pt x="323916" y="0"/>
                  <a:pt x="342843" y="18927"/>
                  <a:pt x="342843" y="42274"/>
                </a:cubicBezTo>
                <a:lnTo>
                  <a:pt x="342843" y="110529"/>
                </a:lnTo>
                <a:cubicBezTo>
                  <a:pt x="342843" y="121741"/>
                  <a:pt x="338389" y="132493"/>
                  <a:pt x="330461" y="140421"/>
                </a:cubicBezTo>
                <a:cubicBezTo>
                  <a:pt x="322533" y="148349"/>
                  <a:pt x="311781" y="152803"/>
                  <a:pt x="300569" y="152803"/>
                </a:cubicBezTo>
                <a:lnTo>
                  <a:pt x="42274" y="152803"/>
                </a:lnTo>
                <a:cubicBezTo>
                  <a:pt x="18927" y="152803"/>
                  <a:pt x="0" y="133876"/>
                  <a:pt x="0" y="110529"/>
                </a:cubicBezTo>
                <a:lnTo>
                  <a:pt x="0" y="42274"/>
                </a:lnTo>
                <a:cubicBezTo>
                  <a:pt x="0" y="18927"/>
                  <a:pt x="18927" y="0"/>
                  <a:pt x="42274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6800" l="0" r="-19048" t="-11434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6" name="Google Shape;376;p21"/>
          <p:cNvCxnSpPr/>
          <p:nvPr/>
        </p:nvCxnSpPr>
        <p:spPr>
          <a:xfrm rot="10800000">
            <a:off x="11054414" y="4529403"/>
            <a:ext cx="0" cy="1899163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grpSp>
        <p:nvGrpSpPr>
          <p:cNvPr id="377" name="Google Shape;377;p21"/>
          <p:cNvGrpSpPr/>
          <p:nvPr/>
        </p:nvGrpSpPr>
        <p:grpSpPr>
          <a:xfrm>
            <a:off x="9223043" y="4604606"/>
            <a:ext cx="3662742" cy="1514850"/>
            <a:chOff x="0" y="-57150"/>
            <a:chExt cx="894910" cy="370120"/>
          </a:xfrm>
        </p:grpSpPr>
        <p:sp>
          <p:nvSpPr>
            <p:cNvPr id="378" name="Google Shape;378;p21"/>
            <p:cNvSpPr/>
            <p:nvPr/>
          </p:nvSpPr>
          <p:spPr>
            <a:xfrm>
              <a:off x="0" y="0"/>
              <a:ext cx="894910" cy="312970"/>
            </a:xfrm>
            <a:custGeom>
              <a:rect b="b" l="l" r="r" t="t"/>
              <a:pathLst>
                <a:path extrusionOk="0" h="312970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270696"/>
                  </a:lnTo>
                  <a:cubicBezTo>
                    <a:pt x="894910" y="294043"/>
                    <a:pt x="875983" y="312970"/>
                    <a:pt x="852636" y="312970"/>
                  </a:cubicBezTo>
                  <a:lnTo>
                    <a:pt x="42274" y="312970"/>
                  </a:lnTo>
                  <a:cubicBezTo>
                    <a:pt x="18927" y="312970"/>
                    <a:pt x="0" y="294043"/>
                    <a:pt x="0" y="270696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70B2E2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1"/>
            <p:cNvSpPr txBox="1"/>
            <p:nvPr/>
          </p:nvSpPr>
          <p:spPr>
            <a:xfrm>
              <a:off x="0" y="-57150"/>
              <a:ext cx="894910" cy="37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>
            <a:off x="13047710" y="3573416"/>
            <a:ext cx="3662742" cy="955987"/>
            <a:chOff x="0" y="-57150"/>
            <a:chExt cx="894910" cy="233575"/>
          </a:xfrm>
        </p:grpSpPr>
        <p:sp>
          <p:nvSpPr>
            <p:cNvPr id="381" name="Google Shape;381;p21"/>
            <p:cNvSpPr/>
            <p:nvPr/>
          </p:nvSpPr>
          <p:spPr>
            <a:xfrm>
              <a:off x="0" y="0"/>
              <a:ext cx="894910" cy="176425"/>
            </a:xfrm>
            <a:custGeom>
              <a:rect b="b" l="l" r="r" t="t"/>
              <a:pathLst>
                <a:path extrusionOk="0" h="176425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134151"/>
                  </a:lnTo>
                  <a:cubicBezTo>
                    <a:pt x="894910" y="157498"/>
                    <a:pt x="875983" y="176425"/>
                    <a:pt x="852636" y="176425"/>
                  </a:cubicBezTo>
                  <a:lnTo>
                    <a:pt x="42274" y="176425"/>
                  </a:lnTo>
                  <a:cubicBezTo>
                    <a:pt x="18927" y="176425"/>
                    <a:pt x="0" y="157498"/>
                    <a:pt x="0" y="134151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 txBox="1"/>
            <p:nvPr/>
          </p:nvSpPr>
          <p:spPr>
            <a:xfrm>
              <a:off x="0" y="-57150"/>
              <a:ext cx="894910" cy="23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1"/>
          <p:cNvSpPr txBox="1"/>
          <p:nvPr/>
        </p:nvSpPr>
        <p:spPr>
          <a:xfrm>
            <a:off x="14324448" y="4008326"/>
            <a:ext cx="1109266" cy="339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AF0"/>
                </a:solidFill>
                <a:latin typeface="Bungee"/>
                <a:ea typeface="Bungee"/>
                <a:cs typeface="Bungee"/>
                <a:sym typeface="Bungee"/>
              </a:rPr>
              <a:t>Week 4</a:t>
            </a:r>
            <a:endParaRPr/>
          </a:p>
        </p:txBody>
      </p:sp>
      <p:sp>
        <p:nvSpPr>
          <p:cNvPr id="384" name="Google Shape;384;p21"/>
          <p:cNvSpPr/>
          <p:nvPr/>
        </p:nvSpPr>
        <p:spPr>
          <a:xfrm>
            <a:off x="13047710" y="6428566"/>
            <a:ext cx="3662742" cy="1632463"/>
          </a:xfrm>
          <a:custGeom>
            <a:rect b="b" l="l" r="r" t="t"/>
            <a:pathLst>
              <a:path extrusionOk="0" h="152803" w="342843">
                <a:moveTo>
                  <a:pt x="42274" y="0"/>
                </a:moveTo>
                <a:lnTo>
                  <a:pt x="300569" y="0"/>
                </a:lnTo>
                <a:cubicBezTo>
                  <a:pt x="323916" y="0"/>
                  <a:pt x="342843" y="18927"/>
                  <a:pt x="342843" y="42274"/>
                </a:cubicBezTo>
                <a:lnTo>
                  <a:pt x="342843" y="110529"/>
                </a:lnTo>
                <a:cubicBezTo>
                  <a:pt x="342843" y="121741"/>
                  <a:pt x="338389" y="132493"/>
                  <a:pt x="330461" y="140421"/>
                </a:cubicBezTo>
                <a:cubicBezTo>
                  <a:pt x="322533" y="148349"/>
                  <a:pt x="311781" y="152803"/>
                  <a:pt x="300569" y="152803"/>
                </a:cubicBezTo>
                <a:lnTo>
                  <a:pt x="42274" y="152803"/>
                </a:lnTo>
                <a:cubicBezTo>
                  <a:pt x="18927" y="152803"/>
                  <a:pt x="0" y="133876"/>
                  <a:pt x="0" y="110529"/>
                </a:cubicBezTo>
                <a:lnTo>
                  <a:pt x="0" y="42274"/>
                </a:lnTo>
                <a:cubicBezTo>
                  <a:pt x="0" y="18927"/>
                  <a:pt x="18927" y="0"/>
                  <a:pt x="42274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857" l="0" r="0" t="-24857"/>
            </a:stretch>
          </a:blipFill>
          <a:ln cap="sq" cmpd="sng" w="19050">
            <a:solidFill>
              <a:srgbClr val="1C1C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5" name="Google Shape;385;p21"/>
          <p:cNvCxnSpPr/>
          <p:nvPr/>
        </p:nvCxnSpPr>
        <p:spPr>
          <a:xfrm rot="10800000">
            <a:off x="14879081" y="4529403"/>
            <a:ext cx="0" cy="1899163"/>
          </a:xfrm>
          <a:prstGeom prst="straightConnector1">
            <a:avLst/>
          </a:prstGeom>
          <a:noFill/>
          <a:ln cap="flat" cmpd="sng" w="19050">
            <a:solidFill>
              <a:srgbClr val="1C1C1C"/>
            </a:solidFill>
            <a:prstDash val="solid"/>
            <a:round/>
            <a:headEnd len="med" w="med" type="stealth"/>
            <a:tailEnd len="sm" w="sm" type="none"/>
          </a:ln>
        </p:spPr>
      </p:cxnSp>
      <p:grpSp>
        <p:nvGrpSpPr>
          <p:cNvPr id="386" name="Google Shape;386;p21"/>
          <p:cNvGrpSpPr/>
          <p:nvPr/>
        </p:nvGrpSpPr>
        <p:grpSpPr>
          <a:xfrm>
            <a:off x="13047710" y="4604606"/>
            <a:ext cx="3662742" cy="1514850"/>
            <a:chOff x="0" y="-57150"/>
            <a:chExt cx="894910" cy="370120"/>
          </a:xfrm>
        </p:grpSpPr>
        <p:sp>
          <p:nvSpPr>
            <p:cNvPr id="387" name="Google Shape;387;p21"/>
            <p:cNvSpPr/>
            <p:nvPr/>
          </p:nvSpPr>
          <p:spPr>
            <a:xfrm>
              <a:off x="0" y="0"/>
              <a:ext cx="894910" cy="312970"/>
            </a:xfrm>
            <a:custGeom>
              <a:rect b="b" l="l" r="r" t="t"/>
              <a:pathLst>
                <a:path extrusionOk="0" h="312970" w="894910">
                  <a:moveTo>
                    <a:pt x="42274" y="0"/>
                  </a:moveTo>
                  <a:lnTo>
                    <a:pt x="852636" y="0"/>
                  </a:lnTo>
                  <a:cubicBezTo>
                    <a:pt x="875983" y="0"/>
                    <a:pt x="894910" y="18927"/>
                    <a:pt x="894910" y="42274"/>
                  </a:cubicBezTo>
                  <a:lnTo>
                    <a:pt x="894910" y="270696"/>
                  </a:lnTo>
                  <a:cubicBezTo>
                    <a:pt x="894910" y="294043"/>
                    <a:pt x="875983" y="312970"/>
                    <a:pt x="852636" y="312970"/>
                  </a:cubicBezTo>
                  <a:lnTo>
                    <a:pt x="42274" y="312970"/>
                  </a:lnTo>
                  <a:cubicBezTo>
                    <a:pt x="18927" y="312970"/>
                    <a:pt x="0" y="294043"/>
                    <a:pt x="0" y="270696"/>
                  </a:cubicBezTo>
                  <a:lnTo>
                    <a:pt x="0" y="42274"/>
                  </a:lnTo>
                  <a:cubicBezTo>
                    <a:pt x="0" y="18927"/>
                    <a:pt x="18927" y="0"/>
                    <a:pt x="42274" y="0"/>
                  </a:cubicBezTo>
                  <a:close/>
                </a:path>
              </a:pathLst>
            </a:custGeom>
            <a:solidFill>
              <a:srgbClr val="70B2E2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-57150"/>
              <a:ext cx="894910" cy="37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1"/>
          <p:cNvSpPr txBox="1"/>
          <p:nvPr/>
        </p:nvSpPr>
        <p:spPr>
          <a:xfrm>
            <a:off x="1175042" y="5280575"/>
            <a:ext cx="446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Kickoff and setup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5798753" y="5280575"/>
            <a:ext cx="286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Configuration</a:t>
            </a:r>
            <a:endParaRPr/>
          </a:p>
        </p:txBody>
      </p:sp>
      <p:sp>
        <p:nvSpPr>
          <p:cNvPr id="391" name="Google Shape;391;p21"/>
          <p:cNvSpPr txBox="1"/>
          <p:nvPr/>
        </p:nvSpPr>
        <p:spPr>
          <a:xfrm>
            <a:off x="9309979" y="5280575"/>
            <a:ext cx="348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Team onboarding</a:t>
            </a:r>
            <a:endParaRPr/>
          </a:p>
        </p:txBody>
      </p:sp>
      <p:sp>
        <p:nvSpPr>
          <p:cNvPr id="392" name="Google Shape;392;p21"/>
          <p:cNvSpPr txBox="1"/>
          <p:nvPr/>
        </p:nvSpPr>
        <p:spPr>
          <a:xfrm>
            <a:off x="13705553" y="5280575"/>
            <a:ext cx="234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Inter Medium"/>
                <a:ea typeface="Inter Medium"/>
                <a:cs typeface="Inter Medium"/>
                <a:sym typeface="Inter Medium"/>
              </a:rPr>
              <a:t>Go live</a:t>
            </a:r>
            <a:endParaRPr/>
          </a:p>
        </p:txBody>
      </p:sp>
      <p:grpSp>
        <p:nvGrpSpPr>
          <p:cNvPr id="393" name="Google Shape;393;p21"/>
          <p:cNvGrpSpPr/>
          <p:nvPr/>
        </p:nvGrpSpPr>
        <p:grpSpPr>
          <a:xfrm>
            <a:off x="666750" y="575676"/>
            <a:ext cx="3486637" cy="738713"/>
            <a:chOff x="0" y="-57150"/>
            <a:chExt cx="2187900" cy="463550"/>
          </a:xfrm>
        </p:grpSpPr>
        <p:sp>
          <p:nvSpPr>
            <p:cNvPr id="394" name="Google Shape;394;p21"/>
            <p:cNvSpPr/>
            <p:nvPr/>
          </p:nvSpPr>
          <p:spPr>
            <a:xfrm>
              <a:off x="0" y="0"/>
              <a:ext cx="2187885" cy="406400"/>
            </a:xfrm>
            <a:custGeom>
              <a:rect b="b" l="l" r="r" t="t"/>
              <a:pathLst>
                <a:path extrusionOk="0" h="406400" w="2187885">
                  <a:moveTo>
                    <a:pt x="1984685" y="0"/>
                  </a:moveTo>
                  <a:cubicBezTo>
                    <a:pt x="2096909" y="0"/>
                    <a:pt x="2187885" y="90976"/>
                    <a:pt x="2187885" y="203200"/>
                  </a:cubicBezTo>
                  <a:cubicBezTo>
                    <a:pt x="2187885" y="315424"/>
                    <a:pt x="2096909" y="406400"/>
                    <a:pt x="19846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1"/>
            <p:cNvSpPr txBox="1"/>
            <p:nvPr/>
          </p:nvSpPr>
          <p:spPr>
            <a:xfrm>
              <a:off x="0" y="-57150"/>
              <a:ext cx="2187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1"/>
          <p:cNvGrpSpPr/>
          <p:nvPr/>
        </p:nvGrpSpPr>
        <p:grpSpPr>
          <a:xfrm>
            <a:off x="955161" y="815078"/>
            <a:ext cx="3154263" cy="350995"/>
            <a:chOff x="0" y="0"/>
            <a:chExt cx="4205684" cy="467993"/>
          </a:xfrm>
        </p:grpSpPr>
        <p:sp>
          <p:nvSpPr>
            <p:cNvPr id="397" name="Google Shape;397;p21"/>
            <p:cNvSpPr/>
            <p:nvPr/>
          </p:nvSpPr>
          <p:spPr>
            <a:xfrm>
              <a:off x="0" y="0"/>
              <a:ext cx="534188" cy="467993"/>
            </a:xfrm>
            <a:custGeom>
              <a:rect b="b" l="l" r="r" t="t"/>
              <a:pathLst>
                <a:path extrusionOk="0" h="467993" w="534188">
                  <a:moveTo>
                    <a:pt x="0" y="0"/>
                  </a:moveTo>
                  <a:lnTo>
                    <a:pt x="534188" y="0"/>
                  </a:lnTo>
                  <a:lnTo>
                    <a:pt x="534188" y="467993"/>
                  </a:lnTo>
                  <a:lnTo>
                    <a:pt x="0" y="46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8" name="Google Shape;398;p21"/>
            <p:cNvSpPr txBox="1"/>
            <p:nvPr/>
          </p:nvSpPr>
          <p:spPr>
            <a:xfrm>
              <a:off x="664784" y="39446"/>
              <a:ext cx="3540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95" u="none" cap="none" strike="noStrike">
                  <a:solidFill>
                    <a:srgbClr val="1C1C1C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Circuit Systems Inc.</a:t>
              </a:r>
              <a:endParaRPr sz="1200"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666750" y="8881524"/>
            <a:ext cx="2760547" cy="738713"/>
            <a:chOff x="0" y="-57150"/>
            <a:chExt cx="1732271" cy="463550"/>
          </a:xfrm>
        </p:grpSpPr>
        <p:sp>
          <p:nvSpPr>
            <p:cNvPr id="400" name="Google Shape;400;p21"/>
            <p:cNvSpPr/>
            <p:nvPr/>
          </p:nvSpPr>
          <p:spPr>
            <a:xfrm>
              <a:off x="0" y="0"/>
              <a:ext cx="1732271" cy="406400"/>
            </a:xfrm>
            <a:custGeom>
              <a:rect b="b" l="l" r="r" t="t"/>
              <a:pathLst>
                <a:path extrusionOk="0" h="406400" w="1732271">
                  <a:moveTo>
                    <a:pt x="1529071" y="0"/>
                  </a:moveTo>
                  <a:cubicBezTo>
                    <a:pt x="1641296" y="0"/>
                    <a:pt x="1732271" y="90976"/>
                    <a:pt x="1732271" y="203200"/>
                  </a:cubicBezTo>
                  <a:cubicBezTo>
                    <a:pt x="1732271" y="315424"/>
                    <a:pt x="1641296" y="406400"/>
                    <a:pt x="15290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 txBox="1"/>
            <p:nvPr/>
          </p:nvSpPr>
          <p:spPr>
            <a:xfrm>
              <a:off x="0" y="-57150"/>
              <a:ext cx="17322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1"/>
          <p:cNvSpPr txBox="1"/>
          <p:nvPr/>
        </p:nvSpPr>
        <p:spPr>
          <a:xfrm>
            <a:off x="972499" y="9124000"/>
            <a:ext cx="2344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1C1C1C"/>
                </a:solidFill>
                <a:latin typeface="Inter"/>
                <a:ea typeface="Inter"/>
                <a:cs typeface="Inter"/>
                <a:sym typeface="Inter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Agenda Page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