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Inter Light"/>
      <p:regular r:id="rId22"/>
      <p:bold r:id="rId23"/>
      <p:italic r:id="rId24"/>
      <p:boldItalic r:id="rId25"/>
    </p:embeddedFont>
    <p:embeddedFont>
      <p:font typeface="Inter"/>
      <p:regular r:id="rId26"/>
      <p:bold r:id="rId27"/>
      <p:italic r:id="rId28"/>
      <p:boldItalic r:id="rId29"/>
    </p:embeddedFont>
    <p:embeddedFont>
      <p:font typeface="Inter ExtraLight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InterLight-regular.fntdata"/><Relationship Id="rId21" Type="http://schemas.openxmlformats.org/officeDocument/2006/relationships/slide" Target="slides/slide16.xml"/><Relationship Id="rId24" Type="http://schemas.openxmlformats.org/officeDocument/2006/relationships/font" Target="fonts/InterLight-italic.fntdata"/><Relationship Id="rId23" Type="http://schemas.openxmlformats.org/officeDocument/2006/relationships/font" Target="fonts/Inter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-regular.fntdata"/><Relationship Id="rId25" Type="http://schemas.openxmlformats.org/officeDocument/2006/relationships/font" Target="fonts/InterLight-boldItalic.fntdata"/><Relationship Id="rId28" Type="http://schemas.openxmlformats.org/officeDocument/2006/relationships/font" Target="fonts/Inter-italic.fntdata"/><Relationship Id="rId27" Type="http://schemas.openxmlformats.org/officeDocument/2006/relationships/font" Target="fonts/Inte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Inter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ExtraLight-bold.fntdata"/><Relationship Id="rId30" Type="http://schemas.openxmlformats.org/officeDocument/2006/relationships/font" Target="fonts/InterExtraLight-regular.fntdata"/><Relationship Id="rId11" Type="http://schemas.openxmlformats.org/officeDocument/2006/relationships/slide" Target="slides/slide6.xml"/><Relationship Id="rId33" Type="http://schemas.openxmlformats.org/officeDocument/2006/relationships/font" Target="fonts/InterExtra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InterExtraLigh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0591646" y="250330"/>
            <a:ext cx="7343672" cy="9684373"/>
            <a:chOff x="0" y="-28575"/>
            <a:chExt cx="1934123" cy="255060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1934123" cy="2521927"/>
            </a:xfrm>
            <a:custGeom>
              <a:rect b="b" l="l" r="r" t="t"/>
              <a:pathLst>
                <a:path extrusionOk="0" h="2521927" w="1934123">
                  <a:moveTo>
                    <a:pt x="73797" y="0"/>
                  </a:moveTo>
                  <a:lnTo>
                    <a:pt x="1860326" y="0"/>
                  </a:lnTo>
                  <a:cubicBezTo>
                    <a:pt x="1879898" y="0"/>
                    <a:pt x="1898669" y="7775"/>
                    <a:pt x="1912508" y="21615"/>
                  </a:cubicBezTo>
                  <a:cubicBezTo>
                    <a:pt x="1926348" y="35454"/>
                    <a:pt x="1934123" y="54225"/>
                    <a:pt x="1934123" y="73797"/>
                  </a:cubicBezTo>
                  <a:lnTo>
                    <a:pt x="1934123" y="2448130"/>
                  </a:lnTo>
                  <a:cubicBezTo>
                    <a:pt x="1934123" y="2467702"/>
                    <a:pt x="1926348" y="2486473"/>
                    <a:pt x="1912508" y="2500312"/>
                  </a:cubicBezTo>
                  <a:cubicBezTo>
                    <a:pt x="1898669" y="2514152"/>
                    <a:pt x="1879898" y="2521927"/>
                    <a:pt x="1860326" y="2521927"/>
                  </a:cubicBezTo>
                  <a:lnTo>
                    <a:pt x="73797" y="2521927"/>
                  </a:lnTo>
                  <a:cubicBezTo>
                    <a:pt x="54225" y="2521927"/>
                    <a:pt x="35454" y="2514152"/>
                    <a:pt x="21615" y="2500312"/>
                  </a:cubicBezTo>
                  <a:cubicBezTo>
                    <a:pt x="7775" y="2486473"/>
                    <a:pt x="0" y="2467702"/>
                    <a:pt x="0" y="2448130"/>
                  </a:cubicBezTo>
                  <a:lnTo>
                    <a:pt x="0" y="73797"/>
                  </a:lnTo>
                  <a:cubicBezTo>
                    <a:pt x="0" y="54225"/>
                    <a:pt x="7775" y="35454"/>
                    <a:pt x="21615" y="21615"/>
                  </a:cubicBezTo>
                  <a:cubicBezTo>
                    <a:pt x="35454" y="7775"/>
                    <a:pt x="54225" y="0"/>
                    <a:pt x="73797" y="0"/>
                  </a:cubicBezTo>
                  <a:close/>
                </a:path>
              </a:pathLst>
            </a:custGeom>
            <a:gradFill>
              <a:gsLst>
                <a:gs pos="0">
                  <a:srgbClr val="EAEC47"/>
                </a:gs>
                <a:gs pos="100000">
                  <a:srgbClr val="76E367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 txBox="1"/>
            <p:nvPr/>
          </p:nvSpPr>
          <p:spPr>
            <a:xfrm>
              <a:off x="0" y="-28575"/>
              <a:ext cx="1934100" cy="25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375503" y="250330"/>
            <a:ext cx="9863477" cy="9684373"/>
            <a:chOff x="0" y="-28575"/>
            <a:chExt cx="2597771" cy="2550600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2597771" cy="2521927"/>
            </a:xfrm>
            <a:custGeom>
              <a:rect b="b" l="l" r="r" t="t"/>
              <a:pathLst>
                <a:path extrusionOk="0" h="2521927" w="2597771">
                  <a:moveTo>
                    <a:pt x="54944" y="0"/>
                  </a:moveTo>
                  <a:lnTo>
                    <a:pt x="2542827" y="0"/>
                  </a:lnTo>
                  <a:cubicBezTo>
                    <a:pt x="2573171" y="0"/>
                    <a:pt x="2597771" y="24599"/>
                    <a:pt x="2597771" y="54944"/>
                  </a:cubicBezTo>
                  <a:lnTo>
                    <a:pt x="2597771" y="2466983"/>
                  </a:lnTo>
                  <a:cubicBezTo>
                    <a:pt x="2597771" y="2481555"/>
                    <a:pt x="2591982" y="2495530"/>
                    <a:pt x="2581678" y="2505834"/>
                  </a:cubicBezTo>
                  <a:cubicBezTo>
                    <a:pt x="2571374" y="2516138"/>
                    <a:pt x="2557399" y="2521927"/>
                    <a:pt x="2542827" y="2521927"/>
                  </a:cubicBezTo>
                  <a:lnTo>
                    <a:pt x="54944" y="2521927"/>
                  </a:lnTo>
                  <a:cubicBezTo>
                    <a:pt x="40372" y="2521927"/>
                    <a:pt x="26397" y="2516138"/>
                    <a:pt x="16093" y="2505834"/>
                  </a:cubicBezTo>
                  <a:cubicBezTo>
                    <a:pt x="5789" y="2495530"/>
                    <a:pt x="0" y="2481555"/>
                    <a:pt x="0" y="2466983"/>
                  </a:cubicBezTo>
                  <a:lnTo>
                    <a:pt x="0" y="54944"/>
                  </a:lnTo>
                  <a:cubicBezTo>
                    <a:pt x="0" y="40372"/>
                    <a:pt x="5789" y="26397"/>
                    <a:pt x="16093" y="16093"/>
                  </a:cubicBezTo>
                  <a:cubicBezTo>
                    <a:pt x="26397" y="5789"/>
                    <a:pt x="40372" y="0"/>
                    <a:pt x="5494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 txBox="1"/>
            <p:nvPr/>
          </p:nvSpPr>
          <p:spPr>
            <a:xfrm>
              <a:off x="0" y="-28575"/>
              <a:ext cx="2597700" cy="25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22;p3"/>
          <p:cNvSpPr/>
          <p:nvPr/>
        </p:nvSpPr>
        <p:spPr>
          <a:xfrm>
            <a:off x="9732812" y="1031747"/>
            <a:ext cx="8840391" cy="8229600"/>
          </a:xfrm>
          <a:custGeom>
            <a:rect b="b" l="l" r="r" t="t"/>
            <a:pathLst>
              <a:path extrusionOk="0" h="8229600" w="8840391">
                <a:moveTo>
                  <a:pt x="0" y="0"/>
                </a:moveTo>
                <a:lnTo>
                  <a:pt x="8840391" y="0"/>
                </a:lnTo>
                <a:lnTo>
                  <a:pt x="88403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3" name="Google Shape;23;p3"/>
          <p:cNvCxnSpPr/>
          <p:nvPr/>
        </p:nvCxnSpPr>
        <p:spPr>
          <a:xfrm>
            <a:off x="1028700" y="8242092"/>
            <a:ext cx="8300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" name="Google Shape;24;p3"/>
          <p:cNvGrpSpPr/>
          <p:nvPr/>
        </p:nvGrpSpPr>
        <p:grpSpPr>
          <a:xfrm>
            <a:off x="7650285" y="8415784"/>
            <a:ext cx="1493948" cy="934266"/>
            <a:chOff x="0" y="-185829"/>
            <a:chExt cx="1991930" cy="1245688"/>
          </a:xfrm>
        </p:grpSpPr>
        <p:grpSp>
          <p:nvGrpSpPr>
            <p:cNvPr id="25" name="Google Shape;25;p3"/>
            <p:cNvGrpSpPr/>
            <p:nvPr/>
          </p:nvGrpSpPr>
          <p:grpSpPr>
            <a:xfrm>
              <a:off x="0" y="-185829"/>
              <a:ext cx="1991930" cy="1245688"/>
              <a:chOff x="0" y="-57150"/>
              <a:chExt cx="612600" cy="383100"/>
            </a:xfrm>
          </p:grpSpPr>
          <p:sp>
            <p:nvSpPr>
              <p:cNvPr id="26" name="Google Shape;26;p3"/>
              <p:cNvSpPr/>
              <p:nvPr/>
            </p:nvSpPr>
            <p:spPr>
              <a:xfrm>
                <a:off x="0" y="0"/>
                <a:ext cx="612504" cy="325916"/>
              </a:xfrm>
              <a:custGeom>
                <a:rect b="b" l="l" r="r" t="t"/>
                <a:pathLst>
                  <a:path extrusionOk="0" h="325916" w="612504">
                    <a:moveTo>
                      <a:pt x="162958" y="0"/>
                    </a:moveTo>
                    <a:lnTo>
                      <a:pt x="449546" y="0"/>
                    </a:lnTo>
                    <a:cubicBezTo>
                      <a:pt x="539545" y="0"/>
                      <a:pt x="612504" y="72959"/>
                      <a:pt x="612504" y="162958"/>
                    </a:cubicBezTo>
                    <a:lnTo>
                      <a:pt x="612504" y="162958"/>
                    </a:lnTo>
                    <a:cubicBezTo>
                      <a:pt x="612504" y="252957"/>
                      <a:pt x="539545" y="325916"/>
                      <a:pt x="449546" y="325916"/>
                    </a:cubicBezTo>
                    <a:lnTo>
                      <a:pt x="162958" y="325916"/>
                    </a:lnTo>
                    <a:cubicBezTo>
                      <a:pt x="72959" y="325916"/>
                      <a:pt x="0" y="252957"/>
                      <a:pt x="0" y="162958"/>
                    </a:cubicBezTo>
                    <a:lnTo>
                      <a:pt x="0" y="162958"/>
                    </a:lnTo>
                    <a:cubicBezTo>
                      <a:pt x="0" y="72959"/>
                      <a:pt x="72959" y="0"/>
                      <a:pt x="162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3"/>
              <p:cNvSpPr txBox="1"/>
              <p:nvPr/>
            </p:nvSpPr>
            <p:spPr>
              <a:xfrm>
                <a:off x="0" y="-57150"/>
                <a:ext cx="612600" cy="38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28;p3"/>
            <p:cNvSpPr/>
            <p:nvPr/>
          </p:nvSpPr>
          <p:spPr>
            <a:xfrm rot="5400000">
              <a:off x="734109" y="22184"/>
              <a:ext cx="523402" cy="1015382"/>
            </a:xfrm>
            <a:custGeom>
              <a:rect b="b" l="l" r="r" t="t"/>
              <a:pathLst>
                <a:path extrusionOk="0" h="1015382" w="523402">
                  <a:moveTo>
                    <a:pt x="0" y="0"/>
                  </a:moveTo>
                  <a:lnTo>
                    <a:pt x="523402" y="0"/>
                  </a:lnTo>
                  <a:lnTo>
                    <a:pt x="523402" y="1015382"/>
                  </a:lnTo>
                  <a:lnTo>
                    <a:pt x="0" y="10153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19620" l="0" r="0" t="0"/>
              </a:stretch>
            </a:blipFill>
            <a:ln>
              <a:noFill/>
            </a:ln>
          </p:spPr>
        </p:sp>
      </p:grpSp>
      <p:sp>
        <p:nvSpPr>
          <p:cNvPr id="29" name="Google Shape;29;p3"/>
          <p:cNvSpPr txBox="1"/>
          <p:nvPr>
            <p:ph type="title"/>
          </p:nvPr>
        </p:nvSpPr>
        <p:spPr>
          <a:xfrm>
            <a:off x="1028700" y="1956618"/>
            <a:ext cx="8229600" cy="52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Inter"/>
              <a:buNone/>
              <a:defRPr i="0" sz="10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1" type="body"/>
          </p:nvPr>
        </p:nvSpPr>
        <p:spPr>
          <a:xfrm>
            <a:off x="1028700" y="8487375"/>
            <a:ext cx="6086700" cy="9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4"/>
          <p:cNvGrpSpPr/>
          <p:nvPr/>
        </p:nvGrpSpPr>
        <p:grpSpPr>
          <a:xfrm>
            <a:off x="375503" y="4162278"/>
            <a:ext cx="4217319" cy="5772100"/>
            <a:chOff x="0" y="-28575"/>
            <a:chExt cx="1104068" cy="1511100"/>
          </a:xfrm>
        </p:grpSpPr>
        <p:sp>
          <p:nvSpPr>
            <p:cNvPr id="33" name="Google Shape;33;p4"/>
            <p:cNvSpPr/>
            <p:nvPr/>
          </p:nvSpPr>
          <p:spPr>
            <a:xfrm>
              <a:off x="0" y="0"/>
              <a:ext cx="1104068" cy="1482512"/>
            </a:xfrm>
            <a:custGeom>
              <a:rect b="b" l="l" r="r" t="t"/>
              <a:pathLst>
                <a:path extrusionOk="0" h="1482512" w="1104068">
                  <a:moveTo>
                    <a:pt x="128503" y="0"/>
                  </a:moveTo>
                  <a:lnTo>
                    <a:pt x="975564" y="0"/>
                  </a:lnTo>
                  <a:cubicBezTo>
                    <a:pt x="1046535" y="0"/>
                    <a:pt x="1104068" y="57533"/>
                    <a:pt x="1104068" y="128503"/>
                  </a:cubicBezTo>
                  <a:lnTo>
                    <a:pt x="1104068" y="1354008"/>
                  </a:lnTo>
                  <a:cubicBezTo>
                    <a:pt x="1104068" y="1424979"/>
                    <a:pt x="1046535" y="1482512"/>
                    <a:pt x="975564" y="1482512"/>
                  </a:cubicBezTo>
                  <a:lnTo>
                    <a:pt x="128503" y="1482512"/>
                  </a:lnTo>
                  <a:cubicBezTo>
                    <a:pt x="57533" y="1482512"/>
                    <a:pt x="0" y="1424979"/>
                    <a:pt x="0" y="1354008"/>
                  </a:cubicBezTo>
                  <a:lnTo>
                    <a:pt x="0" y="128503"/>
                  </a:lnTo>
                  <a:cubicBezTo>
                    <a:pt x="0" y="57533"/>
                    <a:pt x="57533" y="0"/>
                    <a:pt x="128503" y="0"/>
                  </a:cubicBezTo>
                  <a:close/>
                </a:path>
              </a:pathLst>
            </a:custGeom>
            <a:gradFill>
              <a:gsLst>
                <a:gs pos="0">
                  <a:srgbClr val="76E367"/>
                </a:gs>
                <a:gs pos="100000">
                  <a:srgbClr val="EAEC47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 txBox="1"/>
            <p:nvPr/>
          </p:nvSpPr>
          <p:spPr>
            <a:xfrm>
              <a:off x="0" y="-28575"/>
              <a:ext cx="1104000" cy="151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4"/>
          <p:cNvGrpSpPr/>
          <p:nvPr/>
        </p:nvGrpSpPr>
        <p:grpSpPr>
          <a:xfrm>
            <a:off x="843285" y="4744769"/>
            <a:ext cx="1045098" cy="1045098"/>
            <a:chOff x="0" y="0"/>
            <a:chExt cx="812800" cy="812800"/>
          </a:xfrm>
        </p:grpSpPr>
        <p:sp>
          <p:nvSpPr>
            <p:cNvPr id="36" name="Google Shape;36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38;p4"/>
          <p:cNvSpPr txBox="1"/>
          <p:nvPr/>
        </p:nvSpPr>
        <p:spPr>
          <a:xfrm>
            <a:off x="988313" y="5024438"/>
            <a:ext cx="75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/>
          </a:p>
        </p:txBody>
      </p:sp>
      <p:grpSp>
        <p:nvGrpSpPr>
          <p:cNvPr id="39" name="Google Shape;39;p4"/>
          <p:cNvGrpSpPr/>
          <p:nvPr/>
        </p:nvGrpSpPr>
        <p:grpSpPr>
          <a:xfrm>
            <a:off x="13717994" y="4162278"/>
            <a:ext cx="4217319" cy="5772100"/>
            <a:chOff x="0" y="-28575"/>
            <a:chExt cx="1104068" cy="1511100"/>
          </a:xfrm>
        </p:grpSpPr>
        <p:sp>
          <p:nvSpPr>
            <p:cNvPr id="40" name="Google Shape;40;p4"/>
            <p:cNvSpPr/>
            <p:nvPr/>
          </p:nvSpPr>
          <p:spPr>
            <a:xfrm>
              <a:off x="0" y="0"/>
              <a:ext cx="1104068" cy="1482512"/>
            </a:xfrm>
            <a:custGeom>
              <a:rect b="b" l="l" r="r" t="t"/>
              <a:pathLst>
                <a:path extrusionOk="0" h="1482512" w="1104068">
                  <a:moveTo>
                    <a:pt x="128503" y="0"/>
                  </a:moveTo>
                  <a:lnTo>
                    <a:pt x="975564" y="0"/>
                  </a:lnTo>
                  <a:cubicBezTo>
                    <a:pt x="1046535" y="0"/>
                    <a:pt x="1104068" y="57533"/>
                    <a:pt x="1104068" y="128503"/>
                  </a:cubicBezTo>
                  <a:lnTo>
                    <a:pt x="1104068" y="1354008"/>
                  </a:lnTo>
                  <a:cubicBezTo>
                    <a:pt x="1104068" y="1424979"/>
                    <a:pt x="1046535" y="1482512"/>
                    <a:pt x="975564" y="1482512"/>
                  </a:cubicBezTo>
                  <a:lnTo>
                    <a:pt x="128503" y="1482512"/>
                  </a:lnTo>
                  <a:cubicBezTo>
                    <a:pt x="57533" y="1482512"/>
                    <a:pt x="0" y="1424979"/>
                    <a:pt x="0" y="1354008"/>
                  </a:cubicBezTo>
                  <a:lnTo>
                    <a:pt x="0" y="128503"/>
                  </a:lnTo>
                  <a:cubicBezTo>
                    <a:pt x="0" y="57533"/>
                    <a:pt x="57533" y="0"/>
                    <a:pt x="128503" y="0"/>
                  </a:cubicBezTo>
                  <a:close/>
                </a:path>
              </a:pathLst>
            </a:custGeom>
            <a:gradFill>
              <a:gsLst>
                <a:gs pos="0">
                  <a:srgbClr val="AF70FF"/>
                </a:gs>
                <a:gs pos="100000">
                  <a:srgbClr val="FF8CED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 txBox="1"/>
            <p:nvPr/>
          </p:nvSpPr>
          <p:spPr>
            <a:xfrm>
              <a:off x="0" y="-28575"/>
              <a:ext cx="1104000" cy="151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4185775" y="4744769"/>
            <a:ext cx="1045098" cy="1045098"/>
            <a:chOff x="0" y="0"/>
            <a:chExt cx="812800" cy="812800"/>
          </a:xfrm>
        </p:grpSpPr>
        <p:sp>
          <p:nvSpPr>
            <p:cNvPr id="43" name="Google Shape;43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4"/>
          <p:cNvSpPr txBox="1"/>
          <p:nvPr/>
        </p:nvSpPr>
        <p:spPr>
          <a:xfrm>
            <a:off x="14330804" y="5024437"/>
            <a:ext cx="75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04</a:t>
            </a:r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4896266" y="4162278"/>
            <a:ext cx="4217319" cy="5772100"/>
            <a:chOff x="0" y="-28575"/>
            <a:chExt cx="1104068" cy="1511100"/>
          </a:xfrm>
        </p:grpSpPr>
        <p:sp>
          <p:nvSpPr>
            <p:cNvPr id="47" name="Google Shape;47;p4"/>
            <p:cNvSpPr/>
            <p:nvPr/>
          </p:nvSpPr>
          <p:spPr>
            <a:xfrm>
              <a:off x="0" y="0"/>
              <a:ext cx="1104068" cy="1482512"/>
            </a:xfrm>
            <a:custGeom>
              <a:rect b="b" l="l" r="r" t="t"/>
              <a:pathLst>
                <a:path extrusionOk="0" h="1482512" w="1104068">
                  <a:moveTo>
                    <a:pt x="128503" y="0"/>
                  </a:moveTo>
                  <a:lnTo>
                    <a:pt x="975564" y="0"/>
                  </a:lnTo>
                  <a:cubicBezTo>
                    <a:pt x="1046535" y="0"/>
                    <a:pt x="1104068" y="57533"/>
                    <a:pt x="1104068" y="128503"/>
                  </a:cubicBezTo>
                  <a:lnTo>
                    <a:pt x="1104068" y="1354008"/>
                  </a:lnTo>
                  <a:cubicBezTo>
                    <a:pt x="1104068" y="1424979"/>
                    <a:pt x="1046535" y="1482512"/>
                    <a:pt x="975564" y="1482512"/>
                  </a:cubicBezTo>
                  <a:lnTo>
                    <a:pt x="128503" y="1482512"/>
                  </a:lnTo>
                  <a:cubicBezTo>
                    <a:pt x="57533" y="1482512"/>
                    <a:pt x="0" y="1424979"/>
                    <a:pt x="0" y="1354008"/>
                  </a:cubicBezTo>
                  <a:lnTo>
                    <a:pt x="0" y="128503"/>
                  </a:lnTo>
                  <a:cubicBezTo>
                    <a:pt x="0" y="57533"/>
                    <a:pt x="57533" y="0"/>
                    <a:pt x="128503" y="0"/>
                  </a:cubicBezTo>
                  <a:close/>
                </a:path>
              </a:pathLst>
            </a:custGeom>
            <a:gradFill>
              <a:gsLst>
                <a:gs pos="0">
                  <a:srgbClr val="FF8C4C"/>
                </a:gs>
                <a:gs pos="100000">
                  <a:srgbClr val="FFE27B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 txBox="1"/>
            <p:nvPr/>
          </p:nvSpPr>
          <p:spPr>
            <a:xfrm>
              <a:off x="0" y="-28575"/>
              <a:ext cx="1104000" cy="151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5364048" y="4744769"/>
            <a:ext cx="1045098" cy="1045098"/>
            <a:chOff x="0" y="0"/>
            <a:chExt cx="812800" cy="812800"/>
          </a:xfrm>
        </p:grpSpPr>
        <p:sp>
          <p:nvSpPr>
            <p:cNvPr id="50" name="Google Shape;50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4"/>
          <p:cNvSpPr txBox="1"/>
          <p:nvPr/>
        </p:nvSpPr>
        <p:spPr>
          <a:xfrm>
            <a:off x="5509076" y="5024438"/>
            <a:ext cx="75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  <a:endParaRPr/>
          </a:p>
        </p:txBody>
      </p:sp>
      <p:grpSp>
        <p:nvGrpSpPr>
          <p:cNvPr id="53" name="Google Shape;53;p4"/>
          <p:cNvGrpSpPr/>
          <p:nvPr/>
        </p:nvGrpSpPr>
        <p:grpSpPr>
          <a:xfrm>
            <a:off x="9307130" y="4162278"/>
            <a:ext cx="4217319" cy="5772100"/>
            <a:chOff x="0" y="-28575"/>
            <a:chExt cx="1104068" cy="1511100"/>
          </a:xfrm>
        </p:grpSpPr>
        <p:sp>
          <p:nvSpPr>
            <p:cNvPr id="54" name="Google Shape;54;p4"/>
            <p:cNvSpPr/>
            <p:nvPr/>
          </p:nvSpPr>
          <p:spPr>
            <a:xfrm>
              <a:off x="0" y="0"/>
              <a:ext cx="1104068" cy="1482512"/>
            </a:xfrm>
            <a:custGeom>
              <a:rect b="b" l="l" r="r" t="t"/>
              <a:pathLst>
                <a:path extrusionOk="0" h="1482512" w="1104068">
                  <a:moveTo>
                    <a:pt x="128503" y="0"/>
                  </a:moveTo>
                  <a:lnTo>
                    <a:pt x="975564" y="0"/>
                  </a:lnTo>
                  <a:cubicBezTo>
                    <a:pt x="1046535" y="0"/>
                    <a:pt x="1104068" y="57533"/>
                    <a:pt x="1104068" y="128503"/>
                  </a:cubicBezTo>
                  <a:lnTo>
                    <a:pt x="1104068" y="1354008"/>
                  </a:lnTo>
                  <a:cubicBezTo>
                    <a:pt x="1104068" y="1424979"/>
                    <a:pt x="1046535" y="1482512"/>
                    <a:pt x="975564" y="1482512"/>
                  </a:cubicBezTo>
                  <a:lnTo>
                    <a:pt x="128503" y="1482512"/>
                  </a:lnTo>
                  <a:cubicBezTo>
                    <a:pt x="57533" y="1482512"/>
                    <a:pt x="0" y="1424979"/>
                    <a:pt x="0" y="1354008"/>
                  </a:cubicBezTo>
                  <a:lnTo>
                    <a:pt x="0" y="128503"/>
                  </a:lnTo>
                  <a:cubicBezTo>
                    <a:pt x="0" y="57533"/>
                    <a:pt x="57533" y="0"/>
                    <a:pt x="128503" y="0"/>
                  </a:cubicBezTo>
                  <a:close/>
                </a:path>
              </a:pathLst>
            </a:custGeom>
            <a:gradFill>
              <a:gsLst>
                <a:gs pos="0">
                  <a:srgbClr val="57C7FF"/>
                </a:gs>
                <a:gs pos="100000">
                  <a:srgbClr val="89FFF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 txBox="1"/>
            <p:nvPr/>
          </p:nvSpPr>
          <p:spPr>
            <a:xfrm>
              <a:off x="0" y="-28575"/>
              <a:ext cx="1104000" cy="151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56;p4"/>
          <p:cNvGrpSpPr/>
          <p:nvPr/>
        </p:nvGrpSpPr>
        <p:grpSpPr>
          <a:xfrm>
            <a:off x="9774912" y="4744769"/>
            <a:ext cx="1045098" cy="1045098"/>
            <a:chOff x="0" y="0"/>
            <a:chExt cx="812800" cy="812800"/>
          </a:xfrm>
        </p:grpSpPr>
        <p:sp>
          <p:nvSpPr>
            <p:cNvPr id="57" name="Google Shape;57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4"/>
          <p:cNvSpPr txBox="1"/>
          <p:nvPr/>
        </p:nvSpPr>
        <p:spPr>
          <a:xfrm>
            <a:off x="9919940" y="5024438"/>
            <a:ext cx="75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  <a:endParaRPr/>
          </a:p>
        </p:txBody>
      </p:sp>
      <p:sp>
        <p:nvSpPr>
          <p:cNvPr id="60" name="Google Shape;60;p4"/>
          <p:cNvSpPr txBox="1"/>
          <p:nvPr>
            <p:ph type="title"/>
          </p:nvPr>
        </p:nvSpPr>
        <p:spPr>
          <a:xfrm>
            <a:off x="416200" y="880971"/>
            <a:ext cx="17426400" cy="23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Inter"/>
              <a:buNone/>
              <a:defRPr i="0" sz="7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61" name="Google Shape;61;p4"/>
          <p:cNvSpPr txBox="1"/>
          <p:nvPr>
            <p:ph idx="1" type="body"/>
          </p:nvPr>
        </p:nvSpPr>
        <p:spPr>
          <a:xfrm>
            <a:off x="843275" y="6398400"/>
            <a:ext cx="3260400" cy="30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62" name="Google Shape;62;p4"/>
          <p:cNvSpPr txBox="1"/>
          <p:nvPr>
            <p:ph idx="2" type="body"/>
          </p:nvPr>
        </p:nvSpPr>
        <p:spPr>
          <a:xfrm>
            <a:off x="5319775" y="6398400"/>
            <a:ext cx="3260400" cy="30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63" name="Google Shape;63;p4"/>
          <p:cNvSpPr txBox="1"/>
          <p:nvPr>
            <p:ph idx="3" type="body"/>
          </p:nvPr>
        </p:nvSpPr>
        <p:spPr>
          <a:xfrm>
            <a:off x="9758100" y="6398400"/>
            <a:ext cx="3260400" cy="30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64" name="Google Shape;64;p4"/>
          <p:cNvSpPr txBox="1"/>
          <p:nvPr>
            <p:ph idx="4" type="body"/>
          </p:nvPr>
        </p:nvSpPr>
        <p:spPr>
          <a:xfrm>
            <a:off x="14196450" y="6398400"/>
            <a:ext cx="3260400" cy="30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11850053" y="250324"/>
            <a:ext cx="6438282" cy="9684373"/>
            <a:chOff x="0" y="-28575"/>
            <a:chExt cx="2159700" cy="2550600"/>
          </a:xfrm>
        </p:grpSpPr>
        <p:sp>
          <p:nvSpPr>
            <p:cNvPr id="67" name="Google Shape;67;p5"/>
            <p:cNvSpPr/>
            <p:nvPr/>
          </p:nvSpPr>
          <p:spPr>
            <a:xfrm>
              <a:off x="0" y="0"/>
              <a:ext cx="2159607" cy="2521927"/>
            </a:xfrm>
            <a:custGeom>
              <a:rect b="b" l="l" r="r" t="t"/>
              <a:pathLst>
                <a:path extrusionOk="0" h="2521927" w="2159607">
                  <a:moveTo>
                    <a:pt x="66092" y="0"/>
                  </a:moveTo>
                  <a:lnTo>
                    <a:pt x="2093515" y="0"/>
                  </a:lnTo>
                  <a:cubicBezTo>
                    <a:pt x="2111044" y="0"/>
                    <a:pt x="2127854" y="6963"/>
                    <a:pt x="2140249" y="19358"/>
                  </a:cubicBezTo>
                  <a:cubicBezTo>
                    <a:pt x="2152643" y="31752"/>
                    <a:pt x="2159607" y="48563"/>
                    <a:pt x="2159607" y="66092"/>
                  </a:cubicBezTo>
                  <a:lnTo>
                    <a:pt x="2159607" y="2455835"/>
                  </a:lnTo>
                  <a:cubicBezTo>
                    <a:pt x="2159607" y="2473364"/>
                    <a:pt x="2152643" y="2490175"/>
                    <a:pt x="2140249" y="2502569"/>
                  </a:cubicBezTo>
                  <a:cubicBezTo>
                    <a:pt x="2127854" y="2514964"/>
                    <a:pt x="2111044" y="2521927"/>
                    <a:pt x="2093515" y="2521927"/>
                  </a:cubicBezTo>
                  <a:lnTo>
                    <a:pt x="66092" y="2521927"/>
                  </a:lnTo>
                  <a:cubicBezTo>
                    <a:pt x="48563" y="2521927"/>
                    <a:pt x="31752" y="2514964"/>
                    <a:pt x="19358" y="2502569"/>
                  </a:cubicBezTo>
                  <a:cubicBezTo>
                    <a:pt x="6963" y="2490175"/>
                    <a:pt x="0" y="2473364"/>
                    <a:pt x="0" y="2455835"/>
                  </a:cubicBezTo>
                  <a:lnTo>
                    <a:pt x="0" y="66092"/>
                  </a:lnTo>
                  <a:cubicBezTo>
                    <a:pt x="0" y="48563"/>
                    <a:pt x="6963" y="31752"/>
                    <a:pt x="19358" y="19358"/>
                  </a:cubicBezTo>
                  <a:cubicBezTo>
                    <a:pt x="31752" y="6963"/>
                    <a:pt x="48563" y="0"/>
                    <a:pt x="66092" y="0"/>
                  </a:cubicBezTo>
                  <a:close/>
                </a:path>
              </a:pathLst>
            </a:custGeom>
            <a:gradFill>
              <a:gsLst>
                <a:gs pos="0">
                  <a:srgbClr val="FFE27B"/>
                </a:gs>
                <a:gs pos="100000">
                  <a:srgbClr val="FF8C4C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5"/>
            <p:cNvSpPr txBox="1"/>
            <p:nvPr/>
          </p:nvSpPr>
          <p:spPr>
            <a:xfrm>
              <a:off x="0" y="-28575"/>
              <a:ext cx="2159700" cy="25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5"/>
          <p:cNvGrpSpPr/>
          <p:nvPr/>
        </p:nvGrpSpPr>
        <p:grpSpPr>
          <a:xfrm>
            <a:off x="375503" y="219454"/>
            <a:ext cx="11099255" cy="9715049"/>
            <a:chOff x="0" y="-57150"/>
            <a:chExt cx="4551300" cy="3983700"/>
          </a:xfrm>
        </p:grpSpPr>
        <p:sp>
          <p:nvSpPr>
            <p:cNvPr id="70" name="Google Shape;70;p5"/>
            <p:cNvSpPr/>
            <p:nvPr/>
          </p:nvSpPr>
          <p:spPr>
            <a:xfrm>
              <a:off x="0" y="0"/>
              <a:ext cx="4551214" cy="3926450"/>
            </a:xfrm>
            <a:custGeom>
              <a:rect b="b" l="l" r="r" t="t"/>
              <a:pathLst>
                <a:path extrusionOk="0" h="3926450" w="4551214">
                  <a:moveTo>
                    <a:pt x="48827" y="0"/>
                  </a:moveTo>
                  <a:lnTo>
                    <a:pt x="4502387" y="0"/>
                  </a:lnTo>
                  <a:cubicBezTo>
                    <a:pt x="4515337" y="0"/>
                    <a:pt x="4527757" y="5144"/>
                    <a:pt x="4536913" y="14301"/>
                  </a:cubicBezTo>
                  <a:cubicBezTo>
                    <a:pt x="4546070" y="23458"/>
                    <a:pt x="4551214" y="35877"/>
                    <a:pt x="4551214" y="48827"/>
                  </a:cubicBezTo>
                  <a:lnTo>
                    <a:pt x="4551214" y="3877623"/>
                  </a:lnTo>
                  <a:cubicBezTo>
                    <a:pt x="4551214" y="3890573"/>
                    <a:pt x="4546070" y="3902992"/>
                    <a:pt x="4536913" y="3912149"/>
                  </a:cubicBezTo>
                  <a:cubicBezTo>
                    <a:pt x="4527757" y="3921306"/>
                    <a:pt x="4515337" y="3926450"/>
                    <a:pt x="4502387" y="3926450"/>
                  </a:cubicBezTo>
                  <a:lnTo>
                    <a:pt x="48827" y="3926450"/>
                  </a:lnTo>
                  <a:cubicBezTo>
                    <a:pt x="35877" y="3926450"/>
                    <a:pt x="23458" y="3921306"/>
                    <a:pt x="14301" y="3912149"/>
                  </a:cubicBezTo>
                  <a:cubicBezTo>
                    <a:pt x="5144" y="3902992"/>
                    <a:pt x="0" y="3890573"/>
                    <a:pt x="0" y="3877623"/>
                  </a:cubicBezTo>
                  <a:lnTo>
                    <a:pt x="0" y="48827"/>
                  </a:lnTo>
                  <a:cubicBezTo>
                    <a:pt x="0" y="35877"/>
                    <a:pt x="5144" y="23458"/>
                    <a:pt x="14301" y="14301"/>
                  </a:cubicBezTo>
                  <a:cubicBezTo>
                    <a:pt x="23458" y="5144"/>
                    <a:pt x="35877" y="0"/>
                    <a:pt x="4882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5"/>
            <p:cNvSpPr txBox="1"/>
            <p:nvPr/>
          </p:nvSpPr>
          <p:spPr>
            <a:xfrm>
              <a:off x="0" y="-57150"/>
              <a:ext cx="4551300" cy="398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Google Shape;72;p5"/>
          <p:cNvSpPr/>
          <p:nvPr>
            <p:ph idx="2" type="pic"/>
          </p:nvPr>
        </p:nvSpPr>
        <p:spPr>
          <a:xfrm>
            <a:off x="12415450" y="932225"/>
            <a:ext cx="5397900" cy="8096700"/>
          </a:xfrm>
          <a:prstGeom prst="roundRect">
            <a:avLst>
              <a:gd fmla="val 5797" name="adj"/>
            </a:avLst>
          </a:prstGeom>
          <a:noFill/>
          <a:ln>
            <a:noFill/>
          </a:ln>
        </p:spPr>
      </p:sp>
      <p:sp>
        <p:nvSpPr>
          <p:cNvPr id="73" name="Google Shape;73;p5"/>
          <p:cNvSpPr txBox="1"/>
          <p:nvPr>
            <p:ph type="title"/>
          </p:nvPr>
        </p:nvSpPr>
        <p:spPr>
          <a:xfrm>
            <a:off x="1286475" y="932226"/>
            <a:ext cx="9300300" cy="29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Inter"/>
              <a:buNone/>
              <a:defRPr i="0" sz="7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24625" y="5677150"/>
            <a:ext cx="9450300" cy="3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6"/>
          <p:cNvGrpSpPr/>
          <p:nvPr/>
        </p:nvGrpSpPr>
        <p:grpSpPr>
          <a:xfrm>
            <a:off x="5512319" y="247283"/>
            <a:ext cx="12423028" cy="9684373"/>
            <a:chOff x="0" y="-28575"/>
            <a:chExt cx="3271887" cy="2550600"/>
          </a:xfrm>
        </p:grpSpPr>
        <p:sp>
          <p:nvSpPr>
            <p:cNvPr id="77" name="Google Shape;77;p6"/>
            <p:cNvSpPr/>
            <p:nvPr/>
          </p:nvSpPr>
          <p:spPr>
            <a:xfrm>
              <a:off x="0" y="0"/>
              <a:ext cx="3271887" cy="2521927"/>
            </a:xfrm>
            <a:custGeom>
              <a:rect b="b" l="l" r="r" t="t"/>
              <a:pathLst>
                <a:path extrusionOk="0" h="2521927" w="3271887">
                  <a:moveTo>
                    <a:pt x="43624" y="0"/>
                  </a:moveTo>
                  <a:lnTo>
                    <a:pt x="3228264" y="0"/>
                  </a:lnTo>
                  <a:cubicBezTo>
                    <a:pt x="3239834" y="0"/>
                    <a:pt x="3250929" y="4596"/>
                    <a:pt x="3259110" y="12777"/>
                  </a:cubicBezTo>
                  <a:cubicBezTo>
                    <a:pt x="3267291" y="20958"/>
                    <a:pt x="3271887" y="32054"/>
                    <a:pt x="3271887" y="43624"/>
                  </a:cubicBezTo>
                  <a:lnTo>
                    <a:pt x="3271887" y="2478303"/>
                  </a:lnTo>
                  <a:cubicBezTo>
                    <a:pt x="3271887" y="2489873"/>
                    <a:pt x="3267291" y="2500969"/>
                    <a:pt x="3259110" y="2509150"/>
                  </a:cubicBezTo>
                  <a:cubicBezTo>
                    <a:pt x="3250929" y="2517331"/>
                    <a:pt x="3239834" y="2521927"/>
                    <a:pt x="3228264" y="2521927"/>
                  </a:cubicBezTo>
                  <a:lnTo>
                    <a:pt x="43624" y="2521927"/>
                  </a:lnTo>
                  <a:cubicBezTo>
                    <a:pt x="32054" y="2521927"/>
                    <a:pt x="20958" y="2517331"/>
                    <a:pt x="12777" y="2509150"/>
                  </a:cubicBezTo>
                  <a:cubicBezTo>
                    <a:pt x="4596" y="2500969"/>
                    <a:pt x="0" y="2489873"/>
                    <a:pt x="0" y="2478303"/>
                  </a:cubicBezTo>
                  <a:lnTo>
                    <a:pt x="0" y="43624"/>
                  </a:lnTo>
                  <a:cubicBezTo>
                    <a:pt x="0" y="32054"/>
                    <a:pt x="4596" y="20958"/>
                    <a:pt x="12777" y="12777"/>
                  </a:cubicBezTo>
                  <a:cubicBezTo>
                    <a:pt x="20958" y="4596"/>
                    <a:pt x="32054" y="0"/>
                    <a:pt x="4362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6"/>
            <p:cNvSpPr txBox="1"/>
            <p:nvPr/>
          </p:nvSpPr>
          <p:spPr>
            <a:xfrm>
              <a:off x="0" y="-28575"/>
              <a:ext cx="3271800" cy="25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6"/>
          <p:cNvGrpSpPr/>
          <p:nvPr/>
        </p:nvGrpSpPr>
        <p:grpSpPr>
          <a:xfrm>
            <a:off x="375503" y="250330"/>
            <a:ext cx="7343672" cy="9684373"/>
            <a:chOff x="0" y="-28575"/>
            <a:chExt cx="1934123" cy="2550600"/>
          </a:xfrm>
        </p:grpSpPr>
        <p:sp>
          <p:nvSpPr>
            <p:cNvPr id="80" name="Google Shape;80;p6"/>
            <p:cNvSpPr/>
            <p:nvPr/>
          </p:nvSpPr>
          <p:spPr>
            <a:xfrm>
              <a:off x="0" y="0"/>
              <a:ext cx="1934123" cy="2521927"/>
            </a:xfrm>
            <a:custGeom>
              <a:rect b="b" l="l" r="r" t="t"/>
              <a:pathLst>
                <a:path extrusionOk="0" h="2521927" w="1934123">
                  <a:moveTo>
                    <a:pt x="73797" y="0"/>
                  </a:moveTo>
                  <a:lnTo>
                    <a:pt x="1860326" y="0"/>
                  </a:lnTo>
                  <a:cubicBezTo>
                    <a:pt x="1879898" y="0"/>
                    <a:pt x="1898669" y="7775"/>
                    <a:pt x="1912508" y="21615"/>
                  </a:cubicBezTo>
                  <a:cubicBezTo>
                    <a:pt x="1926348" y="35454"/>
                    <a:pt x="1934123" y="54225"/>
                    <a:pt x="1934123" y="73797"/>
                  </a:cubicBezTo>
                  <a:lnTo>
                    <a:pt x="1934123" y="2448130"/>
                  </a:lnTo>
                  <a:cubicBezTo>
                    <a:pt x="1934123" y="2467702"/>
                    <a:pt x="1926348" y="2486473"/>
                    <a:pt x="1912508" y="2500312"/>
                  </a:cubicBezTo>
                  <a:cubicBezTo>
                    <a:pt x="1898669" y="2514152"/>
                    <a:pt x="1879898" y="2521927"/>
                    <a:pt x="1860326" y="2521927"/>
                  </a:cubicBezTo>
                  <a:lnTo>
                    <a:pt x="73797" y="2521927"/>
                  </a:lnTo>
                  <a:cubicBezTo>
                    <a:pt x="54225" y="2521927"/>
                    <a:pt x="35454" y="2514152"/>
                    <a:pt x="21615" y="2500312"/>
                  </a:cubicBezTo>
                  <a:cubicBezTo>
                    <a:pt x="7775" y="2486473"/>
                    <a:pt x="0" y="2467702"/>
                    <a:pt x="0" y="2448130"/>
                  </a:cubicBezTo>
                  <a:lnTo>
                    <a:pt x="0" y="73797"/>
                  </a:lnTo>
                  <a:cubicBezTo>
                    <a:pt x="0" y="54225"/>
                    <a:pt x="7775" y="35454"/>
                    <a:pt x="21615" y="21615"/>
                  </a:cubicBezTo>
                  <a:cubicBezTo>
                    <a:pt x="35454" y="7775"/>
                    <a:pt x="54225" y="0"/>
                    <a:pt x="73797" y="0"/>
                  </a:cubicBezTo>
                  <a:close/>
                </a:path>
              </a:pathLst>
            </a:custGeom>
            <a:gradFill>
              <a:gsLst>
                <a:gs pos="0">
                  <a:srgbClr val="FF84FF"/>
                </a:gs>
                <a:gs pos="100000">
                  <a:srgbClr val="FF5405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6"/>
            <p:cNvSpPr txBox="1"/>
            <p:nvPr/>
          </p:nvSpPr>
          <p:spPr>
            <a:xfrm>
              <a:off x="0" y="-28575"/>
              <a:ext cx="1934100" cy="25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6"/>
          <p:cNvSpPr/>
          <p:nvPr/>
        </p:nvSpPr>
        <p:spPr>
          <a:xfrm rot="-5176303">
            <a:off x="-81551" y="854625"/>
            <a:ext cx="8245383" cy="8460747"/>
          </a:xfrm>
          <a:custGeom>
            <a:rect b="b" l="l" r="r" t="t"/>
            <a:pathLst>
              <a:path extrusionOk="0" h="8464001" w="8248554">
                <a:moveTo>
                  <a:pt x="0" y="0"/>
                </a:moveTo>
                <a:lnTo>
                  <a:pt x="8248554" y="0"/>
                </a:lnTo>
                <a:lnTo>
                  <a:pt x="8248554" y="8464001"/>
                </a:lnTo>
                <a:lnTo>
                  <a:pt x="0" y="8464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3" name="Google Shape;83;p6"/>
          <p:cNvGrpSpPr/>
          <p:nvPr/>
        </p:nvGrpSpPr>
        <p:grpSpPr>
          <a:xfrm>
            <a:off x="15427563" y="8181221"/>
            <a:ext cx="1493948" cy="934266"/>
            <a:chOff x="0" y="-185829"/>
            <a:chExt cx="1991930" cy="1245688"/>
          </a:xfrm>
        </p:grpSpPr>
        <p:grpSp>
          <p:nvGrpSpPr>
            <p:cNvPr id="84" name="Google Shape;84;p6"/>
            <p:cNvGrpSpPr/>
            <p:nvPr/>
          </p:nvGrpSpPr>
          <p:grpSpPr>
            <a:xfrm>
              <a:off x="0" y="-185829"/>
              <a:ext cx="1991930" cy="1245688"/>
              <a:chOff x="0" y="-57150"/>
              <a:chExt cx="612600" cy="383100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0" y="0"/>
                <a:ext cx="612504" cy="325916"/>
              </a:xfrm>
              <a:custGeom>
                <a:rect b="b" l="l" r="r" t="t"/>
                <a:pathLst>
                  <a:path extrusionOk="0" h="325916" w="612504">
                    <a:moveTo>
                      <a:pt x="162958" y="0"/>
                    </a:moveTo>
                    <a:lnTo>
                      <a:pt x="449546" y="0"/>
                    </a:lnTo>
                    <a:cubicBezTo>
                      <a:pt x="539545" y="0"/>
                      <a:pt x="612504" y="72959"/>
                      <a:pt x="612504" y="162958"/>
                    </a:cubicBezTo>
                    <a:lnTo>
                      <a:pt x="612504" y="162958"/>
                    </a:lnTo>
                    <a:cubicBezTo>
                      <a:pt x="612504" y="252957"/>
                      <a:pt x="539545" y="325916"/>
                      <a:pt x="449546" y="325916"/>
                    </a:cubicBezTo>
                    <a:lnTo>
                      <a:pt x="162958" y="325916"/>
                    </a:lnTo>
                    <a:cubicBezTo>
                      <a:pt x="72959" y="325916"/>
                      <a:pt x="0" y="252957"/>
                      <a:pt x="0" y="162958"/>
                    </a:cubicBezTo>
                    <a:lnTo>
                      <a:pt x="0" y="162958"/>
                    </a:lnTo>
                    <a:cubicBezTo>
                      <a:pt x="0" y="72959"/>
                      <a:pt x="72959" y="0"/>
                      <a:pt x="162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6"/>
              <p:cNvSpPr txBox="1"/>
              <p:nvPr/>
            </p:nvSpPr>
            <p:spPr>
              <a:xfrm>
                <a:off x="0" y="-57150"/>
                <a:ext cx="612600" cy="38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6"/>
            <p:cNvSpPr/>
            <p:nvPr/>
          </p:nvSpPr>
          <p:spPr>
            <a:xfrm rot="5400000">
              <a:off x="734109" y="22184"/>
              <a:ext cx="523402" cy="1015382"/>
            </a:xfrm>
            <a:custGeom>
              <a:rect b="b" l="l" r="r" t="t"/>
              <a:pathLst>
                <a:path extrusionOk="0" h="1015382" w="523402">
                  <a:moveTo>
                    <a:pt x="0" y="0"/>
                  </a:moveTo>
                  <a:lnTo>
                    <a:pt x="523402" y="0"/>
                  </a:lnTo>
                  <a:lnTo>
                    <a:pt x="523402" y="1015382"/>
                  </a:lnTo>
                  <a:lnTo>
                    <a:pt x="0" y="10153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19620" l="0" r="0" t="0"/>
              </a:stretch>
            </a:blipFill>
            <a:ln>
              <a:noFill/>
            </a:ln>
          </p:spPr>
        </p:sp>
      </p:grpSp>
      <p:sp>
        <p:nvSpPr>
          <p:cNvPr id="88" name="Google Shape;88;p6"/>
          <p:cNvSpPr txBox="1"/>
          <p:nvPr>
            <p:ph type="title"/>
          </p:nvPr>
        </p:nvSpPr>
        <p:spPr>
          <a:xfrm>
            <a:off x="8775117" y="932225"/>
            <a:ext cx="8269200" cy="29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Inter"/>
              <a:buNone/>
              <a:defRPr i="0" sz="7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9" name="Google Shape;89;p6"/>
          <p:cNvSpPr txBox="1"/>
          <p:nvPr>
            <p:ph idx="1" type="body"/>
          </p:nvPr>
        </p:nvSpPr>
        <p:spPr>
          <a:xfrm>
            <a:off x="8775125" y="5107675"/>
            <a:ext cx="8402400" cy="28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>
            <a:off x="6339115" y="306391"/>
            <a:ext cx="5609870" cy="4647321"/>
            <a:chOff x="0" y="-57150"/>
            <a:chExt cx="6114300" cy="5065200"/>
          </a:xfrm>
        </p:grpSpPr>
        <p:sp>
          <p:nvSpPr>
            <p:cNvPr id="92" name="Google Shape;92;p7"/>
            <p:cNvSpPr/>
            <p:nvPr/>
          </p:nvSpPr>
          <p:spPr>
            <a:xfrm>
              <a:off x="0" y="0"/>
              <a:ext cx="6114281" cy="5008017"/>
            </a:xfrm>
            <a:custGeom>
              <a:rect b="b" l="l" r="r" t="t"/>
              <a:pathLst>
                <a:path extrusionOk="0" h="500801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911411"/>
                  </a:lnTo>
                  <a:cubicBezTo>
                    <a:pt x="6114281" y="4937033"/>
                    <a:pt x="6104103" y="4961605"/>
                    <a:pt x="6085985" y="4979722"/>
                  </a:cubicBezTo>
                  <a:cubicBezTo>
                    <a:pt x="6067868" y="4997839"/>
                    <a:pt x="6043297" y="5008017"/>
                    <a:pt x="6017675" y="5008017"/>
                  </a:cubicBezTo>
                  <a:lnTo>
                    <a:pt x="96605" y="5008017"/>
                  </a:lnTo>
                  <a:cubicBezTo>
                    <a:pt x="70984" y="5008017"/>
                    <a:pt x="46412" y="4997839"/>
                    <a:pt x="28295" y="4979722"/>
                  </a:cubicBezTo>
                  <a:cubicBezTo>
                    <a:pt x="10178" y="4961605"/>
                    <a:pt x="0" y="4937033"/>
                    <a:pt x="0" y="491141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gradFill>
              <a:gsLst>
                <a:gs pos="0">
                  <a:srgbClr val="89FFFE"/>
                </a:gs>
                <a:gs pos="100000">
                  <a:srgbClr val="57C7FF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7"/>
            <p:cNvSpPr txBox="1"/>
            <p:nvPr/>
          </p:nvSpPr>
          <p:spPr>
            <a:xfrm>
              <a:off x="0" y="-57150"/>
              <a:ext cx="6114300" cy="50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7"/>
          <p:cNvGrpSpPr/>
          <p:nvPr/>
        </p:nvGrpSpPr>
        <p:grpSpPr>
          <a:xfrm>
            <a:off x="375503" y="5339667"/>
            <a:ext cx="5609870" cy="4633106"/>
            <a:chOff x="0" y="-57150"/>
            <a:chExt cx="6114300" cy="5049707"/>
          </a:xfrm>
        </p:grpSpPr>
        <p:sp>
          <p:nvSpPr>
            <p:cNvPr id="95" name="Google Shape;95;p7"/>
            <p:cNvSpPr/>
            <p:nvPr/>
          </p:nvSpPr>
          <p:spPr>
            <a:xfrm>
              <a:off x="0" y="0"/>
              <a:ext cx="6114281" cy="4992557"/>
            </a:xfrm>
            <a:custGeom>
              <a:rect b="b" l="l" r="r" t="t"/>
              <a:pathLst>
                <a:path extrusionOk="0" h="499255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895951"/>
                  </a:lnTo>
                  <a:cubicBezTo>
                    <a:pt x="6114281" y="4921572"/>
                    <a:pt x="6104103" y="4946144"/>
                    <a:pt x="6085985" y="4964261"/>
                  </a:cubicBezTo>
                  <a:cubicBezTo>
                    <a:pt x="6067868" y="4982378"/>
                    <a:pt x="6043297" y="4992557"/>
                    <a:pt x="6017675" y="4992557"/>
                  </a:cubicBezTo>
                  <a:lnTo>
                    <a:pt x="96605" y="4992557"/>
                  </a:lnTo>
                  <a:cubicBezTo>
                    <a:pt x="70984" y="4992557"/>
                    <a:pt x="46412" y="4982378"/>
                    <a:pt x="28295" y="4964261"/>
                  </a:cubicBezTo>
                  <a:cubicBezTo>
                    <a:pt x="10178" y="4946144"/>
                    <a:pt x="0" y="4921572"/>
                    <a:pt x="0" y="489595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gradFill>
              <a:gsLst>
                <a:gs pos="0">
                  <a:srgbClr val="FFE27B"/>
                </a:gs>
                <a:gs pos="100000">
                  <a:srgbClr val="FF8C4C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7"/>
            <p:cNvSpPr txBox="1"/>
            <p:nvPr/>
          </p:nvSpPr>
          <p:spPr>
            <a:xfrm>
              <a:off x="0" y="-57150"/>
              <a:ext cx="6114300" cy="50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7"/>
          <p:cNvSpPr/>
          <p:nvPr/>
        </p:nvSpPr>
        <p:spPr>
          <a:xfrm>
            <a:off x="7163588" y="581503"/>
            <a:ext cx="3960824" cy="4149435"/>
          </a:xfrm>
          <a:custGeom>
            <a:rect b="b" l="l" r="r" t="t"/>
            <a:pathLst>
              <a:path extrusionOk="0" h="4149435" w="3960824">
                <a:moveTo>
                  <a:pt x="0" y="0"/>
                </a:moveTo>
                <a:lnTo>
                  <a:pt x="3960824" y="0"/>
                </a:lnTo>
                <a:lnTo>
                  <a:pt x="3960824" y="4149435"/>
                </a:lnTo>
                <a:lnTo>
                  <a:pt x="0" y="4149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8" name="Google Shape;98;p7"/>
          <p:cNvGrpSpPr/>
          <p:nvPr/>
        </p:nvGrpSpPr>
        <p:grpSpPr>
          <a:xfrm>
            <a:off x="375503" y="306391"/>
            <a:ext cx="5609870" cy="4647321"/>
            <a:chOff x="0" y="-57150"/>
            <a:chExt cx="6114300" cy="5065200"/>
          </a:xfrm>
        </p:grpSpPr>
        <p:sp>
          <p:nvSpPr>
            <p:cNvPr id="99" name="Google Shape;99;p7"/>
            <p:cNvSpPr/>
            <p:nvPr/>
          </p:nvSpPr>
          <p:spPr>
            <a:xfrm>
              <a:off x="0" y="0"/>
              <a:ext cx="6114281" cy="5008017"/>
            </a:xfrm>
            <a:custGeom>
              <a:rect b="b" l="l" r="r" t="t"/>
              <a:pathLst>
                <a:path extrusionOk="0" h="500801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911411"/>
                  </a:lnTo>
                  <a:cubicBezTo>
                    <a:pt x="6114281" y="4937033"/>
                    <a:pt x="6104103" y="4961605"/>
                    <a:pt x="6085985" y="4979722"/>
                  </a:cubicBezTo>
                  <a:cubicBezTo>
                    <a:pt x="6067868" y="4997839"/>
                    <a:pt x="6043297" y="5008017"/>
                    <a:pt x="6017675" y="5008017"/>
                  </a:cubicBezTo>
                  <a:lnTo>
                    <a:pt x="96605" y="5008017"/>
                  </a:lnTo>
                  <a:cubicBezTo>
                    <a:pt x="70984" y="5008017"/>
                    <a:pt x="46412" y="4997839"/>
                    <a:pt x="28295" y="4979722"/>
                  </a:cubicBezTo>
                  <a:cubicBezTo>
                    <a:pt x="10178" y="4961605"/>
                    <a:pt x="0" y="4937033"/>
                    <a:pt x="0" y="491141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7"/>
            <p:cNvSpPr txBox="1"/>
            <p:nvPr/>
          </p:nvSpPr>
          <p:spPr>
            <a:xfrm>
              <a:off x="0" y="-57150"/>
              <a:ext cx="6114300" cy="50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7"/>
          <p:cNvGrpSpPr/>
          <p:nvPr/>
        </p:nvGrpSpPr>
        <p:grpSpPr>
          <a:xfrm>
            <a:off x="6350500" y="5301229"/>
            <a:ext cx="5609870" cy="4647321"/>
            <a:chOff x="0" y="-57150"/>
            <a:chExt cx="6114300" cy="5065200"/>
          </a:xfrm>
        </p:grpSpPr>
        <p:sp>
          <p:nvSpPr>
            <p:cNvPr id="102" name="Google Shape;102;p7"/>
            <p:cNvSpPr/>
            <p:nvPr/>
          </p:nvSpPr>
          <p:spPr>
            <a:xfrm>
              <a:off x="0" y="0"/>
              <a:ext cx="6114281" cy="5008017"/>
            </a:xfrm>
            <a:custGeom>
              <a:rect b="b" l="l" r="r" t="t"/>
              <a:pathLst>
                <a:path extrusionOk="0" h="500801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911411"/>
                  </a:lnTo>
                  <a:cubicBezTo>
                    <a:pt x="6114281" y="4937033"/>
                    <a:pt x="6104103" y="4961605"/>
                    <a:pt x="6085985" y="4979722"/>
                  </a:cubicBezTo>
                  <a:cubicBezTo>
                    <a:pt x="6067868" y="4997839"/>
                    <a:pt x="6043297" y="5008017"/>
                    <a:pt x="6017675" y="5008017"/>
                  </a:cubicBezTo>
                  <a:lnTo>
                    <a:pt x="96605" y="5008017"/>
                  </a:lnTo>
                  <a:cubicBezTo>
                    <a:pt x="70984" y="5008017"/>
                    <a:pt x="46412" y="4997839"/>
                    <a:pt x="28295" y="4979722"/>
                  </a:cubicBezTo>
                  <a:cubicBezTo>
                    <a:pt x="10178" y="4961605"/>
                    <a:pt x="0" y="4937033"/>
                    <a:pt x="0" y="491141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7"/>
            <p:cNvSpPr txBox="1"/>
            <p:nvPr/>
          </p:nvSpPr>
          <p:spPr>
            <a:xfrm>
              <a:off x="0" y="-57150"/>
              <a:ext cx="6114300" cy="50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7"/>
          <p:cNvGrpSpPr/>
          <p:nvPr/>
        </p:nvGrpSpPr>
        <p:grpSpPr>
          <a:xfrm>
            <a:off x="12312696" y="5315414"/>
            <a:ext cx="5609870" cy="4633106"/>
            <a:chOff x="0" y="-57150"/>
            <a:chExt cx="6114300" cy="5049707"/>
          </a:xfrm>
        </p:grpSpPr>
        <p:sp>
          <p:nvSpPr>
            <p:cNvPr id="105" name="Google Shape;105;p7"/>
            <p:cNvSpPr/>
            <p:nvPr/>
          </p:nvSpPr>
          <p:spPr>
            <a:xfrm>
              <a:off x="0" y="0"/>
              <a:ext cx="6114281" cy="4992557"/>
            </a:xfrm>
            <a:custGeom>
              <a:rect b="b" l="l" r="r" t="t"/>
              <a:pathLst>
                <a:path extrusionOk="0" h="499255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895951"/>
                  </a:lnTo>
                  <a:cubicBezTo>
                    <a:pt x="6114281" y="4921572"/>
                    <a:pt x="6104103" y="4946144"/>
                    <a:pt x="6085985" y="4964261"/>
                  </a:cubicBezTo>
                  <a:cubicBezTo>
                    <a:pt x="6067868" y="4982378"/>
                    <a:pt x="6043297" y="4992557"/>
                    <a:pt x="6017675" y="4992557"/>
                  </a:cubicBezTo>
                  <a:lnTo>
                    <a:pt x="96605" y="4992557"/>
                  </a:lnTo>
                  <a:cubicBezTo>
                    <a:pt x="70984" y="4992557"/>
                    <a:pt x="46412" y="4982378"/>
                    <a:pt x="28295" y="4964261"/>
                  </a:cubicBezTo>
                  <a:cubicBezTo>
                    <a:pt x="10178" y="4946144"/>
                    <a:pt x="0" y="4921572"/>
                    <a:pt x="0" y="489595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gradFill>
              <a:gsLst>
                <a:gs pos="0">
                  <a:srgbClr val="EAEC47"/>
                </a:gs>
                <a:gs pos="100000">
                  <a:srgbClr val="76E367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7"/>
            <p:cNvSpPr txBox="1"/>
            <p:nvPr/>
          </p:nvSpPr>
          <p:spPr>
            <a:xfrm>
              <a:off x="0" y="-57150"/>
              <a:ext cx="6114300" cy="50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7"/>
          <p:cNvGrpSpPr/>
          <p:nvPr/>
        </p:nvGrpSpPr>
        <p:grpSpPr>
          <a:xfrm>
            <a:off x="12312696" y="320576"/>
            <a:ext cx="5609870" cy="4647321"/>
            <a:chOff x="0" y="-57150"/>
            <a:chExt cx="6114300" cy="5065200"/>
          </a:xfrm>
        </p:grpSpPr>
        <p:sp>
          <p:nvSpPr>
            <p:cNvPr id="108" name="Google Shape;108;p7"/>
            <p:cNvSpPr/>
            <p:nvPr/>
          </p:nvSpPr>
          <p:spPr>
            <a:xfrm>
              <a:off x="0" y="0"/>
              <a:ext cx="6114281" cy="5008017"/>
            </a:xfrm>
            <a:custGeom>
              <a:rect b="b" l="l" r="r" t="t"/>
              <a:pathLst>
                <a:path extrusionOk="0" h="500801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911411"/>
                  </a:lnTo>
                  <a:cubicBezTo>
                    <a:pt x="6114281" y="4937033"/>
                    <a:pt x="6104103" y="4961605"/>
                    <a:pt x="6085985" y="4979722"/>
                  </a:cubicBezTo>
                  <a:cubicBezTo>
                    <a:pt x="6067868" y="4997839"/>
                    <a:pt x="6043297" y="5008017"/>
                    <a:pt x="6017675" y="5008017"/>
                  </a:cubicBezTo>
                  <a:lnTo>
                    <a:pt x="96605" y="5008017"/>
                  </a:lnTo>
                  <a:cubicBezTo>
                    <a:pt x="70984" y="5008017"/>
                    <a:pt x="46412" y="4997839"/>
                    <a:pt x="28295" y="4979722"/>
                  </a:cubicBezTo>
                  <a:cubicBezTo>
                    <a:pt x="10178" y="4961605"/>
                    <a:pt x="0" y="4937033"/>
                    <a:pt x="0" y="491141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7"/>
            <p:cNvSpPr txBox="1"/>
            <p:nvPr/>
          </p:nvSpPr>
          <p:spPr>
            <a:xfrm>
              <a:off x="0" y="-57150"/>
              <a:ext cx="6114300" cy="50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7"/>
          <p:cNvSpPr/>
          <p:nvPr/>
        </p:nvSpPr>
        <p:spPr>
          <a:xfrm>
            <a:off x="13398014" y="5931772"/>
            <a:ext cx="3717558" cy="3501264"/>
          </a:xfrm>
          <a:custGeom>
            <a:rect b="b" l="l" r="r" t="t"/>
            <a:pathLst>
              <a:path extrusionOk="0" h="3501264" w="3717558">
                <a:moveTo>
                  <a:pt x="0" y="0"/>
                </a:moveTo>
                <a:lnTo>
                  <a:pt x="3717558" y="0"/>
                </a:lnTo>
                <a:lnTo>
                  <a:pt x="3717558" y="3501264"/>
                </a:lnTo>
                <a:lnTo>
                  <a:pt x="0" y="3501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7"/>
          <p:cNvSpPr/>
          <p:nvPr/>
        </p:nvSpPr>
        <p:spPr>
          <a:xfrm rot="-708899">
            <a:off x="1256040" y="6292211"/>
            <a:ext cx="3846617" cy="2930423"/>
          </a:xfrm>
          <a:custGeom>
            <a:rect b="b" l="l" r="r" t="t"/>
            <a:pathLst>
              <a:path extrusionOk="0" h="2926876" w="3841961">
                <a:moveTo>
                  <a:pt x="0" y="0"/>
                </a:moveTo>
                <a:lnTo>
                  <a:pt x="3841961" y="0"/>
                </a:lnTo>
                <a:lnTo>
                  <a:pt x="3841961" y="2926876"/>
                </a:lnTo>
                <a:lnTo>
                  <a:pt x="0" y="2926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7"/>
          <p:cNvSpPr txBox="1"/>
          <p:nvPr>
            <p:ph type="title"/>
          </p:nvPr>
        </p:nvSpPr>
        <p:spPr>
          <a:xfrm>
            <a:off x="1441220" y="1153450"/>
            <a:ext cx="3327300" cy="29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Inter"/>
              <a:buNone/>
              <a:defRPr i="0" sz="5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3" name="Google Shape;113;p7"/>
          <p:cNvSpPr txBox="1"/>
          <p:nvPr>
            <p:ph idx="1" type="body"/>
          </p:nvPr>
        </p:nvSpPr>
        <p:spPr>
          <a:xfrm>
            <a:off x="6890600" y="5677150"/>
            <a:ext cx="4517400" cy="3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4" name="Google Shape;114;p7"/>
          <p:cNvSpPr txBox="1"/>
          <p:nvPr>
            <p:ph idx="2" type="body"/>
          </p:nvPr>
        </p:nvSpPr>
        <p:spPr>
          <a:xfrm>
            <a:off x="12858950" y="822550"/>
            <a:ext cx="4517400" cy="3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3" name="Google Shape;123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4" name="Google Shape;124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1" name="Google Shape;13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None/>
              <a:defRPr i="0" sz="4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0" Type="http://schemas.openxmlformats.org/officeDocument/2006/relationships/image" Target="../media/image15.png"/><Relationship Id="rId9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3"/>
          <p:cNvGrpSpPr/>
          <p:nvPr/>
        </p:nvGrpSpPr>
        <p:grpSpPr>
          <a:xfrm>
            <a:off x="10591646" y="250330"/>
            <a:ext cx="7343622" cy="9683937"/>
            <a:chOff x="0" y="-28575"/>
            <a:chExt cx="1934123" cy="2550502"/>
          </a:xfrm>
        </p:grpSpPr>
        <p:sp>
          <p:nvSpPr>
            <p:cNvPr id="151" name="Google Shape;151;p13"/>
            <p:cNvSpPr/>
            <p:nvPr/>
          </p:nvSpPr>
          <p:spPr>
            <a:xfrm>
              <a:off x="0" y="0"/>
              <a:ext cx="1934123" cy="2521927"/>
            </a:xfrm>
            <a:custGeom>
              <a:rect b="b" l="l" r="r" t="t"/>
              <a:pathLst>
                <a:path extrusionOk="0" h="2521927" w="1934123">
                  <a:moveTo>
                    <a:pt x="73797" y="0"/>
                  </a:moveTo>
                  <a:lnTo>
                    <a:pt x="1860326" y="0"/>
                  </a:lnTo>
                  <a:cubicBezTo>
                    <a:pt x="1879898" y="0"/>
                    <a:pt x="1898669" y="7775"/>
                    <a:pt x="1912508" y="21615"/>
                  </a:cubicBezTo>
                  <a:cubicBezTo>
                    <a:pt x="1926348" y="35454"/>
                    <a:pt x="1934123" y="54225"/>
                    <a:pt x="1934123" y="73797"/>
                  </a:cubicBezTo>
                  <a:lnTo>
                    <a:pt x="1934123" y="2448130"/>
                  </a:lnTo>
                  <a:cubicBezTo>
                    <a:pt x="1934123" y="2467702"/>
                    <a:pt x="1926348" y="2486473"/>
                    <a:pt x="1912508" y="2500312"/>
                  </a:cubicBezTo>
                  <a:cubicBezTo>
                    <a:pt x="1898669" y="2514152"/>
                    <a:pt x="1879898" y="2521927"/>
                    <a:pt x="1860326" y="2521927"/>
                  </a:cubicBezTo>
                  <a:lnTo>
                    <a:pt x="73797" y="2521927"/>
                  </a:lnTo>
                  <a:cubicBezTo>
                    <a:pt x="54225" y="2521927"/>
                    <a:pt x="35454" y="2514152"/>
                    <a:pt x="21615" y="2500312"/>
                  </a:cubicBezTo>
                  <a:cubicBezTo>
                    <a:pt x="7775" y="2486473"/>
                    <a:pt x="0" y="2467702"/>
                    <a:pt x="0" y="2448130"/>
                  </a:cubicBezTo>
                  <a:lnTo>
                    <a:pt x="0" y="73797"/>
                  </a:lnTo>
                  <a:cubicBezTo>
                    <a:pt x="0" y="54225"/>
                    <a:pt x="7775" y="35454"/>
                    <a:pt x="21615" y="21615"/>
                  </a:cubicBezTo>
                  <a:cubicBezTo>
                    <a:pt x="35454" y="7775"/>
                    <a:pt x="54225" y="0"/>
                    <a:pt x="73797" y="0"/>
                  </a:cubicBezTo>
                  <a:close/>
                </a:path>
              </a:pathLst>
            </a:custGeom>
            <a:gradFill>
              <a:gsLst>
                <a:gs pos="0">
                  <a:srgbClr val="EAEC47"/>
                </a:gs>
                <a:gs pos="100000">
                  <a:srgbClr val="76E367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3"/>
            <p:cNvSpPr txBox="1"/>
            <p:nvPr/>
          </p:nvSpPr>
          <p:spPr>
            <a:xfrm>
              <a:off x="0" y="-28575"/>
              <a:ext cx="1934123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3"/>
          <p:cNvGrpSpPr/>
          <p:nvPr/>
        </p:nvGrpSpPr>
        <p:grpSpPr>
          <a:xfrm>
            <a:off x="375503" y="250330"/>
            <a:ext cx="9863410" cy="9683937"/>
            <a:chOff x="0" y="-28575"/>
            <a:chExt cx="2597771" cy="2550502"/>
          </a:xfrm>
        </p:grpSpPr>
        <p:sp>
          <p:nvSpPr>
            <p:cNvPr id="154" name="Google Shape;154;p13"/>
            <p:cNvSpPr/>
            <p:nvPr/>
          </p:nvSpPr>
          <p:spPr>
            <a:xfrm>
              <a:off x="0" y="0"/>
              <a:ext cx="2597771" cy="2521927"/>
            </a:xfrm>
            <a:custGeom>
              <a:rect b="b" l="l" r="r" t="t"/>
              <a:pathLst>
                <a:path extrusionOk="0" h="2521927" w="2597771">
                  <a:moveTo>
                    <a:pt x="54944" y="0"/>
                  </a:moveTo>
                  <a:lnTo>
                    <a:pt x="2542827" y="0"/>
                  </a:lnTo>
                  <a:cubicBezTo>
                    <a:pt x="2573171" y="0"/>
                    <a:pt x="2597771" y="24599"/>
                    <a:pt x="2597771" y="54944"/>
                  </a:cubicBezTo>
                  <a:lnTo>
                    <a:pt x="2597771" y="2466983"/>
                  </a:lnTo>
                  <a:cubicBezTo>
                    <a:pt x="2597771" y="2481555"/>
                    <a:pt x="2591982" y="2495530"/>
                    <a:pt x="2581678" y="2505834"/>
                  </a:cubicBezTo>
                  <a:cubicBezTo>
                    <a:pt x="2571374" y="2516138"/>
                    <a:pt x="2557399" y="2521927"/>
                    <a:pt x="2542827" y="2521927"/>
                  </a:cubicBezTo>
                  <a:lnTo>
                    <a:pt x="54944" y="2521927"/>
                  </a:lnTo>
                  <a:cubicBezTo>
                    <a:pt x="40372" y="2521927"/>
                    <a:pt x="26397" y="2516138"/>
                    <a:pt x="16093" y="2505834"/>
                  </a:cubicBezTo>
                  <a:cubicBezTo>
                    <a:pt x="5789" y="2495530"/>
                    <a:pt x="0" y="2481555"/>
                    <a:pt x="0" y="2466983"/>
                  </a:cubicBezTo>
                  <a:lnTo>
                    <a:pt x="0" y="54944"/>
                  </a:lnTo>
                  <a:cubicBezTo>
                    <a:pt x="0" y="40372"/>
                    <a:pt x="5789" y="26397"/>
                    <a:pt x="16093" y="16093"/>
                  </a:cubicBezTo>
                  <a:cubicBezTo>
                    <a:pt x="26397" y="5789"/>
                    <a:pt x="40372" y="0"/>
                    <a:pt x="5494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3"/>
            <p:cNvSpPr txBox="1"/>
            <p:nvPr/>
          </p:nvSpPr>
          <p:spPr>
            <a:xfrm>
              <a:off x="0" y="-28575"/>
              <a:ext cx="2597771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3"/>
          <p:cNvSpPr/>
          <p:nvPr/>
        </p:nvSpPr>
        <p:spPr>
          <a:xfrm>
            <a:off x="9732812" y="1031747"/>
            <a:ext cx="8840391" cy="8229600"/>
          </a:xfrm>
          <a:custGeom>
            <a:rect b="b" l="l" r="r" t="t"/>
            <a:pathLst>
              <a:path extrusionOk="0" h="8229600" w="8840391">
                <a:moveTo>
                  <a:pt x="0" y="0"/>
                </a:moveTo>
                <a:lnTo>
                  <a:pt x="8840391" y="0"/>
                </a:lnTo>
                <a:lnTo>
                  <a:pt x="88403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3"/>
          <p:cNvSpPr/>
          <p:nvPr/>
        </p:nvSpPr>
        <p:spPr>
          <a:xfrm>
            <a:off x="1285579" y="1313758"/>
            <a:ext cx="491353" cy="482419"/>
          </a:xfrm>
          <a:custGeom>
            <a:rect b="b" l="l" r="r" t="t"/>
            <a:pathLst>
              <a:path extrusionOk="0" h="482419" w="491353">
                <a:moveTo>
                  <a:pt x="0" y="0"/>
                </a:moveTo>
                <a:lnTo>
                  <a:pt x="491353" y="0"/>
                </a:lnTo>
                <a:lnTo>
                  <a:pt x="491353" y="482420"/>
                </a:lnTo>
                <a:lnTo>
                  <a:pt x="0" y="482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3"/>
          <p:cNvSpPr txBox="1"/>
          <p:nvPr/>
        </p:nvSpPr>
        <p:spPr>
          <a:xfrm>
            <a:off x="1285579" y="8683322"/>
            <a:ext cx="8043259" cy="48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Q1 2035</a:t>
            </a:r>
            <a:endParaRPr/>
          </a:p>
        </p:txBody>
      </p:sp>
      <p:cxnSp>
        <p:nvCxnSpPr>
          <p:cNvPr id="159" name="Google Shape;159;p13"/>
          <p:cNvCxnSpPr/>
          <p:nvPr/>
        </p:nvCxnSpPr>
        <p:spPr>
          <a:xfrm>
            <a:off x="1028700" y="8242092"/>
            <a:ext cx="830013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0" name="Google Shape;160;p13"/>
          <p:cNvGrpSpPr/>
          <p:nvPr/>
        </p:nvGrpSpPr>
        <p:grpSpPr>
          <a:xfrm>
            <a:off x="7650285" y="8415784"/>
            <a:ext cx="1493715" cy="934185"/>
            <a:chOff x="0" y="-185829"/>
            <a:chExt cx="1991621" cy="1245579"/>
          </a:xfrm>
        </p:grpSpPr>
        <p:grpSp>
          <p:nvGrpSpPr>
            <p:cNvPr id="161" name="Google Shape;161;p13"/>
            <p:cNvGrpSpPr/>
            <p:nvPr/>
          </p:nvGrpSpPr>
          <p:grpSpPr>
            <a:xfrm>
              <a:off x="0" y="-185829"/>
              <a:ext cx="1991621" cy="1245579"/>
              <a:chOff x="0" y="-57150"/>
              <a:chExt cx="612504" cy="383066"/>
            </a:xfrm>
          </p:grpSpPr>
          <p:sp>
            <p:nvSpPr>
              <p:cNvPr id="162" name="Google Shape;162;p13"/>
              <p:cNvSpPr/>
              <p:nvPr/>
            </p:nvSpPr>
            <p:spPr>
              <a:xfrm>
                <a:off x="0" y="0"/>
                <a:ext cx="612504" cy="325916"/>
              </a:xfrm>
              <a:custGeom>
                <a:rect b="b" l="l" r="r" t="t"/>
                <a:pathLst>
                  <a:path extrusionOk="0" h="325916" w="612504">
                    <a:moveTo>
                      <a:pt x="162958" y="0"/>
                    </a:moveTo>
                    <a:lnTo>
                      <a:pt x="449546" y="0"/>
                    </a:lnTo>
                    <a:cubicBezTo>
                      <a:pt x="539545" y="0"/>
                      <a:pt x="612504" y="72959"/>
                      <a:pt x="612504" y="162958"/>
                    </a:cubicBezTo>
                    <a:lnTo>
                      <a:pt x="612504" y="162958"/>
                    </a:lnTo>
                    <a:cubicBezTo>
                      <a:pt x="612504" y="252957"/>
                      <a:pt x="539545" y="325916"/>
                      <a:pt x="449546" y="325916"/>
                    </a:cubicBezTo>
                    <a:lnTo>
                      <a:pt x="162958" y="325916"/>
                    </a:lnTo>
                    <a:cubicBezTo>
                      <a:pt x="72959" y="325916"/>
                      <a:pt x="0" y="252957"/>
                      <a:pt x="0" y="162958"/>
                    </a:cubicBezTo>
                    <a:lnTo>
                      <a:pt x="0" y="162958"/>
                    </a:lnTo>
                    <a:cubicBezTo>
                      <a:pt x="0" y="72959"/>
                      <a:pt x="72959" y="0"/>
                      <a:pt x="162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3"/>
              <p:cNvSpPr txBox="1"/>
              <p:nvPr/>
            </p:nvSpPr>
            <p:spPr>
              <a:xfrm>
                <a:off x="0" y="-57150"/>
                <a:ext cx="612504" cy="383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4" name="Google Shape;164;p13"/>
            <p:cNvSpPr/>
            <p:nvPr/>
          </p:nvSpPr>
          <p:spPr>
            <a:xfrm rot="5400000">
              <a:off x="734109" y="22184"/>
              <a:ext cx="523402" cy="1015382"/>
            </a:xfrm>
            <a:custGeom>
              <a:rect b="b" l="l" r="r" t="t"/>
              <a:pathLst>
                <a:path extrusionOk="0" h="1015382" w="523402">
                  <a:moveTo>
                    <a:pt x="0" y="0"/>
                  </a:moveTo>
                  <a:lnTo>
                    <a:pt x="523402" y="0"/>
                  </a:lnTo>
                  <a:lnTo>
                    <a:pt x="523402" y="1015382"/>
                  </a:lnTo>
                  <a:lnTo>
                    <a:pt x="0" y="10153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19624" l="0" r="0" t="0"/>
              </a:stretch>
            </a:blipFill>
            <a:ln>
              <a:noFill/>
            </a:ln>
          </p:spPr>
        </p:sp>
      </p:grpSp>
      <p:sp>
        <p:nvSpPr>
          <p:cNvPr id="165" name="Google Shape;165;p13"/>
          <p:cNvSpPr txBox="1"/>
          <p:nvPr/>
        </p:nvSpPr>
        <p:spPr>
          <a:xfrm>
            <a:off x="2018188" y="1315573"/>
            <a:ext cx="2715979" cy="450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Circuit</a:t>
            </a:r>
            <a:r>
              <a:rPr b="0" i="0" lang="en-US" sz="27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Systems</a:t>
            </a:r>
            <a:endParaRPr/>
          </a:p>
        </p:txBody>
      </p:sp>
      <p:sp>
        <p:nvSpPr>
          <p:cNvPr id="166" name="Google Shape;166;p13"/>
          <p:cNvSpPr txBox="1"/>
          <p:nvPr/>
        </p:nvSpPr>
        <p:spPr>
          <a:xfrm>
            <a:off x="1285579" y="3222406"/>
            <a:ext cx="80433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Sales Kickoff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22"/>
          <p:cNvGrpSpPr/>
          <p:nvPr/>
        </p:nvGrpSpPr>
        <p:grpSpPr>
          <a:xfrm>
            <a:off x="4965242" y="247283"/>
            <a:ext cx="12970025" cy="9683937"/>
            <a:chOff x="0" y="-28575"/>
            <a:chExt cx="3415974" cy="2550502"/>
          </a:xfrm>
        </p:grpSpPr>
        <p:sp>
          <p:nvSpPr>
            <p:cNvPr id="364" name="Google Shape;364;p22"/>
            <p:cNvSpPr/>
            <p:nvPr/>
          </p:nvSpPr>
          <p:spPr>
            <a:xfrm>
              <a:off x="0" y="0"/>
              <a:ext cx="3415974" cy="2521927"/>
            </a:xfrm>
            <a:custGeom>
              <a:rect b="b" l="l" r="r" t="t"/>
              <a:pathLst>
                <a:path extrusionOk="0" h="2521927" w="3415974">
                  <a:moveTo>
                    <a:pt x="41784" y="0"/>
                  </a:moveTo>
                  <a:lnTo>
                    <a:pt x="3374190" y="0"/>
                  </a:lnTo>
                  <a:cubicBezTo>
                    <a:pt x="3385272" y="0"/>
                    <a:pt x="3395900" y="4402"/>
                    <a:pt x="3403736" y="12238"/>
                  </a:cubicBezTo>
                  <a:cubicBezTo>
                    <a:pt x="3411572" y="20074"/>
                    <a:pt x="3415974" y="30702"/>
                    <a:pt x="3415974" y="41784"/>
                  </a:cubicBezTo>
                  <a:lnTo>
                    <a:pt x="3415974" y="2480143"/>
                  </a:lnTo>
                  <a:cubicBezTo>
                    <a:pt x="3415974" y="2491225"/>
                    <a:pt x="3411572" y="2501853"/>
                    <a:pt x="3403736" y="2509689"/>
                  </a:cubicBezTo>
                  <a:cubicBezTo>
                    <a:pt x="3395900" y="2517525"/>
                    <a:pt x="3385272" y="2521927"/>
                    <a:pt x="3374190" y="2521927"/>
                  </a:cubicBezTo>
                  <a:lnTo>
                    <a:pt x="41784" y="2521927"/>
                  </a:lnTo>
                  <a:cubicBezTo>
                    <a:pt x="30702" y="2521927"/>
                    <a:pt x="20074" y="2517525"/>
                    <a:pt x="12238" y="2509689"/>
                  </a:cubicBezTo>
                  <a:cubicBezTo>
                    <a:pt x="4402" y="2501853"/>
                    <a:pt x="0" y="2491225"/>
                    <a:pt x="0" y="2480143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2"/>
            <p:cNvSpPr txBox="1"/>
            <p:nvPr/>
          </p:nvSpPr>
          <p:spPr>
            <a:xfrm>
              <a:off x="0" y="-28575"/>
              <a:ext cx="3415974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22"/>
          <p:cNvGrpSpPr/>
          <p:nvPr/>
        </p:nvGrpSpPr>
        <p:grpSpPr>
          <a:xfrm>
            <a:off x="375503" y="250330"/>
            <a:ext cx="7343622" cy="9683937"/>
            <a:chOff x="0" y="-28575"/>
            <a:chExt cx="1934123" cy="2550502"/>
          </a:xfrm>
        </p:grpSpPr>
        <p:sp>
          <p:nvSpPr>
            <p:cNvPr id="367" name="Google Shape;367;p22"/>
            <p:cNvSpPr/>
            <p:nvPr/>
          </p:nvSpPr>
          <p:spPr>
            <a:xfrm>
              <a:off x="0" y="0"/>
              <a:ext cx="1934123" cy="2521927"/>
            </a:xfrm>
            <a:custGeom>
              <a:rect b="b" l="l" r="r" t="t"/>
              <a:pathLst>
                <a:path extrusionOk="0" h="2521927" w="1934123">
                  <a:moveTo>
                    <a:pt x="73797" y="0"/>
                  </a:moveTo>
                  <a:lnTo>
                    <a:pt x="1860326" y="0"/>
                  </a:lnTo>
                  <a:cubicBezTo>
                    <a:pt x="1879898" y="0"/>
                    <a:pt x="1898669" y="7775"/>
                    <a:pt x="1912508" y="21615"/>
                  </a:cubicBezTo>
                  <a:cubicBezTo>
                    <a:pt x="1926348" y="35454"/>
                    <a:pt x="1934123" y="54225"/>
                    <a:pt x="1934123" y="73797"/>
                  </a:cubicBezTo>
                  <a:lnTo>
                    <a:pt x="1934123" y="2448130"/>
                  </a:lnTo>
                  <a:cubicBezTo>
                    <a:pt x="1934123" y="2467702"/>
                    <a:pt x="1926348" y="2486473"/>
                    <a:pt x="1912508" y="2500312"/>
                  </a:cubicBezTo>
                  <a:cubicBezTo>
                    <a:pt x="1898669" y="2514152"/>
                    <a:pt x="1879898" y="2521927"/>
                    <a:pt x="1860326" y="2521927"/>
                  </a:cubicBezTo>
                  <a:lnTo>
                    <a:pt x="73797" y="2521927"/>
                  </a:lnTo>
                  <a:cubicBezTo>
                    <a:pt x="54225" y="2521927"/>
                    <a:pt x="35454" y="2514152"/>
                    <a:pt x="21615" y="2500312"/>
                  </a:cubicBezTo>
                  <a:cubicBezTo>
                    <a:pt x="7775" y="2486473"/>
                    <a:pt x="0" y="2467702"/>
                    <a:pt x="0" y="2448130"/>
                  </a:cubicBezTo>
                  <a:lnTo>
                    <a:pt x="0" y="73797"/>
                  </a:lnTo>
                  <a:cubicBezTo>
                    <a:pt x="0" y="54225"/>
                    <a:pt x="7775" y="35454"/>
                    <a:pt x="21615" y="21615"/>
                  </a:cubicBezTo>
                  <a:cubicBezTo>
                    <a:pt x="35454" y="7775"/>
                    <a:pt x="54225" y="0"/>
                    <a:pt x="73797" y="0"/>
                  </a:cubicBezTo>
                  <a:close/>
                </a:path>
              </a:pathLst>
            </a:custGeom>
            <a:gradFill>
              <a:gsLst>
                <a:gs pos="0">
                  <a:srgbClr val="89FFFE"/>
                </a:gs>
                <a:gs pos="100000">
                  <a:srgbClr val="57C7FF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2"/>
            <p:cNvSpPr txBox="1"/>
            <p:nvPr/>
          </p:nvSpPr>
          <p:spPr>
            <a:xfrm>
              <a:off x="0" y="-28575"/>
              <a:ext cx="1934123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69" name="Google Shape;369;p22"/>
          <p:cNvCxnSpPr/>
          <p:nvPr/>
        </p:nvCxnSpPr>
        <p:spPr>
          <a:xfrm>
            <a:off x="9085847" y="7882672"/>
            <a:ext cx="783543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0" name="Google Shape;370;p22"/>
          <p:cNvSpPr/>
          <p:nvPr/>
        </p:nvSpPr>
        <p:spPr>
          <a:xfrm rot="-376329">
            <a:off x="-331394" y="1947439"/>
            <a:ext cx="8757416" cy="6783017"/>
          </a:xfrm>
          <a:custGeom>
            <a:rect b="b" l="l" r="r" t="t"/>
            <a:pathLst>
              <a:path extrusionOk="0" h="6783017" w="8757416">
                <a:moveTo>
                  <a:pt x="0" y="0"/>
                </a:moveTo>
                <a:lnTo>
                  <a:pt x="8757416" y="0"/>
                </a:lnTo>
                <a:lnTo>
                  <a:pt x="8757416" y="6783017"/>
                </a:lnTo>
                <a:lnTo>
                  <a:pt x="0" y="6783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2"/>
          <p:cNvSpPr txBox="1"/>
          <p:nvPr/>
        </p:nvSpPr>
        <p:spPr>
          <a:xfrm>
            <a:off x="666750" y="9328785"/>
            <a:ext cx="2320869" cy="291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Back to agenda page</a:t>
            </a:r>
            <a:endParaRPr/>
          </a:p>
        </p:txBody>
      </p:sp>
      <p:sp>
        <p:nvSpPr>
          <p:cNvPr id="372" name="Google Shape;372;p22"/>
          <p:cNvSpPr txBox="1"/>
          <p:nvPr/>
        </p:nvSpPr>
        <p:spPr>
          <a:xfrm>
            <a:off x="9085847" y="1295060"/>
            <a:ext cx="7835431" cy="1388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Next steps</a:t>
            </a:r>
            <a:endParaRPr/>
          </a:p>
        </p:txBody>
      </p:sp>
      <p:sp>
        <p:nvSpPr>
          <p:cNvPr id="373" name="Google Shape;373;p22"/>
          <p:cNvSpPr txBox="1"/>
          <p:nvPr/>
        </p:nvSpPr>
        <p:spPr>
          <a:xfrm>
            <a:off x="9085850" y="8171275"/>
            <a:ext cx="66612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Let’s translate our goals into focused actions that carry forward</a:t>
            </a:r>
            <a:endParaRPr sz="1100"/>
          </a:p>
        </p:txBody>
      </p:sp>
      <p:grpSp>
        <p:nvGrpSpPr>
          <p:cNvPr id="374" name="Google Shape;374;p22"/>
          <p:cNvGrpSpPr/>
          <p:nvPr/>
        </p:nvGrpSpPr>
        <p:grpSpPr>
          <a:xfrm>
            <a:off x="15427563" y="8181221"/>
            <a:ext cx="1493715" cy="934185"/>
            <a:chOff x="0" y="-185829"/>
            <a:chExt cx="1991621" cy="1245579"/>
          </a:xfrm>
        </p:grpSpPr>
        <p:grpSp>
          <p:nvGrpSpPr>
            <p:cNvPr id="375" name="Google Shape;375;p22"/>
            <p:cNvGrpSpPr/>
            <p:nvPr/>
          </p:nvGrpSpPr>
          <p:grpSpPr>
            <a:xfrm>
              <a:off x="0" y="-185829"/>
              <a:ext cx="1991621" cy="1245579"/>
              <a:chOff x="0" y="-57150"/>
              <a:chExt cx="612504" cy="383066"/>
            </a:xfrm>
          </p:grpSpPr>
          <p:sp>
            <p:nvSpPr>
              <p:cNvPr id="376" name="Google Shape;376;p22"/>
              <p:cNvSpPr/>
              <p:nvPr/>
            </p:nvSpPr>
            <p:spPr>
              <a:xfrm>
                <a:off x="0" y="0"/>
                <a:ext cx="612504" cy="325916"/>
              </a:xfrm>
              <a:custGeom>
                <a:rect b="b" l="l" r="r" t="t"/>
                <a:pathLst>
                  <a:path extrusionOk="0" h="325916" w="612504">
                    <a:moveTo>
                      <a:pt x="162958" y="0"/>
                    </a:moveTo>
                    <a:lnTo>
                      <a:pt x="449546" y="0"/>
                    </a:lnTo>
                    <a:cubicBezTo>
                      <a:pt x="539545" y="0"/>
                      <a:pt x="612504" y="72959"/>
                      <a:pt x="612504" y="162958"/>
                    </a:cubicBezTo>
                    <a:lnTo>
                      <a:pt x="612504" y="162958"/>
                    </a:lnTo>
                    <a:cubicBezTo>
                      <a:pt x="612504" y="252957"/>
                      <a:pt x="539545" y="325916"/>
                      <a:pt x="449546" y="325916"/>
                    </a:cubicBezTo>
                    <a:lnTo>
                      <a:pt x="162958" y="325916"/>
                    </a:lnTo>
                    <a:cubicBezTo>
                      <a:pt x="72959" y="325916"/>
                      <a:pt x="0" y="252957"/>
                      <a:pt x="0" y="162958"/>
                    </a:cubicBezTo>
                    <a:lnTo>
                      <a:pt x="0" y="162958"/>
                    </a:lnTo>
                    <a:cubicBezTo>
                      <a:pt x="0" y="72959"/>
                      <a:pt x="72959" y="0"/>
                      <a:pt x="162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22"/>
              <p:cNvSpPr txBox="1"/>
              <p:nvPr/>
            </p:nvSpPr>
            <p:spPr>
              <a:xfrm>
                <a:off x="0" y="-57150"/>
                <a:ext cx="612504" cy="383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8" name="Google Shape;378;p22"/>
            <p:cNvSpPr/>
            <p:nvPr/>
          </p:nvSpPr>
          <p:spPr>
            <a:xfrm rot="5400000">
              <a:off x="734109" y="22184"/>
              <a:ext cx="523402" cy="1015382"/>
            </a:xfrm>
            <a:custGeom>
              <a:rect b="b" l="l" r="r" t="t"/>
              <a:pathLst>
                <a:path extrusionOk="0" h="1015382" w="523402">
                  <a:moveTo>
                    <a:pt x="0" y="0"/>
                  </a:moveTo>
                  <a:lnTo>
                    <a:pt x="523402" y="0"/>
                  </a:lnTo>
                  <a:lnTo>
                    <a:pt x="523402" y="1015382"/>
                  </a:lnTo>
                  <a:lnTo>
                    <a:pt x="0" y="10153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9624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23"/>
          <p:cNvGrpSpPr/>
          <p:nvPr/>
        </p:nvGrpSpPr>
        <p:grpSpPr>
          <a:xfrm>
            <a:off x="375503" y="2237618"/>
            <a:ext cx="4158460" cy="6822204"/>
            <a:chOff x="0" y="-28575"/>
            <a:chExt cx="1058689" cy="1736843"/>
          </a:xfrm>
        </p:grpSpPr>
        <p:sp>
          <p:nvSpPr>
            <p:cNvPr id="384" name="Google Shape;384;p23"/>
            <p:cNvSpPr/>
            <p:nvPr/>
          </p:nvSpPr>
          <p:spPr>
            <a:xfrm>
              <a:off x="0" y="0"/>
              <a:ext cx="1058689" cy="1708268"/>
            </a:xfrm>
            <a:custGeom>
              <a:rect b="b" l="l" r="r" t="t"/>
              <a:pathLst>
                <a:path extrusionOk="0" h="1708268" w="1058689">
                  <a:moveTo>
                    <a:pt x="130321" y="0"/>
                  </a:moveTo>
                  <a:lnTo>
                    <a:pt x="928368" y="0"/>
                  </a:lnTo>
                  <a:cubicBezTo>
                    <a:pt x="962932" y="0"/>
                    <a:pt x="996079" y="13730"/>
                    <a:pt x="1020519" y="38170"/>
                  </a:cubicBezTo>
                  <a:cubicBezTo>
                    <a:pt x="1044959" y="62610"/>
                    <a:pt x="1058689" y="95758"/>
                    <a:pt x="1058689" y="130321"/>
                  </a:cubicBezTo>
                  <a:lnTo>
                    <a:pt x="1058689" y="1577947"/>
                  </a:lnTo>
                  <a:cubicBezTo>
                    <a:pt x="1058689" y="1612511"/>
                    <a:pt x="1044959" y="1645658"/>
                    <a:pt x="1020519" y="1670098"/>
                  </a:cubicBezTo>
                  <a:cubicBezTo>
                    <a:pt x="996079" y="1694538"/>
                    <a:pt x="962932" y="1708268"/>
                    <a:pt x="928368" y="1708268"/>
                  </a:cubicBezTo>
                  <a:lnTo>
                    <a:pt x="130321" y="1708268"/>
                  </a:lnTo>
                  <a:cubicBezTo>
                    <a:pt x="95758" y="1708268"/>
                    <a:pt x="62610" y="1694538"/>
                    <a:pt x="38170" y="1670098"/>
                  </a:cubicBezTo>
                  <a:cubicBezTo>
                    <a:pt x="13730" y="1645658"/>
                    <a:pt x="0" y="1612511"/>
                    <a:pt x="0" y="1577947"/>
                  </a:cubicBezTo>
                  <a:lnTo>
                    <a:pt x="0" y="130321"/>
                  </a:lnTo>
                  <a:cubicBezTo>
                    <a:pt x="0" y="95758"/>
                    <a:pt x="13730" y="62610"/>
                    <a:pt x="38170" y="38170"/>
                  </a:cubicBezTo>
                  <a:cubicBezTo>
                    <a:pt x="62610" y="13730"/>
                    <a:pt x="95758" y="0"/>
                    <a:pt x="13032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3"/>
            <p:cNvSpPr txBox="1"/>
            <p:nvPr/>
          </p:nvSpPr>
          <p:spPr>
            <a:xfrm>
              <a:off x="0" y="-28575"/>
              <a:ext cx="1058689" cy="17368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23"/>
          <p:cNvGrpSpPr/>
          <p:nvPr/>
        </p:nvGrpSpPr>
        <p:grpSpPr>
          <a:xfrm>
            <a:off x="4849285" y="2237618"/>
            <a:ext cx="4158460" cy="6822204"/>
            <a:chOff x="0" y="-28575"/>
            <a:chExt cx="1058689" cy="1736843"/>
          </a:xfrm>
        </p:grpSpPr>
        <p:sp>
          <p:nvSpPr>
            <p:cNvPr id="387" name="Google Shape;387;p23"/>
            <p:cNvSpPr/>
            <p:nvPr/>
          </p:nvSpPr>
          <p:spPr>
            <a:xfrm>
              <a:off x="0" y="0"/>
              <a:ext cx="1058689" cy="1708268"/>
            </a:xfrm>
            <a:custGeom>
              <a:rect b="b" l="l" r="r" t="t"/>
              <a:pathLst>
                <a:path extrusionOk="0" h="1708268" w="1058689">
                  <a:moveTo>
                    <a:pt x="130321" y="0"/>
                  </a:moveTo>
                  <a:lnTo>
                    <a:pt x="928368" y="0"/>
                  </a:lnTo>
                  <a:cubicBezTo>
                    <a:pt x="962932" y="0"/>
                    <a:pt x="996079" y="13730"/>
                    <a:pt x="1020519" y="38170"/>
                  </a:cubicBezTo>
                  <a:cubicBezTo>
                    <a:pt x="1044959" y="62610"/>
                    <a:pt x="1058689" y="95758"/>
                    <a:pt x="1058689" y="130321"/>
                  </a:cubicBezTo>
                  <a:lnTo>
                    <a:pt x="1058689" y="1577947"/>
                  </a:lnTo>
                  <a:cubicBezTo>
                    <a:pt x="1058689" y="1612511"/>
                    <a:pt x="1044959" y="1645658"/>
                    <a:pt x="1020519" y="1670098"/>
                  </a:cubicBezTo>
                  <a:cubicBezTo>
                    <a:pt x="996079" y="1694538"/>
                    <a:pt x="962932" y="1708268"/>
                    <a:pt x="928368" y="1708268"/>
                  </a:cubicBezTo>
                  <a:lnTo>
                    <a:pt x="130321" y="1708268"/>
                  </a:lnTo>
                  <a:cubicBezTo>
                    <a:pt x="95758" y="1708268"/>
                    <a:pt x="62610" y="1694538"/>
                    <a:pt x="38170" y="1670098"/>
                  </a:cubicBezTo>
                  <a:cubicBezTo>
                    <a:pt x="13730" y="1645658"/>
                    <a:pt x="0" y="1612511"/>
                    <a:pt x="0" y="1577947"/>
                  </a:cubicBezTo>
                  <a:lnTo>
                    <a:pt x="0" y="130321"/>
                  </a:lnTo>
                  <a:cubicBezTo>
                    <a:pt x="0" y="95758"/>
                    <a:pt x="13730" y="62610"/>
                    <a:pt x="38170" y="38170"/>
                  </a:cubicBezTo>
                  <a:cubicBezTo>
                    <a:pt x="62610" y="13730"/>
                    <a:pt x="95758" y="0"/>
                    <a:pt x="13032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3"/>
            <p:cNvSpPr txBox="1"/>
            <p:nvPr/>
          </p:nvSpPr>
          <p:spPr>
            <a:xfrm>
              <a:off x="0" y="-28575"/>
              <a:ext cx="1058689" cy="17368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9" name="Google Shape;389;p23"/>
          <p:cNvGrpSpPr/>
          <p:nvPr/>
        </p:nvGrpSpPr>
        <p:grpSpPr>
          <a:xfrm>
            <a:off x="9323066" y="2237618"/>
            <a:ext cx="4158460" cy="6822204"/>
            <a:chOff x="0" y="-28575"/>
            <a:chExt cx="1058689" cy="1736843"/>
          </a:xfrm>
        </p:grpSpPr>
        <p:sp>
          <p:nvSpPr>
            <p:cNvPr id="390" name="Google Shape;390;p23"/>
            <p:cNvSpPr/>
            <p:nvPr/>
          </p:nvSpPr>
          <p:spPr>
            <a:xfrm>
              <a:off x="0" y="0"/>
              <a:ext cx="1058689" cy="1708268"/>
            </a:xfrm>
            <a:custGeom>
              <a:rect b="b" l="l" r="r" t="t"/>
              <a:pathLst>
                <a:path extrusionOk="0" h="1708268" w="1058689">
                  <a:moveTo>
                    <a:pt x="130321" y="0"/>
                  </a:moveTo>
                  <a:lnTo>
                    <a:pt x="928368" y="0"/>
                  </a:lnTo>
                  <a:cubicBezTo>
                    <a:pt x="962932" y="0"/>
                    <a:pt x="996079" y="13730"/>
                    <a:pt x="1020519" y="38170"/>
                  </a:cubicBezTo>
                  <a:cubicBezTo>
                    <a:pt x="1044959" y="62610"/>
                    <a:pt x="1058689" y="95758"/>
                    <a:pt x="1058689" y="130321"/>
                  </a:cubicBezTo>
                  <a:lnTo>
                    <a:pt x="1058689" y="1577947"/>
                  </a:lnTo>
                  <a:cubicBezTo>
                    <a:pt x="1058689" y="1612511"/>
                    <a:pt x="1044959" y="1645658"/>
                    <a:pt x="1020519" y="1670098"/>
                  </a:cubicBezTo>
                  <a:cubicBezTo>
                    <a:pt x="996079" y="1694538"/>
                    <a:pt x="962932" y="1708268"/>
                    <a:pt x="928368" y="1708268"/>
                  </a:cubicBezTo>
                  <a:lnTo>
                    <a:pt x="130321" y="1708268"/>
                  </a:lnTo>
                  <a:cubicBezTo>
                    <a:pt x="95758" y="1708268"/>
                    <a:pt x="62610" y="1694538"/>
                    <a:pt x="38170" y="1670098"/>
                  </a:cubicBezTo>
                  <a:cubicBezTo>
                    <a:pt x="13730" y="1645658"/>
                    <a:pt x="0" y="1612511"/>
                    <a:pt x="0" y="1577947"/>
                  </a:cubicBezTo>
                  <a:lnTo>
                    <a:pt x="0" y="130321"/>
                  </a:lnTo>
                  <a:cubicBezTo>
                    <a:pt x="0" y="95758"/>
                    <a:pt x="13730" y="62610"/>
                    <a:pt x="38170" y="38170"/>
                  </a:cubicBezTo>
                  <a:cubicBezTo>
                    <a:pt x="62610" y="13730"/>
                    <a:pt x="95758" y="0"/>
                    <a:pt x="13032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3"/>
            <p:cNvSpPr txBox="1"/>
            <p:nvPr/>
          </p:nvSpPr>
          <p:spPr>
            <a:xfrm>
              <a:off x="0" y="-28575"/>
              <a:ext cx="1058689" cy="17368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23"/>
          <p:cNvGrpSpPr/>
          <p:nvPr/>
        </p:nvGrpSpPr>
        <p:grpSpPr>
          <a:xfrm>
            <a:off x="13776807" y="2237618"/>
            <a:ext cx="4158460" cy="6822204"/>
            <a:chOff x="0" y="-28575"/>
            <a:chExt cx="1058689" cy="1736843"/>
          </a:xfrm>
        </p:grpSpPr>
        <p:sp>
          <p:nvSpPr>
            <p:cNvPr id="393" name="Google Shape;393;p23"/>
            <p:cNvSpPr/>
            <p:nvPr/>
          </p:nvSpPr>
          <p:spPr>
            <a:xfrm>
              <a:off x="0" y="0"/>
              <a:ext cx="1058689" cy="1708268"/>
            </a:xfrm>
            <a:custGeom>
              <a:rect b="b" l="l" r="r" t="t"/>
              <a:pathLst>
                <a:path extrusionOk="0" h="1708268" w="1058689">
                  <a:moveTo>
                    <a:pt x="130321" y="0"/>
                  </a:moveTo>
                  <a:lnTo>
                    <a:pt x="928368" y="0"/>
                  </a:lnTo>
                  <a:cubicBezTo>
                    <a:pt x="962932" y="0"/>
                    <a:pt x="996079" y="13730"/>
                    <a:pt x="1020519" y="38170"/>
                  </a:cubicBezTo>
                  <a:cubicBezTo>
                    <a:pt x="1044959" y="62610"/>
                    <a:pt x="1058689" y="95758"/>
                    <a:pt x="1058689" y="130321"/>
                  </a:cubicBezTo>
                  <a:lnTo>
                    <a:pt x="1058689" y="1577947"/>
                  </a:lnTo>
                  <a:cubicBezTo>
                    <a:pt x="1058689" y="1612511"/>
                    <a:pt x="1044959" y="1645658"/>
                    <a:pt x="1020519" y="1670098"/>
                  </a:cubicBezTo>
                  <a:cubicBezTo>
                    <a:pt x="996079" y="1694538"/>
                    <a:pt x="962932" y="1708268"/>
                    <a:pt x="928368" y="1708268"/>
                  </a:cubicBezTo>
                  <a:lnTo>
                    <a:pt x="130321" y="1708268"/>
                  </a:lnTo>
                  <a:cubicBezTo>
                    <a:pt x="95758" y="1708268"/>
                    <a:pt x="62610" y="1694538"/>
                    <a:pt x="38170" y="1670098"/>
                  </a:cubicBezTo>
                  <a:cubicBezTo>
                    <a:pt x="13730" y="1645658"/>
                    <a:pt x="0" y="1612511"/>
                    <a:pt x="0" y="1577947"/>
                  </a:cubicBezTo>
                  <a:lnTo>
                    <a:pt x="0" y="130321"/>
                  </a:lnTo>
                  <a:cubicBezTo>
                    <a:pt x="0" y="95758"/>
                    <a:pt x="13730" y="62610"/>
                    <a:pt x="38170" y="38170"/>
                  </a:cubicBezTo>
                  <a:cubicBezTo>
                    <a:pt x="62610" y="13730"/>
                    <a:pt x="95758" y="0"/>
                    <a:pt x="13032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3"/>
            <p:cNvSpPr txBox="1"/>
            <p:nvPr/>
          </p:nvSpPr>
          <p:spPr>
            <a:xfrm>
              <a:off x="0" y="-28575"/>
              <a:ext cx="1058689" cy="17368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3"/>
          <p:cNvSpPr txBox="1"/>
          <p:nvPr/>
        </p:nvSpPr>
        <p:spPr>
          <a:xfrm>
            <a:off x="759967" y="7767797"/>
            <a:ext cx="2443737" cy="774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/>
          </a:p>
        </p:txBody>
      </p:sp>
      <p:sp>
        <p:nvSpPr>
          <p:cNvPr id="396" name="Google Shape;396;p23"/>
          <p:cNvSpPr txBox="1"/>
          <p:nvPr/>
        </p:nvSpPr>
        <p:spPr>
          <a:xfrm>
            <a:off x="5252630" y="7767797"/>
            <a:ext cx="2443737" cy="774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  <a:endParaRPr/>
          </a:p>
        </p:txBody>
      </p:sp>
      <p:sp>
        <p:nvSpPr>
          <p:cNvPr id="397" name="Google Shape;397;p23"/>
          <p:cNvSpPr txBox="1"/>
          <p:nvPr/>
        </p:nvSpPr>
        <p:spPr>
          <a:xfrm>
            <a:off x="9745293" y="7767797"/>
            <a:ext cx="2443737" cy="774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  <a:endParaRPr/>
          </a:p>
        </p:txBody>
      </p:sp>
      <p:grpSp>
        <p:nvGrpSpPr>
          <p:cNvPr id="398" name="Google Shape;398;p23"/>
          <p:cNvGrpSpPr/>
          <p:nvPr/>
        </p:nvGrpSpPr>
        <p:grpSpPr>
          <a:xfrm>
            <a:off x="2579100" y="7642314"/>
            <a:ext cx="1493715" cy="934185"/>
            <a:chOff x="0" y="-185829"/>
            <a:chExt cx="1991621" cy="1245579"/>
          </a:xfrm>
        </p:grpSpPr>
        <p:grpSp>
          <p:nvGrpSpPr>
            <p:cNvPr id="399" name="Google Shape;399;p23"/>
            <p:cNvGrpSpPr/>
            <p:nvPr/>
          </p:nvGrpSpPr>
          <p:grpSpPr>
            <a:xfrm>
              <a:off x="0" y="-185829"/>
              <a:ext cx="1991621" cy="1245579"/>
              <a:chOff x="0" y="-57150"/>
              <a:chExt cx="612504" cy="383066"/>
            </a:xfrm>
          </p:grpSpPr>
          <p:sp>
            <p:nvSpPr>
              <p:cNvPr id="400" name="Google Shape;400;p23"/>
              <p:cNvSpPr/>
              <p:nvPr/>
            </p:nvSpPr>
            <p:spPr>
              <a:xfrm>
                <a:off x="0" y="0"/>
                <a:ext cx="612504" cy="325916"/>
              </a:xfrm>
              <a:custGeom>
                <a:rect b="b" l="l" r="r" t="t"/>
                <a:pathLst>
                  <a:path extrusionOk="0" h="325916" w="612504">
                    <a:moveTo>
                      <a:pt x="162958" y="0"/>
                    </a:moveTo>
                    <a:lnTo>
                      <a:pt x="449546" y="0"/>
                    </a:lnTo>
                    <a:cubicBezTo>
                      <a:pt x="539545" y="0"/>
                      <a:pt x="612504" y="72959"/>
                      <a:pt x="612504" y="162958"/>
                    </a:cubicBezTo>
                    <a:lnTo>
                      <a:pt x="612504" y="162958"/>
                    </a:lnTo>
                    <a:cubicBezTo>
                      <a:pt x="612504" y="252957"/>
                      <a:pt x="539545" y="325916"/>
                      <a:pt x="449546" y="325916"/>
                    </a:cubicBezTo>
                    <a:lnTo>
                      <a:pt x="162958" y="325916"/>
                    </a:lnTo>
                    <a:cubicBezTo>
                      <a:pt x="72959" y="325916"/>
                      <a:pt x="0" y="252957"/>
                      <a:pt x="0" y="162958"/>
                    </a:cubicBezTo>
                    <a:lnTo>
                      <a:pt x="0" y="162958"/>
                    </a:lnTo>
                    <a:cubicBezTo>
                      <a:pt x="0" y="72959"/>
                      <a:pt x="72959" y="0"/>
                      <a:pt x="162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23"/>
              <p:cNvSpPr txBox="1"/>
              <p:nvPr/>
            </p:nvSpPr>
            <p:spPr>
              <a:xfrm>
                <a:off x="0" y="-57150"/>
                <a:ext cx="612504" cy="383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2" name="Google Shape;402;p23"/>
            <p:cNvSpPr/>
            <p:nvPr/>
          </p:nvSpPr>
          <p:spPr>
            <a:xfrm rot="5400000">
              <a:off x="734109" y="22184"/>
              <a:ext cx="523402" cy="1015382"/>
            </a:xfrm>
            <a:custGeom>
              <a:rect b="b" l="l" r="r" t="t"/>
              <a:pathLst>
                <a:path extrusionOk="0" h="1015382" w="523402">
                  <a:moveTo>
                    <a:pt x="0" y="0"/>
                  </a:moveTo>
                  <a:lnTo>
                    <a:pt x="523402" y="0"/>
                  </a:lnTo>
                  <a:lnTo>
                    <a:pt x="523402" y="1015382"/>
                  </a:lnTo>
                  <a:lnTo>
                    <a:pt x="0" y="10153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19624" l="0" r="0" t="0"/>
              </a:stretch>
            </a:blipFill>
            <a:ln>
              <a:noFill/>
            </a:ln>
          </p:spPr>
        </p:sp>
      </p:grpSp>
      <p:grpSp>
        <p:nvGrpSpPr>
          <p:cNvPr id="403" name="Google Shape;403;p23"/>
          <p:cNvGrpSpPr/>
          <p:nvPr/>
        </p:nvGrpSpPr>
        <p:grpSpPr>
          <a:xfrm>
            <a:off x="7052881" y="7608579"/>
            <a:ext cx="1493715" cy="934185"/>
            <a:chOff x="0" y="-185829"/>
            <a:chExt cx="1991621" cy="1245579"/>
          </a:xfrm>
        </p:grpSpPr>
        <p:grpSp>
          <p:nvGrpSpPr>
            <p:cNvPr id="404" name="Google Shape;404;p23"/>
            <p:cNvGrpSpPr/>
            <p:nvPr/>
          </p:nvGrpSpPr>
          <p:grpSpPr>
            <a:xfrm>
              <a:off x="0" y="-185829"/>
              <a:ext cx="1991621" cy="1245579"/>
              <a:chOff x="0" y="-57150"/>
              <a:chExt cx="612504" cy="383066"/>
            </a:xfrm>
          </p:grpSpPr>
          <p:sp>
            <p:nvSpPr>
              <p:cNvPr id="405" name="Google Shape;405;p23"/>
              <p:cNvSpPr/>
              <p:nvPr/>
            </p:nvSpPr>
            <p:spPr>
              <a:xfrm>
                <a:off x="0" y="0"/>
                <a:ext cx="612504" cy="325916"/>
              </a:xfrm>
              <a:custGeom>
                <a:rect b="b" l="l" r="r" t="t"/>
                <a:pathLst>
                  <a:path extrusionOk="0" h="325916" w="612504">
                    <a:moveTo>
                      <a:pt x="162958" y="0"/>
                    </a:moveTo>
                    <a:lnTo>
                      <a:pt x="449546" y="0"/>
                    </a:lnTo>
                    <a:cubicBezTo>
                      <a:pt x="539545" y="0"/>
                      <a:pt x="612504" y="72959"/>
                      <a:pt x="612504" y="162958"/>
                    </a:cubicBezTo>
                    <a:lnTo>
                      <a:pt x="612504" y="162958"/>
                    </a:lnTo>
                    <a:cubicBezTo>
                      <a:pt x="612504" y="252957"/>
                      <a:pt x="539545" y="325916"/>
                      <a:pt x="449546" y="325916"/>
                    </a:cubicBezTo>
                    <a:lnTo>
                      <a:pt x="162958" y="325916"/>
                    </a:lnTo>
                    <a:cubicBezTo>
                      <a:pt x="72959" y="325916"/>
                      <a:pt x="0" y="252957"/>
                      <a:pt x="0" y="162958"/>
                    </a:cubicBezTo>
                    <a:lnTo>
                      <a:pt x="0" y="162958"/>
                    </a:lnTo>
                    <a:cubicBezTo>
                      <a:pt x="0" y="72959"/>
                      <a:pt x="72959" y="0"/>
                      <a:pt x="162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23"/>
              <p:cNvSpPr txBox="1"/>
              <p:nvPr/>
            </p:nvSpPr>
            <p:spPr>
              <a:xfrm>
                <a:off x="0" y="-57150"/>
                <a:ext cx="612504" cy="383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7" name="Google Shape;407;p23"/>
            <p:cNvSpPr/>
            <p:nvPr/>
          </p:nvSpPr>
          <p:spPr>
            <a:xfrm rot="5400000">
              <a:off x="734109" y="22184"/>
              <a:ext cx="523402" cy="1015382"/>
            </a:xfrm>
            <a:custGeom>
              <a:rect b="b" l="l" r="r" t="t"/>
              <a:pathLst>
                <a:path extrusionOk="0" h="1015382" w="523402">
                  <a:moveTo>
                    <a:pt x="0" y="0"/>
                  </a:moveTo>
                  <a:lnTo>
                    <a:pt x="523402" y="0"/>
                  </a:lnTo>
                  <a:lnTo>
                    <a:pt x="523402" y="1015382"/>
                  </a:lnTo>
                  <a:lnTo>
                    <a:pt x="0" y="10153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19624" l="0" r="0" t="0"/>
              </a:stretch>
            </a:blipFill>
            <a:ln>
              <a:noFill/>
            </a:ln>
          </p:spPr>
        </p:sp>
      </p:grpSp>
      <p:grpSp>
        <p:nvGrpSpPr>
          <p:cNvPr id="408" name="Google Shape;408;p23"/>
          <p:cNvGrpSpPr/>
          <p:nvPr/>
        </p:nvGrpSpPr>
        <p:grpSpPr>
          <a:xfrm>
            <a:off x="11526662" y="7608579"/>
            <a:ext cx="1493715" cy="934185"/>
            <a:chOff x="0" y="-185829"/>
            <a:chExt cx="1991621" cy="1245579"/>
          </a:xfrm>
        </p:grpSpPr>
        <p:grpSp>
          <p:nvGrpSpPr>
            <p:cNvPr id="409" name="Google Shape;409;p23"/>
            <p:cNvGrpSpPr/>
            <p:nvPr/>
          </p:nvGrpSpPr>
          <p:grpSpPr>
            <a:xfrm>
              <a:off x="0" y="-185829"/>
              <a:ext cx="1991621" cy="1245579"/>
              <a:chOff x="0" y="-57150"/>
              <a:chExt cx="612504" cy="383066"/>
            </a:xfrm>
          </p:grpSpPr>
          <p:sp>
            <p:nvSpPr>
              <p:cNvPr id="410" name="Google Shape;410;p23"/>
              <p:cNvSpPr/>
              <p:nvPr/>
            </p:nvSpPr>
            <p:spPr>
              <a:xfrm>
                <a:off x="0" y="0"/>
                <a:ext cx="612504" cy="325916"/>
              </a:xfrm>
              <a:custGeom>
                <a:rect b="b" l="l" r="r" t="t"/>
                <a:pathLst>
                  <a:path extrusionOk="0" h="325916" w="612504">
                    <a:moveTo>
                      <a:pt x="162958" y="0"/>
                    </a:moveTo>
                    <a:lnTo>
                      <a:pt x="449546" y="0"/>
                    </a:lnTo>
                    <a:cubicBezTo>
                      <a:pt x="539545" y="0"/>
                      <a:pt x="612504" y="72959"/>
                      <a:pt x="612504" y="162958"/>
                    </a:cubicBezTo>
                    <a:lnTo>
                      <a:pt x="612504" y="162958"/>
                    </a:lnTo>
                    <a:cubicBezTo>
                      <a:pt x="612504" y="252957"/>
                      <a:pt x="539545" y="325916"/>
                      <a:pt x="449546" y="325916"/>
                    </a:cubicBezTo>
                    <a:lnTo>
                      <a:pt x="162958" y="325916"/>
                    </a:lnTo>
                    <a:cubicBezTo>
                      <a:pt x="72959" y="325916"/>
                      <a:pt x="0" y="252957"/>
                      <a:pt x="0" y="162958"/>
                    </a:cubicBezTo>
                    <a:lnTo>
                      <a:pt x="0" y="162958"/>
                    </a:lnTo>
                    <a:cubicBezTo>
                      <a:pt x="0" y="72959"/>
                      <a:pt x="72959" y="0"/>
                      <a:pt x="162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23"/>
              <p:cNvSpPr txBox="1"/>
              <p:nvPr/>
            </p:nvSpPr>
            <p:spPr>
              <a:xfrm>
                <a:off x="0" y="-57150"/>
                <a:ext cx="612504" cy="383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2" name="Google Shape;412;p23"/>
            <p:cNvSpPr/>
            <p:nvPr/>
          </p:nvSpPr>
          <p:spPr>
            <a:xfrm rot="5400000">
              <a:off x="734109" y="22184"/>
              <a:ext cx="523402" cy="1015382"/>
            </a:xfrm>
            <a:custGeom>
              <a:rect b="b" l="l" r="r" t="t"/>
              <a:pathLst>
                <a:path extrusionOk="0" h="1015382" w="523402">
                  <a:moveTo>
                    <a:pt x="0" y="0"/>
                  </a:moveTo>
                  <a:lnTo>
                    <a:pt x="523402" y="0"/>
                  </a:lnTo>
                  <a:lnTo>
                    <a:pt x="523402" y="1015382"/>
                  </a:lnTo>
                  <a:lnTo>
                    <a:pt x="0" y="10153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19624" l="0" r="0" t="0"/>
              </a:stretch>
            </a:blipFill>
            <a:ln>
              <a:noFill/>
            </a:ln>
          </p:spPr>
        </p:sp>
      </p:grpSp>
      <p:sp>
        <p:nvSpPr>
          <p:cNvPr id="413" name="Google Shape;413;p23"/>
          <p:cNvSpPr/>
          <p:nvPr/>
        </p:nvSpPr>
        <p:spPr>
          <a:xfrm rot="6918162">
            <a:off x="14718088" y="7214015"/>
            <a:ext cx="5400405" cy="4575616"/>
          </a:xfrm>
          <a:custGeom>
            <a:rect b="b" l="l" r="r" t="t"/>
            <a:pathLst>
              <a:path extrusionOk="0" h="4575616" w="5400405">
                <a:moveTo>
                  <a:pt x="0" y="0"/>
                </a:moveTo>
                <a:lnTo>
                  <a:pt x="5400404" y="0"/>
                </a:lnTo>
                <a:lnTo>
                  <a:pt x="5400404" y="4575615"/>
                </a:lnTo>
                <a:lnTo>
                  <a:pt x="0" y="4575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23"/>
          <p:cNvSpPr/>
          <p:nvPr/>
        </p:nvSpPr>
        <p:spPr>
          <a:xfrm rot="-10339224">
            <a:off x="-381737" y="-655660"/>
            <a:ext cx="4376372" cy="4567371"/>
          </a:xfrm>
          <a:custGeom>
            <a:rect b="b" l="l" r="r" t="t"/>
            <a:pathLst>
              <a:path extrusionOk="0" h="4567371" w="4376372">
                <a:moveTo>
                  <a:pt x="0" y="0"/>
                </a:moveTo>
                <a:lnTo>
                  <a:pt x="4376372" y="0"/>
                </a:lnTo>
                <a:lnTo>
                  <a:pt x="4376372" y="4567371"/>
                </a:lnTo>
                <a:lnTo>
                  <a:pt x="0" y="4567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23"/>
          <p:cNvSpPr txBox="1"/>
          <p:nvPr/>
        </p:nvSpPr>
        <p:spPr>
          <a:xfrm>
            <a:off x="14237956" y="7767797"/>
            <a:ext cx="2443737" cy="774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04</a:t>
            </a:r>
            <a:endParaRPr/>
          </a:p>
        </p:txBody>
      </p:sp>
      <p:sp>
        <p:nvSpPr>
          <p:cNvPr id="416" name="Google Shape;416;p23"/>
          <p:cNvSpPr txBox="1"/>
          <p:nvPr/>
        </p:nvSpPr>
        <p:spPr>
          <a:xfrm>
            <a:off x="836652" y="2878022"/>
            <a:ext cx="3236163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Identify new buyers</a:t>
            </a:r>
            <a:endParaRPr/>
          </a:p>
        </p:txBody>
      </p:sp>
      <p:sp>
        <p:nvSpPr>
          <p:cNvPr id="417" name="Google Shape;417;p23"/>
          <p:cNvSpPr txBox="1"/>
          <p:nvPr/>
        </p:nvSpPr>
        <p:spPr>
          <a:xfrm>
            <a:off x="836652" y="4145543"/>
            <a:ext cx="3236100" cy="24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Pursue untapped demographics and new industries. Fresh audiences expand the pool of potential wins and diversify revenue streams.</a:t>
            </a:r>
            <a:endParaRPr sz="1200"/>
          </a:p>
        </p:txBody>
      </p:sp>
      <p:sp>
        <p:nvSpPr>
          <p:cNvPr id="418" name="Google Shape;418;p23"/>
          <p:cNvSpPr txBox="1"/>
          <p:nvPr/>
        </p:nvSpPr>
        <p:spPr>
          <a:xfrm>
            <a:off x="5310433" y="2878022"/>
            <a:ext cx="3236163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Push new pilot offerings</a:t>
            </a:r>
            <a:endParaRPr/>
          </a:p>
        </p:txBody>
      </p:sp>
      <p:sp>
        <p:nvSpPr>
          <p:cNvPr id="419" name="Google Shape;419;p23"/>
          <p:cNvSpPr txBox="1"/>
          <p:nvPr/>
        </p:nvSpPr>
        <p:spPr>
          <a:xfrm>
            <a:off x="5310433" y="4145543"/>
            <a:ext cx="3236100" cy="29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Design limited-time bundles, discounts, or trials that lower the barrier to first purchase. Early success stories from these pilots fuel credibility and accelerate future closes.</a:t>
            </a:r>
            <a:endParaRPr sz="1200"/>
          </a:p>
        </p:txBody>
      </p:sp>
      <p:sp>
        <p:nvSpPr>
          <p:cNvPr id="420" name="Google Shape;420;p23"/>
          <p:cNvSpPr txBox="1"/>
          <p:nvPr/>
        </p:nvSpPr>
        <p:spPr>
          <a:xfrm>
            <a:off x="3534792" y="611865"/>
            <a:ext cx="11218415" cy="1156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How we get there</a:t>
            </a:r>
            <a:endParaRPr/>
          </a:p>
        </p:txBody>
      </p:sp>
      <p:sp>
        <p:nvSpPr>
          <p:cNvPr id="421" name="Google Shape;421;p23"/>
          <p:cNvSpPr txBox="1"/>
          <p:nvPr/>
        </p:nvSpPr>
        <p:spPr>
          <a:xfrm>
            <a:off x="9784214" y="2878022"/>
            <a:ext cx="3236163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Start customer referral program</a:t>
            </a:r>
            <a:endParaRPr/>
          </a:p>
        </p:txBody>
      </p:sp>
      <p:sp>
        <p:nvSpPr>
          <p:cNvPr id="422" name="Google Shape;422;p23"/>
          <p:cNvSpPr txBox="1"/>
          <p:nvPr/>
        </p:nvSpPr>
        <p:spPr>
          <a:xfrm>
            <a:off x="9784214" y="4145543"/>
            <a:ext cx="3236100" cy="29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Let’s reward existing clients for introducing qualified prospects through perks, points, or exclusive access. Word-of-mouth advocacy converts with higher trust and lifts overall win rates.</a:t>
            </a:r>
            <a:endParaRPr sz="1200"/>
          </a:p>
        </p:txBody>
      </p:sp>
      <p:sp>
        <p:nvSpPr>
          <p:cNvPr id="423" name="Google Shape;423;p23"/>
          <p:cNvSpPr txBox="1"/>
          <p:nvPr/>
        </p:nvSpPr>
        <p:spPr>
          <a:xfrm>
            <a:off x="14237956" y="2878022"/>
            <a:ext cx="32361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Major upskilling </a:t>
            </a:r>
            <a:r>
              <a:rPr b="1" lang="en-US" sz="2400">
                <a:latin typeface="Inter"/>
                <a:ea typeface="Inter"/>
                <a:cs typeface="Inter"/>
                <a:sym typeface="Inter"/>
              </a:rPr>
              <a:t>initiatives</a:t>
            </a:r>
            <a:endParaRPr/>
          </a:p>
        </p:txBody>
      </p:sp>
      <p:sp>
        <p:nvSpPr>
          <p:cNvPr id="424" name="Google Shape;424;p23"/>
          <p:cNvSpPr txBox="1"/>
          <p:nvPr/>
        </p:nvSpPr>
        <p:spPr>
          <a:xfrm>
            <a:off x="14237956" y="4145543"/>
            <a:ext cx="3236100" cy="3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Invest in training that sharpens discovery questioning and value storytelling. Better conversations uncover hidden needs and translate into higher conversion ratios.</a:t>
            </a:r>
            <a:endParaRPr sz="1200"/>
          </a:p>
        </p:txBody>
      </p:sp>
      <p:sp>
        <p:nvSpPr>
          <p:cNvPr id="425" name="Google Shape;425;p23"/>
          <p:cNvSpPr txBox="1"/>
          <p:nvPr/>
        </p:nvSpPr>
        <p:spPr>
          <a:xfrm>
            <a:off x="692674" y="9364345"/>
            <a:ext cx="4114800" cy="25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Back to agenda page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24"/>
          <p:cNvGrpSpPr/>
          <p:nvPr/>
        </p:nvGrpSpPr>
        <p:grpSpPr>
          <a:xfrm>
            <a:off x="375503" y="214884"/>
            <a:ext cx="17559765" cy="9717860"/>
            <a:chOff x="0" y="-57150"/>
            <a:chExt cx="7200455" cy="3984850"/>
          </a:xfrm>
        </p:grpSpPr>
        <p:sp>
          <p:nvSpPr>
            <p:cNvPr id="431" name="Google Shape;431;p24"/>
            <p:cNvSpPr/>
            <p:nvPr/>
          </p:nvSpPr>
          <p:spPr>
            <a:xfrm>
              <a:off x="0" y="0"/>
              <a:ext cx="7200455" cy="3927699"/>
            </a:xfrm>
            <a:custGeom>
              <a:rect b="b" l="l" r="r" t="t"/>
              <a:pathLst>
                <a:path extrusionOk="0" h="3927699" w="7200455">
                  <a:moveTo>
                    <a:pt x="30862" y="0"/>
                  </a:moveTo>
                  <a:lnTo>
                    <a:pt x="7169593" y="0"/>
                  </a:lnTo>
                  <a:cubicBezTo>
                    <a:pt x="7186637" y="0"/>
                    <a:pt x="7200455" y="13818"/>
                    <a:pt x="7200455" y="30862"/>
                  </a:cubicBezTo>
                  <a:lnTo>
                    <a:pt x="7200455" y="3896837"/>
                  </a:lnTo>
                  <a:cubicBezTo>
                    <a:pt x="7200455" y="3913882"/>
                    <a:pt x="7186637" y="3927699"/>
                    <a:pt x="7169593" y="3927699"/>
                  </a:cubicBezTo>
                  <a:lnTo>
                    <a:pt x="30862" y="3927699"/>
                  </a:lnTo>
                  <a:cubicBezTo>
                    <a:pt x="13818" y="3927699"/>
                    <a:pt x="0" y="3913882"/>
                    <a:pt x="0" y="3896837"/>
                  </a:cubicBezTo>
                  <a:lnTo>
                    <a:pt x="0" y="30862"/>
                  </a:lnTo>
                  <a:cubicBezTo>
                    <a:pt x="0" y="13818"/>
                    <a:pt x="13818" y="0"/>
                    <a:pt x="30862" y="0"/>
                  </a:cubicBezTo>
                  <a:close/>
                </a:path>
              </a:pathLst>
            </a:custGeom>
            <a:gradFill>
              <a:gsLst>
                <a:gs pos="0">
                  <a:srgbClr val="EAEC47"/>
                </a:gs>
                <a:gs pos="100000">
                  <a:srgbClr val="76E367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4"/>
            <p:cNvSpPr txBox="1"/>
            <p:nvPr/>
          </p:nvSpPr>
          <p:spPr>
            <a:xfrm>
              <a:off x="0" y="-57150"/>
              <a:ext cx="7200455" cy="398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24"/>
          <p:cNvSpPr txBox="1"/>
          <p:nvPr/>
        </p:nvSpPr>
        <p:spPr>
          <a:xfrm>
            <a:off x="7551137" y="6608128"/>
            <a:ext cx="9418494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Henry David Thoreau</a:t>
            </a:r>
            <a:endParaRPr/>
          </a:p>
        </p:txBody>
      </p:sp>
      <p:sp>
        <p:nvSpPr>
          <p:cNvPr id="434" name="Google Shape;434;p24"/>
          <p:cNvSpPr txBox="1"/>
          <p:nvPr/>
        </p:nvSpPr>
        <p:spPr>
          <a:xfrm>
            <a:off x="7551137" y="3055938"/>
            <a:ext cx="9418500" cy="30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99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“Success usually comes to those who are too busy to be looking for it.”</a:t>
            </a:r>
            <a:endParaRPr sz="1100"/>
          </a:p>
        </p:txBody>
      </p:sp>
      <p:cxnSp>
        <p:nvCxnSpPr>
          <p:cNvPr id="435" name="Google Shape;435;p24"/>
          <p:cNvCxnSpPr/>
          <p:nvPr/>
        </p:nvCxnSpPr>
        <p:spPr>
          <a:xfrm>
            <a:off x="7551137" y="6327458"/>
            <a:ext cx="941849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6" name="Google Shape;436;p24"/>
          <p:cNvSpPr/>
          <p:nvPr/>
        </p:nvSpPr>
        <p:spPr>
          <a:xfrm>
            <a:off x="-945143" y="1198216"/>
            <a:ext cx="7661025" cy="7890569"/>
          </a:xfrm>
          <a:custGeom>
            <a:rect b="b" l="l" r="r" t="t"/>
            <a:pathLst>
              <a:path extrusionOk="0" h="7890569" w="7661025">
                <a:moveTo>
                  <a:pt x="0" y="0"/>
                </a:moveTo>
                <a:lnTo>
                  <a:pt x="7661025" y="0"/>
                </a:lnTo>
                <a:lnTo>
                  <a:pt x="7661025" y="7890568"/>
                </a:lnTo>
                <a:lnTo>
                  <a:pt x="0" y="7890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37" name="Google Shape;437;p24"/>
          <p:cNvGrpSpPr/>
          <p:nvPr/>
        </p:nvGrpSpPr>
        <p:grpSpPr>
          <a:xfrm>
            <a:off x="15427563" y="8181221"/>
            <a:ext cx="1493715" cy="934185"/>
            <a:chOff x="0" y="-185829"/>
            <a:chExt cx="1991621" cy="1245579"/>
          </a:xfrm>
        </p:grpSpPr>
        <p:grpSp>
          <p:nvGrpSpPr>
            <p:cNvPr id="438" name="Google Shape;438;p24"/>
            <p:cNvGrpSpPr/>
            <p:nvPr/>
          </p:nvGrpSpPr>
          <p:grpSpPr>
            <a:xfrm>
              <a:off x="0" y="-185829"/>
              <a:ext cx="1991621" cy="1245579"/>
              <a:chOff x="0" y="-57150"/>
              <a:chExt cx="612504" cy="383066"/>
            </a:xfrm>
          </p:grpSpPr>
          <p:sp>
            <p:nvSpPr>
              <p:cNvPr id="439" name="Google Shape;439;p24"/>
              <p:cNvSpPr/>
              <p:nvPr/>
            </p:nvSpPr>
            <p:spPr>
              <a:xfrm>
                <a:off x="0" y="0"/>
                <a:ext cx="612504" cy="325916"/>
              </a:xfrm>
              <a:custGeom>
                <a:rect b="b" l="l" r="r" t="t"/>
                <a:pathLst>
                  <a:path extrusionOk="0" h="325916" w="612504">
                    <a:moveTo>
                      <a:pt x="162958" y="0"/>
                    </a:moveTo>
                    <a:lnTo>
                      <a:pt x="449546" y="0"/>
                    </a:lnTo>
                    <a:cubicBezTo>
                      <a:pt x="539545" y="0"/>
                      <a:pt x="612504" y="72959"/>
                      <a:pt x="612504" y="162958"/>
                    </a:cubicBezTo>
                    <a:lnTo>
                      <a:pt x="612504" y="162958"/>
                    </a:lnTo>
                    <a:cubicBezTo>
                      <a:pt x="612504" y="252957"/>
                      <a:pt x="539545" y="325916"/>
                      <a:pt x="449546" y="325916"/>
                    </a:cubicBezTo>
                    <a:lnTo>
                      <a:pt x="162958" y="325916"/>
                    </a:lnTo>
                    <a:cubicBezTo>
                      <a:pt x="72959" y="325916"/>
                      <a:pt x="0" y="252957"/>
                      <a:pt x="0" y="162958"/>
                    </a:cubicBezTo>
                    <a:lnTo>
                      <a:pt x="0" y="162958"/>
                    </a:lnTo>
                    <a:cubicBezTo>
                      <a:pt x="0" y="72959"/>
                      <a:pt x="72959" y="0"/>
                      <a:pt x="162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24"/>
              <p:cNvSpPr txBox="1"/>
              <p:nvPr/>
            </p:nvSpPr>
            <p:spPr>
              <a:xfrm>
                <a:off x="0" y="-57150"/>
                <a:ext cx="612504" cy="383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1" name="Google Shape;441;p24"/>
            <p:cNvSpPr/>
            <p:nvPr/>
          </p:nvSpPr>
          <p:spPr>
            <a:xfrm rot="5400000">
              <a:off x="734109" y="22184"/>
              <a:ext cx="523402" cy="1015382"/>
            </a:xfrm>
            <a:custGeom>
              <a:rect b="b" l="l" r="r" t="t"/>
              <a:pathLst>
                <a:path extrusionOk="0" h="1015382" w="523402">
                  <a:moveTo>
                    <a:pt x="0" y="0"/>
                  </a:moveTo>
                  <a:lnTo>
                    <a:pt x="523402" y="0"/>
                  </a:lnTo>
                  <a:lnTo>
                    <a:pt x="523402" y="1015382"/>
                  </a:lnTo>
                  <a:lnTo>
                    <a:pt x="0" y="10153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9624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5"/>
          <p:cNvGrpSpPr/>
          <p:nvPr/>
        </p:nvGrpSpPr>
        <p:grpSpPr>
          <a:xfrm>
            <a:off x="371756" y="141835"/>
            <a:ext cx="11780127" cy="9792432"/>
            <a:chOff x="0" y="-57150"/>
            <a:chExt cx="3102585" cy="2579077"/>
          </a:xfrm>
        </p:grpSpPr>
        <p:sp>
          <p:nvSpPr>
            <p:cNvPr id="447" name="Google Shape;447;p25"/>
            <p:cNvSpPr/>
            <p:nvPr/>
          </p:nvSpPr>
          <p:spPr>
            <a:xfrm>
              <a:off x="0" y="0"/>
              <a:ext cx="3102585" cy="2521927"/>
            </a:xfrm>
            <a:custGeom>
              <a:rect b="b" l="l" r="r" t="t"/>
              <a:pathLst>
                <a:path extrusionOk="0" h="2521927" w="3102585">
                  <a:moveTo>
                    <a:pt x="46004" y="0"/>
                  </a:moveTo>
                  <a:lnTo>
                    <a:pt x="3056581" y="0"/>
                  </a:lnTo>
                  <a:cubicBezTo>
                    <a:pt x="3068782" y="0"/>
                    <a:pt x="3080483" y="4847"/>
                    <a:pt x="3089111" y="13474"/>
                  </a:cubicBezTo>
                  <a:cubicBezTo>
                    <a:pt x="3097738" y="22102"/>
                    <a:pt x="3102585" y="33803"/>
                    <a:pt x="3102585" y="46004"/>
                  </a:cubicBezTo>
                  <a:lnTo>
                    <a:pt x="3102585" y="2475923"/>
                  </a:lnTo>
                  <a:cubicBezTo>
                    <a:pt x="3102585" y="2488124"/>
                    <a:pt x="3097738" y="2499825"/>
                    <a:pt x="3089111" y="2508453"/>
                  </a:cubicBezTo>
                  <a:cubicBezTo>
                    <a:pt x="3080483" y="2517080"/>
                    <a:pt x="3068782" y="2521927"/>
                    <a:pt x="3056581" y="2521927"/>
                  </a:cubicBezTo>
                  <a:lnTo>
                    <a:pt x="46004" y="2521927"/>
                  </a:lnTo>
                  <a:cubicBezTo>
                    <a:pt x="33803" y="2521927"/>
                    <a:pt x="22102" y="2517080"/>
                    <a:pt x="13474" y="2508453"/>
                  </a:cubicBezTo>
                  <a:cubicBezTo>
                    <a:pt x="4847" y="2499825"/>
                    <a:pt x="0" y="2488124"/>
                    <a:pt x="0" y="2475923"/>
                  </a:cubicBezTo>
                  <a:lnTo>
                    <a:pt x="0" y="46004"/>
                  </a:lnTo>
                  <a:cubicBezTo>
                    <a:pt x="0" y="33803"/>
                    <a:pt x="4847" y="22102"/>
                    <a:pt x="13474" y="13474"/>
                  </a:cubicBezTo>
                  <a:cubicBezTo>
                    <a:pt x="22102" y="4847"/>
                    <a:pt x="33803" y="0"/>
                    <a:pt x="46004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5"/>
            <p:cNvSpPr txBox="1"/>
            <p:nvPr/>
          </p:nvSpPr>
          <p:spPr>
            <a:xfrm>
              <a:off x="0" y="-57150"/>
              <a:ext cx="3102585" cy="2579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25"/>
          <p:cNvGrpSpPr/>
          <p:nvPr/>
        </p:nvGrpSpPr>
        <p:grpSpPr>
          <a:xfrm>
            <a:off x="9144000" y="141835"/>
            <a:ext cx="8789368" cy="9792432"/>
            <a:chOff x="0" y="-57150"/>
            <a:chExt cx="2314895" cy="2579077"/>
          </a:xfrm>
        </p:grpSpPr>
        <p:sp>
          <p:nvSpPr>
            <p:cNvPr id="450" name="Google Shape;450;p25"/>
            <p:cNvSpPr/>
            <p:nvPr/>
          </p:nvSpPr>
          <p:spPr>
            <a:xfrm>
              <a:off x="0" y="0"/>
              <a:ext cx="2314895" cy="2521927"/>
            </a:xfrm>
            <a:custGeom>
              <a:rect b="b" l="l" r="r" t="t"/>
              <a:pathLst>
                <a:path extrusionOk="0" h="2521927" w="2314895">
                  <a:moveTo>
                    <a:pt x="61658" y="0"/>
                  </a:moveTo>
                  <a:lnTo>
                    <a:pt x="2253237" y="0"/>
                  </a:lnTo>
                  <a:cubicBezTo>
                    <a:pt x="2287290" y="0"/>
                    <a:pt x="2314895" y="27605"/>
                    <a:pt x="2314895" y="61658"/>
                  </a:cubicBezTo>
                  <a:lnTo>
                    <a:pt x="2314895" y="2460269"/>
                  </a:lnTo>
                  <a:cubicBezTo>
                    <a:pt x="2314895" y="2476622"/>
                    <a:pt x="2308399" y="2492305"/>
                    <a:pt x="2296836" y="2503868"/>
                  </a:cubicBezTo>
                  <a:cubicBezTo>
                    <a:pt x="2285273" y="2515431"/>
                    <a:pt x="2269590" y="2521927"/>
                    <a:pt x="2253237" y="2521927"/>
                  </a:cubicBezTo>
                  <a:lnTo>
                    <a:pt x="61658" y="2521927"/>
                  </a:lnTo>
                  <a:cubicBezTo>
                    <a:pt x="27605" y="2521927"/>
                    <a:pt x="0" y="2494322"/>
                    <a:pt x="0" y="2460269"/>
                  </a:cubicBezTo>
                  <a:lnTo>
                    <a:pt x="0" y="61658"/>
                  </a:lnTo>
                  <a:cubicBezTo>
                    <a:pt x="0" y="27605"/>
                    <a:pt x="27605" y="0"/>
                    <a:pt x="61658" y="0"/>
                  </a:cubicBezTo>
                  <a:close/>
                </a:path>
              </a:pathLst>
            </a:custGeom>
            <a:gradFill>
              <a:gsLst>
                <a:gs pos="0">
                  <a:srgbClr val="FF84FF"/>
                </a:gs>
                <a:gs pos="100000">
                  <a:srgbClr val="ED7943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5"/>
            <p:cNvSpPr txBox="1"/>
            <p:nvPr/>
          </p:nvSpPr>
          <p:spPr>
            <a:xfrm>
              <a:off x="0" y="-57150"/>
              <a:ext cx="2314895" cy="2579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2" name="Google Shape;452;p25"/>
          <p:cNvSpPr/>
          <p:nvPr/>
        </p:nvSpPr>
        <p:spPr>
          <a:xfrm>
            <a:off x="10029923" y="1498497"/>
            <a:ext cx="7017521" cy="7296099"/>
          </a:xfrm>
          <a:custGeom>
            <a:rect b="b" l="l" r="r" t="t"/>
            <a:pathLst>
              <a:path extrusionOk="0" h="7296099" w="7017521">
                <a:moveTo>
                  <a:pt x="0" y="0"/>
                </a:moveTo>
                <a:lnTo>
                  <a:pt x="7017521" y="0"/>
                </a:lnTo>
                <a:lnTo>
                  <a:pt x="7017521" y="7296100"/>
                </a:lnTo>
                <a:lnTo>
                  <a:pt x="0" y="7296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25"/>
          <p:cNvSpPr txBox="1"/>
          <p:nvPr/>
        </p:nvSpPr>
        <p:spPr>
          <a:xfrm>
            <a:off x="1028700" y="1219200"/>
            <a:ext cx="6965950" cy="1388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Thank you!</a:t>
            </a:r>
            <a:endParaRPr/>
          </a:p>
        </p:txBody>
      </p:sp>
      <p:sp>
        <p:nvSpPr>
          <p:cNvPr id="454" name="Google Shape;454;p25"/>
          <p:cNvSpPr txBox="1"/>
          <p:nvPr/>
        </p:nvSpPr>
        <p:spPr>
          <a:xfrm>
            <a:off x="1028700" y="8065770"/>
            <a:ext cx="69660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Feel free to approach us if you have any questions.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6"/>
          <p:cNvGrpSpPr/>
          <p:nvPr/>
        </p:nvGrpSpPr>
        <p:grpSpPr>
          <a:xfrm>
            <a:off x="10397469" y="250330"/>
            <a:ext cx="7537798" cy="9683937"/>
            <a:chOff x="0" y="-28575"/>
            <a:chExt cx="1985264" cy="2550502"/>
          </a:xfrm>
        </p:grpSpPr>
        <p:sp>
          <p:nvSpPr>
            <p:cNvPr id="460" name="Google Shape;460;p26"/>
            <p:cNvSpPr/>
            <p:nvPr/>
          </p:nvSpPr>
          <p:spPr>
            <a:xfrm>
              <a:off x="0" y="0"/>
              <a:ext cx="1985264" cy="2521927"/>
            </a:xfrm>
            <a:custGeom>
              <a:rect b="b" l="l" r="r" t="t"/>
              <a:pathLst>
                <a:path extrusionOk="0" h="2521927" w="1985264">
                  <a:moveTo>
                    <a:pt x="71896" y="0"/>
                  </a:moveTo>
                  <a:lnTo>
                    <a:pt x="1913368" y="0"/>
                  </a:lnTo>
                  <a:cubicBezTo>
                    <a:pt x="1932436" y="0"/>
                    <a:pt x="1950723" y="7575"/>
                    <a:pt x="1964206" y="21058"/>
                  </a:cubicBezTo>
                  <a:cubicBezTo>
                    <a:pt x="1977689" y="34541"/>
                    <a:pt x="1985264" y="52828"/>
                    <a:pt x="1985264" y="71896"/>
                  </a:cubicBezTo>
                  <a:lnTo>
                    <a:pt x="1985264" y="2450031"/>
                  </a:lnTo>
                  <a:cubicBezTo>
                    <a:pt x="1985264" y="2489738"/>
                    <a:pt x="1953075" y="2521927"/>
                    <a:pt x="1913368" y="2521927"/>
                  </a:cubicBezTo>
                  <a:lnTo>
                    <a:pt x="71896" y="2521927"/>
                  </a:lnTo>
                  <a:cubicBezTo>
                    <a:pt x="32189" y="2521927"/>
                    <a:pt x="0" y="2489738"/>
                    <a:pt x="0" y="2450031"/>
                  </a:cubicBezTo>
                  <a:lnTo>
                    <a:pt x="0" y="71896"/>
                  </a:lnTo>
                  <a:cubicBezTo>
                    <a:pt x="0" y="32189"/>
                    <a:pt x="32189" y="0"/>
                    <a:pt x="71896" y="0"/>
                  </a:cubicBezTo>
                  <a:close/>
                </a:path>
              </a:pathLst>
            </a:custGeom>
            <a:gradFill>
              <a:gsLst>
                <a:gs pos="0">
                  <a:srgbClr val="FE7AFE"/>
                </a:gs>
                <a:gs pos="50000">
                  <a:srgbClr val="D133D1"/>
                </a:gs>
                <a:gs pos="100000">
                  <a:srgbClr val="9552FF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6"/>
            <p:cNvSpPr txBox="1"/>
            <p:nvPr/>
          </p:nvSpPr>
          <p:spPr>
            <a:xfrm>
              <a:off x="0" y="-28575"/>
              <a:ext cx="1985264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p26"/>
          <p:cNvGrpSpPr/>
          <p:nvPr/>
        </p:nvGrpSpPr>
        <p:grpSpPr>
          <a:xfrm>
            <a:off x="375503" y="219454"/>
            <a:ext cx="9653209" cy="9714813"/>
            <a:chOff x="0" y="-57150"/>
            <a:chExt cx="3958339" cy="3983600"/>
          </a:xfrm>
        </p:grpSpPr>
        <p:sp>
          <p:nvSpPr>
            <p:cNvPr id="463" name="Google Shape;463;p26"/>
            <p:cNvSpPr/>
            <p:nvPr/>
          </p:nvSpPr>
          <p:spPr>
            <a:xfrm>
              <a:off x="0" y="0"/>
              <a:ext cx="3958339" cy="3926450"/>
            </a:xfrm>
            <a:custGeom>
              <a:rect b="b" l="l" r="r" t="t"/>
              <a:pathLst>
                <a:path extrusionOk="0" h="3926450" w="3958339">
                  <a:moveTo>
                    <a:pt x="56140" y="0"/>
                  </a:moveTo>
                  <a:lnTo>
                    <a:pt x="3902199" y="0"/>
                  </a:lnTo>
                  <a:cubicBezTo>
                    <a:pt x="3917088" y="0"/>
                    <a:pt x="3931367" y="5915"/>
                    <a:pt x="3941896" y="16443"/>
                  </a:cubicBezTo>
                  <a:cubicBezTo>
                    <a:pt x="3952424" y="26971"/>
                    <a:pt x="3958339" y="41251"/>
                    <a:pt x="3958339" y="56140"/>
                  </a:cubicBezTo>
                  <a:lnTo>
                    <a:pt x="3958339" y="3870310"/>
                  </a:lnTo>
                  <a:cubicBezTo>
                    <a:pt x="3958339" y="3885199"/>
                    <a:pt x="3952424" y="3899479"/>
                    <a:pt x="3941896" y="3910007"/>
                  </a:cubicBezTo>
                  <a:cubicBezTo>
                    <a:pt x="3931367" y="3920536"/>
                    <a:pt x="3917088" y="3926450"/>
                    <a:pt x="3902199" y="3926450"/>
                  </a:cubicBezTo>
                  <a:lnTo>
                    <a:pt x="56140" y="3926450"/>
                  </a:lnTo>
                  <a:cubicBezTo>
                    <a:pt x="41251" y="3926450"/>
                    <a:pt x="26971" y="3920536"/>
                    <a:pt x="16443" y="3910007"/>
                  </a:cubicBezTo>
                  <a:cubicBezTo>
                    <a:pt x="5915" y="3899479"/>
                    <a:pt x="0" y="3885199"/>
                    <a:pt x="0" y="3870310"/>
                  </a:cubicBezTo>
                  <a:lnTo>
                    <a:pt x="0" y="56140"/>
                  </a:lnTo>
                  <a:cubicBezTo>
                    <a:pt x="0" y="41251"/>
                    <a:pt x="5915" y="26971"/>
                    <a:pt x="16443" y="16443"/>
                  </a:cubicBezTo>
                  <a:cubicBezTo>
                    <a:pt x="26971" y="5915"/>
                    <a:pt x="41251" y="0"/>
                    <a:pt x="5614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6"/>
            <p:cNvSpPr txBox="1"/>
            <p:nvPr/>
          </p:nvSpPr>
          <p:spPr>
            <a:xfrm>
              <a:off x="0" y="-57150"/>
              <a:ext cx="3958339" cy="39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5" name="Google Shape;465;p26"/>
          <p:cNvSpPr/>
          <p:nvPr/>
        </p:nvSpPr>
        <p:spPr>
          <a:xfrm>
            <a:off x="9144000" y="1028700"/>
            <a:ext cx="9549114" cy="8229600"/>
          </a:xfrm>
          <a:custGeom>
            <a:rect b="b" l="l" r="r" t="t"/>
            <a:pathLst>
              <a:path extrusionOk="0" h="8229600" w="9549114">
                <a:moveTo>
                  <a:pt x="0" y="0"/>
                </a:moveTo>
                <a:lnTo>
                  <a:pt x="9549114" y="0"/>
                </a:lnTo>
                <a:lnTo>
                  <a:pt x="9549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26"/>
          <p:cNvSpPr txBox="1"/>
          <p:nvPr/>
        </p:nvSpPr>
        <p:spPr>
          <a:xfrm>
            <a:off x="1028700" y="1219200"/>
            <a:ext cx="7191375" cy="1388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Contact us</a:t>
            </a:r>
            <a:endParaRPr/>
          </a:p>
        </p:txBody>
      </p:sp>
      <p:grpSp>
        <p:nvGrpSpPr>
          <p:cNvPr id="467" name="Google Shape;467;p26"/>
          <p:cNvGrpSpPr/>
          <p:nvPr/>
        </p:nvGrpSpPr>
        <p:grpSpPr>
          <a:xfrm>
            <a:off x="1028700" y="5643049"/>
            <a:ext cx="6886575" cy="890271"/>
            <a:chOff x="0" y="-28575"/>
            <a:chExt cx="9182100" cy="1187027"/>
          </a:xfrm>
        </p:grpSpPr>
        <p:sp>
          <p:nvSpPr>
            <p:cNvPr id="468" name="Google Shape;468;p26"/>
            <p:cNvSpPr txBox="1"/>
            <p:nvPr/>
          </p:nvSpPr>
          <p:spPr>
            <a:xfrm>
              <a:off x="0" y="-28575"/>
              <a:ext cx="9182100" cy="508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Email </a:t>
              </a:r>
              <a:endParaRPr/>
            </a:p>
          </p:txBody>
        </p:sp>
        <p:sp>
          <p:nvSpPr>
            <p:cNvPr id="469" name="Google Shape;469;p26"/>
            <p:cNvSpPr txBox="1"/>
            <p:nvPr/>
          </p:nvSpPr>
          <p:spPr>
            <a:xfrm>
              <a:off x="0" y="649817"/>
              <a:ext cx="9182100" cy="508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hello@reallygreatsite.com</a:t>
              </a:r>
              <a:endParaRPr/>
            </a:p>
          </p:txBody>
        </p:sp>
      </p:grpSp>
      <p:grpSp>
        <p:nvGrpSpPr>
          <p:cNvPr id="470" name="Google Shape;470;p26"/>
          <p:cNvGrpSpPr/>
          <p:nvPr/>
        </p:nvGrpSpPr>
        <p:grpSpPr>
          <a:xfrm>
            <a:off x="1028700" y="7005503"/>
            <a:ext cx="6886575" cy="890307"/>
            <a:chOff x="0" y="-28575"/>
            <a:chExt cx="9182100" cy="1187076"/>
          </a:xfrm>
        </p:grpSpPr>
        <p:sp>
          <p:nvSpPr>
            <p:cNvPr id="471" name="Google Shape;471;p26"/>
            <p:cNvSpPr txBox="1"/>
            <p:nvPr/>
          </p:nvSpPr>
          <p:spPr>
            <a:xfrm>
              <a:off x="0" y="-28575"/>
              <a:ext cx="9182100" cy="508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Social media</a:t>
              </a:r>
              <a:endParaRPr/>
            </a:p>
          </p:txBody>
        </p:sp>
        <p:sp>
          <p:nvSpPr>
            <p:cNvPr id="472" name="Google Shape;472;p26"/>
            <p:cNvSpPr txBox="1"/>
            <p:nvPr/>
          </p:nvSpPr>
          <p:spPr>
            <a:xfrm>
              <a:off x="0" y="649866"/>
              <a:ext cx="9182100" cy="508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@reallygreatsite</a:t>
              </a:r>
              <a:endParaRPr/>
            </a:p>
          </p:txBody>
        </p:sp>
      </p:grpSp>
      <p:grpSp>
        <p:nvGrpSpPr>
          <p:cNvPr id="473" name="Google Shape;473;p26"/>
          <p:cNvGrpSpPr/>
          <p:nvPr/>
        </p:nvGrpSpPr>
        <p:grpSpPr>
          <a:xfrm>
            <a:off x="1028700" y="8367993"/>
            <a:ext cx="6886575" cy="890307"/>
            <a:chOff x="0" y="-28575"/>
            <a:chExt cx="9182100" cy="1187076"/>
          </a:xfrm>
        </p:grpSpPr>
        <p:sp>
          <p:nvSpPr>
            <p:cNvPr id="474" name="Google Shape;474;p26"/>
            <p:cNvSpPr txBox="1"/>
            <p:nvPr/>
          </p:nvSpPr>
          <p:spPr>
            <a:xfrm>
              <a:off x="0" y="-28575"/>
              <a:ext cx="9182100" cy="508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Contact number</a:t>
              </a:r>
              <a:endParaRPr/>
            </a:p>
          </p:txBody>
        </p:sp>
        <p:sp>
          <p:nvSpPr>
            <p:cNvPr id="475" name="Google Shape;475;p26"/>
            <p:cNvSpPr txBox="1"/>
            <p:nvPr/>
          </p:nvSpPr>
          <p:spPr>
            <a:xfrm>
              <a:off x="0" y="649866"/>
              <a:ext cx="9182100" cy="508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123-456-7890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7"/>
          <p:cNvGrpSpPr/>
          <p:nvPr/>
        </p:nvGrpSpPr>
        <p:grpSpPr>
          <a:xfrm>
            <a:off x="714865" y="2192041"/>
            <a:ext cx="5097641" cy="7508818"/>
            <a:chOff x="0" y="-28575"/>
            <a:chExt cx="1342589" cy="1977631"/>
          </a:xfrm>
        </p:grpSpPr>
        <p:sp>
          <p:nvSpPr>
            <p:cNvPr id="481" name="Google Shape;481;p2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106311" y="0"/>
                  </a:moveTo>
                  <a:lnTo>
                    <a:pt x="1236278" y="0"/>
                  </a:lnTo>
                  <a:cubicBezTo>
                    <a:pt x="1264473" y="0"/>
                    <a:pt x="1291514" y="11201"/>
                    <a:pt x="1311451" y="31138"/>
                  </a:cubicBezTo>
                  <a:cubicBezTo>
                    <a:pt x="1331388" y="51075"/>
                    <a:pt x="1342589" y="78115"/>
                    <a:pt x="1342589" y="106311"/>
                  </a:cubicBezTo>
                  <a:lnTo>
                    <a:pt x="1342589" y="1842745"/>
                  </a:lnTo>
                  <a:cubicBezTo>
                    <a:pt x="1342589" y="1901459"/>
                    <a:pt x="1294992" y="1949056"/>
                    <a:pt x="1236278" y="1949056"/>
                  </a:cubicBezTo>
                  <a:lnTo>
                    <a:pt x="106311" y="1949056"/>
                  </a:lnTo>
                  <a:cubicBezTo>
                    <a:pt x="47597" y="1949056"/>
                    <a:pt x="0" y="1901459"/>
                    <a:pt x="0" y="1842745"/>
                  </a:cubicBezTo>
                  <a:lnTo>
                    <a:pt x="0" y="106311"/>
                  </a:lnTo>
                  <a:cubicBezTo>
                    <a:pt x="0" y="47597"/>
                    <a:pt x="47597" y="0"/>
                    <a:pt x="10631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7"/>
            <p:cNvSpPr txBox="1"/>
            <p:nvPr/>
          </p:nvSpPr>
          <p:spPr>
            <a:xfrm>
              <a:off x="0" y="-28575"/>
              <a:ext cx="134258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27"/>
          <p:cNvGrpSpPr/>
          <p:nvPr/>
        </p:nvGrpSpPr>
        <p:grpSpPr>
          <a:xfrm>
            <a:off x="6060156" y="2192041"/>
            <a:ext cx="11512980" cy="7508818"/>
            <a:chOff x="0" y="-28575"/>
            <a:chExt cx="3032225" cy="1977631"/>
          </a:xfrm>
        </p:grpSpPr>
        <p:sp>
          <p:nvSpPr>
            <p:cNvPr id="484" name="Google Shape;484;p27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47072" y="0"/>
                  </a:moveTo>
                  <a:lnTo>
                    <a:pt x="2985153" y="0"/>
                  </a:lnTo>
                  <a:cubicBezTo>
                    <a:pt x="2997638" y="0"/>
                    <a:pt x="3009610" y="4959"/>
                    <a:pt x="3018438" y="13787"/>
                  </a:cubicBezTo>
                  <a:cubicBezTo>
                    <a:pt x="3027266" y="22615"/>
                    <a:pt x="3032225" y="34587"/>
                    <a:pt x="3032225" y="47072"/>
                  </a:cubicBezTo>
                  <a:lnTo>
                    <a:pt x="3032225" y="1901984"/>
                  </a:lnTo>
                  <a:cubicBezTo>
                    <a:pt x="3032225" y="1914469"/>
                    <a:pt x="3027266" y="1926442"/>
                    <a:pt x="3018438" y="1935269"/>
                  </a:cubicBezTo>
                  <a:cubicBezTo>
                    <a:pt x="3009610" y="1944097"/>
                    <a:pt x="2997638" y="1949056"/>
                    <a:pt x="2985153" y="1949056"/>
                  </a:cubicBezTo>
                  <a:lnTo>
                    <a:pt x="47072" y="1949056"/>
                  </a:lnTo>
                  <a:cubicBezTo>
                    <a:pt x="34587" y="1949056"/>
                    <a:pt x="22615" y="1944097"/>
                    <a:pt x="13787" y="1935269"/>
                  </a:cubicBezTo>
                  <a:cubicBezTo>
                    <a:pt x="4959" y="1926442"/>
                    <a:pt x="0" y="1914469"/>
                    <a:pt x="0" y="1901984"/>
                  </a:cubicBezTo>
                  <a:lnTo>
                    <a:pt x="0" y="47072"/>
                  </a:lnTo>
                  <a:cubicBezTo>
                    <a:pt x="0" y="34587"/>
                    <a:pt x="4959" y="22615"/>
                    <a:pt x="13787" y="13787"/>
                  </a:cubicBezTo>
                  <a:cubicBezTo>
                    <a:pt x="22615" y="4959"/>
                    <a:pt x="34587" y="0"/>
                    <a:pt x="4707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7"/>
            <p:cNvSpPr txBox="1"/>
            <p:nvPr/>
          </p:nvSpPr>
          <p:spPr>
            <a:xfrm>
              <a:off x="0" y="-28575"/>
              <a:ext cx="3032225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487" name="Google Shape;48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E3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9" name="Google Shape;489;p27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490" name="Google Shape;49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C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2" name="Google Shape;492;p27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493" name="Google Shape;49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2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5" name="Google Shape;495;p27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496" name="Google Shape;49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C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27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499" name="Google Shape;49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7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27"/>
          <p:cNvGrpSpPr/>
          <p:nvPr/>
        </p:nvGrpSpPr>
        <p:grpSpPr>
          <a:xfrm>
            <a:off x="1104558" y="2629068"/>
            <a:ext cx="4318255" cy="781785"/>
            <a:chOff x="0" y="-185829"/>
            <a:chExt cx="5757674" cy="1042379"/>
          </a:xfrm>
        </p:grpSpPr>
        <p:grpSp>
          <p:nvGrpSpPr>
            <p:cNvPr id="502" name="Google Shape;502;p27"/>
            <p:cNvGrpSpPr/>
            <p:nvPr/>
          </p:nvGrpSpPr>
          <p:grpSpPr>
            <a:xfrm>
              <a:off x="0" y="-185829"/>
              <a:ext cx="5757674" cy="1042379"/>
              <a:chOff x="0" y="-57150"/>
              <a:chExt cx="1770719" cy="320574"/>
            </a:xfrm>
          </p:grpSpPr>
          <p:sp>
            <p:nvSpPr>
              <p:cNvPr id="503" name="Google Shape;503;p27"/>
              <p:cNvSpPr/>
              <p:nvPr/>
            </p:nvSpPr>
            <p:spPr>
              <a:xfrm>
                <a:off x="0" y="0"/>
                <a:ext cx="1770719" cy="263424"/>
              </a:xfrm>
              <a:custGeom>
                <a:rect b="b" l="l" r="r" t="t"/>
                <a:pathLst>
                  <a:path extrusionOk="0" h="263424" w="1770719">
                    <a:moveTo>
                      <a:pt x="131712" y="0"/>
                    </a:moveTo>
                    <a:lnTo>
                      <a:pt x="1639007" y="0"/>
                    </a:lnTo>
                    <a:cubicBezTo>
                      <a:pt x="1673939" y="0"/>
                      <a:pt x="1707441" y="13877"/>
                      <a:pt x="1732141" y="38578"/>
                    </a:cubicBezTo>
                    <a:cubicBezTo>
                      <a:pt x="1756842" y="63278"/>
                      <a:pt x="1770719" y="96780"/>
                      <a:pt x="1770719" y="131712"/>
                    </a:cubicBezTo>
                    <a:lnTo>
                      <a:pt x="1770719" y="131712"/>
                    </a:lnTo>
                    <a:cubicBezTo>
                      <a:pt x="1770719" y="204455"/>
                      <a:pt x="1711749" y="263424"/>
                      <a:pt x="1639007" y="263424"/>
                    </a:cubicBezTo>
                    <a:lnTo>
                      <a:pt x="131712" y="263424"/>
                    </a:lnTo>
                    <a:cubicBezTo>
                      <a:pt x="96780" y="263424"/>
                      <a:pt x="63278" y="249547"/>
                      <a:pt x="38578" y="224846"/>
                    </a:cubicBezTo>
                    <a:cubicBezTo>
                      <a:pt x="13877" y="200146"/>
                      <a:pt x="0" y="166644"/>
                      <a:pt x="0" y="131712"/>
                    </a:cubicBezTo>
                    <a:lnTo>
                      <a:pt x="0" y="131712"/>
                    </a:lnTo>
                    <a:cubicBezTo>
                      <a:pt x="0" y="96780"/>
                      <a:pt x="13877" y="63278"/>
                      <a:pt x="38578" y="38578"/>
                    </a:cubicBezTo>
                    <a:cubicBezTo>
                      <a:pt x="63278" y="13877"/>
                      <a:pt x="96780" y="0"/>
                      <a:pt x="1317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27"/>
              <p:cNvSpPr txBox="1"/>
              <p:nvPr/>
            </p:nvSpPr>
            <p:spPr>
              <a:xfrm>
                <a:off x="0" y="-57150"/>
                <a:ext cx="1770719" cy="320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5" name="Google Shape;505;p27"/>
            <p:cNvSpPr txBox="1"/>
            <p:nvPr/>
          </p:nvSpPr>
          <p:spPr>
            <a:xfrm>
              <a:off x="2072704" y="88338"/>
              <a:ext cx="1612266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Fonts</a:t>
              </a:r>
              <a:endParaRPr/>
            </a:p>
          </p:txBody>
        </p:sp>
      </p:grpSp>
      <p:grpSp>
        <p:nvGrpSpPr>
          <p:cNvPr id="506" name="Google Shape;506;p27"/>
          <p:cNvGrpSpPr/>
          <p:nvPr/>
        </p:nvGrpSpPr>
        <p:grpSpPr>
          <a:xfrm>
            <a:off x="1104558" y="7188649"/>
            <a:ext cx="4318255" cy="781785"/>
            <a:chOff x="0" y="-57150"/>
            <a:chExt cx="1770719" cy="320574"/>
          </a:xfrm>
        </p:grpSpPr>
        <p:sp>
          <p:nvSpPr>
            <p:cNvPr id="507" name="Google Shape;507;p27"/>
            <p:cNvSpPr/>
            <p:nvPr/>
          </p:nvSpPr>
          <p:spPr>
            <a:xfrm>
              <a:off x="0" y="0"/>
              <a:ext cx="1770719" cy="263424"/>
            </a:xfrm>
            <a:custGeom>
              <a:rect b="b" l="l" r="r" t="t"/>
              <a:pathLst>
                <a:path extrusionOk="0" h="263424" w="1770719">
                  <a:moveTo>
                    <a:pt x="131712" y="0"/>
                  </a:moveTo>
                  <a:lnTo>
                    <a:pt x="1639007" y="0"/>
                  </a:lnTo>
                  <a:cubicBezTo>
                    <a:pt x="1673939" y="0"/>
                    <a:pt x="1707441" y="13877"/>
                    <a:pt x="1732141" y="38578"/>
                  </a:cubicBezTo>
                  <a:cubicBezTo>
                    <a:pt x="1756842" y="63278"/>
                    <a:pt x="1770719" y="96780"/>
                    <a:pt x="1770719" y="131712"/>
                  </a:cubicBezTo>
                  <a:lnTo>
                    <a:pt x="1770719" y="131712"/>
                  </a:lnTo>
                  <a:cubicBezTo>
                    <a:pt x="1770719" y="204455"/>
                    <a:pt x="1711749" y="263424"/>
                    <a:pt x="1639007" y="263424"/>
                  </a:cubicBezTo>
                  <a:lnTo>
                    <a:pt x="131712" y="263424"/>
                  </a:lnTo>
                  <a:cubicBezTo>
                    <a:pt x="96780" y="263424"/>
                    <a:pt x="63278" y="249547"/>
                    <a:pt x="38578" y="224846"/>
                  </a:cubicBezTo>
                  <a:cubicBezTo>
                    <a:pt x="13877" y="200146"/>
                    <a:pt x="0" y="166644"/>
                    <a:pt x="0" y="131712"/>
                  </a:cubicBezTo>
                  <a:lnTo>
                    <a:pt x="0" y="131712"/>
                  </a:lnTo>
                  <a:cubicBezTo>
                    <a:pt x="0" y="96780"/>
                    <a:pt x="13877" y="63278"/>
                    <a:pt x="38578" y="38578"/>
                  </a:cubicBezTo>
                  <a:cubicBezTo>
                    <a:pt x="63278" y="13877"/>
                    <a:pt x="96780" y="0"/>
                    <a:pt x="13171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7"/>
            <p:cNvSpPr txBox="1"/>
            <p:nvPr/>
          </p:nvSpPr>
          <p:spPr>
            <a:xfrm>
              <a:off x="0" y="-57150"/>
              <a:ext cx="1770719" cy="320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27"/>
          <p:cNvGrpSpPr/>
          <p:nvPr/>
        </p:nvGrpSpPr>
        <p:grpSpPr>
          <a:xfrm>
            <a:off x="6825419" y="2629068"/>
            <a:ext cx="10199332" cy="781785"/>
            <a:chOff x="0" y="-57150"/>
            <a:chExt cx="4182279" cy="320574"/>
          </a:xfrm>
        </p:grpSpPr>
        <p:sp>
          <p:nvSpPr>
            <p:cNvPr id="510" name="Google Shape;510;p27"/>
            <p:cNvSpPr/>
            <p:nvPr/>
          </p:nvSpPr>
          <p:spPr>
            <a:xfrm>
              <a:off x="0" y="0"/>
              <a:ext cx="4182279" cy="263424"/>
            </a:xfrm>
            <a:custGeom>
              <a:rect b="b" l="l" r="r" t="t"/>
              <a:pathLst>
                <a:path extrusionOk="0" h="263424" w="4182279">
                  <a:moveTo>
                    <a:pt x="75906" y="0"/>
                  </a:moveTo>
                  <a:lnTo>
                    <a:pt x="4106373" y="0"/>
                  </a:lnTo>
                  <a:cubicBezTo>
                    <a:pt x="4148295" y="0"/>
                    <a:pt x="4182279" y="33984"/>
                    <a:pt x="4182279" y="75906"/>
                  </a:cubicBezTo>
                  <a:lnTo>
                    <a:pt x="4182279" y="187518"/>
                  </a:lnTo>
                  <a:cubicBezTo>
                    <a:pt x="4182279" y="229440"/>
                    <a:pt x="4148295" y="263424"/>
                    <a:pt x="4106373" y="263424"/>
                  </a:cubicBezTo>
                  <a:lnTo>
                    <a:pt x="75906" y="263424"/>
                  </a:lnTo>
                  <a:cubicBezTo>
                    <a:pt x="33984" y="263424"/>
                    <a:pt x="0" y="229440"/>
                    <a:pt x="0" y="187518"/>
                  </a:cubicBezTo>
                  <a:lnTo>
                    <a:pt x="0" y="75906"/>
                  </a:lnTo>
                  <a:cubicBezTo>
                    <a:pt x="0" y="33984"/>
                    <a:pt x="33984" y="0"/>
                    <a:pt x="7590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7"/>
            <p:cNvSpPr txBox="1"/>
            <p:nvPr/>
          </p:nvSpPr>
          <p:spPr>
            <a:xfrm>
              <a:off x="0" y="-57150"/>
              <a:ext cx="4182279" cy="320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27"/>
          <p:cNvSpPr/>
          <p:nvPr/>
        </p:nvSpPr>
        <p:spPr>
          <a:xfrm>
            <a:off x="6825419" y="3954421"/>
            <a:ext cx="2318581" cy="2301718"/>
          </a:xfrm>
          <a:custGeom>
            <a:rect b="b" l="l" r="r" t="t"/>
            <a:pathLst>
              <a:path extrusionOk="0" h="2301718" w="2318581">
                <a:moveTo>
                  <a:pt x="0" y="0"/>
                </a:moveTo>
                <a:lnTo>
                  <a:pt x="2318581" y="0"/>
                </a:lnTo>
                <a:lnTo>
                  <a:pt x="2318581" y="2301718"/>
                </a:lnTo>
                <a:lnTo>
                  <a:pt x="0" y="2301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27"/>
          <p:cNvSpPr/>
          <p:nvPr/>
        </p:nvSpPr>
        <p:spPr>
          <a:xfrm>
            <a:off x="6841206" y="6660766"/>
            <a:ext cx="2330211" cy="2169215"/>
          </a:xfrm>
          <a:custGeom>
            <a:rect b="b" l="l" r="r" t="t"/>
            <a:pathLst>
              <a:path extrusionOk="0" h="2169215" w="2330211">
                <a:moveTo>
                  <a:pt x="0" y="0"/>
                </a:moveTo>
                <a:lnTo>
                  <a:pt x="2330211" y="0"/>
                </a:lnTo>
                <a:lnTo>
                  <a:pt x="2330211" y="2169215"/>
                </a:lnTo>
                <a:lnTo>
                  <a:pt x="0" y="21692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27"/>
          <p:cNvSpPr/>
          <p:nvPr/>
        </p:nvSpPr>
        <p:spPr>
          <a:xfrm>
            <a:off x="9657306" y="4060077"/>
            <a:ext cx="2336836" cy="2090406"/>
          </a:xfrm>
          <a:custGeom>
            <a:rect b="b" l="l" r="r" t="t"/>
            <a:pathLst>
              <a:path extrusionOk="0" h="2090406" w="2336836">
                <a:moveTo>
                  <a:pt x="0" y="0"/>
                </a:moveTo>
                <a:lnTo>
                  <a:pt x="2336836" y="0"/>
                </a:lnTo>
                <a:lnTo>
                  <a:pt x="2336836" y="2090406"/>
                </a:lnTo>
                <a:lnTo>
                  <a:pt x="0" y="2090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27"/>
          <p:cNvSpPr/>
          <p:nvPr/>
        </p:nvSpPr>
        <p:spPr>
          <a:xfrm>
            <a:off x="9429318" y="6564620"/>
            <a:ext cx="2740146" cy="2361508"/>
          </a:xfrm>
          <a:custGeom>
            <a:rect b="b" l="l" r="r" t="t"/>
            <a:pathLst>
              <a:path extrusionOk="0" h="2361508" w="2740146">
                <a:moveTo>
                  <a:pt x="0" y="0"/>
                </a:moveTo>
                <a:lnTo>
                  <a:pt x="2740146" y="0"/>
                </a:lnTo>
                <a:lnTo>
                  <a:pt x="2740146" y="2361507"/>
                </a:lnTo>
                <a:lnTo>
                  <a:pt x="0" y="2361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7"/>
          <p:cNvSpPr/>
          <p:nvPr/>
        </p:nvSpPr>
        <p:spPr>
          <a:xfrm>
            <a:off x="12507447" y="4116044"/>
            <a:ext cx="2198302" cy="1978472"/>
          </a:xfrm>
          <a:custGeom>
            <a:rect b="b" l="l" r="r" t="t"/>
            <a:pathLst>
              <a:path extrusionOk="0" h="1978472" w="2198302">
                <a:moveTo>
                  <a:pt x="0" y="0"/>
                </a:moveTo>
                <a:lnTo>
                  <a:pt x="2198303" y="0"/>
                </a:lnTo>
                <a:lnTo>
                  <a:pt x="2198303" y="1978472"/>
                </a:lnTo>
                <a:lnTo>
                  <a:pt x="0" y="1978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7"/>
          <p:cNvSpPr/>
          <p:nvPr/>
        </p:nvSpPr>
        <p:spPr>
          <a:xfrm>
            <a:off x="15219055" y="4178850"/>
            <a:ext cx="1805696" cy="1852860"/>
          </a:xfrm>
          <a:custGeom>
            <a:rect b="b" l="l" r="r" t="t"/>
            <a:pathLst>
              <a:path extrusionOk="0" h="1852860" w="1805696">
                <a:moveTo>
                  <a:pt x="0" y="0"/>
                </a:moveTo>
                <a:lnTo>
                  <a:pt x="1805696" y="0"/>
                </a:lnTo>
                <a:lnTo>
                  <a:pt x="1805696" y="1852860"/>
                </a:lnTo>
                <a:lnTo>
                  <a:pt x="0" y="1852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27"/>
          <p:cNvSpPr/>
          <p:nvPr/>
        </p:nvSpPr>
        <p:spPr>
          <a:xfrm>
            <a:off x="12427364" y="6837228"/>
            <a:ext cx="2344977" cy="1816292"/>
          </a:xfrm>
          <a:custGeom>
            <a:rect b="b" l="l" r="r" t="t"/>
            <a:pathLst>
              <a:path extrusionOk="0" h="1816292" w="2344977">
                <a:moveTo>
                  <a:pt x="0" y="0"/>
                </a:moveTo>
                <a:lnTo>
                  <a:pt x="2344978" y="0"/>
                </a:lnTo>
                <a:lnTo>
                  <a:pt x="2344978" y="1816291"/>
                </a:lnTo>
                <a:lnTo>
                  <a:pt x="0" y="18162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27"/>
          <p:cNvSpPr/>
          <p:nvPr/>
        </p:nvSpPr>
        <p:spPr>
          <a:xfrm>
            <a:off x="15030242" y="6597451"/>
            <a:ext cx="2229058" cy="2295846"/>
          </a:xfrm>
          <a:custGeom>
            <a:rect b="b" l="l" r="r" t="t"/>
            <a:pathLst>
              <a:path extrusionOk="0" h="2295846" w="2229058">
                <a:moveTo>
                  <a:pt x="0" y="0"/>
                </a:moveTo>
                <a:lnTo>
                  <a:pt x="2229058" y="0"/>
                </a:lnTo>
                <a:lnTo>
                  <a:pt x="2229058" y="2295845"/>
                </a:lnTo>
                <a:lnTo>
                  <a:pt x="0" y="2295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27"/>
          <p:cNvSpPr txBox="1"/>
          <p:nvPr/>
        </p:nvSpPr>
        <p:spPr>
          <a:xfrm>
            <a:off x="1173043" y="3677553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uses the following free fonts:</a:t>
            </a:r>
            <a:endParaRPr/>
          </a:p>
        </p:txBody>
      </p:sp>
      <p:sp>
        <p:nvSpPr>
          <p:cNvPr id="521" name="Google Shape;521;p27"/>
          <p:cNvSpPr txBox="1"/>
          <p:nvPr/>
        </p:nvSpPr>
        <p:spPr>
          <a:xfrm>
            <a:off x="1116102" y="6770364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You can find these fonts online too.</a:t>
            </a:r>
            <a:endParaRPr/>
          </a:p>
        </p:txBody>
      </p:sp>
      <p:sp>
        <p:nvSpPr>
          <p:cNvPr id="522" name="Google Shape;522;p27"/>
          <p:cNvSpPr txBox="1"/>
          <p:nvPr/>
        </p:nvSpPr>
        <p:spPr>
          <a:xfrm>
            <a:off x="1688417" y="5024785"/>
            <a:ext cx="3150536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Inter</a:t>
            </a:r>
            <a:endParaRPr/>
          </a:p>
        </p:txBody>
      </p:sp>
      <p:sp>
        <p:nvSpPr>
          <p:cNvPr id="523" name="Google Shape;523;p27"/>
          <p:cNvSpPr txBox="1"/>
          <p:nvPr/>
        </p:nvSpPr>
        <p:spPr>
          <a:xfrm>
            <a:off x="1523971" y="6004102"/>
            <a:ext cx="3479429" cy="273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Inter</a:t>
            </a:r>
            <a:endParaRPr/>
          </a:p>
        </p:txBody>
      </p:sp>
      <p:sp>
        <p:nvSpPr>
          <p:cNvPr id="524" name="Google Shape;524;p27"/>
          <p:cNvSpPr txBox="1"/>
          <p:nvPr/>
        </p:nvSpPr>
        <p:spPr>
          <a:xfrm>
            <a:off x="2319155" y="4702216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TITLES:</a:t>
            </a:r>
            <a:endParaRPr/>
          </a:p>
        </p:txBody>
      </p:sp>
      <p:sp>
        <p:nvSpPr>
          <p:cNvPr id="525" name="Google Shape;525;p27"/>
          <p:cNvSpPr txBox="1"/>
          <p:nvPr/>
        </p:nvSpPr>
        <p:spPr>
          <a:xfrm>
            <a:off x="2319155" y="5702908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BODY TEXT:</a:t>
            </a:r>
            <a:endParaRPr/>
          </a:p>
        </p:txBody>
      </p:sp>
      <p:sp>
        <p:nvSpPr>
          <p:cNvPr id="526" name="Google Shape;526;p27"/>
          <p:cNvSpPr txBox="1"/>
          <p:nvPr/>
        </p:nvSpPr>
        <p:spPr>
          <a:xfrm>
            <a:off x="1249355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#ED7843</a:t>
            </a:r>
            <a:endParaRPr/>
          </a:p>
        </p:txBody>
      </p:sp>
      <p:sp>
        <p:nvSpPr>
          <p:cNvPr id="527" name="Google Shape;527;p27"/>
          <p:cNvSpPr txBox="1"/>
          <p:nvPr/>
        </p:nvSpPr>
        <p:spPr>
          <a:xfrm>
            <a:off x="2064714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#ED7843</a:t>
            </a:r>
            <a:endParaRPr/>
          </a:p>
        </p:txBody>
      </p:sp>
      <p:sp>
        <p:nvSpPr>
          <p:cNvPr id="528" name="Google Shape;528;p27"/>
          <p:cNvSpPr txBox="1"/>
          <p:nvPr/>
        </p:nvSpPr>
        <p:spPr>
          <a:xfrm>
            <a:off x="2943011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#ED7843</a:t>
            </a:r>
            <a:endParaRPr/>
          </a:p>
        </p:txBody>
      </p:sp>
      <p:sp>
        <p:nvSpPr>
          <p:cNvPr id="529" name="Google Shape;529;p27"/>
          <p:cNvSpPr txBox="1"/>
          <p:nvPr/>
        </p:nvSpPr>
        <p:spPr>
          <a:xfrm>
            <a:off x="3819515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#ED7843</a:t>
            </a:r>
            <a:endParaRPr/>
          </a:p>
        </p:txBody>
      </p:sp>
      <p:sp>
        <p:nvSpPr>
          <p:cNvPr id="530" name="Google Shape;530;p27"/>
          <p:cNvSpPr txBox="1"/>
          <p:nvPr/>
        </p:nvSpPr>
        <p:spPr>
          <a:xfrm>
            <a:off x="4696916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#ED7843</a:t>
            </a:r>
            <a:endParaRPr/>
          </a:p>
        </p:txBody>
      </p:sp>
      <p:sp>
        <p:nvSpPr>
          <p:cNvPr id="531" name="Google Shape;531;p27"/>
          <p:cNvSpPr txBox="1"/>
          <p:nvPr/>
        </p:nvSpPr>
        <p:spPr>
          <a:xfrm>
            <a:off x="3800933" y="1719479"/>
            <a:ext cx="10686133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532" name="Google Shape;532;p27"/>
          <p:cNvSpPr txBox="1"/>
          <p:nvPr/>
        </p:nvSpPr>
        <p:spPr>
          <a:xfrm>
            <a:off x="5469973" y="719491"/>
            <a:ext cx="7348055" cy="963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Resource Page</a:t>
            </a:r>
            <a:endParaRPr/>
          </a:p>
        </p:txBody>
      </p:sp>
      <p:sp>
        <p:nvSpPr>
          <p:cNvPr id="533" name="Google Shape;533;p27"/>
          <p:cNvSpPr txBox="1"/>
          <p:nvPr/>
        </p:nvSpPr>
        <p:spPr>
          <a:xfrm>
            <a:off x="2659085" y="7379987"/>
            <a:ext cx="1209200" cy="48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Colors</a:t>
            </a:r>
            <a:endParaRPr/>
          </a:p>
        </p:txBody>
      </p:sp>
      <p:sp>
        <p:nvSpPr>
          <p:cNvPr id="534" name="Google Shape;534;p27"/>
          <p:cNvSpPr txBox="1"/>
          <p:nvPr/>
        </p:nvSpPr>
        <p:spPr>
          <a:xfrm>
            <a:off x="8846075" y="2820407"/>
            <a:ext cx="6158021" cy="48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Design Elements / Icons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6E367"/>
            </a:gs>
            <a:gs pos="100000">
              <a:srgbClr val="EAEC47"/>
            </a:gs>
          </a:gsLst>
          <a:lin ang="5400000" scaled="0"/>
        </a:gra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28"/>
          <p:cNvGrpSpPr/>
          <p:nvPr/>
        </p:nvGrpSpPr>
        <p:grpSpPr>
          <a:xfrm>
            <a:off x="401030" y="250330"/>
            <a:ext cx="11660280" cy="9684001"/>
            <a:chOff x="0" y="-28575"/>
            <a:chExt cx="3071000" cy="2550502"/>
          </a:xfrm>
        </p:grpSpPr>
        <p:sp>
          <p:nvSpPr>
            <p:cNvPr id="540" name="Google Shape;540;p28"/>
            <p:cNvSpPr/>
            <p:nvPr/>
          </p:nvSpPr>
          <p:spPr>
            <a:xfrm>
              <a:off x="0" y="0"/>
              <a:ext cx="3071000" cy="2521927"/>
            </a:xfrm>
            <a:custGeom>
              <a:rect b="b" l="l" r="r" t="t"/>
              <a:pathLst>
                <a:path extrusionOk="0" h="2521927" w="3071000">
                  <a:moveTo>
                    <a:pt x="46477" y="0"/>
                  </a:moveTo>
                  <a:lnTo>
                    <a:pt x="3024523" y="0"/>
                  </a:lnTo>
                  <a:cubicBezTo>
                    <a:pt x="3036849" y="0"/>
                    <a:pt x="3048671" y="4897"/>
                    <a:pt x="3057387" y="13613"/>
                  </a:cubicBezTo>
                  <a:cubicBezTo>
                    <a:pt x="3066103" y="22329"/>
                    <a:pt x="3071000" y="34151"/>
                    <a:pt x="3071000" y="46477"/>
                  </a:cubicBezTo>
                  <a:lnTo>
                    <a:pt x="3071000" y="2475450"/>
                  </a:lnTo>
                  <a:cubicBezTo>
                    <a:pt x="3071000" y="2487776"/>
                    <a:pt x="3066103" y="2499598"/>
                    <a:pt x="3057387" y="2508314"/>
                  </a:cubicBezTo>
                  <a:cubicBezTo>
                    <a:pt x="3048671" y="2517030"/>
                    <a:pt x="3036849" y="2521927"/>
                    <a:pt x="3024523" y="2521927"/>
                  </a:cubicBezTo>
                  <a:lnTo>
                    <a:pt x="46477" y="2521927"/>
                  </a:lnTo>
                  <a:cubicBezTo>
                    <a:pt x="34151" y="2521927"/>
                    <a:pt x="22329" y="2517030"/>
                    <a:pt x="13613" y="2508314"/>
                  </a:cubicBezTo>
                  <a:cubicBezTo>
                    <a:pt x="4897" y="2499598"/>
                    <a:pt x="0" y="2487776"/>
                    <a:pt x="0" y="2475450"/>
                  </a:cubicBezTo>
                  <a:lnTo>
                    <a:pt x="0" y="46477"/>
                  </a:lnTo>
                  <a:cubicBezTo>
                    <a:pt x="0" y="34151"/>
                    <a:pt x="4897" y="22329"/>
                    <a:pt x="13613" y="13613"/>
                  </a:cubicBezTo>
                  <a:cubicBezTo>
                    <a:pt x="22329" y="4897"/>
                    <a:pt x="34151" y="0"/>
                    <a:pt x="4647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8"/>
            <p:cNvSpPr txBox="1"/>
            <p:nvPr/>
          </p:nvSpPr>
          <p:spPr>
            <a:xfrm>
              <a:off x="0" y="-28575"/>
              <a:ext cx="3071000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2" name="Google Shape;542;p28"/>
          <p:cNvSpPr/>
          <p:nvPr/>
        </p:nvSpPr>
        <p:spPr>
          <a:xfrm>
            <a:off x="13128032" y="3693294"/>
            <a:ext cx="7033400" cy="7033400"/>
          </a:xfrm>
          <a:custGeom>
            <a:rect b="b" l="l" r="r" t="t"/>
            <a:pathLst>
              <a:path extrusionOk="0" h="7033400" w="7033400">
                <a:moveTo>
                  <a:pt x="0" y="0"/>
                </a:moveTo>
                <a:lnTo>
                  <a:pt x="7033400" y="0"/>
                </a:lnTo>
                <a:lnTo>
                  <a:pt x="7033400" y="7033400"/>
                </a:lnTo>
                <a:lnTo>
                  <a:pt x="0" y="7033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43" name="Google Shape;543;p28"/>
          <p:cNvCxnSpPr/>
          <p:nvPr/>
        </p:nvCxnSpPr>
        <p:spPr>
          <a:xfrm>
            <a:off x="1136880" y="8319288"/>
            <a:ext cx="1018850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4" name="Google Shape;544;p28"/>
          <p:cNvSpPr/>
          <p:nvPr/>
        </p:nvSpPr>
        <p:spPr>
          <a:xfrm>
            <a:off x="10237317" y="-1951073"/>
            <a:ext cx="6108400" cy="6291423"/>
          </a:xfrm>
          <a:custGeom>
            <a:rect b="b" l="l" r="r" t="t"/>
            <a:pathLst>
              <a:path extrusionOk="0" h="6291423" w="6108400">
                <a:moveTo>
                  <a:pt x="0" y="0"/>
                </a:moveTo>
                <a:lnTo>
                  <a:pt x="6108400" y="0"/>
                </a:lnTo>
                <a:lnTo>
                  <a:pt x="6108400" y="6291423"/>
                </a:lnTo>
                <a:lnTo>
                  <a:pt x="0" y="6291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28"/>
          <p:cNvSpPr txBox="1"/>
          <p:nvPr/>
        </p:nvSpPr>
        <p:spPr>
          <a:xfrm>
            <a:off x="1136880" y="2425656"/>
            <a:ext cx="7077887" cy="976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546" name="Google Shape;546;p28"/>
          <p:cNvSpPr txBox="1"/>
          <p:nvPr/>
        </p:nvSpPr>
        <p:spPr>
          <a:xfrm>
            <a:off x="1136880" y="8593878"/>
            <a:ext cx="4723447" cy="563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Happy designing!</a:t>
            </a:r>
            <a:endParaRPr/>
          </a:p>
        </p:txBody>
      </p:sp>
      <p:sp>
        <p:nvSpPr>
          <p:cNvPr id="547" name="Google Shape;547;p28"/>
          <p:cNvSpPr txBox="1"/>
          <p:nvPr/>
        </p:nvSpPr>
        <p:spPr>
          <a:xfrm>
            <a:off x="1136880" y="5704993"/>
            <a:ext cx="4118408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for the presentation template</a:t>
            </a:r>
            <a:endParaRPr/>
          </a:p>
        </p:txBody>
      </p:sp>
      <p:sp>
        <p:nvSpPr>
          <p:cNvPr id="548" name="Google Shape;548;p28"/>
          <p:cNvSpPr txBox="1"/>
          <p:nvPr/>
        </p:nvSpPr>
        <p:spPr>
          <a:xfrm>
            <a:off x="6231131" y="4550775"/>
            <a:ext cx="4974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Pexels, Pixabay</a:t>
            </a:r>
            <a:endParaRPr/>
          </a:p>
        </p:txBody>
      </p:sp>
      <p:sp>
        <p:nvSpPr>
          <p:cNvPr id="549" name="Google Shape;549;p28"/>
          <p:cNvSpPr txBox="1"/>
          <p:nvPr/>
        </p:nvSpPr>
        <p:spPr>
          <a:xfrm>
            <a:off x="6231131" y="5704993"/>
            <a:ext cx="4671253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for the photos</a:t>
            </a:r>
            <a:endParaRPr/>
          </a:p>
        </p:txBody>
      </p:sp>
      <p:sp>
        <p:nvSpPr>
          <p:cNvPr id="550" name="Google Shape;550;p28"/>
          <p:cNvSpPr txBox="1"/>
          <p:nvPr/>
        </p:nvSpPr>
        <p:spPr>
          <a:xfrm>
            <a:off x="1136880" y="1268687"/>
            <a:ext cx="10188501" cy="963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Credits</a:t>
            </a:r>
            <a:endParaRPr/>
          </a:p>
        </p:txBody>
      </p:sp>
      <p:pic>
        <p:nvPicPr>
          <p:cNvPr id="551" name="Google Shape;55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875" y="4340338"/>
            <a:ext cx="4154123" cy="104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"/>
          <p:cNvSpPr txBox="1"/>
          <p:nvPr/>
        </p:nvSpPr>
        <p:spPr>
          <a:xfrm>
            <a:off x="375503" y="419100"/>
            <a:ext cx="6629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Agenda</a:t>
            </a:r>
            <a:endParaRPr/>
          </a:p>
        </p:txBody>
      </p:sp>
      <p:grpSp>
        <p:nvGrpSpPr>
          <p:cNvPr id="172" name="Google Shape;172;p14"/>
          <p:cNvGrpSpPr/>
          <p:nvPr/>
        </p:nvGrpSpPr>
        <p:grpSpPr>
          <a:xfrm>
            <a:off x="375503" y="4162279"/>
            <a:ext cx="4217274" cy="5771988"/>
            <a:chOff x="0" y="-28575"/>
            <a:chExt cx="1104068" cy="1511087"/>
          </a:xfrm>
        </p:grpSpPr>
        <p:sp>
          <p:nvSpPr>
            <p:cNvPr id="173" name="Google Shape;173;p14"/>
            <p:cNvSpPr/>
            <p:nvPr/>
          </p:nvSpPr>
          <p:spPr>
            <a:xfrm>
              <a:off x="0" y="0"/>
              <a:ext cx="1104068" cy="1482512"/>
            </a:xfrm>
            <a:custGeom>
              <a:rect b="b" l="l" r="r" t="t"/>
              <a:pathLst>
                <a:path extrusionOk="0" h="1482512" w="1104068">
                  <a:moveTo>
                    <a:pt x="128503" y="0"/>
                  </a:moveTo>
                  <a:lnTo>
                    <a:pt x="975564" y="0"/>
                  </a:lnTo>
                  <a:cubicBezTo>
                    <a:pt x="1046535" y="0"/>
                    <a:pt x="1104068" y="57533"/>
                    <a:pt x="1104068" y="128503"/>
                  </a:cubicBezTo>
                  <a:lnTo>
                    <a:pt x="1104068" y="1354008"/>
                  </a:lnTo>
                  <a:cubicBezTo>
                    <a:pt x="1104068" y="1424979"/>
                    <a:pt x="1046535" y="1482512"/>
                    <a:pt x="975564" y="1482512"/>
                  </a:cubicBezTo>
                  <a:lnTo>
                    <a:pt x="128503" y="1482512"/>
                  </a:lnTo>
                  <a:cubicBezTo>
                    <a:pt x="57533" y="1482512"/>
                    <a:pt x="0" y="1424979"/>
                    <a:pt x="0" y="1354008"/>
                  </a:cubicBezTo>
                  <a:lnTo>
                    <a:pt x="0" y="128503"/>
                  </a:lnTo>
                  <a:cubicBezTo>
                    <a:pt x="0" y="57533"/>
                    <a:pt x="57533" y="0"/>
                    <a:pt x="128503" y="0"/>
                  </a:cubicBezTo>
                  <a:close/>
                </a:path>
              </a:pathLst>
            </a:custGeom>
            <a:gradFill>
              <a:gsLst>
                <a:gs pos="0">
                  <a:srgbClr val="76E367"/>
                </a:gs>
                <a:gs pos="100000">
                  <a:srgbClr val="EAEC47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4"/>
            <p:cNvSpPr txBox="1"/>
            <p:nvPr/>
          </p:nvSpPr>
          <p:spPr>
            <a:xfrm>
              <a:off x="0" y="-28575"/>
              <a:ext cx="1104068" cy="1511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4"/>
          <p:cNvSpPr txBox="1"/>
          <p:nvPr/>
        </p:nvSpPr>
        <p:spPr>
          <a:xfrm>
            <a:off x="843285" y="7875088"/>
            <a:ext cx="3281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Welcome message</a:t>
            </a:r>
            <a:endParaRPr sz="1000"/>
          </a:p>
        </p:txBody>
      </p:sp>
      <p:grpSp>
        <p:nvGrpSpPr>
          <p:cNvPr id="176" name="Google Shape;176;p14"/>
          <p:cNvGrpSpPr/>
          <p:nvPr/>
        </p:nvGrpSpPr>
        <p:grpSpPr>
          <a:xfrm>
            <a:off x="843285" y="4744769"/>
            <a:ext cx="1045112" cy="1045112"/>
            <a:chOff x="0" y="0"/>
            <a:chExt cx="812800" cy="812800"/>
          </a:xfrm>
        </p:grpSpPr>
        <p:sp>
          <p:nvSpPr>
            <p:cNvPr id="177" name="Google Shape;177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14"/>
          <p:cNvSpPr txBox="1"/>
          <p:nvPr/>
        </p:nvSpPr>
        <p:spPr>
          <a:xfrm>
            <a:off x="988313" y="5024438"/>
            <a:ext cx="75505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/>
          </a:p>
        </p:txBody>
      </p:sp>
      <p:grpSp>
        <p:nvGrpSpPr>
          <p:cNvPr id="180" name="Google Shape;180;p14"/>
          <p:cNvGrpSpPr/>
          <p:nvPr/>
        </p:nvGrpSpPr>
        <p:grpSpPr>
          <a:xfrm>
            <a:off x="13717994" y="4162279"/>
            <a:ext cx="4217274" cy="5771988"/>
            <a:chOff x="0" y="-28575"/>
            <a:chExt cx="1104068" cy="1511087"/>
          </a:xfrm>
        </p:grpSpPr>
        <p:sp>
          <p:nvSpPr>
            <p:cNvPr id="181" name="Google Shape;181;p14"/>
            <p:cNvSpPr/>
            <p:nvPr/>
          </p:nvSpPr>
          <p:spPr>
            <a:xfrm>
              <a:off x="0" y="0"/>
              <a:ext cx="1104068" cy="1482512"/>
            </a:xfrm>
            <a:custGeom>
              <a:rect b="b" l="l" r="r" t="t"/>
              <a:pathLst>
                <a:path extrusionOk="0" h="1482512" w="1104068">
                  <a:moveTo>
                    <a:pt x="128503" y="0"/>
                  </a:moveTo>
                  <a:lnTo>
                    <a:pt x="975564" y="0"/>
                  </a:lnTo>
                  <a:cubicBezTo>
                    <a:pt x="1046535" y="0"/>
                    <a:pt x="1104068" y="57533"/>
                    <a:pt x="1104068" y="128503"/>
                  </a:cubicBezTo>
                  <a:lnTo>
                    <a:pt x="1104068" y="1354008"/>
                  </a:lnTo>
                  <a:cubicBezTo>
                    <a:pt x="1104068" y="1424979"/>
                    <a:pt x="1046535" y="1482512"/>
                    <a:pt x="975564" y="1482512"/>
                  </a:cubicBezTo>
                  <a:lnTo>
                    <a:pt x="128503" y="1482512"/>
                  </a:lnTo>
                  <a:cubicBezTo>
                    <a:pt x="57533" y="1482512"/>
                    <a:pt x="0" y="1424979"/>
                    <a:pt x="0" y="1354008"/>
                  </a:cubicBezTo>
                  <a:lnTo>
                    <a:pt x="0" y="128503"/>
                  </a:lnTo>
                  <a:cubicBezTo>
                    <a:pt x="0" y="57533"/>
                    <a:pt x="57533" y="0"/>
                    <a:pt x="128503" y="0"/>
                  </a:cubicBezTo>
                  <a:close/>
                </a:path>
              </a:pathLst>
            </a:custGeom>
            <a:gradFill>
              <a:gsLst>
                <a:gs pos="0">
                  <a:srgbClr val="AF70FF"/>
                </a:gs>
                <a:gs pos="100000">
                  <a:srgbClr val="FF8CED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4"/>
            <p:cNvSpPr txBox="1"/>
            <p:nvPr/>
          </p:nvSpPr>
          <p:spPr>
            <a:xfrm>
              <a:off x="0" y="-28575"/>
              <a:ext cx="1104068" cy="1511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14"/>
          <p:cNvSpPr txBox="1"/>
          <p:nvPr/>
        </p:nvSpPr>
        <p:spPr>
          <a:xfrm>
            <a:off x="14185775" y="8541838"/>
            <a:ext cx="328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Next steps</a:t>
            </a:r>
            <a:endParaRPr sz="1000"/>
          </a:p>
        </p:txBody>
      </p:sp>
      <p:grpSp>
        <p:nvGrpSpPr>
          <p:cNvPr id="184" name="Google Shape;184;p14"/>
          <p:cNvGrpSpPr/>
          <p:nvPr/>
        </p:nvGrpSpPr>
        <p:grpSpPr>
          <a:xfrm>
            <a:off x="14185775" y="4744769"/>
            <a:ext cx="1045112" cy="1045112"/>
            <a:chOff x="0" y="0"/>
            <a:chExt cx="812800" cy="812800"/>
          </a:xfrm>
        </p:grpSpPr>
        <p:sp>
          <p:nvSpPr>
            <p:cNvPr id="185" name="Google Shape;185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14"/>
          <p:cNvSpPr txBox="1"/>
          <p:nvPr/>
        </p:nvSpPr>
        <p:spPr>
          <a:xfrm>
            <a:off x="14330804" y="5024437"/>
            <a:ext cx="75505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04</a:t>
            </a:r>
            <a:endParaRPr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4896266" y="4162279"/>
            <a:ext cx="4217274" cy="5771988"/>
            <a:chOff x="0" y="-28575"/>
            <a:chExt cx="1104068" cy="1511087"/>
          </a:xfrm>
        </p:grpSpPr>
        <p:sp>
          <p:nvSpPr>
            <p:cNvPr id="189" name="Google Shape;189;p14"/>
            <p:cNvSpPr/>
            <p:nvPr/>
          </p:nvSpPr>
          <p:spPr>
            <a:xfrm>
              <a:off x="0" y="0"/>
              <a:ext cx="1104068" cy="1482512"/>
            </a:xfrm>
            <a:custGeom>
              <a:rect b="b" l="l" r="r" t="t"/>
              <a:pathLst>
                <a:path extrusionOk="0" h="1482512" w="1104068">
                  <a:moveTo>
                    <a:pt x="128503" y="0"/>
                  </a:moveTo>
                  <a:lnTo>
                    <a:pt x="975564" y="0"/>
                  </a:lnTo>
                  <a:cubicBezTo>
                    <a:pt x="1046535" y="0"/>
                    <a:pt x="1104068" y="57533"/>
                    <a:pt x="1104068" y="128503"/>
                  </a:cubicBezTo>
                  <a:lnTo>
                    <a:pt x="1104068" y="1354008"/>
                  </a:lnTo>
                  <a:cubicBezTo>
                    <a:pt x="1104068" y="1424979"/>
                    <a:pt x="1046535" y="1482512"/>
                    <a:pt x="975564" y="1482512"/>
                  </a:cubicBezTo>
                  <a:lnTo>
                    <a:pt x="128503" y="1482512"/>
                  </a:lnTo>
                  <a:cubicBezTo>
                    <a:pt x="57533" y="1482512"/>
                    <a:pt x="0" y="1424979"/>
                    <a:pt x="0" y="1354008"/>
                  </a:cubicBezTo>
                  <a:lnTo>
                    <a:pt x="0" y="128503"/>
                  </a:lnTo>
                  <a:cubicBezTo>
                    <a:pt x="0" y="57533"/>
                    <a:pt x="57533" y="0"/>
                    <a:pt x="128503" y="0"/>
                  </a:cubicBezTo>
                  <a:close/>
                </a:path>
              </a:pathLst>
            </a:custGeom>
            <a:gradFill>
              <a:gsLst>
                <a:gs pos="0">
                  <a:srgbClr val="FF8C4C"/>
                </a:gs>
                <a:gs pos="100000">
                  <a:srgbClr val="FFE27B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 txBox="1"/>
            <p:nvPr/>
          </p:nvSpPr>
          <p:spPr>
            <a:xfrm>
              <a:off x="0" y="-28575"/>
              <a:ext cx="1104068" cy="1511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14"/>
          <p:cNvSpPr txBox="1"/>
          <p:nvPr/>
        </p:nvSpPr>
        <p:spPr>
          <a:xfrm>
            <a:off x="5364048" y="7875088"/>
            <a:ext cx="3281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Last year’s performance</a:t>
            </a:r>
            <a:endParaRPr sz="1000"/>
          </a:p>
        </p:txBody>
      </p:sp>
      <p:grpSp>
        <p:nvGrpSpPr>
          <p:cNvPr id="192" name="Google Shape;192;p14"/>
          <p:cNvGrpSpPr/>
          <p:nvPr/>
        </p:nvGrpSpPr>
        <p:grpSpPr>
          <a:xfrm>
            <a:off x="5364048" y="4744769"/>
            <a:ext cx="1045112" cy="1045112"/>
            <a:chOff x="0" y="0"/>
            <a:chExt cx="812800" cy="812800"/>
          </a:xfrm>
        </p:grpSpPr>
        <p:sp>
          <p:nvSpPr>
            <p:cNvPr id="193" name="Google Shape;193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14"/>
          <p:cNvSpPr txBox="1"/>
          <p:nvPr/>
        </p:nvSpPr>
        <p:spPr>
          <a:xfrm>
            <a:off x="5509076" y="5024438"/>
            <a:ext cx="75505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  <a:endParaRPr/>
          </a:p>
        </p:txBody>
      </p:sp>
      <p:grpSp>
        <p:nvGrpSpPr>
          <p:cNvPr id="196" name="Google Shape;196;p14"/>
          <p:cNvGrpSpPr/>
          <p:nvPr/>
        </p:nvGrpSpPr>
        <p:grpSpPr>
          <a:xfrm>
            <a:off x="9307130" y="4162279"/>
            <a:ext cx="4217274" cy="5771988"/>
            <a:chOff x="0" y="-28575"/>
            <a:chExt cx="1104068" cy="1511087"/>
          </a:xfrm>
        </p:grpSpPr>
        <p:sp>
          <p:nvSpPr>
            <p:cNvPr id="197" name="Google Shape;197;p14"/>
            <p:cNvSpPr/>
            <p:nvPr/>
          </p:nvSpPr>
          <p:spPr>
            <a:xfrm>
              <a:off x="0" y="0"/>
              <a:ext cx="1104068" cy="1482512"/>
            </a:xfrm>
            <a:custGeom>
              <a:rect b="b" l="l" r="r" t="t"/>
              <a:pathLst>
                <a:path extrusionOk="0" h="1482512" w="1104068">
                  <a:moveTo>
                    <a:pt x="128503" y="0"/>
                  </a:moveTo>
                  <a:lnTo>
                    <a:pt x="975564" y="0"/>
                  </a:lnTo>
                  <a:cubicBezTo>
                    <a:pt x="1046535" y="0"/>
                    <a:pt x="1104068" y="57533"/>
                    <a:pt x="1104068" y="128503"/>
                  </a:cubicBezTo>
                  <a:lnTo>
                    <a:pt x="1104068" y="1354008"/>
                  </a:lnTo>
                  <a:cubicBezTo>
                    <a:pt x="1104068" y="1424979"/>
                    <a:pt x="1046535" y="1482512"/>
                    <a:pt x="975564" y="1482512"/>
                  </a:cubicBezTo>
                  <a:lnTo>
                    <a:pt x="128503" y="1482512"/>
                  </a:lnTo>
                  <a:cubicBezTo>
                    <a:pt x="57533" y="1482512"/>
                    <a:pt x="0" y="1424979"/>
                    <a:pt x="0" y="1354008"/>
                  </a:cubicBezTo>
                  <a:lnTo>
                    <a:pt x="0" y="128503"/>
                  </a:lnTo>
                  <a:cubicBezTo>
                    <a:pt x="0" y="57533"/>
                    <a:pt x="57533" y="0"/>
                    <a:pt x="128503" y="0"/>
                  </a:cubicBezTo>
                  <a:close/>
                </a:path>
              </a:pathLst>
            </a:custGeom>
            <a:gradFill>
              <a:gsLst>
                <a:gs pos="0">
                  <a:srgbClr val="57C7FF"/>
                </a:gs>
                <a:gs pos="100000">
                  <a:srgbClr val="89FFF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 txBox="1"/>
            <p:nvPr/>
          </p:nvSpPr>
          <p:spPr>
            <a:xfrm>
              <a:off x="0" y="-28575"/>
              <a:ext cx="1104068" cy="1511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4"/>
          <p:cNvSpPr txBox="1"/>
          <p:nvPr/>
        </p:nvSpPr>
        <p:spPr>
          <a:xfrm>
            <a:off x="9774912" y="8541838"/>
            <a:ext cx="328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2035 vision</a:t>
            </a:r>
            <a:endParaRPr sz="1000"/>
          </a:p>
        </p:txBody>
      </p:sp>
      <p:grpSp>
        <p:nvGrpSpPr>
          <p:cNvPr id="200" name="Google Shape;200;p14"/>
          <p:cNvGrpSpPr/>
          <p:nvPr/>
        </p:nvGrpSpPr>
        <p:grpSpPr>
          <a:xfrm>
            <a:off x="9774912" y="4744769"/>
            <a:ext cx="1045112" cy="1045112"/>
            <a:chOff x="0" y="0"/>
            <a:chExt cx="812800" cy="812800"/>
          </a:xfrm>
        </p:grpSpPr>
        <p:sp>
          <p:nvSpPr>
            <p:cNvPr id="201" name="Google Shape;20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14"/>
          <p:cNvSpPr txBox="1"/>
          <p:nvPr/>
        </p:nvSpPr>
        <p:spPr>
          <a:xfrm>
            <a:off x="9919940" y="5024438"/>
            <a:ext cx="75505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15"/>
          <p:cNvGrpSpPr/>
          <p:nvPr/>
        </p:nvGrpSpPr>
        <p:grpSpPr>
          <a:xfrm>
            <a:off x="11850053" y="250324"/>
            <a:ext cx="6438004" cy="9684001"/>
            <a:chOff x="0" y="-28575"/>
            <a:chExt cx="2159607" cy="2550502"/>
          </a:xfrm>
        </p:grpSpPr>
        <p:sp>
          <p:nvSpPr>
            <p:cNvPr id="209" name="Google Shape;209;p15"/>
            <p:cNvSpPr/>
            <p:nvPr/>
          </p:nvSpPr>
          <p:spPr>
            <a:xfrm>
              <a:off x="0" y="0"/>
              <a:ext cx="2159607" cy="2521927"/>
            </a:xfrm>
            <a:custGeom>
              <a:rect b="b" l="l" r="r" t="t"/>
              <a:pathLst>
                <a:path extrusionOk="0" h="2521927" w="2159607">
                  <a:moveTo>
                    <a:pt x="66092" y="0"/>
                  </a:moveTo>
                  <a:lnTo>
                    <a:pt x="2093515" y="0"/>
                  </a:lnTo>
                  <a:cubicBezTo>
                    <a:pt x="2111044" y="0"/>
                    <a:pt x="2127854" y="6963"/>
                    <a:pt x="2140249" y="19358"/>
                  </a:cubicBezTo>
                  <a:cubicBezTo>
                    <a:pt x="2152643" y="31752"/>
                    <a:pt x="2159607" y="48563"/>
                    <a:pt x="2159607" y="66092"/>
                  </a:cubicBezTo>
                  <a:lnTo>
                    <a:pt x="2159607" y="2455835"/>
                  </a:lnTo>
                  <a:cubicBezTo>
                    <a:pt x="2159607" y="2473364"/>
                    <a:pt x="2152643" y="2490175"/>
                    <a:pt x="2140249" y="2502569"/>
                  </a:cubicBezTo>
                  <a:cubicBezTo>
                    <a:pt x="2127854" y="2514964"/>
                    <a:pt x="2111044" y="2521927"/>
                    <a:pt x="2093515" y="2521927"/>
                  </a:cubicBezTo>
                  <a:lnTo>
                    <a:pt x="66092" y="2521927"/>
                  </a:lnTo>
                  <a:cubicBezTo>
                    <a:pt x="48563" y="2521927"/>
                    <a:pt x="31752" y="2514964"/>
                    <a:pt x="19358" y="2502569"/>
                  </a:cubicBezTo>
                  <a:cubicBezTo>
                    <a:pt x="6963" y="2490175"/>
                    <a:pt x="0" y="2473364"/>
                    <a:pt x="0" y="2455835"/>
                  </a:cubicBezTo>
                  <a:lnTo>
                    <a:pt x="0" y="66092"/>
                  </a:lnTo>
                  <a:cubicBezTo>
                    <a:pt x="0" y="48563"/>
                    <a:pt x="6963" y="31752"/>
                    <a:pt x="19358" y="19358"/>
                  </a:cubicBezTo>
                  <a:cubicBezTo>
                    <a:pt x="31752" y="6963"/>
                    <a:pt x="48563" y="0"/>
                    <a:pt x="66092" y="0"/>
                  </a:cubicBezTo>
                  <a:close/>
                </a:path>
              </a:pathLst>
            </a:custGeom>
            <a:gradFill>
              <a:gsLst>
                <a:gs pos="0">
                  <a:srgbClr val="FFE27B"/>
                </a:gs>
                <a:gs pos="100000">
                  <a:srgbClr val="FF8C4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5"/>
            <p:cNvSpPr txBox="1"/>
            <p:nvPr/>
          </p:nvSpPr>
          <p:spPr>
            <a:xfrm>
              <a:off x="0" y="-28575"/>
              <a:ext cx="2159606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5"/>
          <p:cNvGrpSpPr/>
          <p:nvPr/>
        </p:nvGrpSpPr>
        <p:grpSpPr>
          <a:xfrm>
            <a:off x="375503" y="219454"/>
            <a:ext cx="11099055" cy="9714813"/>
            <a:chOff x="0" y="-57150"/>
            <a:chExt cx="4551214" cy="3983600"/>
          </a:xfrm>
        </p:grpSpPr>
        <p:sp>
          <p:nvSpPr>
            <p:cNvPr id="212" name="Google Shape;212;p15"/>
            <p:cNvSpPr/>
            <p:nvPr/>
          </p:nvSpPr>
          <p:spPr>
            <a:xfrm>
              <a:off x="0" y="0"/>
              <a:ext cx="4551214" cy="3926450"/>
            </a:xfrm>
            <a:custGeom>
              <a:rect b="b" l="l" r="r" t="t"/>
              <a:pathLst>
                <a:path extrusionOk="0" h="3926450" w="4551214">
                  <a:moveTo>
                    <a:pt x="48827" y="0"/>
                  </a:moveTo>
                  <a:lnTo>
                    <a:pt x="4502387" y="0"/>
                  </a:lnTo>
                  <a:cubicBezTo>
                    <a:pt x="4515337" y="0"/>
                    <a:pt x="4527757" y="5144"/>
                    <a:pt x="4536913" y="14301"/>
                  </a:cubicBezTo>
                  <a:cubicBezTo>
                    <a:pt x="4546070" y="23458"/>
                    <a:pt x="4551214" y="35877"/>
                    <a:pt x="4551214" y="48827"/>
                  </a:cubicBezTo>
                  <a:lnTo>
                    <a:pt x="4551214" y="3877623"/>
                  </a:lnTo>
                  <a:cubicBezTo>
                    <a:pt x="4551214" y="3890573"/>
                    <a:pt x="4546070" y="3902992"/>
                    <a:pt x="4536913" y="3912149"/>
                  </a:cubicBezTo>
                  <a:cubicBezTo>
                    <a:pt x="4527757" y="3921306"/>
                    <a:pt x="4515337" y="3926450"/>
                    <a:pt x="4502387" y="3926450"/>
                  </a:cubicBezTo>
                  <a:lnTo>
                    <a:pt x="48827" y="3926450"/>
                  </a:lnTo>
                  <a:cubicBezTo>
                    <a:pt x="35877" y="3926450"/>
                    <a:pt x="23458" y="3921306"/>
                    <a:pt x="14301" y="3912149"/>
                  </a:cubicBezTo>
                  <a:cubicBezTo>
                    <a:pt x="5144" y="3902992"/>
                    <a:pt x="0" y="3890573"/>
                    <a:pt x="0" y="3877623"/>
                  </a:cubicBezTo>
                  <a:lnTo>
                    <a:pt x="0" y="48827"/>
                  </a:lnTo>
                  <a:cubicBezTo>
                    <a:pt x="0" y="35877"/>
                    <a:pt x="5144" y="23458"/>
                    <a:pt x="14301" y="14301"/>
                  </a:cubicBezTo>
                  <a:cubicBezTo>
                    <a:pt x="23458" y="5144"/>
                    <a:pt x="35877" y="0"/>
                    <a:pt x="4882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5"/>
            <p:cNvSpPr txBox="1"/>
            <p:nvPr/>
          </p:nvSpPr>
          <p:spPr>
            <a:xfrm>
              <a:off x="0" y="-57150"/>
              <a:ext cx="4551214" cy="39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15"/>
          <p:cNvSpPr txBox="1"/>
          <p:nvPr/>
        </p:nvSpPr>
        <p:spPr>
          <a:xfrm>
            <a:off x="1301947" y="2045440"/>
            <a:ext cx="8613300" cy="46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99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“Ambition becomes achievement when talent moves in unison—this year, we set the standard.”</a:t>
            </a:r>
            <a:endParaRPr sz="1100"/>
          </a:p>
        </p:txBody>
      </p:sp>
      <p:sp>
        <p:nvSpPr>
          <p:cNvPr id="215" name="Google Shape;215;p15"/>
          <p:cNvSpPr txBox="1"/>
          <p:nvPr/>
        </p:nvSpPr>
        <p:spPr>
          <a:xfrm>
            <a:off x="1344113" y="7618625"/>
            <a:ext cx="7257328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Akio Tomika, CEO</a:t>
            </a:r>
            <a:endParaRPr/>
          </a:p>
        </p:txBody>
      </p:sp>
      <p:cxnSp>
        <p:nvCxnSpPr>
          <p:cNvPr id="216" name="Google Shape;216;p15"/>
          <p:cNvCxnSpPr/>
          <p:nvPr/>
        </p:nvCxnSpPr>
        <p:spPr>
          <a:xfrm>
            <a:off x="1301947" y="7520536"/>
            <a:ext cx="86134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7" name="Google Shape;2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4556" y="0"/>
            <a:ext cx="6815138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6"/>
          <p:cNvGrpSpPr/>
          <p:nvPr/>
        </p:nvGrpSpPr>
        <p:grpSpPr>
          <a:xfrm>
            <a:off x="5512319" y="247283"/>
            <a:ext cx="12422949" cy="9683937"/>
            <a:chOff x="0" y="-28575"/>
            <a:chExt cx="3271888" cy="2550502"/>
          </a:xfrm>
        </p:grpSpPr>
        <p:sp>
          <p:nvSpPr>
            <p:cNvPr id="223" name="Google Shape;223;p16"/>
            <p:cNvSpPr/>
            <p:nvPr/>
          </p:nvSpPr>
          <p:spPr>
            <a:xfrm>
              <a:off x="0" y="0"/>
              <a:ext cx="3271887" cy="2521927"/>
            </a:xfrm>
            <a:custGeom>
              <a:rect b="b" l="l" r="r" t="t"/>
              <a:pathLst>
                <a:path extrusionOk="0" h="2521927" w="3271887">
                  <a:moveTo>
                    <a:pt x="43624" y="0"/>
                  </a:moveTo>
                  <a:lnTo>
                    <a:pt x="3228264" y="0"/>
                  </a:lnTo>
                  <a:cubicBezTo>
                    <a:pt x="3239834" y="0"/>
                    <a:pt x="3250929" y="4596"/>
                    <a:pt x="3259110" y="12777"/>
                  </a:cubicBezTo>
                  <a:cubicBezTo>
                    <a:pt x="3267291" y="20958"/>
                    <a:pt x="3271887" y="32054"/>
                    <a:pt x="3271887" y="43624"/>
                  </a:cubicBezTo>
                  <a:lnTo>
                    <a:pt x="3271887" y="2478303"/>
                  </a:lnTo>
                  <a:cubicBezTo>
                    <a:pt x="3271887" y="2489873"/>
                    <a:pt x="3267291" y="2500969"/>
                    <a:pt x="3259110" y="2509150"/>
                  </a:cubicBezTo>
                  <a:cubicBezTo>
                    <a:pt x="3250929" y="2517331"/>
                    <a:pt x="3239834" y="2521927"/>
                    <a:pt x="3228264" y="2521927"/>
                  </a:cubicBezTo>
                  <a:lnTo>
                    <a:pt x="43624" y="2521927"/>
                  </a:lnTo>
                  <a:cubicBezTo>
                    <a:pt x="32054" y="2521927"/>
                    <a:pt x="20958" y="2517331"/>
                    <a:pt x="12777" y="2509150"/>
                  </a:cubicBezTo>
                  <a:cubicBezTo>
                    <a:pt x="4596" y="2500969"/>
                    <a:pt x="0" y="2489873"/>
                    <a:pt x="0" y="2478303"/>
                  </a:cubicBezTo>
                  <a:lnTo>
                    <a:pt x="0" y="43624"/>
                  </a:lnTo>
                  <a:cubicBezTo>
                    <a:pt x="0" y="32054"/>
                    <a:pt x="4596" y="20958"/>
                    <a:pt x="12777" y="12777"/>
                  </a:cubicBezTo>
                  <a:cubicBezTo>
                    <a:pt x="20958" y="4596"/>
                    <a:pt x="32054" y="0"/>
                    <a:pt x="4362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6"/>
            <p:cNvSpPr txBox="1"/>
            <p:nvPr/>
          </p:nvSpPr>
          <p:spPr>
            <a:xfrm>
              <a:off x="0" y="-28575"/>
              <a:ext cx="3271888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6"/>
          <p:cNvGrpSpPr/>
          <p:nvPr/>
        </p:nvGrpSpPr>
        <p:grpSpPr>
          <a:xfrm>
            <a:off x="375503" y="250330"/>
            <a:ext cx="7343622" cy="9683937"/>
            <a:chOff x="0" y="-28575"/>
            <a:chExt cx="1934123" cy="2550502"/>
          </a:xfrm>
        </p:grpSpPr>
        <p:sp>
          <p:nvSpPr>
            <p:cNvPr id="226" name="Google Shape;226;p16"/>
            <p:cNvSpPr/>
            <p:nvPr/>
          </p:nvSpPr>
          <p:spPr>
            <a:xfrm>
              <a:off x="0" y="0"/>
              <a:ext cx="1934123" cy="2521927"/>
            </a:xfrm>
            <a:custGeom>
              <a:rect b="b" l="l" r="r" t="t"/>
              <a:pathLst>
                <a:path extrusionOk="0" h="2521927" w="1934123">
                  <a:moveTo>
                    <a:pt x="73797" y="0"/>
                  </a:moveTo>
                  <a:lnTo>
                    <a:pt x="1860326" y="0"/>
                  </a:lnTo>
                  <a:cubicBezTo>
                    <a:pt x="1879898" y="0"/>
                    <a:pt x="1898669" y="7775"/>
                    <a:pt x="1912508" y="21615"/>
                  </a:cubicBezTo>
                  <a:cubicBezTo>
                    <a:pt x="1926348" y="35454"/>
                    <a:pt x="1934123" y="54225"/>
                    <a:pt x="1934123" y="73797"/>
                  </a:cubicBezTo>
                  <a:lnTo>
                    <a:pt x="1934123" y="2448130"/>
                  </a:lnTo>
                  <a:cubicBezTo>
                    <a:pt x="1934123" y="2467702"/>
                    <a:pt x="1926348" y="2486473"/>
                    <a:pt x="1912508" y="2500312"/>
                  </a:cubicBezTo>
                  <a:cubicBezTo>
                    <a:pt x="1898669" y="2514152"/>
                    <a:pt x="1879898" y="2521927"/>
                    <a:pt x="1860326" y="2521927"/>
                  </a:cubicBezTo>
                  <a:lnTo>
                    <a:pt x="73797" y="2521927"/>
                  </a:lnTo>
                  <a:cubicBezTo>
                    <a:pt x="54225" y="2521927"/>
                    <a:pt x="35454" y="2514152"/>
                    <a:pt x="21615" y="2500312"/>
                  </a:cubicBezTo>
                  <a:cubicBezTo>
                    <a:pt x="7775" y="2486473"/>
                    <a:pt x="0" y="2467702"/>
                    <a:pt x="0" y="2448130"/>
                  </a:cubicBezTo>
                  <a:lnTo>
                    <a:pt x="0" y="73797"/>
                  </a:lnTo>
                  <a:cubicBezTo>
                    <a:pt x="0" y="54225"/>
                    <a:pt x="7775" y="35454"/>
                    <a:pt x="21615" y="21615"/>
                  </a:cubicBezTo>
                  <a:cubicBezTo>
                    <a:pt x="35454" y="7775"/>
                    <a:pt x="54225" y="0"/>
                    <a:pt x="73797" y="0"/>
                  </a:cubicBezTo>
                  <a:close/>
                </a:path>
              </a:pathLst>
            </a:custGeom>
            <a:gradFill>
              <a:gsLst>
                <a:gs pos="0">
                  <a:srgbClr val="FF84FF"/>
                </a:gs>
                <a:gs pos="100000">
                  <a:srgbClr val="FF5405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6"/>
            <p:cNvSpPr txBox="1"/>
            <p:nvPr/>
          </p:nvSpPr>
          <p:spPr>
            <a:xfrm>
              <a:off x="0" y="-28575"/>
              <a:ext cx="1934123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16"/>
          <p:cNvSpPr/>
          <p:nvPr/>
        </p:nvSpPr>
        <p:spPr>
          <a:xfrm rot="-5172319">
            <a:off x="-76963" y="856729"/>
            <a:ext cx="8248554" cy="8464001"/>
          </a:xfrm>
          <a:custGeom>
            <a:rect b="b" l="l" r="r" t="t"/>
            <a:pathLst>
              <a:path extrusionOk="0" h="8464001" w="8248554">
                <a:moveTo>
                  <a:pt x="0" y="0"/>
                </a:moveTo>
                <a:lnTo>
                  <a:pt x="8248554" y="0"/>
                </a:lnTo>
                <a:lnTo>
                  <a:pt x="8248554" y="8464001"/>
                </a:lnTo>
                <a:lnTo>
                  <a:pt x="0" y="8464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29" name="Google Shape;229;p16"/>
          <p:cNvCxnSpPr/>
          <p:nvPr/>
        </p:nvCxnSpPr>
        <p:spPr>
          <a:xfrm>
            <a:off x="9085847" y="7882672"/>
            <a:ext cx="783543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p16"/>
          <p:cNvSpPr txBox="1"/>
          <p:nvPr/>
        </p:nvSpPr>
        <p:spPr>
          <a:xfrm>
            <a:off x="666750" y="9328785"/>
            <a:ext cx="2320869" cy="291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Back to agenda page</a:t>
            </a:r>
            <a:endParaRPr/>
          </a:p>
        </p:txBody>
      </p:sp>
      <p:sp>
        <p:nvSpPr>
          <p:cNvPr id="231" name="Google Shape;231;p16"/>
          <p:cNvSpPr txBox="1"/>
          <p:nvPr/>
        </p:nvSpPr>
        <p:spPr>
          <a:xfrm>
            <a:off x="9085847" y="1295060"/>
            <a:ext cx="7835400" cy="30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Last year’s performance</a:t>
            </a:r>
            <a:endParaRPr sz="1000"/>
          </a:p>
        </p:txBody>
      </p:sp>
      <p:sp>
        <p:nvSpPr>
          <p:cNvPr id="232" name="Google Shape;232;p16"/>
          <p:cNvSpPr txBox="1"/>
          <p:nvPr/>
        </p:nvSpPr>
        <p:spPr>
          <a:xfrm>
            <a:off x="9085847" y="8171264"/>
            <a:ext cx="61488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 quick glance at the momentum we’re building on.</a:t>
            </a:r>
            <a:endParaRPr/>
          </a:p>
        </p:txBody>
      </p:sp>
      <p:grpSp>
        <p:nvGrpSpPr>
          <p:cNvPr id="233" name="Google Shape;233;p16"/>
          <p:cNvGrpSpPr/>
          <p:nvPr/>
        </p:nvGrpSpPr>
        <p:grpSpPr>
          <a:xfrm>
            <a:off x="15427563" y="8181221"/>
            <a:ext cx="1493715" cy="934185"/>
            <a:chOff x="0" y="-185829"/>
            <a:chExt cx="1991621" cy="1245579"/>
          </a:xfrm>
        </p:grpSpPr>
        <p:grpSp>
          <p:nvGrpSpPr>
            <p:cNvPr id="234" name="Google Shape;234;p16"/>
            <p:cNvGrpSpPr/>
            <p:nvPr/>
          </p:nvGrpSpPr>
          <p:grpSpPr>
            <a:xfrm>
              <a:off x="0" y="-185829"/>
              <a:ext cx="1991621" cy="1245579"/>
              <a:chOff x="0" y="-57150"/>
              <a:chExt cx="612504" cy="383066"/>
            </a:xfrm>
          </p:grpSpPr>
          <p:sp>
            <p:nvSpPr>
              <p:cNvPr id="235" name="Google Shape;235;p16"/>
              <p:cNvSpPr/>
              <p:nvPr/>
            </p:nvSpPr>
            <p:spPr>
              <a:xfrm>
                <a:off x="0" y="0"/>
                <a:ext cx="612504" cy="325916"/>
              </a:xfrm>
              <a:custGeom>
                <a:rect b="b" l="l" r="r" t="t"/>
                <a:pathLst>
                  <a:path extrusionOk="0" h="325916" w="612504">
                    <a:moveTo>
                      <a:pt x="162958" y="0"/>
                    </a:moveTo>
                    <a:lnTo>
                      <a:pt x="449546" y="0"/>
                    </a:lnTo>
                    <a:cubicBezTo>
                      <a:pt x="539545" y="0"/>
                      <a:pt x="612504" y="72959"/>
                      <a:pt x="612504" y="162958"/>
                    </a:cubicBezTo>
                    <a:lnTo>
                      <a:pt x="612504" y="162958"/>
                    </a:lnTo>
                    <a:cubicBezTo>
                      <a:pt x="612504" y="252957"/>
                      <a:pt x="539545" y="325916"/>
                      <a:pt x="449546" y="325916"/>
                    </a:cubicBezTo>
                    <a:lnTo>
                      <a:pt x="162958" y="325916"/>
                    </a:lnTo>
                    <a:cubicBezTo>
                      <a:pt x="72959" y="325916"/>
                      <a:pt x="0" y="252957"/>
                      <a:pt x="0" y="162958"/>
                    </a:cubicBezTo>
                    <a:lnTo>
                      <a:pt x="0" y="162958"/>
                    </a:lnTo>
                    <a:cubicBezTo>
                      <a:pt x="0" y="72959"/>
                      <a:pt x="72959" y="0"/>
                      <a:pt x="162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6"/>
              <p:cNvSpPr txBox="1"/>
              <p:nvPr/>
            </p:nvSpPr>
            <p:spPr>
              <a:xfrm>
                <a:off x="0" y="-57150"/>
                <a:ext cx="612504" cy="383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7" name="Google Shape;237;p16"/>
            <p:cNvSpPr/>
            <p:nvPr/>
          </p:nvSpPr>
          <p:spPr>
            <a:xfrm rot="5400000">
              <a:off x="734109" y="22184"/>
              <a:ext cx="523402" cy="1015382"/>
            </a:xfrm>
            <a:custGeom>
              <a:rect b="b" l="l" r="r" t="t"/>
              <a:pathLst>
                <a:path extrusionOk="0" h="1015382" w="523402">
                  <a:moveTo>
                    <a:pt x="0" y="0"/>
                  </a:moveTo>
                  <a:lnTo>
                    <a:pt x="523402" y="0"/>
                  </a:lnTo>
                  <a:lnTo>
                    <a:pt x="523402" y="1015382"/>
                  </a:lnTo>
                  <a:lnTo>
                    <a:pt x="0" y="10153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9624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17"/>
          <p:cNvGrpSpPr/>
          <p:nvPr/>
        </p:nvGrpSpPr>
        <p:grpSpPr>
          <a:xfrm>
            <a:off x="6339115" y="306392"/>
            <a:ext cx="5609770" cy="4647222"/>
            <a:chOff x="0" y="-57150"/>
            <a:chExt cx="6114281" cy="5065167"/>
          </a:xfrm>
        </p:grpSpPr>
        <p:sp>
          <p:nvSpPr>
            <p:cNvPr id="243" name="Google Shape;243;p17"/>
            <p:cNvSpPr/>
            <p:nvPr/>
          </p:nvSpPr>
          <p:spPr>
            <a:xfrm>
              <a:off x="0" y="0"/>
              <a:ext cx="6114281" cy="5008017"/>
            </a:xfrm>
            <a:custGeom>
              <a:rect b="b" l="l" r="r" t="t"/>
              <a:pathLst>
                <a:path extrusionOk="0" h="500801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911411"/>
                  </a:lnTo>
                  <a:cubicBezTo>
                    <a:pt x="6114281" y="4937033"/>
                    <a:pt x="6104103" y="4961605"/>
                    <a:pt x="6085985" y="4979722"/>
                  </a:cubicBezTo>
                  <a:cubicBezTo>
                    <a:pt x="6067868" y="4997839"/>
                    <a:pt x="6043297" y="5008017"/>
                    <a:pt x="6017675" y="5008017"/>
                  </a:cubicBezTo>
                  <a:lnTo>
                    <a:pt x="96605" y="5008017"/>
                  </a:lnTo>
                  <a:cubicBezTo>
                    <a:pt x="70984" y="5008017"/>
                    <a:pt x="46412" y="4997839"/>
                    <a:pt x="28295" y="4979722"/>
                  </a:cubicBezTo>
                  <a:cubicBezTo>
                    <a:pt x="10178" y="4961605"/>
                    <a:pt x="0" y="4937033"/>
                    <a:pt x="0" y="491141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gradFill>
              <a:gsLst>
                <a:gs pos="0">
                  <a:srgbClr val="89FFFE"/>
                </a:gs>
                <a:gs pos="100000">
                  <a:srgbClr val="57C7FF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7"/>
            <p:cNvSpPr txBox="1"/>
            <p:nvPr/>
          </p:nvSpPr>
          <p:spPr>
            <a:xfrm>
              <a:off x="0" y="-57150"/>
              <a:ext cx="6114281" cy="5065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375503" y="5339668"/>
            <a:ext cx="5609770" cy="4633038"/>
            <a:chOff x="0" y="-57150"/>
            <a:chExt cx="6114281" cy="5049707"/>
          </a:xfrm>
        </p:grpSpPr>
        <p:sp>
          <p:nvSpPr>
            <p:cNvPr id="246" name="Google Shape;246;p17"/>
            <p:cNvSpPr/>
            <p:nvPr/>
          </p:nvSpPr>
          <p:spPr>
            <a:xfrm>
              <a:off x="0" y="0"/>
              <a:ext cx="6114281" cy="4992557"/>
            </a:xfrm>
            <a:custGeom>
              <a:rect b="b" l="l" r="r" t="t"/>
              <a:pathLst>
                <a:path extrusionOk="0" h="499255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895951"/>
                  </a:lnTo>
                  <a:cubicBezTo>
                    <a:pt x="6114281" y="4921572"/>
                    <a:pt x="6104103" y="4946144"/>
                    <a:pt x="6085985" y="4964261"/>
                  </a:cubicBezTo>
                  <a:cubicBezTo>
                    <a:pt x="6067868" y="4982378"/>
                    <a:pt x="6043297" y="4992557"/>
                    <a:pt x="6017675" y="4992557"/>
                  </a:cubicBezTo>
                  <a:lnTo>
                    <a:pt x="96605" y="4992557"/>
                  </a:lnTo>
                  <a:cubicBezTo>
                    <a:pt x="70984" y="4992557"/>
                    <a:pt x="46412" y="4982378"/>
                    <a:pt x="28295" y="4964261"/>
                  </a:cubicBezTo>
                  <a:cubicBezTo>
                    <a:pt x="10178" y="4946144"/>
                    <a:pt x="0" y="4921572"/>
                    <a:pt x="0" y="489595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gradFill>
              <a:gsLst>
                <a:gs pos="0">
                  <a:srgbClr val="FFE27B"/>
                </a:gs>
                <a:gs pos="100000">
                  <a:srgbClr val="FF8C4C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7"/>
            <p:cNvSpPr txBox="1"/>
            <p:nvPr/>
          </p:nvSpPr>
          <p:spPr>
            <a:xfrm>
              <a:off x="0" y="-57150"/>
              <a:ext cx="6114281" cy="5049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17"/>
          <p:cNvSpPr/>
          <p:nvPr/>
        </p:nvSpPr>
        <p:spPr>
          <a:xfrm>
            <a:off x="7163588" y="581503"/>
            <a:ext cx="3960824" cy="4149435"/>
          </a:xfrm>
          <a:custGeom>
            <a:rect b="b" l="l" r="r" t="t"/>
            <a:pathLst>
              <a:path extrusionOk="0" h="4149435" w="3960824">
                <a:moveTo>
                  <a:pt x="0" y="0"/>
                </a:moveTo>
                <a:lnTo>
                  <a:pt x="3960824" y="0"/>
                </a:lnTo>
                <a:lnTo>
                  <a:pt x="3960824" y="4149435"/>
                </a:lnTo>
                <a:lnTo>
                  <a:pt x="0" y="4149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9" name="Google Shape;249;p17"/>
          <p:cNvGrpSpPr/>
          <p:nvPr/>
        </p:nvGrpSpPr>
        <p:grpSpPr>
          <a:xfrm>
            <a:off x="375503" y="306392"/>
            <a:ext cx="5609770" cy="4647222"/>
            <a:chOff x="0" y="-57150"/>
            <a:chExt cx="6114281" cy="5065167"/>
          </a:xfrm>
        </p:grpSpPr>
        <p:sp>
          <p:nvSpPr>
            <p:cNvPr id="250" name="Google Shape;250;p17"/>
            <p:cNvSpPr/>
            <p:nvPr/>
          </p:nvSpPr>
          <p:spPr>
            <a:xfrm>
              <a:off x="0" y="0"/>
              <a:ext cx="6114281" cy="5008017"/>
            </a:xfrm>
            <a:custGeom>
              <a:rect b="b" l="l" r="r" t="t"/>
              <a:pathLst>
                <a:path extrusionOk="0" h="500801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911411"/>
                  </a:lnTo>
                  <a:cubicBezTo>
                    <a:pt x="6114281" y="4937033"/>
                    <a:pt x="6104103" y="4961605"/>
                    <a:pt x="6085985" y="4979722"/>
                  </a:cubicBezTo>
                  <a:cubicBezTo>
                    <a:pt x="6067868" y="4997839"/>
                    <a:pt x="6043297" y="5008017"/>
                    <a:pt x="6017675" y="5008017"/>
                  </a:cubicBezTo>
                  <a:lnTo>
                    <a:pt x="96605" y="5008017"/>
                  </a:lnTo>
                  <a:cubicBezTo>
                    <a:pt x="70984" y="5008017"/>
                    <a:pt x="46412" y="4997839"/>
                    <a:pt x="28295" y="4979722"/>
                  </a:cubicBezTo>
                  <a:cubicBezTo>
                    <a:pt x="10178" y="4961605"/>
                    <a:pt x="0" y="4937033"/>
                    <a:pt x="0" y="491141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7"/>
            <p:cNvSpPr txBox="1"/>
            <p:nvPr/>
          </p:nvSpPr>
          <p:spPr>
            <a:xfrm>
              <a:off x="0" y="-57150"/>
              <a:ext cx="6114281" cy="5065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17"/>
          <p:cNvGrpSpPr/>
          <p:nvPr/>
        </p:nvGrpSpPr>
        <p:grpSpPr>
          <a:xfrm>
            <a:off x="6350500" y="5301230"/>
            <a:ext cx="5609770" cy="4647222"/>
            <a:chOff x="0" y="-57150"/>
            <a:chExt cx="6114281" cy="5065167"/>
          </a:xfrm>
        </p:grpSpPr>
        <p:sp>
          <p:nvSpPr>
            <p:cNvPr id="253" name="Google Shape;253;p17"/>
            <p:cNvSpPr/>
            <p:nvPr/>
          </p:nvSpPr>
          <p:spPr>
            <a:xfrm>
              <a:off x="0" y="0"/>
              <a:ext cx="6114281" cy="5008017"/>
            </a:xfrm>
            <a:custGeom>
              <a:rect b="b" l="l" r="r" t="t"/>
              <a:pathLst>
                <a:path extrusionOk="0" h="500801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911411"/>
                  </a:lnTo>
                  <a:cubicBezTo>
                    <a:pt x="6114281" y="4937033"/>
                    <a:pt x="6104103" y="4961605"/>
                    <a:pt x="6085985" y="4979722"/>
                  </a:cubicBezTo>
                  <a:cubicBezTo>
                    <a:pt x="6067868" y="4997839"/>
                    <a:pt x="6043297" y="5008017"/>
                    <a:pt x="6017675" y="5008017"/>
                  </a:cubicBezTo>
                  <a:lnTo>
                    <a:pt x="96605" y="5008017"/>
                  </a:lnTo>
                  <a:cubicBezTo>
                    <a:pt x="70984" y="5008017"/>
                    <a:pt x="46412" y="4997839"/>
                    <a:pt x="28295" y="4979722"/>
                  </a:cubicBezTo>
                  <a:cubicBezTo>
                    <a:pt x="10178" y="4961605"/>
                    <a:pt x="0" y="4937033"/>
                    <a:pt x="0" y="491141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7"/>
            <p:cNvSpPr txBox="1"/>
            <p:nvPr/>
          </p:nvSpPr>
          <p:spPr>
            <a:xfrm>
              <a:off x="0" y="-57150"/>
              <a:ext cx="6114281" cy="5065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17"/>
          <p:cNvGrpSpPr/>
          <p:nvPr/>
        </p:nvGrpSpPr>
        <p:grpSpPr>
          <a:xfrm>
            <a:off x="12312696" y="5315415"/>
            <a:ext cx="5609770" cy="4633038"/>
            <a:chOff x="0" y="-57150"/>
            <a:chExt cx="6114281" cy="5049707"/>
          </a:xfrm>
        </p:grpSpPr>
        <p:sp>
          <p:nvSpPr>
            <p:cNvPr id="256" name="Google Shape;256;p17"/>
            <p:cNvSpPr/>
            <p:nvPr/>
          </p:nvSpPr>
          <p:spPr>
            <a:xfrm>
              <a:off x="0" y="0"/>
              <a:ext cx="6114281" cy="4992557"/>
            </a:xfrm>
            <a:custGeom>
              <a:rect b="b" l="l" r="r" t="t"/>
              <a:pathLst>
                <a:path extrusionOk="0" h="499255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895951"/>
                  </a:lnTo>
                  <a:cubicBezTo>
                    <a:pt x="6114281" y="4921572"/>
                    <a:pt x="6104103" y="4946144"/>
                    <a:pt x="6085985" y="4964261"/>
                  </a:cubicBezTo>
                  <a:cubicBezTo>
                    <a:pt x="6067868" y="4982378"/>
                    <a:pt x="6043297" y="4992557"/>
                    <a:pt x="6017675" y="4992557"/>
                  </a:cubicBezTo>
                  <a:lnTo>
                    <a:pt x="96605" y="4992557"/>
                  </a:lnTo>
                  <a:cubicBezTo>
                    <a:pt x="70984" y="4992557"/>
                    <a:pt x="46412" y="4982378"/>
                    <a:pt x="28295" y="4964261"/>
                  </a:cubicBezTo>
                  <a:cubicBezTo>
                    <a:pt x="10178" y="4946144"/>
                    <a:pt x="0" y="4921572"/>
                    <a:pt x="0" y="489595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gradFill>
              <a:gsLst>
                <a:gs pos="0">
                  <a:srgbClr val="EAEC47"/>
                </a:gs>
                <a:gs pos="100000">
                  <a:srgbClr val="76E367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7"/>
            <p:cNvSpPr txBox="1"/>
            <p:nvPr/>
          </p:nvSpPr>
          <p:spPr>
            <a:xfrm>
              <a:off x="0" y="-57150"/>
              <a:ext cx="6114281" cy="5049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17"/>
          <p:cNvGrpSpPr/>
          <p:nvPr/>
        </p:nvGrpSpPr>
        <p:grpSpPr>
          <a:xfrm>
            <a:off x="12312696" y="320577"/>
            <a:ext cx="5609770" cy="4647222"/>
            <a:chOff x="0" y="-57150"/>
            <a:chExt cx="6114281" cy="5065167"/>
          </a:xfrm>
        </p:grpSpPr>
        <p:sp>
          <p:nvSpPr>
            <p:cNvPr id="259" name="Google Shape;259;p17"/>
            <p:cNvSpPr/>
            <p:nvPr/>
          </p:nvSpPr>
          <p:spPr>
            <a:xfrm>
              <a:off x="0" y="0"/>
              <a:ext cx="6114281" cy="5008017"/>
            </a:xfrm>
            <a:custGeom>
              <a:rect b="b" l="l" r="r" t="t"/>
              <a:pathLst>
                <a:path extrusionOk="0" h="5008017" w="6114281">
                  <a:moveTo>
                    <a:pt x="96605" y="0"/>
                  </a:moveTo>
                  <a:lnTo>
                    <a:pt x="6017675" y="0"/>
                  </a:lnTo>
                  <a:cubicBezTo>
                    <a:pt x="6043297" y="0"/>
                    <a:pt x="6067868" y="10178"/>
                    <a:pt x="6085985" y="28295"/>
                  </a:cubicBezTo>
                  <a:cubicBezTo>
                    <a:pt x="6104103" y="46412"/>
                    <a:pt x="6114281" y="70984"/>
                    <a:pt x="6114281" y="96605"/>
                  </a:cubicBezTo>
                  <a:lnTo>
                    <a:pt x="6114281" y="4911411"/>
                  </a:lnTo>
                  <a:cubicBezTo>
                    <a:pt x="6114281" y="4937033"/>
                    <a:pt x="6104103" y="4961605"/>
                    <a:pt x="6085985" y="4979722"/>
                  </a:cubicBezTo>
                  <a:cubicBezTo>
                    <a:pt x="6067868" y="4997839"/>
                    <a:pt x="6043297" y="5008017"/>
                    <a:pt x="6017675" y="5008017"/>
                  </a:cubicBezTo>
                  <a:lnTo>
                    <a:pt x="96605" y="5008017"/>
                  </a:lnTo>
                  <a:cubicBezTo>
                    <a:pt x="70984" y="5008017"/>
                    <a:pt x="46412" y="4997839"/>
                    <a:pt x="28295" y="4979722"/>
                  </a:cubicBezTo>
                  <a:cubicBezTo>
                    <a:pt x="10178" y="4961605"/>
                    <a:pt x="0" y="4937033"/>
                    <a:pt x="0" y="4911411"/>
                  </a:cubicBezTo>
                  <a:lnTo>
                    <a:pt x="0" y="96605"/>
                  </a:lnTo>
                  <a:cubicBezTo>
                    <a:pt x="0" y="70984"/>
                    <a:pt x="10178" y="46412"/>
                    <a:pt x="28295" y="28295"/>
                  </a:cubicBezTo>
                  <a:cubicBezTo>
                    <a:pt x="46412" y="10178"/>
                    <a:pt x="70984" y="0"/>
                    <a:pt x="96605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7"/>
            <p:cNvSpPr txBox="1"/>
            <p:nvPr/>
          </p:nvSpPr>
          <p:spPr>
            <a:xfrm>
              <a:off x="0" y="-57150"/>
              <a:ext cx="6114281" cy="5065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7"/>
          <p:cNvSpPr/>
          <p:nvPr/>
        </p:nvSpPr>
        <p:spPr>
          <a:xfrm>
            <a:off x="13398014" y="5931772"/>
            <a:ext cx="3717558" cy="3501264"/>
          </a:xfrm>
          <a:custGeom>
            <a:rect b="b" l="l" r="r" t="t"/>
            <a:pathLst>
              <a:path extrusionOk="0" h="3501264" w="3717558">
                <a:moveTo>
                  <a:pt x="0" y="0"/>
                </a:moveTo>
                <a:lnTo>
                  <a:pt x="3717558" y="0"/>
                </a:lnTo>
                <a:lnTo>
                  <a:pt x="3717558" y="3501264"/>
                </a:lnTo>
                <a:lnTo>
                  <a:pt x="0" y="3501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17"/>
          <p:cNvSpPr/>
          <p:nvPr/>
        </p:nvSpPr>
        <p:spPr>
          <a:xfrm rot="-707649">
            <a:off x="1255348" y="6293517"/>
            <a:ext cx="3841961" cy="2926876"/>
          </a:xfrm>
          <a:custGeom>
            <a:rect b="b" l="l" r="r" t="t"/>
            <a:pathLst>
              <a:path extrusionOk="0" h="2926876" w="3841961">
                <a:moveTo>
                  <a:pt x="0" y="0"/>
                </a:moveTo>
                <a:lnTo>
                  <a:pt x="3841961" y="0"/>
                </a:lnTo>
                <a:lnTo>
                  <a:pt x="3841961" y="2926876"/>
                </a:lnTo>
                <a:lnTo>
                  <a:pt x="0" y="2926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3" name="Google Shape;263;p17"/>
          <p:cNvGrpSpPr/>
          <p:nvPr/>
        </p:nvGrpSpPr>
        <p:grpSpPr>
          <a:xfrm>
            <a:off x="996782" y="1055545"/>
            <a:ext cx="4367249" cy="3112219"/>
            <a:chOff x="0" y="9525"/>
            <a:chExt cx="5823000" cy="4149625"/>
          </a:xfrm>
        </p:grpSpPr>
        <p:sp>
          <p:nvSpPr>
            <p:cNvPr id="264" name="Google Shape;264;p17"/>
            <p:cNvSpPr txBox="1"/>
            <p:nvPr/>
          </p:nvSpPr>
          <p:spPr>
            <a:xfrm>
              <a:off x="0" y="1987413"/>
              <a:ext cx="5823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Total deals closed</a:t>
              </a:r>
              <a:endParaRPr/>
            </a:p>
          </p:txBody>
        </p:sp>
        <p:sp>
          <p:nvSpPr>
            <p:cNvPr id="265" name="Google Shape;265;p17"/>
            <p:cNvSpPr txBox="1"/>
            <p:nvPr/>
          </p:nvSpPr>
          <p:spPr>
            <a:xfrm>
              <a:off x="0" y="2736850"/>
              <a:ext cx="58230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Steady pipeline activity and disciplined follow-ups drove consistent conversions</a:t>
              </a:r>
              <a:endParaRPr/>
            </a:p>
          </p:txBody>
        </p:sp>
        <p:sp>
          <p:nvSpPr>
            <p:cNvPr id="266" name="Google Shape;266;p17"/>
            <p:cNvSpPr txBox="1"/>
            <p:nvPr/>
          </p:nvSpPr>
          <p:spPr>
            <a:xfrm>
              <a:off x="0" y="9525"/>
              <a:ext cx="5823000" cy="18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799" u="none" cap="none" strike="noStrike">
                  <a:solidFill>
                    <a:srgbClr val="000000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2,458</a:t>
              </a:r>
              <a:endParaRPr/>
            </a:p>
          </p:txBody>
        </p:sp>
      </p:grpSp>
      <p:sp>
        <p:nvSpPr>
          <p:cNvPr id="267" name="Google Shape;267;p17"/>
          <p:cNvSpPr txBox="1"/>
          <p:nvPr/>
        </p:nvSpPr>
        <p:spPr>
          <a:xfrm>
            <a:off x="6971779" y="7533798"/>
            <a:ext cx="4367212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Average win rate</a:t>
            </a:r>
            <a:endParaRPr/>
          </a:p>
        </p:txBody>
      </p:sp>
      <p:sp>
        <p:nvSpPr>
          <p:cNvPr id="268" name="Google Shape;268;p17"/>
          <p:cNvSpPr txBox="1"/>
          <p:nvPr/>
        </p:nvSpPr>
        <p:spPr>
          <a:xfrm>
            <a:off x="6971779" y="8081589"/>
            <a:ext cx="43671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Clearer positioning and stronger discovery improved close performance</a:t>
            </a:r>
            <a:endParaRPr/>
          </a:p>
        </p:txBody>
      </p:sp>
      <p:sp>
        <p:nvSpPr>
          <p:cNvPr id="269" name="Google Shape;269;p17"/>
          <p:cNvSpPr txBox="1"/>
          <p:nvPr/>
        </p:nvSpPr>
        <p:spPr>
          <a:xfrm>
            <a:off x="6971779" y="6052764"/>
            <a:ext cx="4367212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75%</a:t>
            </a:r>
            <a:endParaRPr/>
          </a:p>
        </p:txBody>
      </p:sp>
      <p:sp>
        <p:nvSpPr>
          <p:cNvPr id="270" name="Google Shape;270;p17"/>
          <p:cNvSpPr txBox="1"/>
          <p:nvPr/>
        </p:nvSpPr>
        <p:spPr>
          <a:xfrm>
            <a:off x="12933975" y="2553145"/>
            <a:ext cx="4367212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Average deal size</a:t>
            </a:r>
            <a:endParaRPr/>
          </a:p>
        </p:txBody>
      </p:sp>
      <p:sp>
        <p:nvSpPr>
          <p:cNvPr id="271" name="Google Shape;271;p17"/>
          <p:cNvSpPr txBox="1"/>
          <p:nvPr/>
        </p:nvSpPr>
        <p:spPr>
          <a:xfrm>
            <a:off x="13119590" y="3100935"/>
            <a:ext cx="3996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Solution-focused selling increased account value and revenue impact</a:t>
            </a:r>
            <a:endParaRPr/>
          </a:p>
        </p:txBody>
      </p:sp>
      <p:sp>
        <p:nvSpPr>
          <p:cNvPr id="272" name="Google Shape;272;p17"/>
          <p:cNvSpPr txBox="1"/>
          <p:nvPr/>
        </p:nvSpPr>
        <p:spPr>
          <a:xfrm>
            <a:off x="12816744" y="1072110"/>
            <a:ext cx="4601674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$10,300</a:t>
            </a:r>
            <a:endParaRPr/>
          </a:p>
        </p:txBody>
      </p:sp>
      <p:sp>
        <p:nvSpPr>
          <p:cNvPr id="273" name="Google Shape;273;p17"/>
          <p:cNvSpPr txBox="1"/>
          <p:nvPr/>
        </p:nvSpPr>
        <p:spPr>
          <a:xfrm>
            <a:off x="666750" y="9328785"/>
            <a:ext cx="2320869" cy="291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Back to agenda page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18"/>
          <p:cNvGrpSpPr/>
          <p:nvPr/>
        </p:nvGrpSpPr>
        <p:grpSpPr>
          <a:xfrm>
            <a:off x="-1" y="216400"/>
            <a:ext cx="10067740" cy="9717854"/>
            <a:chOff x="0" y="-57150"/>
            <a:chExt cx="4551214" cy="3984850"/>
          </a:xfrm>
        </p:grpSpPr>
        <p:sp>
          <p:nvSpPr>
            <p:cNvPr id="279" name="Google Shape;279;p18"/>
            <p:cNvSpPr/>
            <p:nvPr/>
          </p:nvSpPr>
          <p:spPr>
            <a:xfrm>
              <a:off x="0" y="0"/>
              <a:ext cx="4551214" cy="3927699"/>
            </a:xfrm>
            <a:custGeom>
              <a:rect b="b" l="l" r="r" t="t"/>
              <a:pathLst>
                <a:path extrusionOk="0" h="3927699" w="4551214">
                  <a:moveTo>
                    <a:pt x="48827" y="0"/>
                  </a:moveTo>
                  <a:lnTo>
                    <a:pt x="4502387" y="0"/>
                  </a:lnTo>
                  <a:cubicBezTo>
                    <a:pt x="4515337" y="0"/>
                    <a:pt x="4527757" y="5144"/>
                    <a:pt x="4536913" y="14301"/>
                  </a:cubicBezTo>
                  <a:cubicBezTo>
                    <a:pt x="4546070" y="23458"/>
                    <a:pt x="4551214" y="35877"/>
                    <a:pt x="4551214" y="48827"/>
                  </a:cubicBezTo>
                  <a:lnTo>
                    <a:pt x="4551214" y="3878872"/>
                  </a:lnTo>
                  <a:cubicBezTo>
                    <a:pt x="4551214" y="3891822"/>
                    <a:pt x="4546070" y="3904242"/>
                    <a:pt x="4536913" y="3913398"/>
                  </a:cubicBezTo>
                  <a:cubicBezTo>
                    <a:pt x="4527757" y="3922555"/>
                    <a:pt x="4515337" y="3927699"/>
                    <a:pt x="4502387" y="3927699"/>
                  </a:cubicBezTo>
                  <a:lnTo>
                    <a:pt x="48827" y="3927699"/>
                  </a:lnTo>
                  <a:cubicBezTo>
                    <a:pt x="21861" y="3927699"/>
                    <a:pt x="0" y="3905839"/>
                    <a:pt x="0" y="3878872"/>
                  </a:cubicBezTo>
                  <a:lnTo>
                    <a:pt x="0" y="48827"/>
                  </a:lnTo>
                  <a:cubicBezTo>
                    <a:pt x="0" y="35877"/>
                    <a:pt x="5144" y="23458"/>
                    <a:pt x="14301" y="14301"/>
                  </a:cubicBezTo>
                  <a:cubicBezTo>
                    <a:pt x="23458" y="5144"/>
                    <a:pt x="35877" y="0"/>
                    <a:pt x="4882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8"/>
            <p:cNvSpPr txBox="1"/>
            <p:nvPr/>
          </p:nvSpPr>
          <p:spPr>
            <a:xfrm>
              <a:off x="0" y="-57150"/>
              <a:ext cx="4551214" cy="398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18"/>
          <p:cNvGrpSpPr/>
          <p:nvPr/>
        </p:nvGrpSpPr>
        <p:grpSpPr>
          <a:xfrm>
            <a:off x="10397475" y="250324"/>
            <a:ext cx="7890442" cy="9684001"/>
            <a:chOff x="0" y="-28575"/>
            <a:chExt cx="2224916" cy="2550502"/>
          </a:xfrm>
        </p:grpSpPr>
        <p:sp>
          <p:nvSpPr>
            <p:cNvPr id="282" name="Google Shape;282;p18"/>
            <p:cNvSpPr/>
            <p:nvPr/>
          </p:nvSpPr>
          <p:spPr>
            <a:xfrm>
              <a:off x="0" y="0"/>
              <a:ext cx="2224916" cy="2521927"/>
            </a:xfrm>
            <a:custGeom>
              <a:rect b="b" l="l" r="r" t="t"/>
              <a:pathLst>
                <a:path extrusionOk="0" h="2521927" w="2224916">
                  <a:moveTo>
                    <a:pt x="64151" y="0"/>
                  </a:moveTo>
                  <a:lnTo>
                    <a:pt x="2160764" y="0"/>
                  </a:lnTo>
                  <a:cubicBezTo>
                    <a:pt x="2196194" y="0"/>
                    <a:pt x="2224916" y="28722"/>
                    <a:pt x="2224916" y="64151"/>
                  </a:cubicBezTo>
                  <a:lnTo>
                    <a:pt x="2224916" y="2457775"/>
                  </a:lnTo>
                  <a:cubicBezTo>
                    <a:pt x="2224916" y="2493205"/>
                    <a:pt x="2196194" y="2521927"/>
                    <a:pt x="2160764" y="2521927"/>
                  </a:cubicBezTo>
                  <a:lnTo>
                    <a:pt x="64151" y="2521927"/>
                  </a:lnTo>
                  <a:cubicBezTo>
                    <a:pt x="28722" y="2521927"/>
                    <a:pt x="0" y="2493205"/>
                    <a:pt x="0" y="2457775"/>
                  </a:cubicBezTo>
                  <a:lnTo>
                    <a:pt x="0" y="64151"/>
                  </a:lnTo>
                  <a:cubicBezTo>
                    <a:pt x="0" y="28722"/>
                    <a:pt x="28722" y="0"/>
                    <a:pt x="64151" y="0"/>
                  </a:cubicBezTo>
                  <a:close/>
                </a:path>
              </a:pathLst>
            </a:custGeom>
            <a:gradFill>
              <a:gsLst>
                <a:gs pos="0">
                  <a:srgbClr val="FE7AFE"/>
                </a:gs>
                <a:gs pos="50000">
                  <a:srgbClr val="D133D1"/>
                </a:gs>
                <a:gs pos="100000">
                  <a:srgbClr val="9552F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8"/>
            <p:cNvSpPr txBox="1"/>
            <p:nvPr/>
          </p:nvSpPr>
          <p:spPr>
            <a:xfrm>
              <a:off x="0" y="-28575"/>
              <a:ext cx="2224916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p18"/>
          <p:cNvSpPr/>
          <p:nvPr/>
        </p:nvSpPr>
        <p:spPr>
          <a:xfrm>
            <a:off x="11034103" y="2124714"/>
            <a:ext cx="6715186" cy="6043667"/>
          </a:xfrm>
          <a:custGeom>
            <a:rect b="b" l="l" r="r" t="t"/>
            <a:pathLst>
              <a:path extrusionOk="0" h="6043667" w="6715186">
                <a:moveTo>
                  <a:pt x="0" y="0"/>
                </a:moveTo>
                <a:lnTo>
                  <a:pt x="6715186" y="0"/>
                </a:lnTo>
                <a:lnTo>
                  <a:pt x="6715186" y="6043667"/>
                </a:lnTo>
                <a:lnTo>
                  <a:pt x="0" y="6043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18"/>
          <p:cNvSpPr txBox="1"/>
          <p:nvPr/>
        </p:nvSpPr>
        <p:spPr>
          <a:xfrm>
            <a:off x="666750" y="9328785"/>
            <a:ext cx="2320869" cy="291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Back to agenda page</a:t>
            </a:r>
            <a:endParaRPr/>
          </a:p>
        </p:txBody>
      </p:sp>
      <p:cxnSp>
        <p:nvCxnSpPr>
          <p:cNvPr id="286" name="Google Shape;286;p18"/>
          <p:cNvCxnSpPr/>
          <p:nvPr/>
        </p:nvCxnSpPr>
        <p:spPr>
          <a:xfrm>
            <a:off x="780504" y="6382164"/>
            <a:ext cx="836349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7" name="Google Shape;287;p18"/>
          <p:cNvSpPr txBox="1"/>
          <p:nvPr/>
        </p:nvSpPr>
        <p:spPr>
          <a:xfrm>
            <a:off x="877264" y="6549773"/>
            <a:ext cx="8169976" cy="4758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2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 total sales for the year</a:t>
            </a:r>
            <a:endParaRPr/>
          </a:p>
        </p:txBody>
      </p:sp>
      <p:sp>
        <p:nvSpPr>
          <p:cNvPr id="288" name="Google Shape;288;p18"/>
          <p:cNvSpPr txBox="1"/>
          <p:nvPr/>
        </p:nvSpPr>
        <p:spPr>
          <a:xfrm>
            <a:off x="877264" y="3156606"/>
            <a:ext cx="8169976" cy="28350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48" u="none" cap="none" strike="noStrike">
                <a:solidFill>
                  <a:srgbClr val="000000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$25.3M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19"/>
          <p:cNvGrpSpPr/>
          <p:nvPr/>
        </p:nvGrpSpPr>
        <p:grpSpPr>
          <a:xfrm>
            <a:off x="4047314" y="247283"/>
            <a:ext cx="13887953" cy="9683937"/>
            <a:chOff x="0" y="-28575"/>
            <a:chExt cx="3657733" cy="2550502"/>
          </a:xfrm>
        </p:grpSpPr>
        <p:sp>
          <p:nvSpPr>
            <p:cNvPr id="294" name="Google Shape;294;p19"/>
            <p:cNvSpPr/>
            <p:nvPr/>
          </p:nvSpPr>
          <p:spPr>
            <a:xfrm>
              <a:off x="0" y="0"/>
              <a:ext cx="3657733" cy="2521927"/>
            </a:xfrm>
            <a:custGeom>
              <a:rect b="b" l="l" r="r" t="t"/>
              <a:pathLst>
                <a:path extrusionOk="0" h="2521927" w="3657733">
                  <a:moveTo>
                    <a:pt x="39022" y="0"/>
                  </a:moveTo>
                  <a:lnTo>
                    <a:pt x="3618711" y="0"/>
                  </a:lnTo>
                  <a:cubicBezTo>
                    <a:pt x="3640262" y="0"/>
                    <a:pt x="3657733" y="17471"/>
                    <a:pt x="3657733" y="39022"/>
                  </a:cubicBezTo>
                  <a:lnTo>
                    <a:pt x="3657733" y="2482905"/>
                  </a:lnTo>
                  <a:cubicBezTo>
                    <a:pt x="3657733" y="2493254"/>
                    <a:pt x="3653621" y="2503180"/>
                    <a:pt x="3646303" y="2510498"/>
                  </a:cubicBezTo>
                  <a:cubicBezTo>
                    <a:pt x="3638985" y="2517816"/>
                    <a:pt x="3629060" y="2521927"/>
                    <a:pt x="3618711" y="2521927"/>
                  </a:cubicBezTo>
                  <a:lnTo>
                    <a:pt x="39022" y="2521927"/>
                  </a:lnTo>
                  <a:cubicBezTo>
                    <a:pt x="28673" y="2521927"/>
                    <a:pt x="18747" y="2517816"/>
                    <a:pt x="11429" y="2510498"/>
                  </a:cubicBezTo>
                  <a:cubicBezTo>
                    <a:pt x="4111" y="2503180"/>
                    <a:pt x="0" y="2493254"/>
                    <a:pt x="0" y="2482905"/>
                  </a:cubicBezTo>
                  <a:lnTo>
                    <a:pt x="0" y="39022"/>
                  </a:lnTo>
                  <a:cubicBezTo>
                    <a:pt x="0" y="28673"/>
                    <a:pt x="4111" y="18747"/>
                    <a:pt x="11429" y="11429"/>
                  </a:cubicBezTo>
                  <a:cubicBezTo>
                    <a:pt x="18747" y="4111"/>
                    <a:pt x="28673" y="0"/>
                    <a:pt x="3902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9"/>
            <p:cNvSpPr txBox="1"/>
            <p:nvPr/>
          </p:nvSpPr>
          <p:spPr>
            <a:xfrm>
              <a:off x="0" y="-28575"/>
              <a:ext cx="3657733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19"/>
          <p:cNvGrpSpPr/>
          <p:nvPr/>
        </p:nvGrpSpPr>
        <p:grpSpPr>
          <a:xfrm>
            <a:off x="375503" y="250330"/>
            <a:ext cx="7343622" cy="9683937"/>
            <a:chOff x="0" y="-28575"/>
            <a:chExt cx="1934123" cy="2550502"/>
          </a:xfrm>
        </p:grpSpPr>
        <p:sp>
          <p:nvSpPr>
            <p:cNvPr id="297" name="Google Shape;297;p19"/>
            <p:cNvSpPr/>
            <p:nvPr/>
          </p:nvSpPr>
          <p:spPr>
            <a:xfrm>
              <a:off x="0" y="0"/>
              <a:ext cx="1934123" cy="2521927"/>
            </a:xfrm>
            <a:custGeom>
              <a:rect b="b" l="l" r="r" t="t"/>
              <a:pathLst>
                <a:path extrusionOk="0" h="2521927" w="1934123">
                  <a:moveTo>
                    <a:pt x="73797" y="0"/>
                  </a:moveTo>
                  <a:lnTo>
                    <a:pt x="1860326" y="0"/>
                  </a:lnTo>
                  <a:cubicBezTo>
                    <a:pt x="1879898" y="0"/>
                    <a:pt x="1898669" y="7775"/>
                    <a:pt x="1912508" y="21615"/>
                  </a:cubicBezTo>
                  <a:cubicBezTo>
                    <a:pt x="1926348" y="35454"/>
                    <a:pt x="1934123" y="54225"/>
                    <a:pt x="1934123" y="73797"/>
                  </a:cubicBezTo>
                  <a:lnTo>
                    <a:pt x="1934123" y="2448130"/>
                  </a:lnTo>
                  <a:cubicBezTo>
                    <a:pt x="1934123" y="2467702"/>
                    <a:pt x="1926348" y="2486473"/>
                    <a:pt x="1912508" y="2500312"/>
                  </a:cubicBezTo>
                  <a:cubicBezTo>
                    <a:pt x="1898669" y="2514152"/>
                    <a:pt x="1879898" y="2521927"/>
                    <a:pt x="1860326" y="2521927"/>
                  </a:cubicBezTo>
                  <a:lnTo>
                    <a:pt x="73797" y="2521927"/>
                  </a:lnTo>
                  <a:cubicBezTo>
                    <a:pt x="54225" y="2521927"/>
                    <a:pt x="35454" y="2514152"/>
                    <a:pt x="21615" y="2500312"/>
                  </a:cubicBezTo>
                  <a:cubicBezTo>
                    <a:pt x="7775" y="2486473"/>
                    <a:pt x="0" y="2467702"/>
                    <a:pt x="0" y="2448130"/>
                  </a:cubicBezTo>
                  <a:lnTo>
                    <a:pt x="0" y="73797"/>
                  </a:lnTo>
                  <a:cubicBezTo>
                    <a:pt x="0" y="54225"/>
                    <a:pt x="7775" y="35454"/>
                    <a:pt x="21615" y="21615"/>
                  </a:cubicBezTo>
                  <a:cubicBezTo>
                    <a:pt x="35454" y="7775"/>
                    <a:pt x="54225" y="0"/>
                    <a:pt x="73797" y="0"/>
                  </a:cubicBezTo>
                  <a:close/>
                </a:path>
              </a:pathLst>
            </a:custGeom>
            <a:gradFill>
              <a:gsLst>
                <a:gs pos="0">
                  <a:srgbClr val="EAEC47"/>
                </a:gs>
                <a:gs pos="100000">
                  <a:srgbClr val="76E36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9"/>
            <p:cNvSpPr txBox="1"/>
            <p:nvPr/>
          </p:nvSpPr>
          <p:spPr>
            <a:xfrm>
              <a:off x="0" y="-28575"/>
              <a:ext cx="1934123" cy="255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19"/>
          <p:cNvSpPr/>
          <p:nvPr/>
        </p:nvSpPr>
        <p:spPr>
          <a:xfrm>
            <a:off x="0" y="754441"/>
            <a:ext cx="8289890" cy="8229600"/>
          </a:xfrm>
          <a:custGeom>
            <a:rect b="b" l="l" r="r" t="t"/>
            <a:pathLst>
              <a:path extrusionOk="0" h="8229600" w="8289890">
                <a:moveTo>
                  <a:pt x="0" y="0"/>
                </a:moveTo>
                <a:lnTo>
                  <a:pt x="8289890" y="0"/>
                </a:lnTo>
                <a:lnTo>
                  <a:pt x="82898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19"/>
          <p:cNvSpPr txBox="1"/>
          <p:nvPr/>
        </p:nvSpPr>
        <p:spPr>
          <a:xfrm>
            <a:off x="9085847" y="1292012"/>
            <a:ext cx="7835431" cy="1388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2035 vision</a:t>
            </a:r>
            <a:endParaRPr/>
          </a:p>
        </p:txBody>
      </p:sp>
      <p:cxnSp>
        <p:nvCxnSpPr>
          <p:cNvPr id="301" name="Google Shape;301;p19"/>
          <p:cNvCxnSpPr/>
          <p:nvPr/>
        </p:nvCxnSpPr>
        <p:spPr>
          <a:xfrm>
            <a:off x="9085847" y="7879625"/>
            <a:ext cx="783543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2" name="Google Shape;302;p19"/>
          <p:cNvSpPr txBox="1"/>
          <p:nvPr/>
        </p:nvSpPr>
        <p:spPr>
          <a:xfrm>
            <a:off x="9085847" y="8168217"/>
            <a:ext cx="61488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We’re gearing up for even bigger and better things ahead!</a:t>
            </a:r>
            <a:endParaRPr/>
          </a:p>
        </p:txBody>
      </p:sp>
      <p:sp>
        <p:nvSpPr>
          <p:cNvPr id="303" name="Google Shape;303;p19"/>
          <p:cNvSpPr txBox="1"/>
          <p:nvPr/>
        </p:nvSpPr>
        <p:spPr>
          <a:xfrm>
            <a:off x="666750" y="9328785"/>
            <a:ext cx="2320869" cy="291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Back to agenda page</a:t>
            </a:r>
            <a:endParaRPr/>
          </a:p>
        </p:txBody>
      </p:sp>
      <p:grpSp>
        <p:nvGrpSpPr>
          <p:cNvPr id="304" name="Google Shape;304;p19"/>
          <p:cNvGrpSpPr/>
          <p:nvPr/>
        </p:nvGrpSpPr>
        <p:grpSpPr>
          <a:xfrm>
            <a:off x="15427563" y="8181221"/>
            <a:ext cx="1493715" cy="934185"/>
            <a:chOff x="0" y="-185829"/>
            <a:chExt cx="1991621" cy="1245579"/>
          </a:xfrm>
        </p:grpSpPr>
        <p:grpSp>
          <p:nvGrpSpPr>
            <p:cNvPr id="305" name="Google Shape;305;p19"/>
            <p:cNvGrpSpPr/>
            <p:nvPr/>
          </p:nvGrpSpPr>
          <p:grpSpPr>
            <a:xfrm>
              <a:off x="0" y="-185829"/>
              <a:ext cx="1991621" cy="1245579"/>
              <a:chOff x="0" y="-57150"/>
              <a:chExt cx="612504" cy="383066"/>
            </a:xfrm>
          </p:grpSpPr>
          <p:sp>
            <p:nvSpPr>
              <p:cNvPr id="306" name="Google Shape;306;p19"/>
              <p:cNvSpPr/>
              <p:nvPr/>
            </p:nvSpPr>
            <p:spPr>
              <a:xfrm>
                <a:off x="0" y="0"/>
                <a:ext cx="612504" cy="325916"/>
              </a:xfrm>
              <a:custGeom>
                <a:rect b="b" l="l" r="r" t="t"/>
                <a:pathLst>
                  <a:path extrusionOk="0" h="325916" w="612504">
                    <a:moveTo>
                      <a:pt x="162958" y="0"/>
                    </a:moveTo>
                    <a:lnTo>
                      <a:pt x="449546" y="0"/>
                    </a:lnTo>
                    <a:cubicBezTo>
                      <a:pt x="539545" y="0"/>
                      <a:pt x="612504" y="72959"/>
                      <a:pt x="612504" y="162958"/>
                    </a:cubicBezTo>
                    <a:lnTo>
                      <a:pt x="612504" y="162958"/>
                    </a:lnTo>
                    <a:cubicBezTo>
                      <a:pt x="612504" y="252957"/>
                      <a:pt x="539545" y="325916"/>
                      <a:pt x="449546" y="325916"/>
                    </a:cubicBezTo>
                    <a:lnTo>
                      <a:pt x="162958" y="325916"/>
                    </a:lnTo>
                    <a:cubicBezTo>
                      <a:pt x="72959" y="325916"/>
                      <a:pt x="0" y="252957"/>
                      <a:pt x="0" y="162958"/>
                    </a:cubicBezTo>
                    <a:lnTo>
                      <a:pt x="0" y="162958"/>
                    </a:lnTo>
                    <a:cubicBezTo>
                      <a:pt x="0" y="72959"/>
                      <a:pt x="72959" y="0"/>
                      <a:pt x="1629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9"/>
              <p:cNvSpPr txBox="1"/>
              <p:nvPr/>
            </p:nvSpPr>
            <p:spPr>
              <a:xfrm>
                <a:off x="0" y="-57150"/>
                <a:ext cx="612504" cy="383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8" name="Google Shape;308;p19"/>
            <p:cNvSpPr/>
            <p:nvPr/>
          </p:nvSpPr>
          <p:spPr>
            <a:xfrm rot="5400000">
              <a:off x="734109" y="22184"/>
              <a:ext cx="523402" cy="1015382"/>
            </a:xfrm>
            <a:custGeom>
              <a:rect b="b" l="l" r="r" t="t"/>
              <a:pathLst>
                <a:path extrusionOk="0" h="1015382" w="523402">
                  <a:moveTo>
                    <a:pt x="0" y="0"/>
                  </a:moveTo>
                  <a:lnTo>
                    <a:pt x="523402" y="0"/>
                  </a:lnTo>
                  <a:lnTo>
                    <a:pt x="523402" y="1015382"/>
                  </a:lnTo>
                  <a:lnTo>
                    <a:pt x="0" y="10153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9624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0"/>
          <p:cNvGrpSpPr/>
          <p:nvPr/>
        </p:nvGrpSpPr>
        <p:grpSpPr>
          <a:xfrm>
            <a:off x="375503" y="306392"/>
            <a:ext cx="7361608" cy="9627875"/>
            <a:chOff x="0" y="-57150"/>
            <a:chExt cx="8023669" cy="10493751"/>
          </a:xfrm>
        </p:grpSpPr>
        <p:sp>
          <p:nvSpPr>
            <p:cNvPr id="314" name="Google Shape;314;p20"/>
            <p:cNvSpPr/>
            <p:nvPr/>
          </p:nvSpPr>
          <p:spPr>
            <a:xfrm>
              <a:off x="0" y="0"/>
              <a:ext cx="8023668" cy="10436601"/>
            </a:xfrm>
            <a:custGeom>
              <a:rect b="b" l="l" r="r" t="t"/>
              <a:pathLst>
                <a:path extrusionOk="0" h="10436601" w="8023668">
                  <a:moveTo>
                    <a:pt x="73616" y="0"/>
                  </a:moveTo>
                  <a:lnTo>
                    <a:pt x="7950052" y="0"/>
                  </a:lnTo>
                  <a:cubicBezTo>
                    <a:pt x="7969576" y="0"/>
                    <a:pt x="7988301" y="7756"/>
                    <a:pt x="8002107" y="21562"/>
                  </a:cubicBezTo>
                  <a:cubicBezTo>
                    <a:pt x="8015912" y="35367"/>
                    <a:pt x="8023668" y="54092"/>
                    <a:pt x="8023668" y="73616"/>
                  </a:cubicBezTo>
                  <a:lnTo>
                    <a:pt x="8023668" y="10362985"/>
                  </a:lnTo>
                  <a:cubicBezTo>
                    <a:pt x="8023668" y="10382509"/>
                    <a:pt x="8015912" y="10401233"/>
                    <a:pt x="8002107" y="10415039"/>
                  </a:cubicBezTo>
                  <a:cubicBezTo>
                    <a:pt x="7988301" y="10428845"/>
                    <a:pt x="7969576" y="10436601"/>
                    <a:pt x="7950052" y="10436601"/>
                  </a:cubicBezTo>
                  <a:lnTo>
                    <a:pt x="73616" y="10436601"/>
                  </a:lnTo>
                  <a:cubicBezTo>
                    <a:pt x="54092" y="10436601"/>
                    <a:pt x="35367" y="10428845"/>
                    <a:pt x="21562" y="10415039"/>
                  </a:cubicBezTo>
                  <a:cubicBezTo>
                    <a:pt x="7756" y="10401233"/>
                    <a:pt x="0" y="10382509"/>
                    <a:pt x="0" y="10362985"/>
                  </a:cubicBezTo>
                  <a:lnTo>
                    <a:pt x="0" y="73616"/>
                  </a:lnTo>
                  <a:cubicBezTo>
                    <a:pt x="0" y="54092"/>
                    <a:pt x="7756" y="35367"/>
                    <a:pt x="21562" y="21562"/>
                  </a:cubicBezTo>
                  <a:cubicBezTo>
                    <a:pt x="35367" y="7756"/>
                    <a:pt x="54092" y="0"/>
                    <a:pt x="73616" y="0"/>
                  </a:cubicBezTo>
                  <a:close/>
                </a:path>
              </a:pathLst>
            </a:custGeom>
            <a:gradFill>
              <a:gsLst>
                <a:gs pos="0">
                  <a:srgbClr val="89FFFE"/>
                </a:gs>
                <a:gs pos="100000">
                  <a:srgbClr val="57C7FF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0"/>
            <p:cNvSpPr txBox="1"/>
            <p:nvPr/>
          </p:nvSpPr>
          <p:spPr>
            <a:xfrm>
              <a:off x="0" y="-57150"/>
              <a:ext cx="8023669" cy="10493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20"/>
          <p:cNvGrpSpPr/>
          <p:nvPr/>
        </p:nvGrpSpPr>
        <p:grpSpPr>
          <a:xfrm>
            <a:off x="8110122" y="5287711"/>
            <a:ext cx="9825145" cy="4646557"/>
            <a:chOff x="0" y="-57150"/>
            <a:chExt cx="10708762" cy="5064442"/>
          </a:xfrm>
        </p:grpSpPr>
        <p:sp>
          <p:nvSpPr>
            <p:cNvPr id="317" name="Google Shape;317;p20"/>
            <p:cNvSpPr/>
            <p:nvPr/>
          </p:nvSpPr>
          <p:spPr>
            <a:xfrm>
              <a:off x="0" y="0"/>
              <a:ext cx="10708762" cy="5007292"/>
            </a:xfrm>
            <a:custGeom>
              <a:rect b="b" l="l" r="r" t="t"/>
              <a:pathLst>
                <a:path extrusionOk="0" h="5007292" w="10708762">
                  <a:moveTo>
                    <a:pt x="55158" y="0"/>
                  </a:moveTo>
                  <a:lnTo>
                    <a:pt x="10653604" y="0"/>
                  </a:lnTo>
                  <a:cubicBezTo>
                    <a:pt x="10668233" y="0"/>
                    <a:pt x="10682263" y="5811"/>
                    <a:pt x="10692606" y="16155"/>
                  </a:cubicBezTo>
                  <a:cubicBezTo>
                    <a:pt x="10702951" y="26499"/>
                    <a:pt x="10708762" y="40529"/>
                    <a:pt x="10708762" y="55158"/>
                  </a:cubicBezTo>
                  <a:lnTo>
                    <a:pt x="10708762" y="4952134"/>
                  </a:lnTo>
                  <a:cubicBezTo>
                    <a:pt x="10708762" y="4982597"/>
                    <a:pt x="10684066" y="5007292"/>
                    <a:pt x="10653604" y="5007292"/>
                  </a:cubicBezTo>
                  <a:lnTo>
                    <a:pt x="55158" y="5007292"/>
                  </a:lnTo>
                  <a:cubicBezTo>
                    <a:pt x="24695" y="5007292"/>
                    <a:pt x="0" y="4982597"/>
                    <a:pt x="0" y="4952134"/>
                  </a:cubicBezTo>
                  <a:lnTo>
                    <a:pt x="0" y="55158"/>
                  </a:lnTo>
                  <a:cubicBezTo>
                    <a:pt x="0" y="24695"/>
                    <a:pt x="24695" y="0"/>
                    <a:pt x="5515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0"/>
            <p:cNvSpPr txBox="1"/>
            <p:nvPr/>
          </p:nvSpPr>
          <p:spPr>
            <a:xfrm>
              <a:off x="0" y="-57150"/>
              <a:ext cx="10708762" cy="5064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p20"/>
          <p:cNvSpPr/>
          <p:nvPr/>
        </p:nvSpPr>
        <p:spPr>
          <a:xfrm rot="-616521">
            <a:off x="772882" y="766010"/>
            <a:ext cx="6619076" cy="8647249"/>
          </a:xfrm>
          <a:custGeom>
            <a:rect b="b" l="l" r="r" t="t"/>
            <a:pathLst>
              <a:path extrusionOk="0" h="8647249" w="6619076">
                <a:moveTo>
                  <a:pt x="0" y="0"/>
                </a:moveTo>
                <a:lnTo>
                  <a:pt x="6619076" y="0"/>
                </a:lnTo>
                <a:lnTo>
                  <a:pt x="6619076" y="8647249"/>
                </a:lnTo>
                <a:lnTo>
                  <a:pt x="0" y="8647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p20"/>
          <p:cNvSpPr txBox="1"/>
          <p:nvPr/>
        </p:nvSpPr>
        <p:spPr>
          <a:xfrm>
            <a:off x="8832335" y="5725436"/>
            <a:ext cx="4941951" cy="777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Two new offices</a:t>
            </a:r>
            <a:endParaRPr/>
          </a:p>
        </p:txBody>
      </p:sp>
      <p:cxnSp>
        <p:nvCxnSpPr>
          <p:cNvPr id="321" name="Google Shape;321;p20"/>
          <p:cNvCxnSpPr/>
          <p:nvPr/>
        </p:nvCxnSpPr>
        <p:spPr>
          <a:xfrm>
            <a:off x="8110122" y="6928443"/>
            <a:ext cx="981234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2" name="Google Shape;322;p20"/>
          <p:cNvSpPr txBox="1"/>
          <p:nvPr/>
        </p:nvSpPr>
        <p:spPr>
          <a:xfrm>
            <a:off x="666750" y="9328785"/>
            <a:ext cx="2320869" cy="291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Back to agenda page</a:t>
            </a:r>
            <a:endParaRPr/>
          </a:p>
        </p:txBody>
      </p:sp>
      <p:sp>
        <p:nvSpPr>
          <p:cNvPr id="323" name="Google Shape;323;p20"/>
          <p:cNvSpPr txBox="1"/>
          <p:nvPr/>
        </p:nvSpPr>
        <p:spPr>
          <a:xfrm>
            <a:off x="8832335" y="7715075"/>
            <a:ext cx="83808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We’re opening two new state-of-the-art sales hubs in Central Harbor and Metro Heights, placing us closer to key markets and amplifying our capacity to serve customers.</a:t>
            </a:r>
            <a:endParaRPr sz="1200"/>
          </a:p>
        </p:txBody>
      </p:sp>
      <p:grpSp>
        <p:nvGrpSpPr>
          <p:cNvPr id="324" name="Google Shape;324;p20"/>
          <p:cNvGrpSpPr/>
          <p:nvPr/>
        </p:nvGrpSpPr>
        <p:grpSpPr>
          <a:xfrm>
            <a:off x="8110122" y="312588"/>
            <a:ext cx="9825145" cy="4646557"/>
            <a:chOff x="0" y="-57150"/>
            <a:chExt cx="10708762" cy="5064442"/>
          </a:xfrm>
        </p:grpSpPr>
        <p:sp>
          <p:nvSpPr>
            <p:cNvPr id="325" name="Google Shape;325;p20"/>
            <p:cNvSpPr/>
            <p:nvPr/>
          </p:nvSpPr>
          <p:spPr>
            <a:xfrm>
              <a:off x="0" y="0"/>
              <a:ext cx="10708762" cy="5007292"/>
            </a:xfrm>
            <a:custGeom>
              <a:rect b="b" l="l" r="r" t="t"/>
              <a:pathLst>
                <a:path extrusionOk="0" h="5007292" w="10708762">
                  <a:moveTo>
                    <a:pt x="55158" y="0"/>
                  </a:moveTo>
                  <a:lnTo>
                    <a:pt x="10653604" y="0"/>
                  </a:lnTo>
                  <a:cubicBezTo>
                    <a:pt x="10668233" y="0"/>
                    <a:pt x="10682263" y="5811"/>
                    <a:pt x="10692606" y="16155"/>
                  </a:cubicBezTo>
                  <a:cubicBezTo>
                    <a:pt x="10702951" y="26499"/>
                    <a:pt x="10708762" y="40529"/>
                    <a:pt x="10708762" y="55158"/>
                  </a:cubicBezTo>
                  <a:lnTo>
                    <a:pt x="10708762" y="4952134"/>
                  </a:lnTo>
                  <a:cubicBezTo>
                    <a:pt x="10708762" y="4982597"/>
                    <a:pt x="10684066" y="5007292"/>
                    <a:pt x="10653604" y="5007292"/>
                  </a:cubicBezTo>
                  <a:lnTo>
                    <a:pt x="55158" y="5007292"/>
                  </a:lnTo>
                  <a:cubicBezTo>
                    <a:pt x="24695" y="5007292"/>
                    <a:pt x="0" y="4982597"/>
                    <a:pt x="0" y="4952134"/>
                  </a:cubicBezTo>
                  <a:lnTo>
                    <a:pt x="0" y="55158"/>
                  </a:lnTo>
                  <a:cubicBezTo>
                    <a:pt x="0" y="24695"/>
                    <a:pt x="24695" y="0"/>
                    <a:pt x="5515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0"/>
            <p:cNvSpPr txBox="1"/>
            <p:nvPr/>
          </p:nvSpPr>
          <p:spPr>
            <a:xfrm>
              <a:off x="0" y="-57150"/>
              <a:ext cx="10708762" cy="5064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20"/>
          <p:cNvSpPr txBox="1"/>
          <p:nvPr/>
        </p:nvSpPr>
        <p:spPr>
          <a:xfrm>
            <a:off x="8832335" y="750313"/>
            <a:ext cx="5785086" cy="777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10 new sales teams</a:t>
            </a:r>
            <a:endParaRPr/>
          </a:p>
        </p:txBody>
      </p:sp>
      <p:cxnSp>
        <p:nvCxnSpPr>
          <p:cNvPr id="328" name="Google Shape;328;p20"/>
          <p:cNvCxnSpPr/>
          <p:nvPr/>
        </p:nvCxnSpPr>
        <p:spPr>
          <a:xfrm>
            <a:off x="8110122" y="1953320"/>
            <a:ext cx="981234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9" name="Google Shape;329;p20"/>
          <p:cNvSpPr txBox="1"/>
          <p:nvPr/>
        </p:nvSpPr>
        <p:spPr>
          <a:xfrm>
            <a:off x="8832335" y="2739953"/>
            <a:ext cx="83808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Ten new sales squads give us full-funnel coverage in every customer segment–from strategic accounts to solution consulting.</a:t>
            </a:r>
            <a:endParaRPr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21"/>
          <p:cNvGrpSpPr/>
          <p:nvPr/>
        </p:nvGrpSpPr>
        <p:grpSpPr>
          <a:xfrm>
            <a:off x="371756" y="141835"/>
            <a:ext cx="11780127" cy="4846731"/>
            <a:chOff x="0" y="-57150"/>
            <a:chExt cx="3102585" cy="1276505"/>
          </a:xfrm>
        </p:grpSpPr>
        <p:sp>
          <p:nvSpPr>
            <p:cNvPr id="335" name="Google Shape;335;p21"/>
            <p:cNvSpPr/>
            <p:nvPr/>
          </p:nvSpPr>
          <p:spPr>
            <a:xfrm>
              <a:off x="0" y="0"/>
              <a:ext cx="3102585" cy="1219355"/>
            </a:xfrm>
            <a:custGeom>
              <a:rect b="b" l="l" r="r" t="t"/>
              <a:pathLst>
                <a:path extrusionOk="0" h="1219355" w="3102585">
                  <a:moveTo>
                    <a:pt x="46004" y="0"/>
                  </a:moveTo>
                  <a:lnTo>
                    <a:pt x="3056581" y="0"/>
                  </a:lnTo>
                  <a:cubicBezTo>
                    <a:pt x="3068782" y="0"/>
                    <a:pt x="3080483" y="4847"/>
                    <a:pt x="3089111" y="13474"/>
                  </a:cubicBezTo>
                  <a:cubicBezTo>
                    <a:pt x="3097738" y="22102"/>
                    <a:pt x="3102585" y="33803"/>
                    <a:pt x="3102585" y="46004"/>
                  </a:cubicBezTo>
                  <a:lnTo>
                    <a:pt x="3102585" y="1173351"/>
                  </a:lnTo>
                  <a:cubicBezTo>
                    <a:pt x="3102585" y="1185552"/>
                    <a:pt x="3097738" y="1197254"/>
                    <a:pt x="3089111" y="1205881"/>
                  </a:cubicBezTo>
                  <a:cubicBezTo>
                    <a:pt x="3080483" y="1214508"/>
                    <a:pt x="3068782" y="1219355"/>
                    <a:pt x="3056581" y="1219355"/>
                  </a:cubicBezTo>
                  <a:lnTo>
                    <a:pt x="46004" y="1219355"/>
                  </a:lnTo>
                  <a:cubicBezTo>
                    <a:pt x="33803" y="1219355"/>
                    <a:pt x="22102" y="1214508"/>
                    <a:pt x="13474" y="1205881"/>
                  </a:cubicBezTo>
                  <a:cubicBezTo>
                    <a:pt x="4847" y="1197254"/>
                    <a:pt x="0" y="1185552"/>
                    <a:pt x="0" y="1173351"/>
                  </a:cubicBezTo>
                  <a:lnTo>
                    <a:pt x="0" y="46004"/>
                  </a:lnTo>
                  <a:cubicBezTo>
                    <a:pt x="0" y="33803"/>
                    <a:pt x="4847" y="22102"/>
                    <a:pt x="13474" y="13474"/>
                  </a:cubicBezTo>
                  <a:cubicBezTo>
                    <a:pt x="22102" y="4847"/>
                    <a:pt x="33803" y="0"/>
                    <a:pt x="4600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1"/>
            <p:cNvSpPr txBox="1"/>
            <p:nvPr/>
          </p:nvSpPr>
          <p:spPr>
            <a:xfrm>
              <a:off x="0" y="-57150"/>
              <a:ext cx="3102585" cy="1276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21"/>
          <p:cNvGrpSpPr/>
          <p:nvPr/>
        </p:nvGrpSpPr>
        <p:grpSpPr>
          <a:xfrm>
            <a:off x="364118" y="5087537"/>
            <a:ext cx="11780127" cy="4846731"/>
            <a:chOff x="0" y="-57150"/>
            <a:chExt cx="3102585" cy="1276505"/>
          </a:xfrm>
        </p:grpSpPr>
        <p:sp>
          <p:nvSpPr>
            <p:cNvPr id="338" name="Google Shape;338;p21"/>
            <p:cNvSpPr/>
            <p:nvPr/>
          </p:nvSpPr>
          <p:spPr>
            <a:xfrm>
              <a:off x="0" y="0"/>
              <a:ext cx="3102585" cy="1219355"/>
            </a:xfrm>
            <a:custGeom>
              <a:rect b="b" l="l" r="r" t="t"/>
              <a:pathLst>
                <a:path extrusionOk="0" h="1219355" w="3102585">
                  <a:moveTo>
                    <a:pt x="46004" y="0"/>
                  </a:moveTo>
                  <a:lnTo>
                    <a:pt x="3056581" y="0"/>
                  </a:lnTo>
                  <a:cubicBezTo>
                    <a:pt x="3068782" y="0"/>
                    <a:pt x="3080483" y="4847"/>
                    <a:pt x="3089111" y="13474"/>
                  </a:cubicBezTo>
                  <a:cubicBezTo>
                    <a:pt x="3097738" y="22102"/>
                    <a:pt x="3102585" y="33803"/>
                    <a:pt x="3102585" y="46004"/>
                  </a:cubicBezTo>
                  <a:lnTo>
                    <a:pt x="3102585" y="1173351"/>
                  </a:lnTo>
                  <a:cubicBezTo>
                    <a:pt x="3102585" y="1185552"/>
                    <a:pt x="3097738" y="1197254"/>
                    <a:pt x="3089111" y="1205881"/>
                  </a:cubicBezTo>
                  <a:cubicBezTo>
                    <a:pt x="3080483" y="1214508"/>
                    <a:pt x="3068782" y="1219355"/>
                    <a:pt x="3056581" y="1219355"/>
                  </a:cubicBezTo>
                  <a:lnTo>
                    <a:pt x="46004" y="1219355"/>
                  </a:lnTo>
                  <a:cubicBezTo>
                    <a:pt x="33803" y="1219355"/>
                    <a:pt x="22102" y="1214508"/>
                    <a:pt x="13474" y="1205881"/>
                  </a:cubicBezTo>
                  <a:cubicBezTo>
                    <a:pt x="4847" y="1197254"/>
                    <a:pt x="0" y="1185552"/>
                    <a:pt x="0" y="1173351"/>
                  </a:cubicBezTo>
                  <a:lnTo>
                    <a:pt x="0" y="46004"/>
                  </a:lnTo>
                  <a:cubicBezTo>
                    <a:pt x="0" y="33803"/>
                    <a:pt x="4847" y="22102"/>
                    <a:pt x="13474" y="13474"/>
                  </a:cubicBezTo>
                  <a:cubicBezTo>
                    <a:pt x="22102" y="4847"/>
                    <a:pt x="33803" y="0"/>
                    <a:pt x="4600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1"/>
            <p:cNvSpPr txBox="1"/>
            <p:nvPr/>
          </p:nvSpPr>
          <p:spPr>
            <a:xfrm>
              <a:off x="0" y="-57150"/>
              <a:ext cx="3102585" cy="1276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" name="Google Shape;340;p21"/>
          <p:cNvGrpSpPr/>
          <p:nvPr/>
        </p:nvGrpSpPr>
        <p:grpSpPr>
          <a:xfrm>
            <a:off x="1119297" y="1080053"/>
            <a:ext cx="5635869" cy="3059226"/>
            <a:chOff x="0" y="-170746"/>
            <a:chExt cx="7514492" cy="4078967"/>
          </a:xfrm>
        </p:grpSpPr>
        <p:sp>
          <p:nvSpPr>
            <p:cNvPr id="341" name="Google Shape;341;p21"/>
            <p:cNvSpPr txBox="1"/>
            <p:nvPr/>
          </p:nvSpPr>
          <p:spPr>
            <a:xfrm>
              <a:off x="0" y="3298621"/>
              <a:ext cx="7514492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Year-on year sales growth</a:t>
              </a:r>
              <a:endParaRPr/>
            </a:p>
          </p:txBody>
        </p:sp>
        <p:grpSp>
          <p:nvGrpSpPr>
            <p:cNvPr id="342" name="Google Shape;342;p21"/>
            <p:cNvGrpSpPr/>
            <p:nvPr/>
          </p:nvGrpSpPr>
          <p:grpSpPr>
            <a:xfrm>
              <a:off x="304961" y="-170746"/>
              <a:ext cx="6904570" cy="3101067"/>
              <a:chOff x="0" y="-57150"/>
              <a:chExt cx="2311012" cy="1037951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0" y="0"/>
                <a:ext cx="2311012" cy="980801"/>
              </a:xfrm>
              <a:custGeom>
                <a:rect b="b" l="l" r="r" t="t"/>
                <a:pathLst>
                  <a:path extrusionOk="0" h="980801" w="2311012">
                    <a:moveTo>
                      <a:pt x="149503" y="0"/>
                    </a:moveTo>
                    <a:lnTo>
                      <a:pt x="2161509" y="0"/>
                    </a:lnTo>
                    <a:cubicBezTo>
                      <a:pt x="2244077" y="0"/>
                      <a:pt x="2311012" y="66935"/>
                      <a:pt x="2311012" y="149503"/>
                    </a:cubicBezTo>
                    <a:lnTo>
                      <a:pt x="2311012" y="831297"/>
                    </a:lnTo>
                    <a:cubicBezTo>
                      <a:pt x="2311012" y="913866"/>
                      <a:pt x="2244077" y="980801"/>
                      <a:pt x="2161509" y="980801"/>
                    </a:cubicBezTo>
                    <a:lnTo>
                      <a:pt x="149503" y="980801"/>
                    </a:lnTo>
                    <a:cubicBezTo>
                      <a:pt x="66935" y="980801"/>
                      <a:pt x="0" y="913866"/>
                      <a:pt x="0" y="831297"/>
                    </a:cubicBezTo>
                    <a:lnTo>
                      <a:pt x="0" y="149503"/>
                    </a:lnTo>
                    <a:cubicBezTo>
                      <a:pt x="0" y="66935"/>
                      <a:pt x="66935" y="0"/>
                      <a:pt x="149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21"/>
              <p:cNvSpPr txBox="1"/>
              <p:nvPr/>
            </p:nvSpPr>
            <p:spPr>
              <a:xfrm>
                <a:off x="0" y="-57150"/>
                <a:ext cx="2311012" cy="10379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5" name="Google Shape;345;p21"/>
            <p:cNvSpPr txBox="1"/>
            <p:nvPr/>
          </p:nvSpPr>
          <p:spPr>
            <a:xfrm>
              <a:off x="515592" y="159320"/>
              <a:ext cx="6483300" cy="27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231" u="none" cap="none" strike="noStrike">
                  <a:solidFill>
                    <a:srgbClr val="000000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63%</a:t>
              </a:r>
              <a:endParaRPr/>
            </a:p>
          </p:txBody>
        </p:sp>
      </p:grpSp>
      <p:grpSp>
        <p:nvGrpSpPr>
          <p:cNvPr id="346" name="Google Shape;346;p21"/>
          <p:cNvGrpSpPr/>
          <p:nvPr/>
        </p:nvGrpSpPr>
        <p:grpSpPr>
          <a:xfrm>
            <a:off x="12456612" y="141835"/>
            <a:ext cx="5476756" cy="9792432"/>
            <a:chOff x="0" y="-57150"/>
            <a:chExt cx="1442438" cy="2579077"/>
          </a:xfrm>
        </p:grpSpPr>
        <p:sp>
          <p:nvSpPr>
            <p:cNvPr id="347" name="Google Shape;347;p21"/>
            <p:cNvSpPr/>
            <p:nvPr/>
          </p:nvSpPr>
          <p:spPr>
            <a:xfrm>
              <a:off x="0" y="0"/>
              <a:ext cx="1442438" cy="2521927"/>
            </a:xfrm>
            <a:custGeom>
              <a:rect b="b" l="l" r="r" t="t"/>
              <a:pathLst>
                <a:path extrusionOk="0" h="2521927" w="1442438">
                  <a:moveTo>
                    <a:pt x="98952" y="0"/>
                  </a:moveTo>
                  <a:lnTo>
                    <a:pt x="1343486" y="0"/>
                  </a:lnTo>
                  <a:cubicBezTo>
                    <a:pt x="1398136" y="0"/>
                    <a:pt x="1442438" y="44302"/>
                    <a:pt x="1442438" y="98952"/>
                  </a:cubicBezTo>
                  <a:lnTo>
                    <a:pt x="1442438" y="2422975"/>
                  </a:lnTo>
                  <a:cubicBezTo>
                    <a:pt x="1442438" y="2477625"/>
                    <a:pt x="1398136" y="2521927"/>
                    <a:pt x="1343486" y="2521927"/>
                  </a:cubicBezTo>
                  <a:lnTo>
                    <a:pt x="98952" y="2521927"/>
                  </a:lnTo>
                  <a:cubicBezTo>
                    <a:pt x="44302" y="2521927"/>
                    <a:pt x="0" y="2477625"/>
                    <a:pt x="0" y="2422975"/>
                  </a:cubicBezTo>
                  <a:lnTo>
                    <a:pt x="0" y="98952"/>
                  </a:lnTo>
                  <a:cubicBezTo>
                    <a:pt x="0" y="44302"/>
                    <a:pt x="44302" y="0"/>
                    <a:pt x="98952" y="0"/>
                  </a:cubicBezTo>
                  <a:close/>
                </a:path>
              </a:pathLst>
            </a:custGeom>
            <a:gradFill>
              <a:gsLst>
                <a:gs pos="0">
                  <a:srgbClr val="EAEC47"/>
                </a:gs>
                <a:gs pos="100000">
                  <a:srgbClr val="76E367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1"/>
            <p:cNvSpPr txBox="1"/>
            <p:nvPr/>
          </p:nvSpPr>
          <p:spPr>
            <a:xfrm>
              <a:off x="0" y="-57150"/>
              <a:ext cx="1442438" cy="2579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21"/>
          <p:cNvSpPr/>
          <p:nvPr/>
        </p:nvSpPr>
        <p:spPr>
          <a:xfrm>
            <a:off x="11172491" y="1772376"/>
            <a:ext cx="7543879" cy="6748342"/>
          </a:xfrm>
          <a:custGeom>
            <a:rect b="b" l="l" r="r" t="t"/>
            <a:pathLst>
              <a:path extrusionOk="0" h="6748342" w="7543879">
                <a:moveTo>
                  <a:pt x="0" y="0"/>
                </a:moveTo>
                <a:lnTo>
                  <a:pt x="7543879" y="0"/>
                </a:lnTo>
                <a:lnTo>
                  <a:pt x="7543879" y="6748342"/>
                </a:lnTo>
                <a:lnTo>
                  <a:pt x="0" y="6748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1"/>
          <p:cNvSpPr txBox="1"/>
          <p:nvPr/>
        </p:nvSpPr>
        <p:spPr>
          <a:xfrm>
            <a:off x="7388565" y="6650266"/>
            <a:ext cx="39120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Let’s look to lift our win rate to new heights this year. Turn prospects into partners and prove the power of our collective sales excellence.</a:t>
            </a:r>
            <a:endParaRPr sz="1100"/>
          </a:p>
        </p:txBody>
      </p:sp>
      <p:sp>
        <p:nvSpPr>
          <p:cNvPr id="351" name="Google Shape;351;p21"/>
          <p:cNvSpPr txBox="1"/>
          <p:nvPr/>
        </p:nvSpPr>
        <p:spPr>
          <a:xfrm>
            <a:off x="666750" y="9364345"/>
            <a:ext cx="4314825" cy="25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Back to agenda page</a:t>
            </a:r>
            <a:endParaRPr/>
          </a:p>
        </p:txBody>
      </p:sp>
      <p:sp>
        <p:nvSpPr>
          <p:cNvPr id="352" name="Google Shape;352;p21"/>
          <p:cNvSpPr txBox="1"/>
          <p:nvPr/>
        </p:nvSpPr>
        <p:spPr>
          <a:xfrm>
            <a:off x="7388565" y="1518714"/>
            <a:ext cx="41730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We’re raising the bar for FY 2035 with an ambitious target of sustained double-digit, year-on-year sales growth—a challenge that will fuel our ingenuity and sharpen our focus.</a:t>
            </a:r>
            <a:endParaRPr sz="1100"/>
          </a:p>
        </p:txBody>
      </p:sp>
      <p:grpSp>
        <p:nvGrpSpPr>
          <p:cNvPr id="353" name="Google Shape;353;p21"/>
          <p:cNvGrpSpPr/>
          <p:nvPr/>
        </p:nvGrpSpPr>
        <p:grpSpPr>
          <a:xfrm>
            <a:off x="1119297" y="6025755"/>
            <a:ext cx="5635869" cy="3059226"/>
            <a:chOff x="0" y="-170746"/>
            <a:chExt cx="7514492" cy="4078967"/>
          </a:xfrm>
        </p:grpSpPr>
        <p:sp>
          <p:nvSpPr>
            <p:cNvPr id="354" name="Google Shape;354;p21"/>
            <p:cNvSpPr txBox="1"/>
            <p:nvPr/>
          </p:nvSpPr>
          <p:spPr>
            <a:xfrm>
              <a:off x="0" y="3298621"/>
              <a:ext cx="7514492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Average win rate</a:t>
              </a:r>
              <a:endParaRPr/>
            </a:p>
          </p:txBody>
        </p:sp>
        <p:grpSp>
          <p:nvGrpSpPr>
            <p:cNvPr id="355" name="Google Shape;355;p21"/>
            <p:cNvGrpSpPr/>
            <p:nvPr/>
          </p:nvGrpSpPr>
          <p:grpSpPr>
            <a:xfrm>
              <a:off x="304961" y="-170746"/>
              <a:ext cx="6904570" cy="3101067"/>
              <a:chOff x="0" y="-57150"/>
              <a:chExt cx="2311012" cy="1037951"/>
            </a:xfrm>
          </p:grpSpPr>
          <p:sp>
            <p:nvSpPr>
              <p:cNvPr id="356" name="Google Shape;356;p21"/>
              <p:cNvSpPr/>
              <p:nvPr/>
            </p:nvSpPr>
            <p:spPr>
              <a:xfrm>
                <a:off x="0" y="0"/>
                <a:ext cx="2311012" cy="980801"/>
              </a:xfrm>
              <a:custGeom>
                <a:rect b="b" l="l" r="r" t="t"/>
                <a:pathLst>
                  <a:path extrusionOk="0" h="980801" w="2311012">
                    <a:moveTo>
                      <a:pt x="149503" y="0"/>
                    </a:moveTo>
                    <a:lnTo>
                      <a:pt x="2161509" y="0"/>
                    </a:lnTo>
                    <a:cubicBezTo>
                      <a:pt x="2244077" y="0"/>
                      <a:pt x="2311012" y="66935"/>
                      <a:pt x="2311012" y="149503"/>
                    </a:cubicBezTo>
                    <a:lnTo>
                      <a:pt x="2311012" y="831297"/>
                    </a:lnTo>
                    <a:cubicBezTo>
                      <a:pt x="2311012" y="913866"/>
                      <a:pt x="2244077" y="980801"/>
                      <a:pt x="2161509" y="980801"/>
                    </a:cubicBezTo>
                    <a:lnTo>
                      <a:pt x="149503" y="980801"/>
                    </a:lnTo>
                    <a:cubicBezTo>
                      <a:pt x="66935" y="980801"/>
                      <a:pt x="0" y="913866"/>
                      <a:pt x="0" y="831297"/>
                    </a:cubicBezTo>
                    <a:lnTo>
                      <a:pt x="0" y="149503"/>
                    </a:lnTo>
                    <a:cubicBezTo>
                      <a:pt x="0" y="66935"/>
                      <a:pt x="66935" y="0"/>
                      <a:pt x="149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21"/>
              <p:cNvSpPr txBox="1"/>
              <p:nvPr/>
            </p:nvSpPr>
            <p:spPr>
              <a:xfrm>
                <a:off x="0" y="-57150"/>
                <a:ext cx="2311012" cy="10379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8" name="Google Shape;358;p21"/>
            <p:cNvSpPr txBox="1"/>
            <p:nvPr/>
          </p:nvSpPr>
          <p:spPr>
            <a:xfrm>
              <a:off x="515592" y="143070"/>
              <a:ext cx="6483300" cy="27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231" u="none" cap="none" strike="noStrike">
                  <a:solidFill>
                    <a:srgbClr val="000000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&gt;80%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