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10693400" cx="7556500"/>
  <p:notesSz cx="6858000" cy="9144000"/>
  <p:embeddedFontLst>
    <p:embeddedFont>
      <p:font typeface="Mulish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ulish-italic.fntdata"/><Relationship Id="rId10" Type="http://schemas.openxmlformats.org/officeDocument/2006/relationships/font" Target="fonts/Mulish-bold.fntdata"/><Relationship Id="rId12" Type="http://schemas.openxmlformats.org/officeDocument/2006/relationships/font" Target="fonts/Mulish-boldItalic.fntdata"/><Relationship Id="rId9" Type="http://schemas.openxmlformats.org/officeDocument/2006/relationships/font" Target="fonts/Mulish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4D5121"/>
            </a:gs>
            <a:gs pos="50000">
              <a:srgbClr val="4B4F1C"/>
            </a:gs>
            <a:gs pos="100000">
              <a:srgbClr val="A69BFA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182596" y="166628"/>
            <a:ext cx="7194809" cy="10358723"/>
            <a:chOff x="0" y="0"/>
            <a:chExt cx="2578481" cy="3712337"/>
          </a:xfrm>
        </p:grpSpPr>
        <p:sp>
          <p:nvSpPr>
            <p:cNvPr id="85" name="Google Shape;85;p13"/>
            <p:cNvSpPr/>
            <p:nvPr/>
          </p:nvSpPr>
          <p:spPr>
            <a:xfrm>
              <a:off x="0" y="0"/>
              <a:ext cx="2578481" cy="3712337"/>
            </a:xfrm>
            <a:custGeom>
              <a:rect b="b" l="l" r="r" t="t"/>
              <a:pathLst>
                <a:path extrusionOk="0" h="3712337" w="2578481">
                  <a:moveTo>
                    <a:pt x="2578481" y="21521"/>
                  </a:moveTo>
                  <a:lnTo>
                    <a:pt x="2578481" y="3690816"/>
                  </a:lnTo>
                  <a:cubicBezTo>
                    <a:pt x="2578481" y="3696524"/>
                    <a:pt x="2576214" y="3701998"/>
                    <a:pt x="2572178" y="3706033"/>
                  </a:cubicBezTo>
                  <a:cubicBezTo>
                    <a:pt x="2568142" y="3710070"/>
                    <a:pt x="2562668" y="3712337"/>
                    <a:pt x="2556960" y="3712337"/>
                  </a:cubicBezTo>
                  <a:lnTo>
                    <a:pt x="21521" y="3712337"/>
                  </a:lnTo>
                  <a:cubicBezTo>
                    <a:pt x="15813" y="3712337"/>
                    <a:pt x="10339" y="3710070"/>
                    <a:pt x="6303" y="3706033"/>
                  </a:cubicBezTo>
                  <a:cubicBezTo>
                    <a:pt x="2267" y="3701998"/>
                    <a:pt x="0" y="3696524"/>
                    <a:pt x="0" y="3690816"/>
                  </a:cubicBezTo>
                  <a:lnTo>
                    <a:pt x="0" y="21521"/>
                  </a:lnTo>
                  <a:cubicBezTo>
                    <a:pt x="0" y="15813"/>
                    <a:pt x="2267" y="10339"/>
                    <a:pt x="6303" y="6303"/>
                  </a:cubicBezTo>
                  <a:cubicBezTo>
                    <a:pt x="10339" y="2267"/>
                    <a:pt x="15813" y="0"/>
                    <a:pt x="21521" y="0"/>
                  </a:cubicBezTo>
                  <a:lnTo>
                    <a:pt x="2556960" y="0"/>
                  </a:lnTo>
                  <a:cubicBezTo>
                    <a:pt x="2562668" y="0"/>
                    <a:pt x="2568142" y="2267"/>
                    <a:pt x="2572178" y="6303"/>
                  </a:cubicBezTo>
                  <a:cubicBezTo>
                    <a:pt x="2576214" y="10339"/>
                    <a:pt x="2578481" y="15813"/>
                    <a:pt x="2578481" y="21521"/>
                  </a:cubicBezTo>
                  <a:close/>
                </a:path>
              </a:pathLst>
            </a:custGeom>
            <a:noFill/>
            <a:ln cap="sq" cmpd="sng" w="19050">
              <a:solidFill>
                <a:srgbClr val="F9FFAB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3"/>
            <p:cNvSpPr txBox="1"/>
            <p:nvPr/>
          </p:nvSpPr>
          <p:spPr>
            <a:xfrm>
              <a:off x="0" y="9525"/>
              <a:ext cx="2578481" cy="37028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2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" name="Google Shape;87;p13"/>
          <p:cNvGrpSpPr/>
          <p:nvPr/>
        </p:nvGrpSpPr>
        <p:grpSpPr>
          <a:xfrm>
            <a:off x="1506767" y="8421873"/>
            <a:ext cx="2728359" cy="896089"/>
            <a:chOff x="0" y="0"/>
            <a:chExt cx="3637813" cy="1194786"/>
          </a:xfrm>
        </p:grpSpPr>
        <p:sp>
          <p:nvSpPr>
            <p:cNvPr id="88" name="Google Shape;88;p13"/>
            <p:cNvSpPr/>
            <p:nvPr/>
          </p:nvSpPr>
          <p:spPr>
            <a:xfrm>
              <a:off x="0" y="258768"/>
              <a:ext cx="3637813" cy="936018"/>
            </a:xfrm>
            <a:custGeom>
              <a:rect b="b" l="l" r="r" t="t"/>
              <a:pathLst>
                <a:path extrusionOk="0"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8FF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0" y="258768"/>
              <a:ext cx="3637813" cy="439915"/>
            </a:xfrm>
            <a:custGeom>
              <a:rect b="b" l="l" r="r" t="t"/>
              <a:pathLst>
                <a:path extrusionOk="0" h="182922" w="1512646">
                  <a:moveTo>
                    <a:pt x="0" y="0"/>
                  </a:moveTo>
                  <a:lnTo>
                    <a:pt x="1512646" y="0"/>
                  </a:lnTo>
                  <a:lnTo>
                    <a:pt x="1512646" y="182922"/>
                  </a:lnTo>
                  <a:lnTo>
                    <a:pt x="0" y="182922"/>
                  </a:lnTo>
                  <a:close/>
                </a:path>
              </a:pathLst>
            </a:custGeom>
            <a:solidFill>
              <a:srgbClr val="F8FFAB"/>
            </a:solidFill>
            <a:ln>
              <a:noFill/>
            </a:ln>
          </p:spPr>
        </p:sp>
        <p:sp>
          <p:nvSpPr>
            <p:cNvPr id="90" name="Google Shape;90;p13"/>
            <p:cNvSpPr/>
            <p:nvPr/>
          </p:nvSpPr>
          <p:spPr>
            <a:xfrm>
              <a:off x="0" y="0"/>
              <a:ext cx="3637813" cy="517537"/>
            </a:xfrm>
            <a:custGeom>
              <a:rect b="b" l="l" r="r" t="t"/>
              <a:pathLst>
                <a:path extrusionOk="0"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8FF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" name="Google Shape;91;p13"/>
          <p:cNvSpPr/>
          <p:nvPr/>
        </p:nvSpPr>
        <p:spPr>
          <a:xfrm>
            <a:off x="2083037" y="8541548"/>
            <a:ext cx="1575818" cy="154555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878B5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2" name="Google Shape;92;p13"/>
          <p:cNvGrpSpPr/>
          <p:nvPr/>
        </p:nvGrpSpPr>
        <p:grpSpPr>
          <a:xfrm>
            <a:off x="1224793" y="7475340"/>
            <a:ext cx="3292307" cy="1081310"/>
            <a:chOff x="0" y="0"/>
            <a:chExt cx="4389743" cy="1441746"/>
          </a:xfrm>
        </p:grpSpPr>
        <p:sp>
          <p:nvSpPr>
            <p:cNvPr id="93" name="Google Shape;93;p13"/>
            <p:cNvSpPr/>
            <p:nvPr/>
          </p:nvSpPr>
          <p:spPr>
            <a:xfrm>
              <a:off x="0" y="312255"/>
              <a:ext cx="4389743" cy="1129491"/>
            </a:xfrm>
            <a:custGeom>
              <a:rect b="b" l="l" r="r" t="t"/>
              <a:pathLst>
                <a:path extrusionOk="0"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4D512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0" y="312255"/>
              <a:ext cx="4389743" cy="530844"/>
            </a:xfrm>
            <a:custGeom>
              <a:rect b="b" l="l" r="r" t="t"/>
              <a:pathLst>
                <a:path extrusionOk="0" h="182922" w="1512646">
                  <a:moveTo>
                    <a:pt x="0" y="0"/>
                  </a:moveTo>
                  <a:lnTo>
                    <a:pt x="1512646" y="0"/>
                  </a:lnTo>
                  <a:lnTo>
                    <a:pt x="1512646" y="182922"/>
                  </a:lnTo>
                  <a:lnTo>
                    <a:pt x="0" y="182922"/>
                  </a:lnTo>
                  <a:close/>
                </a:path>
              </a:pathLst>
            </a:custGeom>
            <a:solidFill>
              <a:srgbClr val="4D5120"/>
            </a:solidFill>
            <a:ln>
              <a:noFill/>
            </a:ln>
          </p:spPr>
        </p:sp>
        <p:sp>
          <p:nvSpPr>
            <p:cNvPr id="95" name="Google Shape;95;p13"/>
            <p:cNvSpPr/>
            <p:nvPr/>
          </p:nvSpPr>
          <p:spPr>
            <a:xfrm>
              <a:off x="0" y="0"/>
              <a:ext cx="4389743" cy="624511"/>
            </a:xfrm>
            <a:custGeom>
              <a:rect b="b" l="l" r="r" t="t"/>
              <a:pathLst>
                <a:path extrusionOk="0"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4D512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6" name="Google Shape;96;p13"/>
          <p:cNvSpPr/>
          <p:nvPr/>
        </p:nvSpPr>
        <p:spPr>
          <a:xfrm>
            <a:off x="1920178" y="7619752"/>
            <a:ext cx="1901537" cy="186502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2F320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7" name="Google Shape;97;p13"/>
          <p:cNvGrpSpPr/>
          <p:nvPr/>
        </p:nvGrpSpPr>
        <p:grpSpPr>
          <a:xfrm>
            <a:off x="997223" y="6442816"/>
            <a:ext cx="3747446" cy="1230795"/>
            <a:chOff x="0" y="0"/>
            <a:chExt cx="4996595" cy="1641059"/>
          </a:xfrm>
        </p:grpSpPr>
        <p:sp>
          <p:nvSpPr>
            <p:cNvPr id="98" name="Google Shape;98;p13"/>
            <p:cNvSpPr/>
            <p:nvPr/>
          </p:nvSpPr>
          <p:spPr>
            <a:xfrm>
              <a:off x="0" y="355423"/>
              <a:ext cx="4996595" cy="1285636"/>
            </a:xfrm>
            <a:custGeom>
              <a:rect b="b" l="l" r="r" t="t"/>
              <a:pathLst>
                <a:path extrusionOk="0"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16F7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0" y="355423"/>
              <a:ext cx="4996595" cy="604230"/>
            </a:xfrm>
            <a:custGeom>
              <a:rect b="b" l="l" r="r" t="t"/>
              <a:pathLst>
                <a:path extrusionOk="0" h="182922" w="1512646">
                  <a:moveTo>
                    <a:pt x="0" y="0"/>
                  </a:moveTo>
                  <a:lnTo>
                    <a:pt x="1512646" y="0"/>
                  </a:lnTo>
                  <a:lnTo>
                    <a:pt x="1512646" y="182922"/>
                  </a:lnTo>
                  <a:lnTo>
                    <a:pt x="0" y="182922"/>
                  </a:lnTo>
                  <a:close/>
                </a:path>
              </a:pathLst>
            </a:custGeom>
            <a:solidFill>
              <a:srgbClr val="716F7A"/>
            </a:solidFill>
            <a:ln>
              <a:noFill/>
            </a:ln>
          </p:spPr>
        </p:sp>
        <p:sp>
          <p:nvSpPr>
            <p:cNvPr id="100" name="Google Shape;100;p13"/>
            <p:cNvSpPr/>
            <p:nvPr/>
          </p:nvSpPr>
          <p:spPr>
            <a:xfrm>
              <a:off x="0" y="0"/>
              <a:ext cx="4996595" cy="710845"/>
            </a:xfrm>
            <a:custGeom>
              <a:rect b="b" l="l" r="r" t="t"/>
              <a:pathLst>
                <a:path extrusionOk="0"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716F7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1" name="Google Shape;101;p13"/>
          <p:cNvSpPr/>
          <p:nvPr/>
        </p:nvSpPr>
        <p:spPr>
          <a:xfrm>
            <a:off x="1788740" y="6607191"/>
            <a:ext cx="2164412" cy="212284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3B37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2" name="Google Shape;102;p13"/>
          <p:cNvGrpSpPr/>
          <p:nvPr/>
        </p:nvGrpSpPr>
        <p:grpSpPr>
          <a:xfrm>
            <a:off x="783158" y="5257924"/>
            <a:ext cx="4175576" cy="1371407"/>
            <a:chOff x="0" y="0"/>
            <a:chExt cx="5567435" cy="1828542"/>
          </a:xfrm>
        </p:grpSpPr>
        <p:sp>
          <p:nvSpPr>
            <p:cNvPr id="103" name="Google Shape;103;p13"/>
            <p:cNvSpPr/>
            <p:nvPr/>
          </p:nvSpPr>
          <p:spPr>
            <a:xfrm>
              <a:off x="0" y="396028"/>
              <a:ext cx="5567435" cy="1432514"/>
            </a:xfrm>
            <a:custGeom>
              <a:rect b="b" l="l" r="r" t="t"/>
              <a:pathLst>
                <a:path extrusionOk="0"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9890D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0" y="396028"/>
              <a:ext cx="5567435" cy="673261"/>
            </a:xfrm>
            <a:custGeom>
              <a:rect b="b" l="l" r="r" t="t"/>
              <a:pathLst>
                <a:path extrusionOk="0" h="182922" w="1512646">
                  <a:moveTo>
                    <a:pt x="0" y="0"/>
                  </a:moveTo>
                  <a:lnTo>
                    <a:pt x="1512646" y="0"/>
                  </a:lnTo>
                  <a:lnTo>
                    <a:pt x="1512646" y="182922"/>
                  </a:lnTo>
                  <a:lnTo>
                    <a:pt x="0" y="182922"/>
                  </a:lnTo>
                  <a:close/>
                </a:path>
              </a:pathLst>
            </a:custGeom>
            <a:solidFill>
              <a:srgbClr val="9890DA"/>
            </a:solidFill>
            <a:ln>
              <a:noFill/>
            </a:ln>
          </p:spPr>
        </p:sp>
        <p:sp>
          <p:nvSpPr>
            <p:cNvPr id="105" name="Google Shape;105;p13"/>
            <p:cNvSpPr/>
            <p:nvPr/>
          </p:nvSpPr>
          <p:spPr>
            <a:xfrm>
              <a:off x="0" y="0"/>
              <a:ext cx="5567435" cy="792056"/>
            </a:xfrm>
            <a:custGeom>
              <a:rect b="b" l="l" r="r" t="t"/>
              <a:pathLst>
                <a:path extrusionOk="0"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9890D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6" name="Google Shape;106;p13"/>
          <p:cNvSpPr/>
          <p:nvPr/>
        </p:nvSpPr>
        <p:spPr>
          <a:xfrm>
            <a:off x="1665103" y="5472934"/>
            <a:ext cx="2411687" cy="23653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4D449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7" name="Google Shape;107;p13"/>
          <p:cNvGrpSpPr/>
          <p:nvPr/>
        </p:nvGrpSpPr>
        <p:grpSpPr>
          <a:xfrm>
            <a:off x="464027" y="3986387"/>
            <a:ext cx="4813838" cy="1581033"/>
            <a:chOff x="0" y="0"/>
            <a:chExt cx="6418451" cy="2108045"/>
          </a:xfrm>
        </p:grpSpPr>
        <p:sp>
          <p:nvSpPr>
            <p:cNvPr id="108" name="Google Shape;108;p13"/>
            <p:cNvSpPr/>
            <p:nvPr/>
          </p:nvSpPr>
          <p:spPr>
            <a:xfrm>
              <a:off x="0" y="456563"/>
              <a:ext cx="6418451" cy="1651482"/>
            </a:xfrm>
            <a:custGeom>
              <a:rect b="b" l="l" r="r" t="t"/>
              <a:pathLst>
                <a:path extrusionOk="0"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AB9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0" y="456563"/>
              <a:ext cx="6418451" cy="776172"/>
            </a:xfrm>
            <a:custGeom>
              <a:rect b="b" l="l" r="r" t="t"/>
              <a:pathLst>
                <a:path extrusionOk="0" h="182922" w="1512646">
                  <a:moveTo>
                    <a:pt x="0" y="0"/>
                  </a:moveTo>
                  <a:lnTo>
                    <a:pt x="1512646" y="0"/>
                  </a:lnTo>
                  <a:lnTo>
                    <a:pt x="1512646" y="182922"/>
                  </a:lnTo>
                  <a:lnTo>
                    <a:pt x="0" y="182922"/>
                  </a:lnTo>
                  <a:close/>
                </a:path>
              </a:pathLst>
            </a:custGeom>
            <a:solidFill>
              <a:srgbClr val="AB9FFF"/>
            </a:solidFill>
            <a:ln>
              <a:noFill/>
            </a:ln>
          </p:spPr>
        </p:sp>
        <p:sp>
          <p:nvSpPr>
            <p:cNvPr id="110" name="Google Shape;110;p13"/>
            <p:cNvSpPr/>
            <p:nvPr/>
          </p:nvSpPr>
          <p:spPr>
            <a:xfrm>
              <a:off x="0" y="0"/>
              <a:ext cx="6418451" cy="913127"/>
            </a:xfrm>
            <a:custGeom>
              <a:rect b="b" l="l" r="r" t="t"/>
              <a:pathLst>
                <a:path extrusionOk="0"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AB9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1" name="Google Shape;111;p13"/>
          <p:cNvSpPr/>
          <p:nvPr/>
        </p:nvSpPr>
        <p:spPr>
          <a:xfrm>
            <a:off x="1480782" y="4214146"/>
            <a:ext cx="2780328" cy="272693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6457B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3"/>
          <p:cNvSpPr txBox="1"/>
          <p:nvPr/>
        </p:nvSpPr>
        <p:spPr>
          <a:xfrm>
            <a:off x="623377" y="1077050"/>
            <a:ext cx="6338100" cy="14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6000" u="none" cap="none" strike="noStrike">
                <a:solidFill>
                  <a:srgbClr val="F8FFAB"/>
                </a:solidFill>
                <a:latin typeface="Mulish"/>
                <a:ea typeface="Mulish"/>
                <a:cs typeface="Mulish"/>
                <a:sym typeface="Mulish"/>
              </a:rPr>
              <a:t>SALES </a:t>
            </a:r>
            <a:r>
              <a:rPr i="0" lang="en-US" sz="6000" u="none" cap="none" strike="noStrike">
                <a:solidFill>
                  <a:srgbClr val="A69AF8"/>
                </a:solidFill>
                <a:latin typeface="Mulish"/>
                <a:ea typeface="Mulish"/>
                <a:cs typeface="Mulish"/>
                <a:sym typeface="Mulish"/>
              </a:rPr>
              <a:t>FUNNEL</a:t>
            </a:r>
            <a:r>
              <a:rPr i="0" lang="en-US" sz="6000" u="none" cap="none" strike="noStrike">
                <a:solidFill>
                  <a:srgbClr val="F8FFAB"/>
                </a:solidFill>
                <a:latin typeface="Mulish"/>
                <a:ea typeface="Mulish"/>
                <a:cs typeface="Mulish"/>
                <a:sym typeface="Mulish"/>
              </a:rPr>
              <a:t> INFOGRAPHIC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13" name="Google Shape;113;p13"/>
          <p:cNvSpPr txBox="1"/>
          <p:nvPr/>
        </p:nvSpPr>
        <p:spPr>
          <a:xfrm>
            <a:off x="660955" y="2684002"/>
            <a:ext cx="60480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599" u="none" cap="none" strike="noStrike">
                <a:solidFill>
                  <a:schemeClr val="lt1"/>
                </a:solidFill>
                <a:latin typeface="Mulish"/>
                <a:ea typeface="Mulish"/>
                <a:cs typeface="Mulish"/>
                <a:sym typeface="Mulish"/>
              </a:rPr>
              <a:t>How customers move from discovery to loyalty</a:t>
            </a:r>
            <a:endParaRPr>
              <a:solidFill>
                <a:schemeClr val="lt1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14" name="Google Shape;114;p13"/>
          <p:cNvSpPr txBox="1"/>
          <p:nvPr/>
        </p:nvSpPr>
        <p:spPr>
          <a:xfrm>
            <a:off x="1601605" y="4896414"/>
            <a:ext cx="25386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99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AWARENESS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15" name="Google Shape;115;p13"/>
          <p:cNvSpPr txBox="1"/>
          <p:nvPr/>
        </p:nvSpPr>
        <p:spPr>
          <a:xfrm>
            <a:off x="1601605" y="6046357"/>
            <a:ext cx="25386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99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INTEREST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16" name="Google Shape;116;p13"/>
          <p:cNvSpPr txBox="1"/>
          <p:nvPr/>
        </p:nvSpPr>
        <p:spPr>
          <a:xfrm>
            <a:off x="1601605" y="7039730"/>
            <a:ext cx="25386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99" u="none" cap="none" strike="noStrike">
                <a:solidFill>
                  <a:srgbClr val="F8FFAB"/>
                </a:solidFill>
                <a:latin typeface="Mulish"/>
                <a:ea typeface="Mulish"/>
                <a:cs typeface="Mulish"/>
                <a:sym typeface="Mulish"/>
              </a:rPr>
              <a:t>CONSIDERATION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17" name="Google Shape;117;p13"/>
          <p:cNvSpPr txBox="1"/>
          <p:nvPr/>
        </p:nvSpPr>
        <p:spPr>
          <a:xfrm>
            <a:off x="1601605" y="7987420"/>
            <a:ext cx="25386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99" u="none" cap="none" strike="noStrike">
                <a:solidFill>
                  <a:srgbClr val="F8FFAB"/>
                </a:solidFill>
                <a:latin typeface="Mulish"/>
                <a:ea typeface="Mulish"/>
                <a:cs typeface="Mulish"/>
                <a:sym typeface="Mulish"/>
              </a:rPr>
              <a:t>CONVERSION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18" name="Google Shape;118;p13"/>
          <p:cNvSpPr txBox="1"/>
          <p:nvPr/>
        </p:nvSpPr>
        <p:spPr>
          <a:xfrm>
            <a:off x="1601605" y="8873011"/>
            <a:ext cx="25386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99" u="none" cap="none" strike="noStrike">
                <a:solidFill>
                  <a:srgbClr val="4C501F"/>
                </a:solidFill>
                <a:latin typeface="Mulish"/>
                <a:ea typeface="Mulish"/>
                <a:cs typeface="Mulish"/>
                <a:sym typeface="Mulish"/>
              </a:rPr>
              <a:t>RETENTION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19" name="Google Shape;119;p13"/>
          <p:cNvSpPr txBox="1"/>
          <p:nvPr/>
        </p:nvSpPr>
        <p:spPr>
          <a:xfrm>
            <a:off x="5474040" y="4597170"/>
            <a:ext cx="16185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300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Make people aware of your brand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20" name="Google Shape;120;p13"/>
          <p:cNvSpPr txBox="1"/>
          <p:nvPr/>
        </p:nvSpPr>
        <p:spPr>
          <a:xfrm>
            <a:off x="5474040" y="5685560"/>
            <a:ext cx="20871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300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Spark curiosity and engagement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21" name="Google Shape;121;p13"/>
          <p:cNvSpPr txBox="1"/>
          <p:nvPr/>
        </p:nvSpPr>
        <p:spPr>
          <a:xfrm>
            <a:off x="5474040" y="6773950"/>
            <a:ext cx="14877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300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Build trust and show value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22" name="Google Shape;122;p13"/>
          <p:cNvSpPr txBox="1"/>
          <p:nvPr/>
        </p:nvSpPr>
        <p:spPr>
          <a:xfrm>
            <a:off x="5474040" y="7804006"/>
            <a:ext cx="24699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300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Turn prospects </a:t>
            </a:r>
            <a:endParaRPr>
              <a:latin typeface="Mulish"/>
              <a:ea typeface="Mulish"/>
              <a:cs typeface="Mulish"/>
              <a:sym typeface="Mulish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300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into customers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23" name="Google Shape;123;p13"/>
          <p:cNvSpPr txBox="1"/>
          <p:nvPr/>
        </p:nvSpPr>
        <p:spPr>
          <a:xfrm>
            <a:off x="5474040" y="8693941"/>
            <a:ext cx="19452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300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Encourage repeat purchases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4D5121"/>
            </a:gs>
            <a:gs pos="50000">
              <a:srgbClr val="4B4F1C"/>
            </a:gs>
            <a:gs pos="100000">
              <a:srgbClr val="A69BFA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14"/>
          <p:cNvGrpSpPr/>
          <p:nvPr/>
        </p:nvGrpSpPr>
        <p:grpSpPr>
          <a:xfrm>
            <a:off x="545024" y="1919598"/>
            <a:ext cx="3156536" cy="4198965"/>
            <a:chOff x="0" y="-9525"/>
            <a:chExt cx="1853855" cy="2466080"/>
          </a:xfrm>
        </p:grpSpPr>
        <p:sp>
          <p:nvSpPr>
            <p:cNvPr id="129" name="Google Shape;129;p14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noFill/>
            <a:ln cap="sq" cmpd="sng" w="19050">
              <a:solidFill>
                <a:srgbClr val="F9FFAB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14"/>
            <p:cNvSpPr txBox="1"/>
            <p:nvPr/>
          </p:nvSpPr>
          <p:spPr>
            <a:xfrm>
              <a:off x="0" y="-9525"/>
              <a:ext cx="1853855" cy="24660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1" name="Google Shape;131;p14"/>
          <p:cNvGrpSpPr/>
          <p:nvPr/>
        </p:nvGrpSpPr>
        <p:grpSpPr>
          <a:xfrm>
            <a:off x="3858439" y="1919598"/>
            <a:ext cx="3156536" cy="4198965"/>
            <a:chOff x="0" y="-9525"/>
            <a:chExt cx="1853855" cy="2466080"/>
          </a:xfrm>
        </p:grpSpPr>
        <p:sp>
          <p:nvSpPr>
            <p:cNvPr id="132" name="Google Shape;132;p14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noFill/>
            <a:ln cap="sq" cmpd="sng" w="19050">
              <a:solidFill>
                <a:srgbClr val="F9FFAB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4"/>
            <p:cNvSpPr txBox="1"/>
            <p:nvPr/>
          </p:nvSpPr>
          <p:spPr>
            <a:xfrm>
              <a:off x="0" y="-9525"/>
              <a:ext cx="1853855" cy="24660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4" name="Google Shape;134;p14"/>
          <p:cNvGrpSpPr/>
          <p:nvPr/>
        </p:nvGrpSpPr>
        <p:grpSpPr>
          <a:xfrm>
            <a:off x="545024" y="6244275"/>
            <a:ext cx="6469953" cy="3914093"/>
            <a:chOff x="0" y="-9525"/>
            <a:chExt cx="3799846" cy="2298773"/>
          </a:xfrm>
        </p:grpSpPr>
        <p:sp>
          <p:nvSpPr>
            <p:cNvPr id="135" name="Google Shape;135;p14"/>
            <p:cNvSpPr/>
            <p:nvPr/>
          </p:nvSpPr>
          <p:spPr>
            <a:xfrm>
              <a:off x="0" y="0"/>
              <a:ext cx="3799846" cy="2289248"/>
            </a:xfrm>
            <a:custGeom>
              <a:rect b="b" l="l" r="r" t="t"/>
              <a:pathLst>
                <a:path extrusionOk="0" h="2289248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2265316"/>
                  </a:lnTo>
                  <a:cubicBezTo>
                    <a:pt x="3799846" y="2278533"/>
                    <a:pt x="3789131" y="2289248"/>
                    <a:pt x="3775914" y="2289248"/>
                  </a:cubicBezTo>
                  <a:lnTo>
                    <a:pt x="23932" y="2289248"/>
                  </a:lnTo>
                  <a:cubicBezTo>
                    <a:pt x="10715" y="2289248"/>
                    <a:pt x="0" y="2278533"/>
                    <a:pt x="0" y="2265316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noFill/>
            <a:ln cap="sq" cmpd="sng" w="19050">
              <a:solidFill>
                <a:srgbClr val="F9FFAB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4"/>
            <p:cNvSpPr txBox="1"/>
            <p:nvPr/>
          </p:nvSpPr>
          <p:spPr>
            <a:xfrm>
              <a:off x="0" y="-9525"/>
              <a:ext cx="3799845" cy="22987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" name="Google Shape;137;p14"/>
          <p:cNvGrpSpPr/>
          <p:nvPr/>
        </p:nvGrpSpPr>
        <p:grpSpPr>
          <a:xfrm>
            <a:off x="2512192" y="6545124"/>
            <a:ext cx="2535615" cy="375714"/>
            <a:chOff x="0" y="0"/>
            <a:chExt cx="1150437" cy="170466"/>
          </a:xfrm>
        </p:grpSpPr>
        <p:sp>
          <p:nvSpPr>
            <p:cNvPr id="138" name="Google Shape;138;p14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24426" y="0"/>
                  </a:moveTo>
                  <a:lnTo>
                    <a:pt x="1126011" y="0"/>
                  </a:lnTo>
                  <a:cubicBezTo>
                    <a:pt x="1132489" y="0"/>
                    <a:pt x="1138702" y="2573"/>
                    <a:pt x="1143283" y="7154"/>
                  </a:cubicBezTo>
                  <a:cubicBezTo>
                    <a:pt x="1147864" y="11735"/>
                    <a:pt x="1150437" y="17948"/>
                    <a:pt x="1150437" y="24426"/>
                  </a:cubicBezTo>
                  <a:lnTo>
                    <a:pt x="1150437" y="146040"/>
                  </a:lnTo>
                  <a:cubicBezTo>
                    <a:pt x="1150437" y="159530"/>
                    <a:pt x="1139501" y="170466"/>
                    <a:pt x="1126011" y="170466"/>
                  </a:cubicBezTo>
                  <a:lnTo>
                    <a:pt x="24426" y="170466"/>
                  </a:lnTo>
                  <a:cubicBezTo>
                    <a:pt x="10936" y="170466"/>
                    <a:pt x="0" y="159530"/>
                    <a:pt x="0" y="146040"/>
                  </a:cubicBezTo>
                  <a:lnTo>
                    <a:pt x="0" y="24426"/>
                  </a:lnTo>
                  <a:cubicBezTo>
                    <a:pt x="0" y="10936"/>
                    <a:pt x="10936" y="0"/>
                    <a:pt x="24426" y="0"/>
                  </a:cubicBezTo>
                  <a:close/>
                </a:path>
              </a:pathLst>
            </a:custGeom>
            <a:solidFill>
              <a:srgbClr val="F9FF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4"/>
            <p:cNvSpPr txBox="1"/>
            <p:nvPr/>
          </p:nvSpPr>
          <p:spPr>
            <a:xfrm>
              <a:off x="0" y="9525"/>
              <a:ext cx="1150437" cy="1609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4C501F"/>
                  </a:solidFill>
                  <a:latin typeface="Arial"/>
                  <a:ea typeface="Arial"/>
                  <a:cs typeface="Arial"/>
                  <a:sym typeface="Arial"/>
                </a:rPr>
                <a:t>Design Elements / Icons</a:t>
              </a:r>
              <a:endParaRPr/>
            </a:p>
          </p:txBody>
        </p:sp>
      </p:grpSp>
      <p:grpSp>
        <p:nvGrpSpPr>
          <p:cNvPr id="140" name="Google Shape;140;p14"/>
          <p:cNvGrpSpPr/>
          <p:nvPr/>
        </p:nvGrpSpPr>
        <p:grpSpPr>
          <a:xfrm>
            <a:off x="940968" y="2220447"/>
            <a:ext cx="2364650" cy="375714"/>
            <a:chOff x="0" y="0"/>
            <a:chExt cx="1072868" cy="170466"/>
          </a:xfrm>
        </p:grpSpPr>
        <p:sp>
          <p:nvSpPr>
            <p:cNvPr id="141" name="Google Shape;141;p14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F9FF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4"/>
            <p:cNvSpPr txBox="1"/>
            <p:nvPr/>
          </p:nvSpPr>
          <p:spPr>
            <a:xfrm>
              <a:off x="0" y="9525"/>
              <a:ext cx="1072868" cy="1609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4C501F"/>
                  </a:solidFill>
                  <a:latin typeface="Arial"/>
                  <a:ea typeface="Arial"/>
                  <a:cs typeface="Arial"/>
                  <a:sym typeface="Arial"/>
                </a:rPr>
                <a:t>Fonts</a:t>
              </a:r>
              <a:endParaRPr/>
            </a:p>
          </p:txBody>
        </p:sp>
      </p:grpSp>
      <p:grpSp>
        <p:nvGrpSpPr>
          <p:cNvPr id="143" name="Google Shape;143;p14"/>
          <p:cNvGrpSpPr/>
          <p:nvPr/>
        </p:nvGrpSpPr>
        <p:grpSpPr>
          <a:xfrm>
            <a:off x="4254383" y="2220447"/>
            <a:ext cx="2364650" cy="375714"/>
            <a:chOff x="0" y="0"/>
            <a:chExt cx="1072868" cy="170466"/>
          </a:xfrm>
        </p:grpSpPr>
        <p:sp>
          <p:nvSpPr>
            <p:cNvPr id="144" name="Google Shape;144;p14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F9FF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14"/>
            <p:cNvSpPr txBox="1"/>
            <p:nvPr/>
          </p:nvSpPr>
          <p:spPr>
            <a:xfrm>
              <a:off x="0" y="9525"/>
              <a:ext cx="1072868" cy="1609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4C501F"/>
                  </a:solidFill>
                  <a:latin typeface="Arial"/>
                  <a:ea typeface="Arial"/>
                  <a:cs typeface="Arial"/>
                  <a:sym typeface="Arial"/>
                </a:rPr>
                <a:t>Colors</a:t>
              </a:r>
              <a:endParaRPr/>
            </a:p>
          </p:txBody>
        </p:sp>
      </p:grpSp>
      <p:grpSp>
        <p:nvGrpSpPr>
          <p:cNvPr id="146" name="Google Shape;146;p14"/>
          <p:cNvGrpSpPr/>
          <p:nvPr/>
        </p:nvGrpSpPr>
        <p:grpSpPr>
          <a:xfrm>
            <a:off x="4223000" y="3711873"/>
            <a:ext cx="697048" cy="697048"/>
            <a:chOff x="0" y="0"/>
            <a:chExt cx="812800" cy="812800"/>
          </a:xfrm>
        </p:grpSpPr>
        <p:sp>
          <p:nvSpPr>
            <p:cNvPr id="147" name="Google Shape;147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9FF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" name="Google Shape;149;p14"/>
          <p:cNvGrpSpPr/>
          <p:nvPr/>
        </p:nvGrpSpPr>
        <p:grpSpPr>
          <a:xfrm>
            <a:off x="5072537" y="3711873"/>
            <a:ext cx="697048" cy="697048"/>
            <a:chOff x="0" y="0"/>
            <a:chExt cx="812800" cy="812800"/>
          </a:xfrm>
        </p:grpSpPr>
        <p:sp>
          <p:nvSpPr>
            <p:cNvPr id="150" name="Google Shape;150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C5120"/>
            </a:solidFill>
            <a:ln cap="sq" cmpd="sng" w="19050">
              <a:solidFill>
                <a:srgbClr val="F9FFAB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2" name="Google Shape;152;p14"/>
          <p:cNvGrpSpPr/>
          <p:nvPr/>
        </p:nvGrpSpPr>
        <p:grpSpPr>
          <a:xfrm>
            <a:off x="5921985" y="3711873"/>
            <a:ext cx="697048" cy="697048"/>
            <a:chOff x="0" y="0"/>
            <a:chExt cx="812800" cy="812800"/>
          </a:xfrm>
        </p:grpSpPr>
        <p:sp>
          <p:nvSpPr>
            <p:cNvPr id="153" name="Google Shape;153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599F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5" name="Google Shape;155;p14"/>
          <p:cNvSpPr txBox="1"/>
          <p:nvPr/>
        </p:nvSpPr>
        <p:spPr>
          <a:xfrm>
            <a:off x="770810" y="3150550"/>
            <a:ext cx="2658600" cy="41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200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This presentation template</a:t>
            </a:r>
            <a:endParaRPr>
              <a:latin typeface="Mulish"/>
              <a:ea typeface="Mulish"/>
              <a:cs typeface="Mulish"/>
              <a:sym typeface="Mulish"/>
            </a:endParaRPr>
          </a:p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200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uses the following free fonts: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56" name="Google Shape;156;p14"/>
          <p:cNvSpPr txBox="1"/>
          <p:nvPr/>
        </p:nvSpPr>
        <p:spPr>
          <a:xfrm>
            <a:off x="734605" y="5368087"/>
            <a:ext cx="27774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200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You can find these fonts online too.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57" name="Google Shape;157;p14"/>
          <p:cNvSpPr txBox="1"/>
          <p:nvPr/>
        </p:nvSpPr>
        <p:spPr>
          <a:xfrm>
            <a:off x="4223000" y="4552253"/>
            <a:ext cx="697048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F9FFAB"/>
                </a:solidFill>
                <a:latin typeface="Arial"/>
                <a:ea typeface="Arial"/>
                <a:cs typeface="Arial"/>
                <a:sym typeface="Arial"/>
              </a:rPr>
              <a:t>#F9FFAB</a:t>
            </a:r>
            <a:endParaRPr/>
          </a:p>
        </p:txBody>
      </p:sp>
      <p:sp>
        <p:nvSpPr>
          <p:cNvPr id="158" name="Google Shape;158;p14"/>
          <p:cNvSpPr txBox="1"/>
          <p:nvPr/>
        </p:nvSpPr>
        <p:spPr>
          <a:xfrm>
            <a:off x="5072537" y="4552253"/>
            <a:ext cx="697048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F9FFAB"/>
                </a:solidFill>
                <a:latin typeface="Arial"/>
                <a:ea typeface="Arial"/>
                <a:cs typeface="Arial"/>
                <a:sym typeface="Arial"/>
              </a:rPr>
              <a:t>#4C5120</a:t>
            </a:r>
            <a:endParaRPr/>
          </a:p>
        </p:txBody>
      </p:sp>
      <p:sp>
        <p:nvSpPr>
          <p:cNvPr id="159" name="Google Shape;159;p14"/>
          <p:cNvSpPr txBox="1"/>
          <p:nvPr/>
        </p:nvSpPr>
        <p:spPr>
          <a:xfrm>
            <a:off x="5921985" y="4552253"/>
            <a:ext cx="697048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F9FFAB"/>
                </a:solidFill>
                <a:latin typeface="Arial"/>
                <a:ea typeface="Arial"/>
                <a:cs typeface="Arial"/>
                <a:sym typeface="Arial"/>
              </a:rPr>
              <a:t>#A599F6</a:t>
            </a:r>
            <a:endParaRPr/>
          </a:p>
        </p:txBody>
      </p:sp>
      <p:sp>
        <p:nvSpPr>
          <p:cNvPr id="160" name="Google Shape;160;p14"/>
          <p:cNvSpPr txBox="1"/>
          <p:nvPr/>
        </p:nvSpPr>
        <p:spPr>
          <a:xfrm>
            <a:off x="675511" y="1434050"/>
            <a:ext cx="6048000" cy="2311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rgbClr val="4C5020"/>
                </a:solidFill>
                <a:latin typeface="Arial"/>
                <a:ea typeface="Arial"/>
                <a:cs typeface="Arial"/>
                <a:sym typeface="Arial"/>
              </a:rPr>
              <a:t> Use these in your template, then delete or hide this page afterward</a:t>
            </a:r>
            <a:endParaRPr/>
          </a:p>
        </p:txBody>
      </p:sp>
      <p:sp>
        <p:nvSpPr>
          <p:cNvPr id="161" name="Google Shape;161;p14"/>
          <p:cNvSpPr txBox="1"/>
          <p:nvPr/>
        </p:nvSpPr>
        <p:spPr>
          <a:xfrm>
            <a:off x="3500" y="638400"/>
            <a:ext cx="75531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000" u="none" cap="none" strike="noStrike">
                <a:solidFill>
                  <a:srgbClr val="F9FFAB"/>
                </a:solidFill>
                <a:latin typeface="Arial"/>
                <a:ea typeface="Arial"/>
                <a:cs typeface="Arial"/>
                <a:sym typeface="Arial"/>
              </a:rPr>
              <a:t>RESOURCE PAGE</a:t>
            </a:r>
            <a:endParaRPr sz="1000"/>
          </a:p>
        </p:txBody>
      </p:sp>
      <p:sp>
        <p:nvSpPr>
          <p:cNvPr id="162" name="Google Shape;162;p14"/>
          <p:cNvSpPr txBox="1"/>
          <p:nvPr/>
        </p:nvSpPr>
        <p:spPr>
          <a:xfrm>
            <a:off x="945927" y="4083008"/>
            <a:ext cx="2360400" cy="3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20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MULI REGULAR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63" name="Google Shape;163;p14"/>
          <p:cNvSpPr txBox="1"/>
          <p:nvPr/>
        </p:nvSpPr>
        <p:spPr>
          <a:xfrm>
            <a:off x="822729" y="4811907"/>
            <a:ext cx="2606700" cy="2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9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71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Muli Semi Bold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64" name="Google Shape;164;p14"/>
          <p:cNvSpPr txBox="1"/>
          <p:nvPr/>
        </p:nvSpPr>
        <p:spPr>
          <a:xfrm>
            <a:off x="1418459" y="3850841"/>
            <a:ext cx="1415100" cy="1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TITLES: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65" name="Google Shape;165;p14"/>
          <p:cNvSpPr txBox="1"/>
          <p:nvPr/>
        </p:nvSpPr>
        <p:spPr>
          <a:xfrm>
            <a:off x="1418459" y="4600533"/>
            <a:ext cx="1415100" cy="1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F9FFAB"/>
                </a:solidFill>
                <a:latin typeface="Mulish"/>
                <a:ea typeface="Mulish"/>
                <a:cs typeface="Mulish"/>
                <a:sym typeface="Mulish"/>
              </a:rPr>
              <a:t>BODY TEXT:</a:t>
            </a:r>
            <a:endParaRPr>
              <a:latin typeface="Mulish"/>
              <a:ea typeface="Mulish"/>
              <a:cs typeface="Mulish"/>
              <a:sym typeface="Mulish"/>
            </a:endParaRPr>
          </a:p>
        </p:txBody>
      </p:sp>
      <p:grpSp>
        <p:nvGrpSpPr>
          <p:cNvPr id="166" name="Google Shape;166;p14"/>
          <p:cNvGrpSpPr/>
          <p:nvPr/>
        </p:nvGrpSpPr>
        <p:grpSpPr>
          <a:xfrm>
            <a:off x="1418459" y="7597113"/>
            <a:ext cx="4813838" cy="1581033"/>
            <a:chOff x="0" y="0"/>
            <a:chExt cx="6418451" cy="2108045"/>
          </a:xfrm>
        </p:grpSpPr>
        <p:sp>
          <p:nvSpPr>
            <p:cNvPr id="167" name="Google Shape;167;p14"/>
            <p:cNvSpPr/>
            <p:nvPr/>
          </p:nvSpPr>
          <p:spPr>
            <a:xfrm>
              <a:off x="0" y="456563"/>
              <a:ext cx="6418451" cy="1651482"/>
            </a:xfrm>
            <a:custGeom>
              <a:rect b="b" l="l" r="r" t="t"/>
              <a:pathLst>
                <a:path extrusionOk="0"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AB9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14"/>
            <p:cNvSpPr/>
            <p:nvPr/>
          </p:nvSpPr>
          <p:spPr>
            <a:xfrm>
              <a:off x="0" y="456563"/>
              <a:ext cx="6418451" cy="776172"/>
            </a:xfrm>
            <a:custGeom>
              <a:rect b="b" l="l" r="r" t="t"/>
              <a:pathLst>
                <a:path extrusionOk="0" h="182922" w="1512646">
                  <a:moveTo>
                    <a:pt x="0" y="0"/>
                  </a:moveTo>
                  <a:lnTo>
                    <a:pt x="1512646" y="0"/>
                  </a:lnTo>
                  <a:lnTo>
                    <a:pt x="1512646" y="182922"/>
                  </a:lnTo>
                  <a:lnTo>
                    <a:pt x="0" y="182922"/>
                  </a:lnTo>
                  <a:close/>
                </a:path>
              </a:pathLst>
            </a:custGeom>
            <a:solidFill>
              <a:srgbClr val="AB9FFF"/>
            </a:solidFill>
            <a:ln>
              <a:noFill/>
            </a:ln>
          </p:spPr>
        </p:sp>
        <p:sp>
          <p:nvSpPr>
            <p:cNvPr id="169" name="Google Shape;169;p14"/>
            <p:cNvSpPr/>
            <p:nvPr/>
          </p:nvSpPr>
          <p:spPr>
            <a:xfrm>
              <a:off x="0" y="0"/>
              <a:ext cx="6418451" cy="913127"/>
            </a:xfrm>
            <a:custGeom>
              <a:rect b="b" l="l" r="r" t="t"/>
              <a:pathLst>
                <a:path extrusionOk="0"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AB9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0" name="Google Shape;170;p14"/>
          <p:cNvSpPr/>
          <p:nvPr/>
        </p:nvSpPr>
        <p:spPr>
          <a:xfrm>
            <a:off x="2435214" y="7808264"/>
            <a:ext cx="2780328" cy="272693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6457B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4D5121"/>
            </a:gs>
            <a:gs pos="50000">
              <a:srgbClr val="4B4F1C"/>
            </a:gs>
            <a:gs pos="100000">
              <a:srgbClr val="A69BFA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oogle Shape;175;p15"/>
          <p:cNvGrpSpPr/>
          <p:nvPr/>
        </p:nvGrpSpPr>
        <p:grpSpPr>
          <a:xfrm>
            <a:off x="545024" y="532120"/>
            <a:ext cx="6469953" cy="9626248"/>
            <a:chOff x="0" y="-9525"/>
            <a:chExt cx="3799846" cy="5653559"/>
          </a:xfrm>
        </p:grpSpPr>
        <p:sp>
          <p:nvSpPr>
            <p:cNvPr id="176" name="Google Shape;176;p15"/>
            <p:cNvSpPr/>
            <p:nvPr/>
          </p:nvSpPr>
          <p:spPr>
            <a:xfrm>
              <a:off x="0" y="0"/>
              <a:ext cx="3799846" cy="5644034"/>
            </a:xfrm>
            <a:custGeom>
              <a:rect b="b" l="l" r="r" t="t"/>
              <a:pathLst>
                <a:path extrusionOk="0" h="5644034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5620102"/>
                  </a:lnTo>
                  <a:cubicBezTo>
                    <a:pt x="3799846" y="5633319"/>
                    <a:pt x="3789131" y="5644034"/>
                    <a:pt x="3775914" y="5644034"/>
                  </a:cubicBezTo>
                  <a:lnTo>
                    <a:pt x="23932" y="5644034"/>
                  </a:lnTo>
                  <a:cubicBezTo>
                    <a:pt x="17585" y="5644034"/>
                    <a:pt x="11498" y="5641513"/>
                    <a:pt x="7009" y="5637025"/>
                  </a:cubicBezTo>
                  <a:cubicBezTo>
                    <a:pt x="2521" y="5632536"/>
                    <a:pt x="0" y="5626450"/>
                    <a:pt x="0" y="5620102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noFill/>
            <a:ln cap="sq" cmpd="sng" w="19050">
              <a:solidFill>
                <a:srgbClr val="F9FFAB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15"/>
            <p:cNvSpPr txBox="1"/>
            <p:nvPr/>
          </p:nvSpPr>
          <p:spPr>
            <a:xfrm>
              <a:off x="0" y="-9525"/>
              <a:ext cx="3799845" cy="56535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8" name="Google Shape;178;p15"/>
          <p:cNvSpPr txBox="1"/>
          <p:nvPr/>
        </p:nvSpPr>
        <p:spPr>
          <a:xfrm>
            <a:off x="657244" y="5289275"/>
            <a:ext cx="6245512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F9FFAB"/>
                </a:solidFill>
                <a:latin typeface="Arial"/>
                <a:ea typeface="Arial"/>
                <a:cs typeface="Arial"/>
                <a:sym typeface="Arial"/>
              </a:rPr>
              <a:t>for this template</a:t>
            </a:r>
            <a:endParaRPr/>
          </a:p>
        </p:txBody>
      </p:sp>
      <p:sp>
        <p:nvSpPr>
          <p:cNvPr id="179" name="Google Shape;179;p15"/>
          <p:cNvSpPr txBox="1"/>
          <p:nvPr/>
        </p:nvSpPr>
        <p:spPr>
          <a:xfrm>
            <a:off x="756000" y="7111762"/>
            <a:ext cx="60480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F9FFAB"/>
                </a:solidFill>
                <a:latin typeface="Arial"/>
                <a:ea typeface="Arial"/>
                <a:cs typeface="Arial"/>
                <a:sym typeface="Arial"/>
              </a:rPr>
              <a:t>for the photos, graphics, and elements</a:t>
            </a:r>
            <a:endParaRPr/>
          </a:p>
        </p:txBody>
      </p:sp>
      <p:sp>
        <p:nvSpPr>
          <p:cNvPr id="180" name="Google Shape;180;p15"/>
          <p:cNvSpPr txBox="1"/>
          <p:nvPr/>
        </p:nvSpPr>
        <p:spPr>
          <a:xfrm>
            <a:off x="1938086" y="8276389"/>
            <a:ext cx="3683827" cy="4966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AB9FFF"/>
                </a:solidFill>
                <a:latin typeface="Arial"/>
                <a:ea typeface="Arial"/>
                <a:cs typeface="Arial"/>
                <a:sym typeface="Arial"/>
              </a:rPr>
              <a:t>Happy designing!</a:t>
            </a:r>
            <a:endParaRPr/>
          </a:p>
        </p:txBody>
      </p:sp>
      <p:sp>
        <p:nvSpPr>
          <p:cNvPr id="181" name="Google Shape;181;p15"/>
          <p:cNvSpPr txBox="1"/>
          <p:nvPr/>
        </p:nvSpPr>
        <p:spPr>
          <a:xfrm>
            <a:off x="1890250" y="2023725"/>
            <a:ext cx="3779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9FFAB"/>
                </a:solidFill>
                <a:latin typeface="Arial"/>
                <a:ea typeface="Arial"/>
                <a:cs typeface="Arial"/>
                <a:sym typeface="Arial"/>
              </a:rPr>
              <a:t>CREDITS</a:t>
            </a:r>
            <a:endParaRPr/>
          </a:p>
        </p:txBody>
      </p:sp>
      <p:sp>
        <p:nvSpPr>
          <p:cNvPr id="182" name="Google Shape;182;p15"/>
          <p:cNvSpPr txBox="1"/>
          <p:nvPr/>
        </p:nvSpPr>
        <p:spPr>
          <a:xfrm>
            <a:off x="860453" y="6539627"/>
            <a:ext cx="5839094" cy="438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99" u="none" cap="none" strike="noStrike">
                <a:solidFill>
                  <a:srgbClr val="F9FFAB"/>
                </a:solidFill>
                <a:latin typeface="Arial"/>
                <a:ea typeface="Arial"/>
                <a:cs typeface="Arial"/>
                <a:sym typeface="Arial"/>
              </a:rPr>
              <a:t>Pexels, Pixabay, Sketchify</a:t>
            </a:r>
            <a:endParaRPr/>
          </a:p>
        </p:txBody>
      </p:sp>
      <p:sp>
        <p:nvSpPr>
          <p:cNvPr id="183" name="Google Shape;183;p15"/>
          <p:cNvSpPr txBox="1"/>
          <p:nvPr/>
        </p:nvSpPr>
        <p:spPr>
          <a:xfrm>
            <a:off x="2039381" y="2811588"/>
            <a:ext cx="3481200" cy="8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rgbClr val="4C5020"/>
                </a:solidFill>
                <a:latin typeface="Arial"/>
                <a:ea typeface="Arial"/>
                <a:cs typeface="Arial"/>
                <a:sym typeface="Arial"/>
              </a:rPr>
              <a:t>This template is free for everyone to use, 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Mulish"/>
                <a:ea typeface="Mulish"/>
                <a:cs typeface="Mulish"/>
                <a:sym typeface="Mulish"/>
              </a:rPr>
              <a:t>thanks to the following:</a:t>
            </a:r>
            <a:endParaRPr>
              <a:solidFill>
                <a:schemeClr val="lt1"/>
              </a:solidFill>
              <a:latin typeface="Mulish"/>
              <a:ea typeface="Mulish"/>
              <a:cs typeface="Mulish"/>
              <a:sym typeface="Mulish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4C502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4" name="Google Shape;18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45000" y="3951620"/>
            <a:ext cx="4066501" cy="1016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