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Inria Serif"/>
      <p:regular r:id="rId45"/>
      <p:bold r:id="rId46"/>
      <p:italic r:id="rId47"/>
      <p:boldItalic r:id="rId48"/>
    </p:embeddedFont>
    <p:embeddedFont>
      <p:font typeface="Inria Sans"/>
      <p:regular r:id="rId49"/>
      <p:bold r:id="rId50"/>
      <p:italic r:id="rId51"/>
      <p:boldItalic r:id="rId52"/>
    </p:embeddedFont>
    <p:embeddedFont>
      <p:font typeface="Montserrat"/>
      <p:regular r:id="rId53"/>
      <p:bold r:id="rId54"/>
      <p:italic r:id="rId55"/>
      <p:boldItalic r:id="rId56"/>
    </p:embeddedFont>
    <p:embeddedFont>
      <p:font typeface="Inria Sans Light"/>
      <p:regular r:id="rId57"/>
      <p:bold r:id="rId58"/>
      <p:italic r:id="rId59"/>
      <p:boldItalic r:id="rId6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6DBAE27-971D-41E8-88A7-65EC682BBDAA}">
  <a:tblStyle styleId="{66DBAE27-971D-41E8-88A7-65EC682BBDA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85F9031C-83E4-4740-8298-3536804E51B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InriaSerif-bold.fntdata"/><Relationship Id="rId45" Type="http://schemas.openxmlformats.org/officeDocument/2006/relationships/font" Target="fonts/InriaSerif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InriaSerif-boldItalic.fntdata"/><Relationship Id="rId47" Type="http://schemas.openxmlformats.org/officeDocument/2006/relationships/font" Target="fonts/InriaSerif-italic.fntdata"/><Relationship Id="rId49" Type="http://schemas.openxmlformats.org/officeDocument/2006/relationships/font" Target="fonts/Inria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InriaSansLight-boldItalic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InriaSans-italic.fntdata"/><Relationship Id="rId50" Type="http://schemas.openxmlformats.org/officeDocument/2006/relationships/font" Target="fonts/InriaSans-bold.fntdata"/><Relationship Id="rId53" Type="http://schemas.openxmlformats.org/officeDocument/2006/relationships/font" Target="fonts/Montserrat-regular.fntdata"/><Relationship Id="rId52" Type="http://schemas.openxmlformats.org/officeDocument/2006/relationships/font" Target="fonts/InriaSans-boldItalic.fntdata"/><Relationship Id="rId11" Type="http://schemas.openxmlformats.org/officeDocument/2006/relationships/slide" Target="slides/slide6.xml"/><Relationship Id="rId55" Type="http://schemas.openxmlformats.org/officeDocument/2006/relationships/font" Target="fonts/Montserrat-italic.fntdata"/><Relationship Id="rId10" Type="http://schemas.openxmlformats.org/officeDocument/2006/relationships/slide" Target="slides/slide5.xml"/><Relationship Id="rId54" Type="http://schemas.openxmlformats.org/officeDocument/2006/relationships/font" Target="fonts/Montserrat-bold.fntdata"/><Relationship Id="rId13" Type="http://schemas.openxmlformats.org/officeDocument/2006/relationships/slide" Target="slides/slide8.xml"/><Relationship Id="rId57" Type="http://schemas.openxmlformats.org/officeDocument/2006/relationships/font" Target="fonts/InriaSansLight-regular.fntdata"/><Relationship Id="rId12" Type="http://schemas.openxmlformats.org/officeDocument/2006/relationships/slide" Target="slides/slide7.xml"/><Relationship Id="rId56" Type="http://schemas.openxmlformats.org/officeDocument/2006/relationships/font" Target="fonts/Montserrat-boldItalic.fntdata"/><Relationship Id="rId15" Type="http://schemas.openxmlformats.org/officeDocument/2006/relationships/slide" Target="slides/slide10.xml"/><Relationship Id="rId59" Type="http://schemas.openxmlformats.org/officeDocument/2006/relationships/font" Target="fonts/InriaSansLight-italic.fntdata"/><Relationship Id="rId14" Type="http://schemas.openxmlformats.org/officeDocument/2006/relationships/slide" Target="slides/slide9.xml"/><Relationship Id="rId58" Type="http://schemas.openxmlformats.org/officeDocument/2006/relationships/font" Target="fonts/InriaSansLight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53be6b76be_0_4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53be6b76be_0_4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aa1d892ed3_1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aa1d892ed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aa1d892ed3_1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aa1d892ed3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aa1d892ed3_1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aa1d892ed3_1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aa1d892ed3_1_7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aa1d892ed3_1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aa1d892ed3_1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aa1d892ed3_1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aa1d892ed3_1_9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aa1d892ed3_1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aa1d892ed3_1_14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aa1d892ed3_1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aa1d892ed3_1_16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aa1d892ed3_1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aa1d892ed3_1_18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aa1d892ed3_1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aa1d892ed3_1_27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aa1d892ed3_1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6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g77ac4a4f4f_0_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8" name="Google Shape;1108;g77ac4a4f4f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6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Google Shape;1557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8" name="Google Shape;1558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4" name="Shape 1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" name="Google Shape;1565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6" name="Google Shape;1566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855300" y="1756525"/>
            <a:ext cx="7433400" cy="1630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For medium background colors">
  <p:cSld name="BLANK_1">
    <p:bg>
      <p:bgPr>
        <a:gradFill>
          <a:gsLst>
            <a:gs pos="0">
              <a:schemeClr val="accent3"/>
            </a:gs>
            <a:gs pos="50000">
              <a:schemeClr val="accent1"/>
            </a:gs>
            <a:gs pos="100000">
              <a:schemeClr val="dk2"/>
            </a:gs>
          </a:gsLst>
          <a:lin ang="13500032" scaled="0"/>
        </a:gra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" name="Google Shape;53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For dark background colors">
  <p:cSld name="BLANK_1_1">
    <p:bg>
      <p:bgPr>
        <a:gradFill>
          <a:gsLst>
            <a:gs pos="0">
              <a:schemeClr val="accent1"/>
            </a:gs>
            <a:gs pos="50000">
              <a:schemeClr val="dk2"/>
            </a:gs>
            <a:gs pos="100000">
              <a:schemeClr val="dk1"/>
            </a:gs>
          </a:gsLst>
          <a:lin ang="13500032" scaled="0"/>
        </a:gra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2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accent3"/>
                </a:solidFill>
              </a:defRPr>
            </a:lvl1pPr>
            <a:lvl2pPr lvl="1" rtl="0">
              <a:buNone/>
              <a:defRPr>
                <a:solidFill>
                  <a:schemeClr val="accent3"/>
                </a:solidFill>
              </a:defRPr>
            </a:lvl2pPr>
            <a:lvl3pPr lvl="2" rtl="0">
              <a:buNone/>
              <a:defRPr>
                <a:solidFill>
                  <a:schemeClr val="accent3"/>
                </a:solidFill>
              </a:defRPr>
            </a:lvl3pPr>
            <a:lvl4pPr lvl="3" rtl="0">
              <a:buNone/>
              <a:defRPr>
                <a:solidFill>
                  <a:schemeClr val="accent3"/>
                </a:solidFill>
              </a:defRPr>
            </a:lvl4pPr>
            <a:lvl5pPr lvl="4" rtl="0">
              <a:buNone/>
              <a:defRPr>
                <a:solidFill>
                  <a:schemeClr val="accent3"/>
                </a:solidFill>
              </a:defRPr>
            </a:lvl5pPr>
            <a:lvl6pPr lvl="5" rtl="0">
              <a:buNone/>
              <a:defRPr>
                <a:solidFill>
                  <a:schemeClr val="accent3"/>
                </a:solidFill>
              </a:defRPr>
            </a:lvl6pPr>
            <a:lvl7pPr lvl="6" rtl="0">
              <a:buNone/>
              <a:defRPr>
                <a:solidFill>
                  <a:schemeClr val="accent3"/>
                </a:solidFill>
              </a:defRPr>
            </a:lvl7pPr>
            <a:lvl8pPr lvl="7" rtl="0">
              <a:buNone/>
              <a:defRPr>
                <a:solidFill>
                  <a:schemeClr val="accent3"/>
                </a:solidFill>
              </a:defRPr>
            </a:lvl8pPr>
            <a:lvl9pPr lvl="8" rtl="0">
              <a:buNone/>
              <a:defRPr>
                <a:solidFill>
                  <a:schemeClr val="accent3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gradFill>
          <a:gsLst>
            <a:gs pos="0">
              <a:schemeClr val="accent3"/>
            </a:gs>
            <a:gs pos="50000">
              <a:schemeClr val="accent1"/>
            </a:gs>
            <a:gs pos="100000">
              <a:schemeClr val="dk2"/>
            </a:gs>
          </a:gsLst>
          <a:lin ang="13500032" scaled="0"/>
        </a:gra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ctrTitle"/>
          </p:nvPr>
        </p:nvSpPr>
        <p:spPr>
          <a:xfrm>
            <a:off x="855300" y="2004250"/>
            <a:ext cx="7433400" cy="64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855300" y="2748052"/>
            <a:ext cx="7433400" cy="39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gradFill>
          <a:gsLst>
            <a:gs pos="0">
              <a:schemeClr val="accent1"/>
            </a:gs>
            <a:gs pos="50000">
              <a:schemeClr val="dk2"/>
            </a:gs>
            <a:gs pos="100000">
              <a:schemeClr val="dk1"/>
            </a:gs>
          </a:gsLst>
          <a:lin ang="13500032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/>
          <p:nvPr>
            <p:ph idx="1" type="body"/>
          </p:nvPr>
        </p:nvSpPr>
        <p:spPr>
          <a:xfrm>
            <a:off x="855300" y="2161800"/>
            <a:ext cx="7433400" cy="81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419100" lvl="0" marL="45720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◺"/>
              <a:defRPr b="1" i="1" sz="3000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1pPr>
            <a:lvl2pPr indent="-419100" lvl="1" marL="914400" rtl="0" algn="ctr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◺"/>
              <a:defRPr b="1" i="1" sz="3000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2pPr>
            <a:lvl3pPr indent="-419100" lvl="2" marL="1371600" rtl="0" algn="ctr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■"/>
              <a:defRPr b="1" i="1" sz="3000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3pPr>
            <a:lvl4pPr indent="-419100" lvl="3" marL="1828800" rtl="0" algn="ctr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●"/>
              <a:defRPr b="1" i="1" sz="3000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4pPr>
            <a:lvl5pPr indent="-419100" lvl="4" marL="2286000" rtl="0" algn="ctr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○"/>
              <a:defRPr b="1" i="1" sz="3000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5pPr>
            <a:lvl6pPr indent="-419100" lvl="5" marL="2743200" rtl="0" algn="ctr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■"/>
              <a:defRPr b="1" i="1" sz="3000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6pPr>
            <a:lvl7pPr indent="-419100" lvl="6" marL="3200400" rtl="0" algn="ctr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●"/>
              <a:defRPr b="1" i="1" sz="3000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7pPr>
            <a:lvl8pPr indent="-419100" lvl="7" marL="3657600" rtl="0" algn="ctr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○"/>
              <a:defRPr b="1" i="1" sz="3000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8pPr>
            <a:lvl9pPr indent="-419100" lvl="8" marL="4114800" rtl="0" algn="ctr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SzPts val="3000"/>
              <a:buFont typeface="Inria Serif"/>
              <a:buChar char="■"/>
              <a:defRPr b="1" i="1" sz="3000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9pPr>
          </a:lstStyle>
          <a:p/>
        </p:txBody>
      </p:sp>
      <p:sp>
        <p:nvSpPr>
          <p:cNvPr id="19" name="Google Shape;19;p4"/>
          <p:cNvSpPr txBox="1"/>
          <p:nvPr/>
        </p:nvSpPr>
        <p:spPr>
          <a:xfrm>
            <a:off x="3593400" y="38099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rPr>
              <a:t>“</a:t>
            </a:r>
            <a:endParaRPr b="1" sz="7200">
              <a:solidFill>
                <a:schemeClr val="lt1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accent3"/>
                </a:solidFill>
              </a:defRPr>
            </a:lvl1pPr>
            <a:lvl2pPr lvl="1" rtl="0">
              <a:buNone/>
              <a:defRPr>
                <a:solidFill>
                  <a:schemeClr val="accent3"/>
                </a:solidFill>
              </a:defRPr>
            </a:lvl2pPr>
            <a:lvl3pPr lvl="2" rtl="0">
              <a:buNone/>
              <a:defRPr>
                <a:solidFill>
                  <a:schemeClr val="accent3"/>
                </a:solidFill>
              </a:defRPr>
            </a:lvl3pPr>
            <a:lvl4pPr lvl="3" rtl="0">
              <a:buNone/>
              <a:defRPr>
                <a:solidFill>
                  <a:schemeClr val="accent3"/>
                </a:solidFill>
              </a:defRPr>
            </a:lvl4pPr>
            <a:lvl5pPr lvl="4" rtl="0">
              <a:buNone/>
              <a:defRPr>
                <a:solidFill>
                  <a:schemeClr val="accent3"/>
                </a:solidFill>
              </a:defRPr>
            </a:lvl5pPr>
            <a:lvl6pPr lvl="5" rtl="0">
              <a:buNone/>
              <a:defRPr>
                <a:solidFill>
                  <a:schemeClr val="accent3"/>
                </a:solidFill>
              </a:defRPr>
            </a:lvl6pPr>
            <a:lvl7pPr lvl="6" rtl="0">
              <a:buNone/>
              <a:defRPr>
                <a:solidFill>
                  <a:schemeClr val="accent3"/>
                </a:solidFill>
              </a:defRPr>
            </a:lvl7pPr>
            <a:lvl8pPr lvl="7" rtl="0">
              <a:buNone/>
              <a:defRPr>
                <a:solidFill>
                  <a:schemeClr val="accent3"/>
                </a:solidFill>
              </a:defRPr>
            </a:lvl8pPr>
            <a:lvl9pPr lvl="8" rtl="0">
              <a:buNone/>
              <a:defRPr>
                <a:solidFill>
                  <a:schemeClr val="accent3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" name="Google Shape;21;p4"/>
          <p:cNvSpPr txBox="1"/>
          <p:nvPr/>
        </p:nvSpPr>
        <p:spPr>
          <a:xfrm>
            <a:off x="3593400" y="410879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rPr>
              <a:t>”</a:t>
            </a:r>
            <a:endParaRPr b="1" sz="7200">
              <a:solidFill>
                <a:schemeClr val="lt1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855300" y="1506347"/>
            <a:ext cx="74334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1pPr>
            <a:lvl2pPr indent="-381000" lvl="1" marL="914400" rtl="0">
              <a:spcBef>
                <a:spcPts val="600"/>
              </a:spcBef>
              <a:spcAft>
                <a:spcPts val="0"/>
              </a:spcAft>
              <a:buSzPts val="2400"/>
              <a:buChar char="▹"/>
              <a:defRPr/>
            </a:lvl2pPr>
            <a:lvl3pPr indent="-381000" lvl="2" marL="13716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600"/>
              </a:spcBef>
              <a:spcAft>
                <a:spcPts val="6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6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" type="body"/>
          </p:nvPr>
        </p:nvSpPr>
        <p:spPr>
          <a:xfrm>
            <a:off x="855275" y="1506350"/>
            <a:ext cx="3473100" cy="279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◺"/>
              <a:defRPr sz="2000"/>
            </a:lvl1pPr>
            <a:lvl2pPr indent="-355600" lvl="1" marL="914400" rtl="0">
              <a:spcBef>
                <a:spcPts val="600"/>
              </a:spcBef>
              <a:spcAft>
                <a:spcPts val="0"/>
              </a:spcAft>
              <a:buSzPts val="2000"/>
              <a:buChar char="◺"/>
              <a:defRPr sz="2000"/>
            </a:lvl2pPr>
            <a:lvl3pPr indent="-355600" lvl="2" marL="1371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1" name="Google Shape;31;p6"/>
          <p:cNvSpPr txBox="1"/>
          <p:nvPr>
            <p:ph idx="2" type="body"/>
          </p:nvPr>
        </p:nvSpPr>
        <p:spPr>
          <a:xfrm>
            <a:off x="4815599" y="1506350"/>
            <a:ext cx="3473100" cy="279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◺"/>
              <a:defRPr sz="2000"/>
            </a:lvl1pPr>
            <a:lvl2pPr indent="-355600" lvl="1" marL="914400" rtl="0">
              <a:spcBef>
                <a:spcPts val="600"/>
              </a:spcBef>
              <a:spcAft>
                <a:spcPts val="0"/>
              </a:spcAft>
              <a:buSzPts val="2000"/>
              <a:buChar char="◺"/>
              <a:defRPr sz="2000"/>
            </a:lvl2pPr>
            <a:lvl3pPr indent="-355600" lvl="2" marL="1371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7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855300" y="1506350"/>
            <a:ext cx="2315700" cy="299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◺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◺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3414199" y="1506350"/>
            <a:ext cx="2315700" cy="299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◺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◺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5973097" y="1506350"/>
            <a:ext cx="2315700" cy="299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◺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◺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8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9"/>
          <p:cNvSpPr txBox="1"/>
          <p:nvPr>
            <p:ph idx="1" type="body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600"/>
              </a:spcAft>
              <a:buSzPts val="1600"/>
              <a:buNone/>
              <a:defRPr sz="1600"/>
            </a:lvl1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For light background colors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0" name="Google Shape;50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chemeClr val="lt1"/>
            </a:gs>
            <a:gs pos="50000">
              <a:schemeClr val="lt2"/>
            </a:gs>
            <a:gs pos="100000">
              <a:schemeClr val="accent3"/>
            </a:gs>
          </a:gsLst>
          <a:lin ang="1350003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ria Serif"/>
              <a:buNone/>
              <a:defRPr b="1" sz="3200">
                <a:solidFill>
                  <a:schemeClr val="dk2"/>
                </a:solidFill>
                <a:latin typeface="Inria Serif"/>
                <a:ea typeface="Inria Serif"/>
                <a:cs typeface="Inria Serif"/>
                <a:sym typeface="Inria Serif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ria Serif"/>
              <a:buNone/>
              <a:defRPr b="1" sz="3200">
                <a:solidFill>
                  <a:schemeClr val="dk2"/>
                </a:solidFill>
                <a:latin typeface="Inria Serif"/>
                <a:ea typeface="Inria Serif"/>
                <a:cs typeface="Inria Serif"/>
                <a:sym typeface="Inria Serif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ria Serif"/>
              <a:buNone/>
              <a:defRPr b="1" sz="3200">
                <a:solidFill>
                  <a:schemeClr val="dk2"/>
                </a:solidFill>
                <a:latin typeface="Inria Serif"/>
                <a:ea typeface="Inria Serif"/>
                <a:cs typeface="Inria Serif"/>
                <a:sym typeface="Inria Serif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ria Serif"/>
              <a:buNone/>
              <a:defRPr b="1" sz="3200">
                <a:solidFill>
                  <a:schemeClr val="dk2"/>
                </a:solidFill>
                <a:latin typeface="Inria Serif"/>
                <a:ea typeface="Inria Serif"/>
                <a:cs typeface="Inria Serif"/>
                <a:sym typeface="Inria Serif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ria Serif"/>
              <a:buNone/>
              <a:defRPr b="1" sz="3200">
                <a:solidFill>
                  <a:schemeClr val="dk2"/>
                </a:solidFill>
                <a:latin typeface="Inria Serif"/>
                <a:ea typeface="Inria Serif"/>
                <a:cs typeface="Inria Serif"/>
                <a:sym typeface="Inria Serif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ria Serif"/>
              <a:buNone/>
              <a:defRPr b="1" sz="3200">
                <a:solidFill>
                  <a:schemeClr val="dk2"/>
                </a:solidFill>
                <a:latin typeface="Inria Serif"/>
                <a:ea typeface="Inria Serif"/>
                <a:cs typeface="Inria Serif"/>
                <a:sym typeface="Inria Serif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ria Serif"/>
              <a:buNone/>
              <a:defRPr b="1" sz="3200">
                <a:solidFill>
                  <a:schemeClr val="dk2"/>
                </a:solidFill>
                <a:latin typeface="Inria Serif"/>
                <a:ea typeface="Inria Serif"/>
                <a:cs typeface="Inria Serif"/>
                <a:sym typeface="Inria Serif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ria Serif"/>
              <a:buNone/>
              <a:defRPr b="1" sz="3200">
                <a:solidFill>
                  <a:schemeClr val="dk2"/>
                </a:solidFill>
                <a:latin typeface="Inria Serif"/>
                <a:ea typeface="Inria Serif"/>
                <a:cs typeface="Inria Serif"/>
                <a:sym typeface="Inria Serif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ria Serif"/>
              <a:buNone/>
              <a:defRPr b="1" sz="3200">
                <a:solidFill>
                  <a:schemeClr val="dk2"/>
                </a:solidFill>
                <a:latin typeface="Inria Serif"/>
                <a:ea typeface="Inria Serif"/>
                <a:cs typeface="Inria Serif"/>
                <a:sym typeface="Inria Serif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55300" y="15063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Inria Sans Light"/>
              <a:buChar char="◺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1pPr>
            <a:lvl2pPr indent="-3810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Inria Sans Light"/>
              <a:buChar char="◺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2pPr>
            <a:lvl3pPr indent="-3810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Inria Sans Light"/>
              <a:buChar char="■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3pPr>
            <a:lvl4pPr indent="-3810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4pPr>
            <a:lvl5pPr indent="-3810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5pPr>
            <a:lvl6pPr indent="-3810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■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6pPr>
            <a:lvl7pPr indent="-3810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7pPr>
            <a:lvl8pPr indent="-3810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8pPr>
            <a:lvl9pPr indent="-3810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Inria Sans Light"/>
              <a:buChar char="■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://unsplash.com/&amp;utm_source=slidescarniva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inria-serif" TargetMode="External"/><Relationship Id="rId4" Type="http://schemas.openxmlformats.org/officeDocument/2006/relationships/hyperlink" Target="https://www.fontsquirrel.com/fonts/inria-sans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0.jpg"/><Relationship Id="rId4" Type="http://schemas.openxmlformats.org/officeDocument/2006/relationships/image" Target="../media/image8.jpg"/><Relationship Id="rId5" Type="http://schemas.openxmlformats.org/officeDocument/2006/relationships/image" Target="../media/image11.jpg"/><Relationship Id="rId6" Type="http://schemas.openxmlformats.org/officeDocument/2006/relationships/image" Target="../media/image12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twitter.com/googledocs/status/730087240156643328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type="ctrTitle"/>
          </p:nvPr>
        </p:nvSpPr>
        <p:spPr>
          <a:xfrm>
            <a:off x="855300" y="1756525"/>
            <a:ext cx="7433400" cy="1630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0" name="Google Shape;140;p22"/>
          <p:cNvPicPr preferRelativeResize="0"/>
          <p:nvPr/>
        </p:nvPicPr>
        <p:blipFill rotWithShape="1">
          <a:blip r:embed="rId3">
            <a:alphaModFix/>
          </a:blip>
          <a:srcRect b="7037" l="4127" r="2909" t="0"/>
          <a:stretch/>
        </p:blipFill>
        <p:spPr>
          <a:xfrm>
            <a:off x="0" y="150"/>
            <a:ext cx="5143500" cy="5143500"/>
          </a:xfrm>
          <a:prstGeom prst="rtTriangle">
            <a:avLst/>
          </a:prstGeom>
          <a:noFill/>
          <a:ln>
            <a:noFill/>
          </a:ln>
          <a:effectLst>
            <a:outerShdw blurRad="257175" rotWithShape="0" algn="bl">
              <a:schemeClr val="dk1">
                <a:alpha val="50000"/>
              </a:schemeClr>
            </a:outerShdw>
          </a:effectLst>
        </p:spPr>
      </p:pic>
      <p:sp>
        <p:nvSpPr>
          <p:cNvPr id="141" name="Google Shape;141;p22"/>
          <p:cNvSpPr txBox="1"/>
          <p:nvPr>
            <p:ph type="title"/>
          </p:nvPr>
        </p:nvSpPr>
        <p:spPr>
          <a:xfrm>
            <a:off x="2560225" y="913550"/>
            <a:ext cx="4032300" cy="923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42" name="Google Shape;142;p22"/>
          <p:cNvSpPr txBox="1"/>
          <p:nvPr>
            <p:ph idx="1" type="body"/>
          </p:nvPr>
        </p:nvSpPr>
        <p:spPr>
          <a:xfrm>
            <a:off x="3169825" y="2111351"/>
            <a:ext cx="4032300" cy="211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/>
          <p:nvPr>
            <p:ph idx="4294967295" type="title"/>
          </p:nvPr>
        </p:nvSpPr>
        <p:spPr>
          <a:xfrm>
            <a:off x="831325" y="828750"/>
            <a:ext cx="4556100" cy="13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solidFill>
                  <a:schemeClr val="lt1"/>
                </a:solidFill>
              </a:rPr>
              <a:t>Want big impact?</a:t>
            </a:r>
            <a:endParaRPr b="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Use big image.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/>
          <p:nvPr>
            <p:ph type="title"/>
          </p:nvPr>
        </p:nvSpPr>
        <p:spPr>
          <a:xfrm>
            <a:off x="855300" y="1795350"/>
            <a:ext cx="2605500" cy="1552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54" name="Google Shape;154;p2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5" name="Google Shape;155;p24"/>
          <p:cNvCxnSpPr>
            <a:stCxn id="156" idx="6"/>
            <a:endCxn id="157" idx="2"/>
          </p:cNvCxnSpPr>
          <p:nvPr/>
        </p:nvCxnSpPr>
        <p:spPr>
          <a:xfrm>
            <a:off x="4555750" y="2571750"/>
            <a:ext cx="702300" cy="936000"/>
          </a:xfrm>
          <a:prstGeom prst="bentConnector3">
            <a:avLst>
              <a:gd fmla="val 49995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8" name="Google Shape;158;p24"/>
          <p:cNvCxnSpPr>
            <a:stCxn id="156" idx="6"/>
            <a:endCxn id="159" idx="2"/>
          </p:cNvCxnSpPr>
          <p:nvPr/>
        </p:nvCxnSpPr>
        <p:spPr>
          <a:xfrm flipH="1" rot="10800000">
            <a:off x="4555750" y="1635750"/>
            <a:ext cx="702300" cy="936000"/>
          </a:xfrm>
          <a:prstGeom prst="bentConnector3">
            <a:avLst>
              <a:gd fmla="val 49995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0" name="Google Shape;160;p24"/>
          <p:cNvCxnSpPr>
            <a:stCxn id="161" idx="3"/>
            <a:endCxn id="162" idx="2"/>
          </p:cNvCxnSpPr>
          <p:nvPr/>
        </p:nvCxnSpPr>
        <p:spPr>
          <a:xfrm flipH="1" rot="10800000">
            <a:off x="6614275" y="1178550"/>
            <a:ext cx="586200" cy="457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3" name="Google Shape;163;p24"/>
          <p:cNvCxnSpPr>
            <a:stCxn id="161" idx="3"/>
            <a:endCxn id="164" idx="2"/>
          </p:cNvCxnSpPr>
          <p:nvPr/>
        </p:nvCxnSpPr>
        <p:spPr>
          <a:xfrm>
            <a:off x="6614275" y="1635750"/>
            <a:ext cx="586200" cy="4425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5" name="Google Shape;165;p24"/>
          <p:cNvCxnSpPr>
            <a:stCxn id="166" idx="3"/>
            <a:endCxn id="167" idx="2"/>
          </p:cNvCxnSpPr>
          <p:nvPr/>
        </p:nvCxnSpPr>
        <p:spPr>
          <a:xfrm flipH="1" rot="10800000">
            <a:off x="6614275" y="3050550"/>
            <a:ext cx="586200" cy="457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8" name="Google Shape;168;p24"/>
          <p:cNvCxnSpPr>
            <a:stCxn id="166" idx="3"/>
            <a:endCxn id="169" idx="2"/>
          </p:cNvCxnSpPr>
          <p:nvPr/>
        </p:nvCxnSpPr>
        <p:spPr>
          <a:xfrm>
            <a:off x="6614275" y="3507750"/>
            <a:ext cx="586200" cy="457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70" name="Google Shape;170;p24"/>
          <p:cNvGrpSpPr/>
          <p:nvPr/>
        </p:nvGrpSpPr>
        <p:grpSpPr>
          <a:xfrm>
            <a:off x="7200475" y="1018950"/>
            <a:ext cx="1356300" cy="319200"/>
            <a:chOff x="5592550" y="1018950"/>
            <a:chExt cx="1356300" cy="319200"/>
          </a:xfrm>
        </p:grpSpPr>
        <p:sp>
          <p:nvSpPr>
            <p:cNvPr id="171" name="Google Shape;171;p24"/>
            <p:cNvSpPr/>
            <p:nvPr/>
          </p:nvSpPr>
          <p:spPr>
            <a:xfrm>
              <a:off x="5766550" y="1018950"/>
              <a:ext cx="1182300" cy="3192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Inria Sans"/>
                  <a:ea typeface="Inria Sans"/>
                  <a:cs typeface="Inria Sans"/>
                  <a:sym typeface="Inria Sans"/>
                </a:rPr>
                <a:t>Lorem Ipsum</a:t>
              </a:r>
              <a:endParaRPr sz="110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endParaRPr>
            </a:p>
          </p:txBody>
        </p:sp>
        <p:sp>
          <p:nvSpPr>
            <p:cNvPr id="162" name="Google Shape;162;p24"/>
            <p:cNvSpPr/>
            <p:nvPr/>
          </p:nvSpPr>
          <p:spPr>
            <a:xfrm>
              <a:off x="5592550" y="1091550"/>
              <a:ext cx="174000" cy="17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2" name="Google Shape;172;p24"/>
          <p:cNvGrpSpPr/>
          <p:nvPr/>
        </p:nvGrpSpPr>
        <p:grpSpPr>
          <a:xfrm>
            <a:off x="5257975" y="1476150"/>
            <a:ext cx="1356300" cy="319200"/>
            <a:chOff x="3650050" y="1476150"/>
            <a:chExt cx="1356300" cy="319200"/>
          </a:xfrm>
        </p:grpSpPr>
        <p:sp>
          <p:nvSpPr>
            <p:cNvPr id="161" name="Google Shape;161;p24"/>
            <p:cNvSpPr/>
            <p:nvPr/>
          </p:nvSpPr>
          <p:spPr>
            <a:xfrm>
              <a:off x="3824050" y="1476150"/>
              <a:ext cx="1182300" cy="3192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Inria Sans"/>
                  <a:ea typeface="Inria Sans"/>
                  <a:cs typeface="Inria Sans"/>
                  <a:sym typeface="Inria Sans"/>
                </a:rPr>
                <a:t>Lorem Ipsum</a:t>
              </a:r>
              <a:endParaRPr sz="110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endParaRPr>
            </a:p>
          </p:txBody>
        </p:sp>
        <p:sp>
          <p:nvSpPr>
            <p:cNvPr id="159" name="Google Shape;159;p24"/>
            <p:cNvSpPr/>
            <p:nvPr/>
          </p:nvSpPr>
          <p:spPr>
            <a:xfrm>
              <a:off x="3650050" y="1548750"/>
              <a:ext cx="174000" cy="17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3" name="Google Shape;173;p24"/>
          <p:cNvGrpSpPr/>
          <p:nvPr/>
        </p:nvGrpSpPr>
        <p:grpSpPr>
          <a:xfrm>
            <a:off x="3340000" y="2412150"/>
            <a:ext cx="1215750" cy="319200"/>
            <a:chOff x="1743275" y="2412150"/>
            <a:chExt cx="1215750" cy="319200"/>
          </a:xfrm>
        </p:grpSpPr>
        <p:sp>
          <p:nvSpPr>
            <p:cNvPr id="174" name="Google Shape;174;p24"/>
            <p:cNvSpPr/>
            <p:nvPr/>
          </p:nvSpPr>
          <p:spPr>
            <a:xfrm>
              <a:off x="1743275" y="2412150"/>
              <a:ext cx="1035900" cy="319200"/>
            </a:xfrm>
            <a:prstGeom prst="roundRect">
              <a:avLst>
                <a:gd fmla="val 0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Inria Sans"/>
                  <a:ea typeface="Inria Sans"/>
                  <a:cs typeface="Inria Sans"/>
                  <a:sym typeface="Inria Sans"/>
                </a:rPr>
                <a:t>Lorem Ipsum</a:t>
              </a:r>
              <a:endParaRPr sz="110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endParaRPr>
            </a:p>
          </p:txBody>
        </p:sp>
        <p:sp>
          <p:nvSpPr>
            <p:cNvPr id="156" name="Google Shape;156;p24"/>
            <p:cNvSpPr/>
            <p:nvPr/>
          </p:nvSpPr>
          <p:spPr>
            <a:xfrm>
              <a:off x="2785025" y="2484750"/>
              <a:ext cx="174000" cy="174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5" name="Google Shape;175;p24"/>
          <p:cNvGrpSpPr/>
          <p:nvPr/>
        </p:nvGrpSpPr>
        <p:grpSpPr>
          <a:xfrm>
            <a:off x="5257975" y="3348150"/>
            <a:ext cx="1356300" cy="319200"/>
            <a:chOff x="3650050" y="3348150"/>
            <a:chExt cx="1356300" cy="319200"/>
          </a:xfrm>
        </p:grpSpPr>
        <p:sp>
          <p:nvSpPr>
            <p:cNvPr id="166" name="Google Shape;166;p24"/>
            <p:cNvSpPr/>
            <p:nvPr/>
          </p:nvSpPr>
          <p:spPr>
            <a:xfrm>
              <a:off x="3824050" y="3348150"/>
              <a:ext cx="1182300" cy="3192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Inria Sans"/>
                  <a:ea typeface="Inria Sans"/>
                  <a:cs typeface="Inria Sans"/>
                  <a:sym typeface="Inria Sans"/>
                </a:rPr>
                <a:t>Lorem Ipsum</a:t>
              </a:r>
              <a:endParaRPr sz="110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endParaRPr>
            </a:p>
          </p:txBody>
        </p:sp>
        <p:sp>
          <p:nvSpPr>
            <p:cNvPr id="157" name="Google Shape;157;p24"/>
            <p:cNvSpPr/>
            <p:nvPr/>
          </p:nvSpPr>
          <p:spPr>
            <a:xfrm>
              <a:off x="3650050" y="3420750"/>
              <a:ext cx="174000" cy="17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6" name="Google Shape;176;p24"/>
          <p:cNvGrpSpPr/>
          <p:nvPr/>
        </p:nvGrpSpPr>
        <p:grpSpPr>
          <a:xfrm>
            <a:off x="7200475" y="1933350"/>
            <a:ext cx="1356300" cy="319200"/>
            <a:chOff x="5592550" y="1933350"/>
            <a:chExt cx="1356300" cy="319200"/>
          </a:xfrm>
        </p:grpSpPr>
        <p:sp>
          <p:nvSpPr>
            <p:cNvPr id="177" name="Google Shape;177;p24"/>
            <p:cNvSpPr/>
            <p:nvPr/>
          </p:nvSpPr>
          <p:spPr>
            <a:xfrm>
              <a:off x="5766550" y="1933350"/>
              <a:ext cx="1182300" cy="3192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Inria Sans"/>
                  <a:ea typeface="Inria Sans"/>
                  <a:cs typeface="Inria Sans"/>
                  <a:sym typeface="Inria Sans"/>
                </a:rPr>
                <a:t>Lorem Ipsum</a:t>
              </a:r>
              <a:endParaRPr sz="110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endParaRPr>
            </a:p>
          </p:txBody>
        </p:sp>
        <p:sp>
          <p:nvSpPr>
            <p:cNvPr id="164" name="Google Shape;164;p24"/>
            <p:cNvSpPr/>
            <p:nvPr/>
          </p:nvSpPr>
          <p:spPr>
            <a:xfrm>
              <a:off x="5592550" y="1991250"/>
              <a:ext cx="174000" cy="17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8" name="Google Shape;178;p24"/>
          <p:cNvGrpSpPr/>
          <p:nvPr/>
        </p:nvGrpSpPr>
        <p:grpSpPr>
          <a:xfrm>
            <a:off x="7200475" y="2890950"/>
            <a:ext cx="1356300" cy="319200"/>
            <a:chOff x="5592550" y="2890950"/>
            <a:chExt cx="1356300" cy="319200"/>
          </a:xfrm>
        </p:grpSpPr>
        <p:sp>
          <p:nvSpPr>
            <p:cNvPr id="179" name="Google Shape;179;p24"/>
            <p:cNvSpPr/>
            <p:nvPr/>
          </p:nvSpPr>
          <p:spPr>
            <a:xfrm>
              <a:off x="5766550" y="2890950"/>
              <a:ext cx="1182300" cy="3192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Inria Sans"/>
                  <a:ea typeface="Inria Sans"/>
                  <a:cs typeface="Inria Sans"/>
                  <a:sym typeface="Inria Sans"/>
                </a:rPr>
                <a:t>Lorem Ipsum</a:t>
              </a:r>
              <a:endParaRPr sz="110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endParaRPr>
            </a:p>
          </p:txBody>
        </p:sp>
        <p:sp>
          <p:nvSpPr>
            <p:cNvPr id="167" name="Google Shape;167;p24"/>
            <p:cNvSpPr/>
            <p:nvPr/>
          </p:nvSpPr>
          <p:spPr>
            <a:xfrm>
              <a:off x="5592550" y="2963550"/>
              <a:ext cx="174000" cy="17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0" name="Google Shape;180;p24"/>
          <p:cNvGrpSpPr/>
          <p:nvPr/>
        </p:nvGrpSpPr>
        <p:grpSpPr>
          <a:xfrm>
            <a:off x="7200475" y="3805350"/>
            <a:ext cx="1356300" cy="319200"/>
            <a:chOff x="5592550" y="3805350"/>
            <a:chExt cx="1356300" cy="319200"/>
          </a:xfrm>
        </p:grpSpPr>
        <p:sp>
          <p:nvSpPr>
            <p:cNvPr id="181" name="Google Shape;181;p24"/>
            <p:cNvSpPr/>
            <p:nvPr/>
          </p:nvSpPr>
          <p:spPr>
            <a:xfrm>
              <a:off x="5766550" y="3805350"/>
              <a:ext cx="1182300" cy="3192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Inria Sans"/>
                  <a:ea typeface="Inria Sans"/>
                  <a:cs typeface="Inria Sans"/>
                  <a:sym typeface="Inria Sans"/>
                </a:rPr>
                <a:t>Lorem Ipsum</a:t>
              </a:r>
              <a:endParaRPr sz="110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endParaRPr>
            </a:p>
          </p:txBody>
        </p:sp>
        <p:sp>
          <p:nvSpPr>
            <p:cNvPr id="169" name="Google Shape;169;p24"/>
            <p:cNvSpPr/>
            <p:nvPr/>
          </p:nvSpPr>
          <p:spPr>
            <a:xfrm>
              <a:off x="5592550" y="3877950"/>
              <a:ext cx="174000" cy="17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87" name="Google Shape;187;p25"/>
          <p:cNvGraphicFramePr/>
          <p:nvPr/>
        </p:nvGraphicFramePr>
        <p:xfrm>
          <a:off x="8553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{66DBAE27-971D-41E8-88A7-65EC682BBDAA}</a:tableStyleId>
              </a:tblPr>
              <a:tblGrid>
                <a:gridCol w="1858350"/>
                <a:gridCol w="1858350"/>
                <a:gridCol w="1858350"/>
                <a:gridCol w="1858350"/>
              </a:tblGrid>
              <a:tr h="504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Inria Sans Light"/>
                        <a:ea typeface="Inria Sans Light"/>
                        <a:cs typeface="Inria Sans Light"/>
                        <a:sym typeface="Inria Sans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547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2"/>
                          </a:solidFill>
                          <a:latin typeface="Inria Sans Light"/>
                          <a:ea typeface="Inria Sans Light"/>
                          <a:cs typeface="Inria Sans Light"/>
                          <a:sym typeface="Inria Sans Light"/>
                        </a:rPr>
                        <a:t>A</a:t>
                      </a:r>
                      <a:endParaRPr sz="1500">
                        <a:solidFill>
                          <a:schemeClr val="dk2"/>
                        </a:solidFill>
                        <a:latin typeface="Inria Sans Light"/>
                        <a:ea typeface="Inria Sans Light"/>
                        <a:cs typeface="Inria Sans Light"/>
                        <a:sym typeface="Inria Sans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547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2"/>
                          </a:solidFill>
                          <a:latin typeface="Inria Sans Light"/>
                          <a:ea typeface="Inria Sans Light"/>
                          <a:cs typeface="Inria Sans Light"/>
                          <a:sym typeface="Inria Sans Light"/>
                        </a:rPr>
                        <a:t>B</a:t>
                      </a:r>
                      <a:endParaRPr sz="1500">
                        <a:solidFill>
                          <a:schemeClr val="dk2"/>
                        </a:solidFill>
                        <a:latin typeface="Inria Sans Light"/>
                        <a:ea typeface="Inria Sans Light"/>
                        <a:cs typeface="Inria Sans Light"/>
                        <a:sym typeface="Inria Sans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547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2"/>
                          </a:solidFill>
                          <a:latin typeface="Inria Sans Light"/>
                          <a:ea typeface="Inria Sans Light"/>
                          <a:cs typeface="Inria Sans Light"/>
                          <a:sym typeface="Inria Sans Light"/>
                        </a:rPr>
                        <a:t>C</a:t>
                      </a:r>
                      <a:endParaRPr sz="1500">
                        <a:solidFill>
                          <a:schemeClr val="dk2"/>
                        </a:solidFill>
                        <a:latin typeface="Inria Sans Light"/>
                        <a:ea typeface="Inria Sans Light"/>
                        <a:cs typeface="Inria Sans Light"/>
                        <a:sym typeface="Inria Sans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54750"/>
                      </a:srgbClr>
                    </a:solidFill>
                  </a:tcPr>
                </a:tc>
              </a:tr>
              <a:tr h="7639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2"/>
                          </a:solidFill>
                          <a:latin typeface="Inria Sans Light"/>
                          <a:ea typeface="Inria Sans Light"/>
                          <a:cs typeface="Inria Sans Light"/>
                          <a:sym typeface="Inria Sans Light"/>
                        </a:rPr>
                        <a:t>Yellow</a:t>
                      </a:r>
                      <a:endParaRPr sz="1500">
                        <a:solidFill>
                          <a:schemeClr val="dk2"/>
                        </a:solidFill>
                        <a:latin typeface="Inria Sans Light"/>
                        <a:ea typeface="Inria Sans Light"/>
                        <a:cs typeface="Inria Sans Light"/>
                        <a:sym typeface="Inria Sans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547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10</a:t>
                      </a:r>
                      <a:endParaRPr b="1" sz="17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547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20</a:t>
                      </a:r>
                      <a:endParaRPr b="1" sz="17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547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7</a:t>
                      </a:r>
                      <a:endParaRPr b="1" sz="17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54750"/>
                      </a:srgbClr>
                    </a:solidFill>
                  </a:tcPr>
                </a:tc>
              </a:tr>
              <a:tr h="7639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2"/>
                          </a:solidFill>
                          <a:latin typeface="Inria Sans Light"/>
                          <a:ea typeface="Inria Sans Light"/>
                          <a:cs typeface="Inria Sans Light"/>
                          <a:sym typeface="Inria Sans Light"/>
                        </a:rPr>
                        <a:t>Blue</a:t>
                      </a:r>
                      <a:endParaRPr sz="1500">
                        <a:solidFill>
                          <a:schemeClr val="dk2"/>
                        </a:solidFill>
                        <a:latin typeface="Inria Sans Light"/>
                        <a:ea typeface="Inria Sans Light"/>
                        <a:cs typeface="Inria Sans Light"/>
                        <a:sym typeface="Inria Sans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547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30</a:t>
                      </a:r>
                      <a:endParaRPr b="1" sz="17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547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15</a:t>
                      </a:r>
                      <a:endParaRPr b="1" sz="17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547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10</a:t>
                      </a:r>
                      <a:endParaRPr b="1" sz="17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54750"/>
                      </a:srgbClr>
                    </a:solidFill>
                  </a:tcPr>
                </a:tc>
              </a:tr>
              <a:tr h="7639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2"/>
                          </a:solidFill>
                          <a:latin typeface="Inria Sans Light"/>
                          <a:ea typeface="Inria Sans Light"/>
                          <a:cs typeface="Inria Sans Light"/>
                          <a:sym typeface="Inria Sans Light"/>
                        </a:rPr>
                        <a:t>Orange</a:t>
                      </a:r>
                      <a:endParaRPr sz="1500">
                        <a:solidFill>
                          <a:schemeClr val="dk2"/>
                        </a:solidFill>
                        <a:latin typeface="Inria Sans Light"/>
                        <a:ea typeface="Inria Sans Light"/>
                        <a:cs typeface="Inria Sans Light"/>
                        <a:sym typeface="Inria Sans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547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5</a:t>
                      </a:r>
                      <a:endParaRPr b="1" sz="17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547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24</a:t>
                      </a:r>
                      <a:endParaRPr b="1" sz="17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547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16</a:t>
                      </a:r>
                      <a:endParaRPr b="1" sz="17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5475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88" name="Google Shape;188;p2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/>
          <p:nvPr/>
        </p:nvSpPr>
        <p:spPr>
          <a:xfrm>
            <a:off x="1119551" y="1081901"/>
            <a:ext cx="7719536" cy="3677417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50000">
                <a:schemeClr val="lt2"/>
              </a:gs>
              <a:gs pos="100000">
                <a:schemeClr val="accent3"/>
              </a:gs>
            </a:gsLst>
            <a:lin ang="135000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6"/>
          <p:cNvSpPr txBox="1"/>
          <p:nvPr>
            <p:ph idx="4294967295"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Maps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5" name="Google Shape;195;p26"/>
          <p:cNvSpPr/>
          <p:nvPr/>
        </p:nvSpPr>
        <p:spPr>
          <a:xfrm>
            <a:off x="2517663" y="1988424"/>
            <a:ext cx="752100" cy="1914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rPr>
              <a:t>our office</a:t>
            </a:r>
            <a:endParaRPr sz="1000">
              <a:solidFill>
                <a:schemeClr val="lt1"/>
              </a:solidFill>
              <a:latin typeface="Inria Sans Light"/>
              <a:ea typeface="Inria Sans Light"/>
              <a:cs typeface="Inria Sans Light"/>
              <a:sym typeface="Inria Sans Light"/>
            </a:endParaRPr>
          </a:p>
        </p:txBody>
      </p:sp>
      <p:sp>
        <p:nvSpPr>
          <p:cNvPr id="196" name="Google Shape;196;p26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3"/>
                </a:solidFill>
              </a:rPr>
              <a:t>‹#›</a:t>
            </a:fld>
            <a:endParaRPr>
              <a:solidFill>
                <a:schemeClr val="accent3"/>
              </a:solidFill>
            </a:endParaRPr>
          </a:p>
        </p:txBody>
      </p:sp>
      <p:sp>
        <p:nvSpPr>
          <p:cNvPr id="197" name="Google Shape;197;p26"/>
          <p:cNvSpPr txBox="1"/>
          <p:nvPr>
            <p:ph idx="4294967295" type="body"/>
          </p:nvPr>
        </p:nvSpPr>
        <p:spPr>
          <a:xfrm>
            <a:off x="855300" y="4793200"/>
            <a:ext cx="4527300" cy="19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</a:rPr>
              <a:t>Find more maps at </a:t>
            </a:r>
            <a:r>
              <a:rPr lang="en" sz="9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slidescarnival.com/extra-free-resources-icons-and-maps</a:t>
            </a:r>
            <a:endParaRPr sz="9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b="1" sz="900">
              <a:solidFill>
                <a:schemeClr val="lt1"/>
              </a:solidFill>
            </a:endParaRPr>
          </a:p>
        </p:txBody>
      </p:sp>
      <p:grpSp>
        <p:nvGrpSpPr>
          <p:cNvPr id="198" name="Google Shape;198;p26"/>
          <p:cNvGrpSpPr/>
          <p:nvPr/>
        </p:nvGrpSpPr>
        <p:grpSpPr>
          <a:xfrm>
            <a:off x="1694025" y="2225350"/>
            <a:ext cx="151600" cy="151101"/>
            <a:chOff x="1803300" y="2079625"/>
            <a:chExt cx="151600" cy="151101"/>
          </a:xfrm>
        </p:grpSpPr>
        <p:sp>
          <p:nvSpPr>
            <p:cNvPr id="199" name="Google Shape;199;p26"/>
            <p:cNvSpPr/>
            <p:nvPr/>
          </p:nvSpPr>
          <p:spPr>
            <a:xfrm>
              <a:off x="1845700" y="2121526"/>
              <a:ext cx="109200" cy="109200"/>
            </a:xfrm>
            <a:prstGeom prst="ellipse">
              <a:avLst/>
            </a:prstGeom>
            <a:gradFill>
              <a:gsLst>
                <a:gs pos="0">
                  <a:srgbClr val="424650">
                    <a:alpha val="48235"/>
                  </a:srgbClr>
                </a:gs>
                <a:gs pos="70000">
                  <a:srgbClr val="424650">
                    <a:alpha val="0"/>
                  </a:srgbClr>
                </a:gs>
                <a:gs pos="100000">
                  <a:srgbClr val="424650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00" name="Google Shape;200;p26"/>
            <p:cNvCxnSpPr/>
            <p:nvPr/>
          </p:nvCxnSpPr>
          <p:spPr>
            <a:xfrm>
              <a:off x="1803300" y="2079625"/>
              <a:ext cx="100200" cy="1002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oval"/>
              <a:tailEnd len="med" w="med" type="none"/>
            </a:ln>
          </p:spPr>
        </p:cxnSp>
      </p:grpSp>
      <p:grpSp>
        <p:nvGrpSpPr>
          <p:cNvPr id="201" name="Google Shape;201;p26"/>
          <p:cNvGrpSpPr/>
          <p:nvPr/>
        </p:nvGrpSpPr>
        <p:grpSpPr>
          <a:xfrm>
            <a:off x="3221675" y="3780325"/>
            <a:ext cx="151600" cy="151101"/>
            <a:chOff x="1803300" y="2079625"/>
            <a:chExt cx="151600" cy="151101"/>
          </a:xfrm>
        </p:grpSpPr>
        <p:sp>
          <p:nvSpPr>
            <p:cNvPr id="202" name="Google Shape;202;p26"/>
            <p:cNvSpPr/>
            <p:nvPr/>
          </p:nvSpPr>
          <p:spPr>
            <a:xfrm>
              <a:off x="1845700" y="2121526"/>
              <a:ext cx="109200" cy="109200"/>
            </a:xfrm>
            <a:prstGeom prst="ellipse">
              <a:avLst/>
            </a:prstGeom>
            <a:gradFill>
              <a:gsLst>
                <a:gs pos="0">
                  <a:srgbClr val="424650">
                    <a:alpha val="48235"/>
                  </a:srgbClr>
                </a:gs>
                <a:gs pos="70000">
                  <a:srgbClr val="424650">
                    <a:alpha val="0"/>
                  </a:srgbClr>
                </a:gs>
                <a:gs pos="100000">
                  <a:srgbClr val="424650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03" name="Google Shape;203;p26"/>
            <p:cNvCxnSpPr/>
            <p:nvPr/>
          </p:nvCxnSpPr>
          <p:spPr>
            <a:xfrm>
              <a:off x="1803300" y="2079625"/>
              <a:ext cx="100200" cy="1002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oval"/>
              <a:tailEnd len="med" w="med" type="none"/>
            </a:ln>
          </p:spPr>
        </p:cxnSp>
      </p:grpSp>
      <p:grpSp>
        <p:nvGrpSpPr>
          <p:cNvPr id="204" name="Google Shape;204;p26"/>
          <p:cNvGrpSpPr/>
          <p:nvPr/>
        </p:nvGrpSpPr>
        <p:grpSpPr>
          <a:xfrm>
            <a:off x="4266608" y="2035898"/>
            <a:ext cx="151600" cy="151101"/>
            <a:chOff x="1803300" y="2079625"/>
            <a:chExt cx="151600" cy="151101"/>
          </a:xfrm>
        </p:grpSpPr>
        <p:sp>
          <p:nvSpPr>
            <p:cNvPr id="205" name="Google Shape;205;p26"/>
            <p:cNvSpPr/>
            <p:nvPr/>
          </p:nvSpPr>
          <p:spPr>
            <a:xfrm>
              <a:off x="1845700" y="2121526"/>
              <a:ext cx="109200" cy="109200"/>
            </a:xfrm>
            <a:prstGeom prst="ellipse">
              <a:avLst/>
            </a:prstGeom>
            <a:gradFill>
              <a:gsLst>
                <a:gs pos="0">
                  <a:srgbClr val="424650">
                    <a:alpha val="48235"/>
                  </a:srgbClr>
                </a:gs>
                <a:gs pos="70000">
                  <a:srgbClr val="424650">
                    <a:alpha val="0"/>
                  </a:srgbClr>
                </a:gs>
                <a:gs pos="100000">
                  <a:srgbClr val="424650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06" name="Google Shape;206;p26"/>
            <p:cNvCxnSpPr/>
            <p:nvPr/>
          </p:nvCxnSpPr>
          <p:spPr>
            <a:xfrm>
              <a:off x="1803300" y="2079625"/>
              <a:ext cx="100200" cy="1002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oval"/>
              <a:tailEnd len="med" w="med" type="none"/>
            </a:ln>
          </p:spPr>
        </p:cxnSp>
      </p:grpSp>
      <p:grpSp>
        <p:nvGrpSpPr>
          <p:cNvPr id="207" name="Google Shape;207;p26"/>
          <p:cNvGrpSpPr/>
          <p:nvPr/>
        </p:nvGrpSpPr>
        <p:grpSpPr>
          <a:xfrm>
            <a:off x="6978250" y="2496200"/>
            <a:ext cx="151600" cy="151101"/>
            <a:chOff x="1803300" y="2079625"/>
            <a:chExt cx="151600" cy="151101"/>
          </a:xfrm>
        </p:grpSpPr>
        <p:sp>
          <p:nvSpPr>
            <p:cNvPr id="208" name="Google Shape;208;p26"/>
            <p:cNvSpPr/>
            <p:nvPr/>
          </p:nvSpPr>
          <p:spPr>
            <a:xfrm>
              <a:off x="1845700" y="2121526"/>
              <a:ext cx="109200" cy="109200"/>
            </a:xfrm>
            <a:prstGeom prst="ellipse">
              <a:avLst/>
            </a:prstGeom>
            <a:gradFill>
              <a:gsLst>
                <a:gs pos="0">
                  <a:srgbClr val="424650">
                    <a:alpha val="48235"/>
                  </a:srgbClr>
                </a:gs>
                <a:gs pos="70000">
                  <a:srgbClr val="424650">
                    <a:alpha val="0"/>
                  </a:srgbClr>
                </a:gs>
                <a:gs pos="100000">
                  <a:srgbClr val="424650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09" name="Google Shape;209;p26"/>
            <p:cNvCxnSpPr/>
            <p:nvPr/>
          </p:nvCxnSpPr>
          <p:spPr>
            <a:xfrm>
              <a:off x="1803300" y="2079625"/>
              <a:ext cx="100200" cy="1002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oval"/>
              <a:tailEnd len="med" w="med" type="none"/>
            </a:ln>
          </p:spPr>
        </p:cxnSp>
      </p:grpSp>
      <p:grpSp>
        <p:nvGrpSpPr>
          <p:cNvPr id="210" name="Google Shape;210;p26"/>
          <p:cNvGrpSpPr/>
          <p:nvPr/>
        </p:nvGrpSpPr>
        <p:grpSpPr>
          <a:xfrm>
            <a:off x="7622450" y="4073575"/>
            <a:ext cx="151600" cy="151101"/>
            <a:chOff x="1803300" y="2079625"/>
            <a:chExt cx="151600" cy="151101"/>
          </a:xfrm>
        </p:grpSpPr>
        <p:sp>
          <p:nvSpPr>
            <p:cNvPr id="211" name="Google Shape;211;p26"/>
            <p:cNvSpPr/>
            <p:nvPr/>
          </p:nvSpPr>
          <p:spPr>
            <a:xfrm>
              <a:off x="1845700" y="2121526"/>
              <a:ext cx="109200" cy="109200"/>
            </a:xfrm>
            <a:prstGeom prst="ellipse">
              <a:avLst/>
            </a:prstGeom>
            <a:gradFill>
              <a:gsLst>
                <a:gs pos="0">
                  <a:srgbClr val="424650">
                    <a:alpha val="48235"/>
                  </a:srgbClr>
                </a:gs>
                <a:gs pos="70000">
                  <a:srgbClr val="424650">
                    <a:alpha val="0"/>
                  </a:srgbClr>
                </a:gs>
                <a:gs pos="100000">
                  <a:srgbClr val="424650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12" name="Google Shape;212;p26"/>
            <p:cNvCxnSpPr/>
            <p:nvPr/>
          </p:nvCxnSpPr>
          <p:spPr>
            <a:xfrm>
              <a:off x="1803300" y="2079625"/>
              <a:ext cx="100200" cy="1002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oval"/>
              <a:tailEnd len="med" w="med" type="none"/>
            </a:ln>
          </p:spPr>
        </p:cxnSp>
      </p:grpSp>
      <p:grpSp>
        <p:nvGrpSpPr>
          <p:cNvPr id="213" name="Google Shape;213;p26"/>
          <p:cNvGrpSpPr/>
          <p:nvPr/>
        </p:nvGrpSpPr>
        <p:grpSpPr>
          <a:xfrm>
            <a:off x="4951500" y="4043840"/>
            <a:ext cx="151600" cy="151101"/>
            <a:chOff x="1803300" y="2079625"/>
            <a:chExt cx="151600" cy="151101"/>
          </a:xfrm>
        </p:grpSpPr>
        <p:sp>
          <p:nvSpPr>
            <p:cNvPr id="214" name="Google Shape;214;p26"/>
            <p:cNvSpPr/>
            <p:nvPr/>
          </p:nvSpPr>
          <p:spPr>
            <a:xfrm>
              <a:off x="1845700" y="2121526"/>
              <a:ext cx="109200" cy="109200"/>
            </a:xfrm>
            <a:prstGeom prst="ellipse">
              <a:avLst/>
            </a:prstGeom>
            <a:gradFill>
              <a:gsLst>
                <a:gs pos="0">
                  <a:srgbClr val="424650">
                    <a:alpha val="48235"/>
                  </a:srgbClr>
                </a:gs>
                <a:gs pos="70000">
                  <a:srgbClr val="424650">
                    <a:alpha val="0"/>
                  </a:srgbClr>
                </a:gs>
                <a:gs pos="100000">
                  <a:srgbClr val="424650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15" name="Google Shape;215;p26"/>
            <p:cNvCxnSpPr/>
            <p:nvPr/>
          </p:nvCxnSpPr>
          <p:spPr>
            <a:xfrm>
              <a:off x="1803300" y="2079625"/>
              <a:ext cx="100200" cy="1002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oval"/>
              <a:tailEnd len="med" w="med" type="none"/>
            </a:ln>
          </p:spPr>
        </p:cxn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7"/>
          <p:cNvSpPr txBox="1"/>
          <p:nvPr>
            <p:ph idx="4294967295" type="ctrTitle"/>
          </p:nvPr>
        </p:nvSpPr>
        <p:spPr>
          <a:xfrm>
            <a:off x="855300" y="1714950"/>
            <a:ext cx="74334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lt1"/>
                </a:solidFill>
              </a:rPr>
              <a:t>89,526,124</a:t>
            </a:r>
            <a:endParaRPr sz="9600">
              <a:solidFill>
                <a:schemeClr val="lt1"/>
              </a:solidFill>
            </a:endParaRPr>
          </a:p>
        </p:txBody>
      </p:sp>
      <p:sp>
        <p:nvSpPr>
          <p:cNvPr id="221" name="Google Shape;221;p27"/>
          <p:cNvSpPr txBox="1"/>
          <p:nvPr>
            <p:ph idx="4294967295" type="subTitle"/>
          </p:nvPr>
        </p:nvSpPr>
        <p:spPr>
          <a:xfrm>
            <a:off x="855300" y="2971652"/>
            <a:ext cx="7433400" cy="45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22" name="Google Shape;222;p27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8"/>
          <p:cNvSpPr txBox="1"/>
          <p:nvPr>
            <p:ph idx="4294967295" type="ctrTitle"/>
          </p:nvPr>
        </p:nvSpPr>
        <p:spPr>
          <a:xfrm>
            <a:off x="855300" y="717375"/>
            <a:ext cx="7433400" cy="672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89,526,124$</a:t>
            </a:r>
            <a:endParaRPr sz="4800"/>
          </a:p>
        </p:txBody>
      </p:sp>
      <p:sp>
        <p:nvSpPr>
          <p:cNvPr id="228" name="Google Shape;228;p28"/>
          <p:cNvSpPr txBox="1"/>
          <p:nvPr>
            <p:ph idx="4294967295" type="subTitle"/>
          </p:nvPr>
        </p:nvSpPr>
        <p:spPr>
          <a:xfrm>
            <a:off x="855300" y="1334033"/>
            <a:ext cx="7433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229" name="Google Shape;229;p28"/>
          <p:cNvSpPr txBox="1"/>
          <p:nvPr>
            <p:ph idx="4294967295" type="ctrTitle"/>
          </p:nvPr>
        </p:nvSpPr>
        <p:spPr>
          <a:xfrm>
            <a:off x="855300" y="3397923"/>
            <a:ext cx="7433400" cy="6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100%</a:t>
            </a:r>
            <a:endParaRPr sz="4800"/>
          </a:p>
        </p:txBody>
      </p:sp>
      <p:sp>
        <p:nvSpPr>
          <p:cNvPr id="230" name="Google Shape;230;p28"/>
          <p:cNvSpPr txBox="1"/>
          <p:nvPr>
            <p:ph idx="4294967295" type="subTitle"/>
          </p:nvPr>
        </p:nvSpPr>
        <p:spPr>
          <a:xfrm>
            <a:off x="855300" y="3962926"/>
            <a:ext cx="7433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231" name="Google Shape;231;p28"/>
          <p:cNvSpPr txBox="1"/>
          <p:nvPr>
            <p:ph idx="4294967295" type="ctrTitle"/>
          </p:nvPr>
        </p:nvSpPr>
        <p:spPr>
          <a:xfrm>
            <a:off x="855300" y="2083499"/>
            <a:ext cx="7433400" cy="6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185,244 users</a:t>
            </a:r>
            <a:endParaRPr sz="4800"/>
          </a:p>
        </p:txBody>
      </p:sp>
      <p:sp>
        <p:nvSpPr>
          <p:cNvPr id="232" name="Google Shape;232;p28"/>
          <p:cNvSpPr txBox="1"/>
          <p:nvPr>
            <p:ph idx="4294967295" type="subTitle"/>
          </p:nvPr>
        </p:nvSpPr>
        <p:spPr>
          <a:xfrm>
            <a:off x="855300" y="2648480"/>
            <a:ext cx="7433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233" name="Google Shape;233;p28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29"/>
          <p:cNvGrpSpPr/>
          <p:nvPr/>
        </p:nvGrpSpPr>
        <p:grpSpPr>
          <a:xfrm>
            <a:off x="4755700" y="2311415"/>
            <a:ext cx="3675775" cy="657660"/>
            <a:chOff x="4908100" y="1436790"/>
            <a:chExt cx="3675775" cy="657660"/>
          </a:xfrm>
        </p:grpSpPr>
        <p:cxnSp>
          <p:nvCxnSpPr>
            <p:cNvPr id="239" name="Google Shape;239;p29"/>
            <p:cNvCxnSpPr/>
            <p:nvPr/>
          </p:nvCxnSpPr>
          <p:spPr>
            <a:xfrm>
              <a:off x="4908100" y="1593250"/>
              <a:ext cx="1715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40" name="Google Shape;240;p29"/>
            <p:cNvSpPr txBox="1"/>
            <p:nvPr/>
          </p:nvSpPr>
          <p:spPr>
            <a:xfrm>
              <a:off x="6716675" y="1499550"/>
              <a:ext cx="1867200" cy="59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Inria Sans"/>
                  <a:ea typeface="Inria Sans"/>
                  <a:cs typeface="Inria Sans"/>
                  <a:sym typeface="Inria Sans"/>
                </a:rPr>
                <a:t>Vestibulum congue tempus</a:t>
              </a:r>
              <a:endParaRPr b="1" sz="120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Inria Sans"/>
                  <a:ea typeface="Inria Sans"/>
                  <a:cs typeface="Inria Sans"/>
                  <a:sym typeface="Inria Sans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endParaRPr>
            </a:p>
          </p:txBody>
        </p:sp>
        <p:sp>
          <p:nvSpPr>
            <p:cNvPr id="241" name="Google Shape;241;p29"/>
            <p:cNvSpPr/>
            <p:nvPr/>
          </p:nvSpPr>
          <p:spPr>
            <a:xfrm>
              <a:off x="6427830" y="1493307"/>
              <a:ext cx="198600" cy="19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9"/>
            <p:cNvSpPr txBox="1"/>
            <p:nvPr/>
          </p:nvSpPr>
          <p:spPr>
            <a:xfrm>
              <a:off x="6402820" y="1436790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800">
                  <a:solidFill>
                    <a:srgbClr val="FFFFFF"/>
                  </a:solidFill>
                  <a:latin typeface="Inria Serif"/>
                  <a:ea typeface="Inria Serif"/>
                  <a:cs typeface="Inria Serif"/>
                  <a:sym typeface="Inria Serif"/>
                </a:rPr>
                <a:t>2</a:t>
              </a:r>
              <a:endParaRPr b="1" sz="800">
                <a:solidFill>
                  <a:srgbClr val="FFFFFF"/>
                </a:solidFill>
                <a:latin typeface="Inria Serif"/>
                <a:ea typeface="Inria Serif"/>
                <a:cs typeface="Inria Serif"/>
                <a:sym typeface="Inria Serif"/>
              </a:endParaRPr>
            </a:p>
          </p:txBody>
        </p:sp>
      </p:grpSp>
      <p:sp>
        <p:nvSpPr>
          <p:cNvPr id="243" name="Google Shape;243;p29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44" name="Google Shape;244;p29"/>
          <p:cNvGrpSpPr/>
          <p:nvPr/>
        </p:nvGrpSpPr>
        <p:grpSpPr>
          <a:xfrm>
            <a:off x="4410500" y="3425594"/>
            <a:ext cx="4020975" cy="710012"/>
            <a:chOff x="4562900" y="3156109"/>
            <a:chExt cx="4020975" cy="710012"/>
          </a:xfrm>
        </p:grpSpPr>
        <p:cxnSp>
          <p:nvCxnSpPr>
            <p:cNvPr id="245" name="Google Shape;245;p29"/>
            <p:cNvCxnSpPr/>
            <p:nvPr/>
          </p:nvCxnSpPr>
          <p:spPr>
            <a:xfrm>
              <a:off x="4562900" y="3312540"/>
              <a:ext cx="2057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46" name="Google Shape;246;p29"/>
            <p:cNvSpPr txBox="1"/>
            <p:nvPr/>
          </p:nvSpPr>
          <p:spPr>
            <a:xfrm>
              <a:off x="6716675" y="3208521"/>
              <a:ext cx="1867200" cy="65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Inria Sans"/>
                  <a:ea typeface="Inria Sans"/>
                  <a:cs typeface="Inria Sans"/>
                  <a:sym typeface="Inria Sans"/>
                </a:rPr>
                <a:t>Vestibulum congue tempus</a:t>
              </a:r>
              <a:endParaRPr b="1" sz="120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Inria Sans"/>
                  <a:ea typeface="Inria Sans"/>
                  <a:cs typeface="Inria Sans"/>
                  <a:sym typeface="Inria Sans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endParaRPr>
            </a:p>
          </p:txBody>
        </p:sp>
        <p:sp>
          <p:nvSpPr>
            <p:cNvPr id="247" name="Google Shape;247;p29"/>
            <p:cNvSpPr/>
            <p:nvPr/>
          </p:nvSpPr>
          <p:spPr>
            <a:xfrm>
              <a:off x="6424027" y="3212150"/>
              <a:ext cx="198600" cy="19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29"/>
            <p:cNvSpPr txBox="1"/>
            <p:nvPr/>
          </p:nvSpPr>
          <p:spPr>
            <a:xfrm>
              <a:off x="6399017" y="3156109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800">
                  <a:solidFill>
                    <a:srgbClr val="FFFFFF"/>
                  </a:solidFill>
                  <a:latin typeface="Inria Serif"/>
                  <a:ea typeface="Inria Serif"/>
                  <a:cs typeface="Inria Serif"/>
                  <a:sym typeface="Inria Serif"/>
                </a:rPr>
                <a:t>3</a:t>
              </a:r>
              <a:endParaRPr b="1" sz="800">
                <a:solidFill>
                  <a:srgbClr val="FFFFFF"/>
                </a:solidFill>
                <a:latin typeface="Inria Serif"/>
                <a:ea typeface="Inria Serif"/>
                <a:cs typeface="Inria Serif"/>
                <a:sym typeface="Inria Serif"/>
              </a:endParaRPr>
            </a:p>
          </p:txBody>
        </p:sp>
      </p:grpSp>
      <p:grpSp>
        <p:nvGrpSpPr>
          <p:cNvPr id="249" name="Google Shape;249;p29"/>
          <p:cNvGrpSpPr/>
          <p:nvPr/>
        </p:nvGrpSpPr>
        <p:grpSpPr>
          <a:xfrm>
            <a:off x="4410500" y="1208185"/>
            <a:ext cx="4020975" cy="686162"/>
            <a:chOff x="4562900" y="1436790"/>
            <a:chExt cx="4020975" cy="686162"/>
          </a:xfrm>
        </p:grpSpPr>
        <p:cxnSp>
          <p:nvCxnSpPr>
            <p:cNvPr id="250" name="Google Shape;250;p29"/>
            <p:cNvCxnSpPr/>
            <p:nvPr/>
          </p:nvCxnSpPr>
          <p:spPr>
            <a:xfrm>
              <a:off x="4562900" y="1593255"/>
              <a:ext cx="2060400" cy="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51" name="Google Shape;251;p29"/>
            <p:cNvSpPr txBox="1"/>
            <p:nvPr/>
          </p:nvSpPr>
          <p:spPr>
            <a:xfrm>
              <a:off x="6716675" y="1499552"/>
              <a:ext cx="1867200" cy="6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Inria Sans"/>
                  <a:ea typeface="Inria Sans"/>
                  <a:cs typeface="Inria Sans"/>
                  <a:sym typeface="Inria Sans"/>
                </a:rPr>
                <a:t>Vestibulum congue tempus</a:t>
              </a:r>
              <a:endParaRPr b="1" sz="120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Inria Sans"/>
                  <a:ea typeface="Inria Sans"/>
                  <a:cs typeface="Inria Sans"/>
                  <a:sym typeface="Inria Sans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endParaRPr>
            </a:p>
          </p:txBody>
        </p:sp>
        <p:sp>
          <p:nvSpPr>
            <p:cNvPr id="252" name="Google Shape;252;p29"/>
            <p:cNvSpPr/>
            <p:nvPr/>
          </p:nvSpPr>
          <p:spPr>
            <a:xfrm>
              <a:off x="6427830" y="1493307"/>
              <a:ext cx="198600" cy="19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9"/>
            <p:cNvSpPr txBox="1"/>
            <p:nvPr/>
          </p:nvSpPr>
          <p:spPr>
            <a:xfrm>
              <a:off x="6402820" y="1436790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800">
                  <a:solidFill>
                    <a:srgbClr val="FFFFFF"/>
                  </a:solidFill>
                  <a:latin typeface="Inria Serif"/>
                  <a:ea typeface="Inria Serif"/>
                  <a:cs typeface="Inria Serif"/>
                  <a:sym typeface="Inria Serif"/>
                </a:rPr>
                <a:t>1</a:t>
              </a:r>
              <a:endParaRPr b="1" sz="800">
                <a:solidFill>
                  <a:srgbClr val="FFFFFF"/>
                </a:solidFill>
                <a:latin typeface="Inria Serif"/>
                <a:ea typeface="Inria Serif"/>
                <a:cs typeface="Inria Serif"/>
                <a:sym typeface="Inria Serif"/>
              </a:endParaRPr>
            </a:p>
          </p:txBody>
        </p:sp>
      </p:grpSp>
      <p:grpSp>
        <p:nvGrpSpPr>
          <p:cNvPr id="254" name="Google Shape;254;p29"/>
          <p:cNvGrpSpPr/>
          <p:nvPr/>
        </p:nvGrpSpPr>
        <p:grpSpPr>
          <a:xfrm>
            <a:off x="2662194" y="945750"/>
            <a:ext cx="3514811" cy="3252003"/>
            <a:chOff x="2991269" y="1153325"/>
            <a:chExt cx="3514811" cy="3252003"/>
          </a:xfrm>
        </p:grpSpPr>
        <p:sp>
          <p:nvSpPr>
            <p:cNvPr id="255" name="Google Shape;255;p29"/>
            <p:cNvSpPr/>
            <p:nvPr/>
          </p:nvSpPr>
          <p:spPr>
            <a:xfrm>
              <a:off x="3477586" y="2585458"/>
              <a:ext cx="2541910" cy="950456"/>
            </a:xfrm>
            <a:custGeom>
              <a:rect b="b" l="l" r="r" t="t"/>
              <a:pathLst>
                <a:path extrusionOk="0" h="43529" w="126826">
                  <a:moveTo>
                    <a:pt x="0" y="20002"/>
                  </a:moveTo>
                  <a:lnTo>
                    <a:pt x="63389" y="43529"/>
                  </a:lnTo>
                  <a:lnTo>
                    <a:pt x="126826" y="19907"/>
                  </a:lnTo>
                  <a:lnTo>
                    <a:pt x="635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56" name="Google Shape;256;p29"/>
            <p:cNvSpPr/>
            <p:nvPr/>
          </p:nvSpPr>
          <p:spPr>
            <a:xfrm>
              <a:off x="2991269" y="3020977"/>
              <a:ext cx="1758228" cy="1384350"/>
            </a:xfrm>
            <a:custGeom>
              <a:rect b="b" l="l" r="r" t="t"/>
              <a:pathLst>
                <a:path extrusionOk="0" h="63817" w="87725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7" name="Google Shape;257;p29"/>
            <p:cNvSpPr/>
            <p:nvPr/>
          </p:nvSpPr>
          <p:spPr>
            <a:xfrm flipH="1">
              <a:off x="4747852" y="3020977"/>
              <a:ext cx="1758228" cy="1384350"/>
            </a:xfrm>
            <a:custGeom>
              <a:rect b="b" l="l" r="r" t="t"/>
              <a:pathLst>
                <a:path extrusionOk="0" h="63817" w="87725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58" name="Google Shape;258;p29"/>
            <p:cNvSpPr/>
            <p:nvPr/>
          </p:nvSpPr>
          <p:spPr>
            <a:xfrm>
              <a:off x="3969199" y="2001324"/>
              <a:ext cx="1565850" cy="585863"/>
            </a:xfrm>
            <a:custGeom>
              <a:rect b="b" l="l" r="r" t="t"/>
              <a:pathLst>
                <a:path extrusionOk="0" h="8150" w="24053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59" name="Google Shape;259;p29"/>
            <p:cNvSpPr/>
            <p:nvPr/>
          </p:nvSpPr>
          <p:spPr>
            <a:xfrm>
              <a:off x="3563255" y="2275837"/>
              <a:ext cx="1189300" cy="1015326"/>
            </a:xfrm>
            <a:custGeom>
              <a:rect b="b" l="l" r="r" t="t"/>
              <a:pathLst>
                <a:path extrusionOk="0" h="14114" w="18238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60" name="Google Shape;260;p29"/>
            <p:cNvSpPr/>
            <p:nvPr/>
          </p:nvSpPr>
          <p:spPr>
            <a:xfrm flipH="1">
              <a:off x="4749365" y="2275837"/>
              <a:ext cx="1189300" cy="1015326"/>
            </a:xfrm>
            <a:custGeom>
              <a:rect b="b" l="l" r="r" t="t"/>
              <a:pathLst>
                <a:path extrusionOk="0" h="14114" w="18238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61" name="Google Shape;261;p29"/>
            <p:cNvSpPr/>
            <p:nvPr/>
          </p:nvSpPr>
          <p:spPr>
            <a:xfrm>
              <a:off x="4059061" y="1153325"/>
              <a:ext cx="693508" cy="1201140"/>
            </a:xfrm>
            <a:custGeom>
              <a:rect b="b" l="l" r="r" t="t"/>
              <a:pathLst>
                <a:path extrusionOk="0" h="16697" w="10635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62" name="Google Shape;262;p29"/>
            <p:cNvSpPr/>
            <p:nvPr/>
          </p:nvSpPr>
          <p:spPr>
            <a:xfrm flipH="1">
              <a:off x="4749350" y="1153325"/>
              <a:ext cx="693508" cy="1201140"/>
            </a:xfrm>
            <a:custGeom>
              <a:rect b="b" l="l" r="r" t="t"/>
              <a:pathLst>
                <a:path extrusionOk="0" h="16697" w="10635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63" name="Google Shape;263;p29"/>
          <p:cNvSpPr txBox="1"/>
          <p:nvPr>
            <p:ph type="title"/>
          </p:nvPr>
        </p:nvSpPr>
        <p:spPr>
          <a:xfrm>
            <a:off x="855300" y="1795350"/>
            <a:ext cx="2605500" cy="1552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0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69" name="Google Shape;269;p30"/>
          <p:cNvSpPr txBox="1"/>
          <p:nvPr>
            <p:ph idx="1" type="body"/>
          </p:nvPr>
        </p:nvSpPr>
        <p:spPr>
          <a:xfrm>
            <a:off x="855300" y="1506350"/>
            <a:ext cx="2315700" cy="126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70" name="Google Shape;270;p30"/>
          <p:cNvSpPr txBox="1"/>
          <p:nvPr>
            <p:ph idx="2" type="body"/>
          </p:nvPr>
        </p:nvSpPr>
        <p:spPr>
          <a:xfrm>
            <a:off x="3414200" y="1506350"/>
            <a:ext cx="2315700" cy="126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71" name="Google Shape;271;p30"/>
          <p:cNvSpPr txBox="1"/>
          <p:nvPr>
            <p:ph idx="3" type="body"/>
          </p:nvPr>
        </p:nvSpPr>
        <p:spPr>
          <a:xfrm>
            <a:off x="5973099" y="1506350"/>
            <a:ext cx="2315700" cy="126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72" name="Google Shape;272;p30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3" name="Google Shape;273;p30"/>
          <p:cNvSpPr txBox="1"/>
          <p:nvPr>
            <p:ph idx="1" type="body"/>
          </p:nvPr>
        </p:nvSpPr>
        <p:spPr>
          <a:xfrm>
            <a:off x="855300" y="3042800"/>
            <a:ext cx="2315700" cy="126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74" name="Google Shape;274;p30"/>
          <p:cNvSpPr txBox="1"/>
          <p:nvPr>
            <p:ph idx="2" type="body"/>
          </p:nvPr>
        </p:nvSpPr>
        <p:spPr>
          <a:xfrm>
            <a:off x="3414200" y="3042800"/>
            <a:ext cx="2315700" cy="126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75" name="Google Shape;275;p30"/>
          <p:cNvSpPr txBox="1"/>
          <p:nvPr>
            <p:ph idx="3" type="body"/>
          </p:nvPr>
        </p:nvSpPr>
        <p:spPr>
          <a:xfrm>
            <a:off x="5973099" y="3042800"/>
            <a:ext cx="2315700" cy="126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1"/>
          <p:cNvSpPr txBox="1"/>
          <p:nvPr>
            <p:ph idx="1" type="body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281" name="Google Shape;281;p3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82" name="Google Shape;282;p31"/>
          <p:cNvCxnSpPr/>
          <p:nvPr/>
        </p:nvCxnSpPr>
        <p:spPr>
          <a:xfrm>
            <a:off x="952500" y="107470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3" name="Google Shape;283;p31"/>
          <p:cNvCxnSpPr/>
          <p:nvPr/>
        </p:nvCxnSpPr>
        <p:spPr>
          <a:xfrm>
            <a:off x="952500" y="178418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4" name="Google Shape;284;p31"/>
          <p:cNvCxnSpPr/>
          <p:nvPr/>
        </p:nvCxnSpPr>
        <p:spPr>
          <a:xfrm>
            <a:off x="952500" y="249366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5" name="Google Shape;285;p31"/>
          <p:cNvCxnSpPr/>
          <p:nvPr/>
        </p:nvCxnSpPr>
        <p:spPr>
          <a:xfrm>
            <a:off x="952500" y="320314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6" name="Google Shape;286;p31"/>
          <p:cNvCxnSpPr/>
          <p:nvPr/>
        </p:nvCxnSpPr>
        <p:spPr>
          <a:xfrm>
            <a:off x="952500" y="393452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7" name="Google Shape;287;p31"/>
          <p:cNvSpPr txBox="1"/>
          <p:nvPr/>
        </p:nvSpPr>
        <p:spPr>
          <a:xfrm>
            <a:off x="952500" y="9159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4000</a:t>
            </a:r>
            <a:endParaRPr sz="10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3000</a:t>
            </a:r>
            <a:endParaRPr sz="10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2000</a:t>
            </a:r>
            <a:endParaRPr sz="10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1000</a:t>
            </a:r>
            <a:endParaRPr sz="10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0</a:t>
            </a:r>
            <a:endParaRPr sz="10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288" name="Google Shape;288;p31"/>
          <p:cNvSpPr/>
          <p:nvPr/>
        </p:nvSpPr>
        <p:spPr>
          <a:xfrm>
            <a:off x="1572782" y="238093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31"/>
          <p:cNvSpPr/>
          <p:nvPr/>
        </p:nvSpPr>
        <p:spPr>
          <a:xfrm>
            <a:off x="1887026" y="1986874"/>
            <a:ext cx="2337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1"/>
          <p:cNvSpPr/>
          <p:nvPr/>
        </p:nvSpPr>
        <p:spPr>
          <a:xfrm>
            <a:off x="2201270" y="2493664"/>
            <a:ext cx="233700" cy="144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1"/>
          <p:cNvSpPr/>
          <p:nvPr/>
        </p:nvSpPr>
        <p:spPr>
          <a:xfrm>
            <a:off x="3325786" y="269472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1"/>
          <p:cNvSpPr/>
          <p:nvPr/>
        </p:nvSpPr>
        <p:spPr>
          <a:xfrm>
            <a:off x="3640031" y="2096344"/>
            <a:ext cx="2337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31"/>
          <p:cNvSpPr/>
          <p:nvPr/>
        </p:nvSpPr>
        <p:spPr>
          <a:xfrm>
            <a:off x="3954275" y="1229025"/>
            <a:ext cx="233700" cy="270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1"/>
          <p:cNvSpPr/>
          <p:nvPr/>
        </p:nvSpPr>
        <p:spPr>
          <a:xfrm>
            <a:off x="5078791" y="214012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1"/>
          <p:cNvSpPr/>
          <p:nvPr/>
        </p:nvSpPr>
        <p:spPr>
          <a:xfrm>
            <a:off x="5393035" y="1074577"/>
            <a:ext cx="2337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31"/>
          <p:cNvSpPr/>
          <p:nvPr/>
        </p:nvSpPr>
        <p:spPr>
          <a:xfrm>
            <a:off x="5707280" y="2322562"/>
            <a:ext cx="233700" cy="1611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31"/>
          <p:cNvSpPr/>
          <p:nvPr/>
        </p:nvSpPr>
        <p:spPr>
          <a:xfrm>
            <a:off x="6831796" y="275310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31"/>
          <p:cNvSpPr/>
          <p:nvPr/>
        </p:nvSpPr>
        <p:spPr>
          <a:xfrm>
            <a:off x="7146040" y="1293620"/>
            <a:ext cx="2337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31"/>
          <p:cNvSpPr/>
          <p:nvPr/>
        </p:nvSpPr>
        <p:spPr>
          <a:xfrm>
            <a:off x="7460284" y="1607410"/>
            <a:ext cx="233700" cy="2327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67" name="Google Shape;67;p14"/>
          <p:cNvSpPr txBox="1"/>
          <p:nvPr>
            <p:ph idx="2" type="body"/>
          </p:nvPr>
        </p:nvSpPr>
        <p:spPr>
          <a:xfrm>
            <a:off x="4815599" y="1506350"/>
            <a:ext cx="3473100" cy="279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855275" y="1506350"/>
            <a:ext cx="3473100" cy="279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You have to be signed in to your Google account.</a:t>
            </a:r>
            <a:endParaRPr/>
          </a:p>
        </p:txBody>
      </p:sp>
      <p:sp>
        <p:nvSpPr>
          <p:cNvPr id="69" name="Google Shape;69;p14"/>
          <p:cNvSpPr txBox="1"/>
          <p:nvPr>
            <p:ph idx="2" type="body"/>
          </p:nvPr>
        </p:nvSpPr>
        <p:spPr>
          <a:xfrm>
            <a:off x="855300" y="3448725"/>
            <a:ext cx="7433400" cy="114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More info on how to use this template at </a:t>
            </a:r>
            <a:r>
              <a:rPr b="1" lang="en" sz="1200" u="sng">
                <a:hlinkClick r:id="rId4"/>
              </a:rPr>
              <a:t>slidescarnival.com/help-use-presentation-template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This template is free to use under </a:t>
            </a:r>
            <a:r>
              <a:rPr lang="en" sz="1200" u="sng">
                <a:hlinkClick r:id="rId5"/>
              </a:rPr>
              <a:t>Creative Commons Attribution license</a:t>
            </a:r>
            <a:r>
              <a:rPr lang="en" sz="1200"/>
              <a:t>. You can keep the Credits slide or mention SlidesCarnival and other resources used in a slide footer.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70" name="Google Shape;70;p1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2"/>
          <p:cNvSpPr txBox="1"/>
          <p:nvPr>
            <p:ph idx="4294967295" type="body"/>
          </p:nvPr>
        </p:nvSpPr>
        <p:spPr>
          <a:xfrm>
            <a:off x="855300" y="373575"/>
            <a:ext cx="3305700" cy="4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rPr>
              <a:t>Mobile</a:t>
            </a:r>
            <a:r>
              <a:rPr b="1" lang="en" sz="3000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rPr>
              <a:t> project</a:t>
            </a:r>
            <a:endParaRPr b="1" sz="3000">
              <a:solidFill>
                <a:schemeClr val="lt1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305" name="Google Shape;305;p32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6" name="Google Shape;306;p32"/>
          <p:cNvGrpSpPr/>
          <p:nvPr/>
        </p:nvGrpSpPr>
        <p:grpSpPr>
          <a:xfrm>
            <a:off x="5353200" y="373572"/>
            <a:ext cx="2119546" cy="4396359"/>
            <a:chOff x="2547150" y="238125"/>
            <a:chExt cx="2525675" cy="5238750"/>
          </a:xfrm>
        </p:grpSpPr>
        <p:sp>
          <p:nvSpPr>
            <p:cNvPr id="307" name="Google Shape;307;p32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rotWithShape="0" algn="bl" dir="5400000" dist="85725">
                <a:schemeClr val="dk1">
                  <a:alpha val="2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2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32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32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11" name="Google Shape;311;p32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399525" y="756087"/>
            <a:ext cx="2025525" cy="363175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3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17" name="Google Shape;317;p33"/>
          <p:cNvGrpSpPr/>
          <p:nvPr/>
        </p:nvGrpSpPr>
        <p:grpSpPr>
          <a:xfrm>
            <a:off x="5011702" y="465959"/>
            <a:ext cx="2736410" cy="4222433"/>
            <a:chOff x="2112475" y="238125"/>
            <a:chExt cx="3395050" cy="5238750"/>
          </a:xfrm>
        </p:grpSpPr>
        <p:sp>
          <p:nvSpPr>
            <p:cNvPr id="318" name="Google Shape;318;p33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rotWithShape="0" algn="bl" dir="5400000" dist="85725">
                <a:schemeClr val="dk1">
                  <a:alpha val="2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33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33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33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22" name="Google Shape;32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288" y="839688"/>
            <a:ext cx="2597800" cy="3463726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23" name="Google Shape;323;p33"/>
          <p:cNvSpPr txBox="1"/>
          <p:nvPr>
            <p:ph idx="4294967295" type="body"/>
          </p:nvPr>
        </p:nvSpPr>
        <p:spPr>
          <a:xfrm>
            <a:off x="855300" y="373575"/>
            <a:ext cx="3305700" cy="4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rPr>
              <a:t>Tablet</a:t>
            </a:r>
            <a:r>
              <a:rPr b="1" lang="en" sz="3000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rPr>
              <a:t> project</a:t>
            </a:r>
            <a:endParaRPr b="1" sz="3000">
              <a:solidFill>
                <a:schemeClr val="lt1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29" name="Google Shape;329;p34"/>
          <p:cNvGrpSpPr/>
          <p:nvPr/>
        </p:nvGrpSpPr>
        <p:grpSpPr>
          <a:xfrm>
            <a:off x="3938374" y="1241129"/>
            <a:ext cx="4542205" cy="2661224"/>
            <a:chOff x="1177450" y="241631"/>
            <a:chExt cx="6173152" cy="3616776"/>
          </a:xfrm>
        </p:grpSpPr>
        <p:sp>
          <p:nvSpPr>
            <p:cNvPr id="330" name="Google Shape;330;p34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34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142875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34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34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34" name="Google Shape;334;p34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4445550" y="1387850"/>
            <a:ext cx="3530550" cy="2242675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34"/>
          <p:cNvSpPr txBox="1"/>
          <p:nvPr>
            <p:ph idx="4294967295" type="body"/>
          </p:nvPr>
        </p:nvSpPr>
        <p:spPr>
          <a:xfrm>
            <a:off x="855300" y="373575"/>
            <a:ext cx="3305700" cy="4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rPr>
              <a:t>Desktop</a:t>
            </a:r>
            <a:r>
              <a:rPr b="1" lang="en" sz="3000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rPr>
              <a:t> project</a:t>
            </a:r>
            <a:endParaRPr b="1" sz="3000">
              <a:solidFill>
                <a:schemeClr val="lt1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35"/>
          <p:cNvPicPr preferRelativeResize="0"/>
          <p:nvPr/>
        </p:nvPicPr>
        <p:blipFill rotWithShape="1">
          <a:blip r:embed="rId3">
            <a:alphaModFix/>
          </a:blip>
          <a:srcRect b="45091" l="42159" r="2932" t="0"/>
          <a:stretch/>
        </p:blipFill>
        <p:spPr>
          <a:xfrm>
            <a:off x="0" y="206850"/>
            <a:ext cx="4936800" cy="49368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341" name="Google Shape;341;p3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2" name="Google Shape;342;p35"/>
          <p:cNvSpPr txBox="1"/>
          <p:nvPr>
            <p:ph idx="4294967295" type="ctrTitle"/>
          </p:nvPr>
        </p:nvSpPr>
        <p:spPr>
          <a:xfrm>
            <a:off x="2343975" y="1668986"/>
            <a:ext cx="5091000" cy="1041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Thanks!</a:t>
            </a:r>
            <a:endParaRPr sz="7200"/>
          </a:p>
        </p:txBody>
      </p:sp>
      <p:sp>
        <p:nvSpPr>
          <p:cNvPr id="343" name="Google Shape;343;p35"/>
          <p:cNvSpPr txBox="1"/>
          <p:nvPr>
            <p:ph idx="4294967295" type="subTitle"/>
          </p:nvPr>
        </p:nvSpPr>
        <p:spPr>
          <a:xfrm>
            <a:off x="3094275" y="2702356"/>
            <a:ext cx="5091000" cy="34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Inria Serif"/>
                <a:ea typeface="Inria Serif"/>
                <a:cs typeface="Inria Serif"/>
                <a:sym typeface="Inria Serif"/>
              </a:rPr>
              <a:t>Any questions?</a:t>
            </a:r>
            <a:endParaRPr b="1" sz="2000">
              <a:latin typeface="Inria Serif"/>
              <a:ea typeface="Inria Serif"/>
              <a:cs typeface="Inria Serif"/>
              <a:sym typeface="Inria Serif"/>
            </a:endParaRPr>
          </a:p>
        </p:txBody>
      </p:sp>
      <p:sp>
        <p:nvSpPr>
          <p:cNvPr id="344" name="Google Shape;344;p35"/>
          <p:cNvSpPr txBox="1"/>
          <p:nvPr>
            <p:ph idx="4294967295" type="subTitle"/>
          </p:nvPr>
        </p:nvSpPr>
        <p:spPr>
          <a:xfrm>
            <a:off x="3646375" y="3134325"/>
            <a:ext cx="5379000" cy="34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You can find me at @username &amp; user@mail.me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6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50" name="Google Shape;350;p36"/>
          <p:cNvSpPr txBox="1"/>
          <p:nvPr>
            <p:ph idx="1" type="body"/>
          </p:nvPr>
        </p:nvSpPr>
        <p:spPr>
          <a:xfrm>
            <a:off x="855300" y="1506347"/>
            <a:ext cx="74334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Unsplash</a:t>
            </a:r>
            <a:endParaRPr sz="2400"/>
          </a:p>
        </p:txBody>
      </p:sp>
      <p:sp>
        <p:nvSpPr>
          <p:cNvPr id="351" name="Google Shape;351;p36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7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57" name="Google Shape;357;p37"/>
          <p:cNvSpPr txBox="1"/>
          <p:nvPr>
            <p:ph idx="1" type="body"/>
          </p:nvPr>
        </p:nvSpPr>
        <p:spPr>
          <a:xfrm>
            <a:off x="855300" y="1506347"/>
            <a:ext cx="74334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▸"/>
            </a:pPr>
            <a:r>
              <a:rPr lang="en" sz="1800"/>
              <a:t>Titles: Inria Serif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▸"/>
            </a:pPr>
            <a:r>
              <a:rPr lang="en" sz="1800"/>
              <a:t>Body copy: Inria Sans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Download for free at:</a:t>
            </a:r>
            <a:br>
              <a:rPr lang="en" sz="1800"/>
            </a:br>
            <a:r>
              <a:rPr lang="en" sz="1800" u="sng">
                <a:solidFill>
                  <a:schemeClr val="hlink"/>
                </a:solidFill>
                <a:hlinkClick r:id="rId3"/>
              </a:rPr>
              <a:t>https://www.fontsquirrel.com/fonts/inria-serif</a:t>
            </a:r>
            <a:br>
              <a:rPr lang="en" sz="1800"/>
            </a:br>
            <a:r>
              <a:rPr lang="en" sz="1800" u="sng">
                <a:solidFill>
                  <a:schemeClr val="hlink"/>
                </a:solidFill>
                <a:hlinkClick r:id="rId4"/>
              </a:rPr>
              <a:t>https://www.fontsquirrel.com/fonts/inria-sans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58" name="Google Shape;358;p37"/>
          <p:cNvSpPr txBox="1"/>
          <p:nvPr/>
        </p:nvSpPr>
        <p:spPr>
          <a:xfrm>
            <a:off x="855300" y="4104575"/>
            <a:ext cx="74334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  <a:latin typeface="Inria Sans Light"/>
                <a:ea typeface="Inria Sans Light"/>
                <a:cs typeface="Inria Sans Light"/>
                <a:sym typeface="Inria Sans Light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dk2"/>
              </a:solidFill>
              <a:latin typeface="Inria Sans Light"/>
              <a:ea typeface="Inria Sans Light"/>
              <a:cs typeface="Inria Sans Light"/>
              <a:sym typeface="Inria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  <a:latin typeface="Inria Sans Light"/>
              <a:ea typeface="Inria Sans Light"/>
              <a:cs typeface="Inria Sans Light"/>
              <a:sym typeface="Inria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Inria Sans Light"/>
              <a:ea typeface="Inria Sans Light"/>
              <a:cs typeface="Inria Sans Light"/>
              <a:sym typeface="Inria Sans Light"/>
            </a:endParaRPr>
          </a:p>
        </p:txBody>
      </p:sp>
      <p:sp>
        <p:nvSpPr>
          <p:cNvPr id="359" name="Google Shape;359;p37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8"/>
          <p:cNvSpPr txBox="1"/>
          <p:nvPr>
            <p:ph type="ctrTitle"/>
          </p:nvPr>
        </p:nvSpPr>
        <p:spPr>
          <a:xfrm>
            <a:off x="855300" y="2004250"/>
            <a:ext cx="7433400" cy="64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Extra Resources</a:t>
            </a:r>
            <a:endParaRPr/>
          </a:p>
        </p:txBody>
      </p:sp>
      <p:sp>
        <p:nvSpPr>
          <p:cNvPr id="365" name="Google Shape;365;p38"/>
          <p:cNvSpPr txBox="1"/>
          <p:nvPr>
            <p:ph idx="1" type="subTitle"/>
          </p:nvPr>
        </p:nvSpPr>
        <p:spPr>
          <a:xfrm>
            <a:off x="855300" y="2748052"/>
            <a:ext cx="7433400" cy="39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9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71" name="Google Shape;371;p39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2" name="Google Shape;372;p39"/>
          <p:cNvSpPr/>
          <p:nvPr/>
        </p:nvSpPr>
        <p:spPr>
          <a:xfrm>
            <a:off x="773520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DEC</a:t>
            </a:r>
            <a:endParaRPr sz="10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373" name="Google Shape;373;p39"/>
          <p:cNvSpPr/>
          <p:nvPr/>
        </p:nvSpPr>
        <p:spPr>
          <a:xfrm>
            <a:off x="707512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NOV</a:t>
            </a:r>
            <a:endParaRPr sz="10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374" name="Google Shape;374;p39"/>
          <p:cNvSpPr/>
          <p:nvPr/>
        </p:nvSpPr>
        <p:spPr>
          <a:xfrm>
            <a:off x="6415040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OCT</a:t>
            </a:r>
            <a:endParaRPr sz="10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375" name="Google Shape;375;p39"/>
          <p:cNvSpPr/>
          <p:nvPr/>
        </p:nvSpPr>
        <p:spPr>
          <a:xfrm>
            <a:off x="5754956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SEP</a:t>
            </a:r>
            <a:endParaRPr sz="10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376" name="Google Shape;376;p39"/>
          <p:cNvSpPr/>
          <p:nvPr/>
        </p:nvSpPr>
        <p:spPr>
          <a:xfrm>
            <a:off x="5094872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AUG</a:t>
            </a:r>
            <a:endParaRPr sz="10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377" name="Google Shape;377;p39"/>
          <p:cNvSpPr/>
          <p:nvPr/>
        </p:nvSpPr>
        <p:spPr>
          <a:xfrm>
            <a:off x="443478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JUL</a:t>
            </a:r>
            <a:endParaRPr sz="10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378" name="Google Shape;378;p39"/>
          <p:cNvSpPr/>
          <p:nvPr/>
        </p:nvSpPr>
        <p:spPr>
          <a:xfrm>
            <a:off x="377470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JUN</a:t>
            </a:r>
            <a:endParaRPr sz="10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379" name="Google Shape;379;p39"/>
          <p:cNvSpPr/>
          <p:nvPr/>
        </p:nvSpPr>
        <p:spPr>
          <a:xfrm>
            <a:off x="3114619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MAY</a:t>
            </a:r>
            <a:endParaRPr sz="10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380" name="Google Shape;380;p39"/>
          <p:cNvSpPr/>
          <p:nvPr/>
        </p:nvSpPr>
        <p:spPr>
          <a:xfrm>
            <a:off x="2454535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APR</a:t>
            </a:r>
            <a:endParaRPr sz="10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381" name="Google Shape;381;p39"/>
          <p:cNvSpPr/>
          <p:nvPr/>
        </p:nvSpPr>
        <p:spPr>
          <a:xfrm>
            <a:off x="1794451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MAR</a:t>
            </a:r>
            <a:endParaRPr sz="10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382" name="Google Shape;382;p39"/>
          <p:cNvSpPr/>
          <p:nvPr/>
        </p:nvSpPr>
        <p:spPr>
          <a:xfrm>
            <a:off x="1134367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FEB</a:t>
            </a:r>
            <a:endParaRPr sz="10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383" name="Google Shape;383;p39"/>
          <p:cNvSpPr/>
          <p:nvPr/>
        </p:nvSpPr>
        <p:spPr>
          <a:xfrm>
            <a:off x="474283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JAN</a:t>
            </a:r>
            <a:endParaRPr sz="10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384" name="Google Shape;384;p39"/>
          <p:cNvSpPr/>
          <p:nvPr/>
        </p:nvSpPr>
        <p:spPr>
          <a:xfrm>
            <a:off x="0" y="27559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85" name="Google Shape;385;p39"/>
          <p:cNvCxnSpPr/>
          <p:nvPr/>
        </p:nvCxnSpPr>
        <p:spPr>
          <a:xfrm rot="10800000">
            <a:off x="76892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6" name="Google Shape;386;p39"/>
          <p:cNvSpPr txBox="1"/>
          <p:nvPr/>
        </p:nvSpPr>
        <p:spPr>
          <a:xfrm>
            <a:off x="72790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cxnSp>
        <p:nvCxnSpPr>
          <p:cNvPr id="387" name="Google Shape;387;p39"/>
          <p:cNvCxnSpPr/>
          <p:nvPr/>
        </p:nvCxnSpPr>
        <p:spPr>
          <a:xfrm rot="10800000">
            <a:off x="209015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8" name="Google Shape;388;p39"/>
          <p:cNvSpPr txBox="1"/>
          <p:nvPr/>
        </p:nvSpPr>
        <p:spPr>
          <a:xfrm>
            <a:off x="2050642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Red is the colour of danger and courage</a:t>
            </a:r>
            <a:endParaRPr sz="9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cxnSp>
        <p:nvCxnSpPr>
          <p:cNvPr id="389" name="Google Shape;389;p39"/>
          <p:cNvCxnSpPr/>
          <p:nvPr/>
        </p:nvCxnSpPr>
        <p:spPr>
          <a:xfrm rot="10800000">
            <a:off x="341139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0" name="Google Shape;390;p39"/>
          <p:cNvSpPr txBox="1"/>
          <p:nvPr/>
        </p:nvSpPr>
        <p:spPr>
          <a:xfrm>
            <a:off x="3373384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cxnSp>
        <p:nvCxnSpPr>
          <p:cNvPr id="391" name="Google Shape;391;p39"/>
          <p:cNvCxnSpPr/>
          <p:nvPr/>
        </p:nvCxnSpPr>
        <p:spPr>
          <a:xfrm rot="10800000">
            <a:off x="473262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2" name="Google Shape;392;p39"/>
          <p:cNvSpPr txBox="1"/>
          <p:nvPr/>
        </p:nvSpPr>
        <p:spPr>
          <a:xfrm>
            <a:off x="4696126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cxnSp>
        <p:nvCxnSpPr>
          <p:cNvPr id="393" name="Google Shape;393;p39"/>
          <p:cNvCxnSpPr/>
          <p:nvPr/>
        </p:nvCxnSpPr>
        <p:spPr>
          <a:xfrm rot="10800000">
            <a:off x="605386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4" name="Google Shape;394;p39"/>
          <p:cNvSpPr txBox="1"/>
          <p:nvPr/>
        </p:nvSpPr>
        <p:spPr>
          <a:xfrm>
            <a:off x="6018868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cxnSp>
        <p:nvCxnSpPr>
          <p:cNvPr id="395" name="Google Shape;395;p39"/>
          <p:cNvCxnSpPr/>
          <p:nvPr/>
        </p:nvCxnSpPr>
        <p:spPr>
          <a:xfrm rot="10800000">
            <a:off x="737509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6" name="Google Shape;396;p39"/>
          <p:cNvSpPr txBox="1"/>
          <p:nvPr/>
        </p:nvSpPr>
        <p:spPr>
          <a:xfrm>
            <a:off x="734161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cxnSp>
        <p:nvCxnSpPr>
          <p:cNvPr id="397" name="Google Shape;397;p39"/>
          <p:cNvCxnSpPr/>
          <p:nvPr/>
        </p:nvCxnSpPr>
        <p:spPr>
          <a:xfrm rot="10800000">
            <a:off x="143968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8" name="Google Shape;398;p39"/>
          <p:cNvSpPr txBox="1"/>
          <p:nvPr/>
        </p:nvSpPr>
        <p:spPr>
          <a:xfrm>
            <a:off x="1369548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cxnSp>
        <p:nvCxnSpPr>
          <p:cNvPr id="399" name="Google Shape;399;p39"/>
          <p:cNvCxnSpPr/>
          <p:nvPr/>
        </p:nvCxnSpPr>
        <p:spPr>
          <a:xfrm rot="10800000">
            <a:off x="276092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0" name="Google Shape;400;p39"/>
          <p:cNvSpPr txBox="1"/>
          <p:nvPr/>
        </p:nvSpPr>
        <p:spPr>
          <a:xfrm>
            <a:off x="2699944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cxnSp>
        <p:nvCxnSpPr>
          <p:cNvPr id="401" name="Google Shape;401;p39"/>
          <p:cNvCxnSpPr/>
          <p:nvPr/>
        </p:nvCxnSpPr>
        <p:spPr>
          <a:xfrm rot="10800000">
            <a:off x="408215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2" name="Google Shape;402;p39"/>
          <p:cNvSpPr txBox="1"/>
          <p:nvPr/>
        </p:nvSpPr>
        <p:spPr>
          <a:xfrm>
            <a:off x="4030339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cxnSp>
        <p:nvCxnSpPr>
          <p:cNvPr id="403" name="Google Shape;403;p39"/>
          <p:cNvCxnSpPr/>
          <p:nvPr/>
        </p:nvCxnSpPr>
        <p:spPr>
          <a:xfrm rot="10800000">
            <a:off x="540339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4" name="Google Shape;404;p39"/>
          <p:cNvSpPr txBox="1"/>
          <p:nvPr/>
        </p:nvSpPr>
        <p:spPr>
          <a:xfrm>
            <a:off x="5360735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Red is the colour of danger and courage</a:t>
            </a:r>
            <a:endParaRPr sz="9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cxnSp>
        <p:nvCxnSpPr>
          <p:cNvPr id="405" name="Google Shape;405;p39"/>
          <p:cNvCxnSpPr/>
          <p:nvPr/>
        </p:nvCxnSpPr>
        <p:spPr>
          <a:xfrm rot="10800000">
            <a:off x="672462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6" name="Google Shape;406;p39"/>
          <p:cNvSpPr txBox="1"/>
          <p:nvPr/>
        </p:nvSpPr>
        <p:spPr>
          <a:xfrm>
            <a:off x="6691131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cxnSp>
        <p:nvCxnSpPr>
          <p:cNvPr id="407" name="Google Shape;407;p39"/>
          <p:cNvCxnSpPr/>
          <p:nvPr/>
        </p:nvCxnSpPr>
        <p:spPr>
          <a:xfrm rot="10800000">
            <a:off x="804586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8" name="Google Shape;408;p39"/>
          <p:cNvSpPr txBox="1"/>
          <p:nvPr/>
        </p:nvSpPr>
        <p:spPr>
          <a:xfrm>
            <a:off x="8008073" y="36481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0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14" name="Google Shape;414;p40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5" name="Google Shape;415;p40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40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7" name="Google Shape;417;p40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418" name="Google Shape;418;p40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Inria Sans"/>
                  <a:ea typeface="Inria Sans"/>
                  <a:cs typeface="Inria Sans"/>
                  <a:sym typeface="Inria Sans"/>
                </a:rPr>
                <a:t>1</a:t>
              </a:r>
              <a:endParaRPr sz="6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endParaRPr>
            </a:p>
          </p:txBody>
        </p:sp>
      </p:grpSp>
      <p:grpSp>
        <p:nvGrpSpPr>
          <p:cNvPr id="420" name="Google Shape;420;p40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421" name="Google Shape;421;p40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Inria Sans"/>
                  <a:ea typeface="Inria Sans"/>
                  <a:cs typeface="Inria Sans"/>
                  <a:sym typeface="Inria Sans"/>
                </a:rPr>
                <a:t>3</a:t>
              </a:r>
              <a:endParaRPr sz="6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endParaRPr>
            </a:p>
          </p:txBody>
        </p:sp>
      </p:grpSp>
      <p:grpSp>
        <p:nvGrpSpPr>
          <p:cNvPr id="423" name="Google Shape;423;p40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424" name="Google Shape;424;p40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Inria Sans"/>
                  <a:ea typeface="Inria Sans"/>
                  <a:cs typeface="Inria Sans"/>
                  <a:sym typeface="Inria Sans"/>
                </a:rPr>
                <a:t>5</a:t>
              </a:r>
              <a:endParaRPr sz="6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endParaRPr>
            </a:p>
          </p:txBody>
        </p:sp>
      </p:grpSp>
      <p:grpSp>
        <p:nvGrpSpPr>
          <p:cNvPr id="426" name="Google Shape;426;p40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427" name="Google Shape;427;p40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40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Inria Sans"/>
                  <a:ea typeface="Inria Sans"/>
                  <a:cs typeface="Inria Sans"/>
                  <a:sym typeface="Inria Sans"/>
                </a:rPr>
                <a:t>6</a:t>
              </a:r>
              <a:endParaRPr sz="6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endParaRPr>
            </a:p>
          </p:txBody>
        </p:sp>
      </p:grpSp>
      <p:grpSp>
        <p:nvGrpSpPr>
          <p:cNvPr id="429" name="Google Shape;429;p40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430" name="Google Shape;430;p40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Inria Sans"/>
                  <a:ea typeface="Inria Sans"/>
                  <a:cs typeface="Inria Sans"/>
                  <a:sym typeface="Inria Sans"/>
                </a:rPr>
                <a:t>4</a:t>
              </a:r>
              <a:endParaRPr sz="6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endParaRPr>
            </a:p>
          </p:txBody>
        </p:sp>
      </p:grpSp>
      <p:grpSp>
        <p:nvGrpSpPr>
          <p:cNvPr id="432" name="Google Shape;432;p40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433" name="Google Shape;433;p40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Inria Sans"/>
                  <a:ea typeface="Inria Sans"/>
                  <a:cs typeface="Inria Sans"/>
                  <a:sym typeface="Inria Sans"/>
                </a:rPr>
                <a:t>2</a:t>
              </a:r>
              <a:endParaRPr sz="6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endParaRPr>
            </a:p>
          </p:txBody>
        </p:sp>
      </p:grpSp>
      <p:sp>
        <p:nvSpPr>
          <p:cNvPr id="435" name="Google Shape;435;p40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436" name="Google Shape;436;p40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Red is the colour of danger and courage</a:t>
            </a:r>
            <a:endParaRPr sz="9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437" name="Google Shape;437;p40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438" name="Google Shape;438;p40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439" name="Google Shape;439;p40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440" name="Google Shape;440;p40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1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46" name="Google Shape;446;p4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47" name="Google Shape;447;p41"/>
          <p:cNvGraphicFramePr/>
          <p:nvPr/>
        </p:nvGraphicFramePr>
        <p:xfrm>
          <a:off x="392525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{66DBAE27-971D-41E8-88A7-65EC682BBDAA}</a:tableStyleId>
              </a:tblPr>
              <a:tblGrid>
                <a:gridCol w="144350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</a:tblGrid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4650">
                        <a:alpha val="8940"/>
                      </a:srgbClr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4650">
                        <a:alpha val="8940"/>
                      </a:srgbClr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4650">
                        <a:alpha val="8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4650">
                        <a:alpha val="8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4650">
                        <a:alpha val="8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4650">
                        <a:alpha val="8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4650">
                        <a:alpha val="8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4650">
                        <a:alpha val="8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4650">
                        <a:alpha val="8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4650">
                        <a:alpha val="8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4650">
                        <a:alpha val="8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4650">
                        <a:alpha val="8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4650">
                        <a:alpha val="8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4650">
                        <a:alpha val="8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4650">
                        <a:alpha val="8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4650">
                        <a:alpha val="8940"/>
                      </a:srgbClr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4650">
                        <a:alpha val="8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4650">
                        <a:alpha val="8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4650">
                        <a:alpha val="8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4650">
                        <a:alpha val="8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4650">
                        <a:alpha val="8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4650">
                        <a:alpha val="8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4650">
                        <a:alpha val="8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4650">
                        <a:alpha val="8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4650">
                        <a:alpha val="8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4650">
                        <a:alpha val="8940"/>
                      </a:srgbClr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4650">
                        <a:alpha val="8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4650">
                        <a:alpha val="8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4650">
                        <a:alpha val="8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4650">
                        <a:alpha val="8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4650">
                        <a:alpha val="8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4650">
                        <a:alpha val="8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4650">
                        <a:alpha val="8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4650">
                        <a:alpha val="8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4650">
                        <a:alpha val="8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4650">
                        <a:alpha val="8940"/>
                      </a:srgbClr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4650">
                        <a:alpha val="8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4650">
                        <a:alpha val="8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4650">
                        <a:alpha val="8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4650">
                        <a:alpha val="8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4650">
                        <a:alpha val="8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4650">
                        <a:alpha val="8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4650">
                        <a:alpha val="8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4650">
                        <a:alpha val="8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4650">
                        <a:alpha val="8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4650">
                        <a:alpha val="8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4650">
                        <a:alpha val="8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4650">
                        <a:alpha val="8940"/>
                      </a:srgbClr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4650">
                        <a:alpha val="8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4650">
                        <a:alpha val="8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4650">
                        <a:alpha val="8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4650">
                        <a:alpha val="8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4650">
                        <a:alpha val="8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4650">
                        <a:alpha val="8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4650">
                        <a:alpha val="8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4650">
                        <a:alpha val="8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4650">
                        <a:alpha val="8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4650">
                        <a:alpha val="8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4650">
                        <a:alpha val="8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4650">
                        <a:alpha val="8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4650">
                        <a:alpha val="8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4650">
                        <a:alpha val="8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5"/>
          <p:cNvPicPr preferRelativeResize="0"/>
          <p:nvPr/>
        </p:nvPicPr>
        <p:blipFill rotWithShape="1">
          <a:blip r:embed="rId3">
            <a:alphaModFix/>
          </a:blip>
          <a:srcRect b="45091" l="42159" r="2932" t="0"/>
          <a:stretch/>
        </p:blipFill>
        <p:spPr>
          <a:xfrm>
            <a:off x="0" y="206850"/>
            <a:ext cx="4936800" cy="49368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15"/>
          <p:cNvSpPr txBox="1"/>
          <p:nvPr>
            <p:ph idx="4294967295" type="ctrTitle"/>
          </p:nvPr>
        </p:nvSpPr>
        <p:spPr>
          <a:xfrm>
            <a:off x="2343975" y="1487036"/>
            <a:ext cx="5091000" cy="1041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Hello!</a:t>
            </a:r>
            <a:endParaRPr sz="7200"/>
          </a:p>
        </p:txBody>
      </p:sp>
      <p:sp>
        <p:nvSpPr>
          <p:cNvPr id="78" name="Google Shape;78;p15"/>
          <p:cNvSpPr txBox="1"/>
          <p:nvPr>
            <p:ph idx="4294967295" type="subTitle"/>
          </p:nvPr>
        </p:nvSpPr>
        <p:spPr>
          <a:xfrm>
            <a:off x="3094275" y="2520406"/>
            <a:ext cx="5091000" cy="34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Inria Serif"/>
                <a:ea typeface="Inria Serif"/>
                <a:cs typeface="Inria Serif"/>
                <a:sym typeface="Inria Serif"/>
              </a:rPr>
              <a:t>I am Jayden Smith</a:t>
            </a:r>
            <a:endParaRPr b="1" sz="2000">
              <a:latin typeface="Inria Serif"/>
              <a:ea typeface="Inria Serif"/>
              <a:cs typeface="Inria Serif"/>
              <a:sym typeface="Inria Serif"/>
            </a:endParaRPr>
          </a:p>
        </p:txBody>
      </p:sp>
      <p:sp>
        <p:nvSpPr>
          <p:cNvPr id="79" name="Google Shape;79;p15"/>
          <p:cNvSpPr txBox="1"/>
          <p:nvPr>
            <p:ph idx="4294967295" type="subTitle"/>
          </p:nvPr>
        </p:nvSpPr>
        <p:spPr>
          <a:xfrm>
            <a:off x="3646375" y="2952380"/>
            <a:ext cx="5091000" cy="70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I am here because I love to give presentations.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You can find me at @username</a:t>
            </a:r>
            <a:endParaRPr b="1" sz="20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2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53" name="Google Shape;453;p42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4" name="Google Shape;454;p42"/>
          <p:cNvSpPr/>
          <p:nvPr/>
        </p:nvSpPr>
        <p:spPr>
          <a:xfrm>
            <a:off x="286775" y="1363400"/>
            <a:ext cx="4206300" cy="1584600"/>
          </a:xfrm>
          <a:prstGeom prst="rect">
            <a:avLst/>
          </a:prstGeom>
          <a:solidFill>
            <a:srgbClr val="424650">
              <a:alpha val="8940"/>
            </a:srgbClr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STRENGTHS</a:t>
            </a:r>
            <a:endParaRPr b="1">
              <a:solidFill>
                <a:schemeClr val="dk1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455" name="Google Shape;455;p42"/>
          <p:cNvSpPr/>
          <p:nvPr/>
        </p:nvSpPr>
        <p:spPr>
          <a:xfrm>
            <a:off x="4667075" y="1363400"/>
            <a:ext cx="4206300" cy="1584600"/>
          </a:xfrm>
          <a:prstGeom prst="rect">
            <a:avLst/>
          </a:prstGeom>
          <a:solidFill>
            <a:srgbClr val="424650">
              <a:alpha val="8940"/>
            </a:srgbClr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WEAKNESSES</a:t>
            </a:r>
            <a:endParaRPr b="1">
              <a:solidFill>
                <a:schemeClr val="dk1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456" name="Google Shape;456;p42"/>
          <p:cNvSpPr/>
          <p:nvPr/>
        </p:nvSpPr>
        <p:spPr>
          <a:xfrm>
            <a:off x="286775" y="3121900"/>
            <a:ext cx="4206300" cy="1584600"/>
          </a:xfrm>
          <a:prstGeom prst="rect">
            <a:avLst/>
          </a:prstGeom>
          <a:solidFill>
            <a:srgbClr val="424650">
              <a:alpha val="8940"/>
            </a:srgbClr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Black is the color of ebony and of outer space</a:t>
            </a:r>
            <a:endParaRPr>
              <a:solidFill>
                <a:schemeClr val="dk1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OPPORTUNITIES</a:t>
            </a:r>
            <a:endParaRPr>
              <a:solidFill>
                <a:schemeClr val="dk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457" name="Google Shape;457;p42"/>
          <p:cNvSpPr/>
          <p:nvPr/>
        </p:nvSpPr>
        <p:spPr>
          <a:xfrm>
            <a:off x="4667075" y="3121900"/>
            <a:ext cx="4206300" cy="1584600"/>
          </a:xfrm>
          <a:prstGeom prst="rect">
            <a:avLst/>
          </a:prstGeom>
          <a:solidFill>
            <a:srgbClr val="424650">
              <a:alpha val="8940"/>
            </a:srgbClr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White is the color of milk and fresh snow</a:t>
            </a:r>
            <a:endParaRPr>
              <a:solidFill>
                <a:schemeClr val="dk1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THREATS</a:t>
            </a:r>
            <a:endParaRPr>
              <a:solidFill>
                <a:schemeClr val="dk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458" name="Google Shape;458;p42"/>
          <p:cNvSpPr/>
          <p:nvPr/>
        </p:nvSpPr>
        <p:spPr>
          <a:xfrm>
            <a:off x="3285625" y="1738389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42"/>
          <p:cNvSpPr/>
          <p:nvPr/>
        </p:nvSpPr>
        <p:spPr>
          <a:xfrm rot="5400000">
            <a:off x="3459879" y="1738389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42"/>
          <p:cNvSpPr/>
          <p:nvPr/>
        </p:nvSpPr>
        <p:spPr>
          <a:xfrm rot="10800000">
            <a:off x="3459879" y="1914006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42"/>
          <p:cNvSpPr/>
          <p:nvPr/>
        </p:nvSpPr>
        <p:spPr>
          <a:xfrm rot="-5400000">
            <a:off x="3285625" y="1914006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42"/>
          <p:cNvSpPr/>
          <p:nvPr/>
        </p:nvSpPr>
        <p:spPr>
          <a:xfrm>
            <a:off x="3842100" y="2242577"/>
            <a:ext cx="285955" cy="43232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Inria Serif"/>
              </a:rPr>
              <a:t>S</a:t>
            </a:r>
          </a:p>
        </p:txBody>
      </p:sp>
      <p:sp>
        <p:nvSpPr>
          <p:cNvPr id="463" name="Google Shape;463;p42"/>
          <p:cNvSpPr/>
          <p:nvPr/>
        </p:nvSpPr>
        <p:spPr>
          <a:xfrm>
            <a:off x="4857720" y="2250297"/>
            <a:ext cx="585497" cy="41996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Inria Serif"/>
              </a:rPr>
              <a:t>W</a:t>
            </a:r>
          </a:p>
        </p:txBody>
      </p:sp>
      <p:sp>
        <p:nvSpPr>
          <p:cNvPr id="464" name="Google Shape;464;p42"/>
          <p:cNvSpPr/>
          <p:nvPr/>
        </p:nvSpPr>
        <p:spPr>
          <a:xfrm>
            <a:off x="3807513" y="3348952"/>
            <a:ext cx="334746" cy="43232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Inria Serif"/>
              </a:rPr>
              <a:t>O</a:t>
            </a:r>
          </a:p>
        </p:txBody>
      </p:sp>
      <p:sp>
        <p:nvSpPr>
          <p:cNvPr id="465" name="Google Shape;465;p42"/>
          <p:cNvSpPr/>
          <p:nvPr/>
        </p:nvSpPr>
        <p:spPr>
          <a:xfrm>
            <a:off x="4971979" y="3356672"/>
            <a:ext cx="339687" cy="41996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Inria Serif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3"/>
          <p:cNvSpPr txBox="1"/>
          <p:nvPr>
            <p:ph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471" name="Google Shape;471;p43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2" name="Google Shape;472;p43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rgbClr val="424650">
              <a:alpha val="894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Key Activities</a:t>
            </a:r>
            <a:endParaRPr b="1" sz="900">
              <a:solidFill>
                <a:schemeClr val="dk1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Insert your content</a:t>
            </a:r>
            <a:endParaRPr b="1" sz="8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473" name="Google Shape;473;p43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rgbClr val="424650">
              <a:alpha val="894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Key Resources</a:t>
            </a:r>
            <a:endParaRPr b="1" sz="900">
              <a:solidFill>
                <a:schemeClr val="dk1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Insert your content</a:t>
            </a:r>
            <a:endParaRPr b="1" sz="900">
              <a:solidFill>
                <a:schemeClr val="dk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474" name="Google Shape;474;p43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rgbClr val="424650">
              <a:alpha val="894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Value Propositions</a:t>
            </a:r>
            <a:endParaRPr b="1" sz="900">
              <a:solidFill>
                <a:schemeClr val="dk1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Insert your content</a:t>
            </a:r>
            <a:endParaRPr b="1" sz="900">
              <a:solidFill>
                <a:schemeClr val="dk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475" name="Google Shape;475;p43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rgbClr val="424650">
              <a:alpha val="894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Customer Relationships</a:t>
            </a:r>
            <a:endParaRPr b="1" sz="900">
              <a:solidFill>
                <a:schemeClr val="dk1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Insert your content</a:t>
            </a:r>
            <a:endParaRPr b="1" sz="900">
              <a:solidFill>
                <a:schemeClr val="dk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476" name="Google Shape;476;p43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rgbClr val="424650">
              <a:alpha val="894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Channels</a:t>
            </a:r>
            <a:endParaRPr b="1" sz="900">
              <a:solidFill>
                <a:schemeClr val="dk1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Insert your content</a:t>
            </a:r>
            <a:endParaRPr b="1" sz="900">
              <a:solidFill>
                <a:schemeClr val="dk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477" name="Google Shape;477;p43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rgbClr val="424650">
              <a:alpha val="894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Customer Segments</a:t>
            </a:r>
            <a:endParaRPr b="1" sz="900">
              <a:solidFill>
                <a:schemeClr val="dk1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Insert your content</a:t>
            </a:r>
            <a:endParaRPr b="1" sz="900">
              <a:solidFill>
                <a:schemeClr val="dk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478" name="Google Shape;478;p43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rgbClr val="424650">
              <a:alpha val="894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Key Partners</a:t>
            </a:r>
            <a:endParaRPr b="1" sz="900">
              <a:solidFill>
                <a:schemeClr val="dk1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Insert your content</a:t>
            </a:r>
            <a:endParaRPr b="1" sz="8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479" name="Google Shape;479;p43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rgbClr val="424650">
              <a:alpha val="894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Cost Structure</a:t>
            </a:r>
            <a:endParaRPr b="1" sz="900">
              <a:solidFill>
                <a:schemeClr val="dk1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Insert your content</a:t>
            </a:r>
            <a:endParaRPr b="1" sz="900">
              <a:solidFill>
                <a:schemeClr val="dk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480" name="Google Shape;480;p43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rgbClr val="424650">
              <a:alpha val="894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Revenue Streams</a:t>
            </a:r>
            <a:endParaRPr b="1" sz="900">
              <a:solidFill>
                <a:schemeClr val="dk1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Insert your content</a:t>
            </a:r>
            <a:endParaRPr b="1" sz="900">
              <a:solidFill>
                <a:schemeClr val="dk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481" name="Google Shape;481;p43"/>
          <p:cNvSpPr/>
          <p:nvPr/>
        </p:nvSpPr>
        <p:spPr>
          <a:xfrm>
            <a:off x="4279392" y="3732401"/>
            <a:ext cx="216410" cy="215154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43"/>
          <p:cNvSpPr/>
          <p:nvPr/>
        </p:nvSpPr>
        <p:spPr>
          <a:xfrm>
            <a:off x="6865890" y="543301"/>
            <a:ext cx="215789" cy="193705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43"/>
          <p:cNvSpPr/>
          <p:nvPr/>
        </p:nvSpPr>
        <p:spPr>
          <a:xfrm>
            <a:off x="1702233" y="543296"/>
            <a:ext cx="207590" cy="207590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43"/>
          <p:cNvSpPr/>
          <p:nvPr/>
        </p:nvSpPr>
        <p:spPr>
          <a:xfrm>
            <a:off x="8608121" y="543223"/>
            <a:ext cx="197487" cy="208211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5" name="Google Shape;485;p43"/>
          <p:cNvGrpSpPr/>
          <p:nvPr/>
        </p:nvGrpSpPr>
        <p:grpSpPr>
          <a:xfrm>
            <a:off x="8577842" y="3732406"/>
            <a:ext cx="227770" cy="165313"/>
            <a:chOff x="4604550" y="3714775"/>
            <a:chExt cx="439625" cy="319075"/>
          </a:xfrm>
        </p:grpSpPr>
        <p:sp>
          <p:nvSpPr>
            <p:cNvPr id="486" name="Google Shape;486;p43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43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8" name="Google Shape;488;p43"/>
          <p:cNvGrpSpPr/>
          <p:nvPr/>
        </p:nvGrpSpPr>
        <p:grpSpPr>
          <a:xfrm>
            <a:off x="5169094" y="543218"/>
            <a:ext cx="188666" cy="240398"/>
            <a:chOff x="1959600" y="4980625"/>
            <a:chExt cx="364150" cy="464000"/>
          </a:xfrm>
        </p:grpSpPr>
        <p:sp>
          <p:nvSpPr>
            <p:cNvPr id="489" name="Google Shape;489;p43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43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43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43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43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43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43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6" name="Google Shape;496;p43"/>
          <p:cNvGrpSpPr/>
          <p:nvPr/>
        </p:nvGrpSpPr>
        <p:grpSpPr>
          <a:xfrm>
            <a:off x="6802664" y="2137732"/>
            <a:ext cx="278880" cy="267521"/>
            <a:chOff x="5233525" y="4954450"/>
            <a:chExt cx="538275" cy="516350"/>
          </a:xfrm>
        </p:grpSpPr>
        <p:sp>
          <p:nvSpPr>
            <p:cNvPr id="497" name="Google Shape;497;p43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43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43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43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43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43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43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43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43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43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43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8" name="Google Shape;508;p43"/>
          <p:cNvGrpSpPr/>
          <p:nvPr/>
        </p:nvGrpSpPr>
        <p:grpSpPr>
          <a:xfrm>
            <a:off x="3358097" y="2137734"/>
            <a:ext cx="283932" cy="258066"/>
            <a:chOff x="4556450" y="4963575"/>
            <a:chExt cx="548025" cy="498100"/>
          </a:xfrm>
        </p:grpSpPr>
        <p:sp>
          <p:nvSpPr>
            <p:cNvPr id="509" name="Google Shape;509;p43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43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43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43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43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4" name="Google Shape;514;p43"/>
          <p:cNvSpPr/>
          <p:nvPr/>
        </p:nvSpPr>
        <p:spPr>
          <a:xfrm>
            <a:off x="3406103" y="543301"/>
            <a:ext cx="227743" cy="227797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44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20" name="Google Shape;520;p4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21" name="Google Shape;521;p44"/>
          <p:cNvGrpSpPr/>
          <p:nvPr/>
        </p:nvGrpSpPr>
        <p:grpSpPr>
          <a:xfrm>
            <a:off x="855292" y="1413043"/>
            <a:ext cx="3608219" cy="3243858"/>
            <a:chOff x="3778727" y="4460423"/>
            <a:chExt cx="720160" cy="647438"/>
          </a:xfrm>
        </p:grpSpPr>
        <p:sp>
          <p:nvSpPr>
            <p:cNvPr id="522" name="Google Shape;522;p44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Inria Sans"/>
                  <a:ea typeface="Inria Sans"/>
                  <a:cs typeface="Inria Sans"/>
                  <a:sym typeface="Inria Sans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endParaRPr>
            </a:p>
          </p:txBody>
        </p:sp>
        <p:sp>
          <p:nvSpPr>
            <p:cNvPr id="523" name="Google Shape;523;p44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Inria Sans"/>
                  <a:ea typeface="Inria Sans"/>
                  <a:cs typeface="Inria Sans"/>
                  <a:sym typeface="Inria Sans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endParaRPr>
            </a:p>
          </p:txBody>
        </p:sp>
        <p:sp>
          <p:nvSpPr>
            <p:cNvPr id="524" name="Google Shape;524;p44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Inria Sans"/>
                  <a:ea typeface="Inria Sans"/>
                  <a:cs typeface="Inria Sans"/>
                  <a:sym typeface="Inria Sans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endParaRPr>
            </a:p>
          </p:txBody>
        </p:sp>
        <p:sp>
          <p:nvSpPr>
            <p:cNvPr id="525" name="Google Shape;525;p44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Inria Sans"/>
                  <a:ea typeface="Inria Sans"/>
                  <a:cs typeface="Inria Sans"/>
                  <a:sym typeface="Inria Sans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endParaRPr>
            </a:p>
          </p:txBody>
        </p:sp>
        <p:sp>
          <p:nvSpPr>
            <p:cNvPr id="526" name="Google Shape;526;p44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Inria Sans"/>
                  <a:ea typeface="Inria Sans"/>
                  <a:cs typeface="Inria Sans"/>
                  <a:sym typeface="Inria Sans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endParaRPr>
            </a:p>
          </p:txBody>
        </p:sp>
        <p:sp>
          <p:nvSpPr>
            <p:cNvPr id="527" name="Google Shape;527;p44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Inria Sans"/>
                  <a:ea typeface="Inria Sans"/>
                  <a:cs typeface="Inria Sans"/>
                  <a:sym typeface="Inria Sans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endParaRPr>
            </a:p>
          </p:txBody>
        </p:sp>
        <p:sp>
          <p:nvSpPr>
            <p:cNvPr id="528" name="Google Shape;528;p44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endParaRPr>
            </a:p>
          </p:txBody>
        </p:sp>
      </p:grpSp>
      <p:cxnSp>
        <p:nvCxnSpPr>
          <p:cNvPr id="529" name="Google Shape;529;p44"/>
          <p:cNvCxnSpPr/>
          <p:nvPr/>
        </p:nvCxnSpPr>
        <p:spPr>
          <a:xfrm>
            <a:off x="4383550" y="1950075"/>
            <a:ext cx="105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30" name="Google Shape;530;p44"/>
          <p:cNvSpPr txBox="1"/>
          <p:nvPr/>
        </p:nvSpPr>
        <p:spPr>
          <a:xfrm>
            <a:off x="5502050" y="177802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Insert your content</a:t>
            </a:r>
            <a:endParaRPr sz="10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cxnSp>
        <p:nvCxnSpPr>
          <p:cNvPr id="531" name="Google Shape;531;p44"/>
          <p:cNvCxnSpPr/>
          <p:nvPr/>
        </p:nvCxnSpPr>
        <p:spPr>
          <a:xfrm>
            <a:off x="4227875" y="2431700"/>
            <a:ext cx="121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32" name="Google Shape;532;p44"/>
          <p:cNvSpPr txBox="1"/>
          <p:nvPr/>
        </p:nvSpPr>
        <p:spPr>
          <a:xfrm>
            <a:off x="5502050" y="225964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Insert your content</a:t>
            </a:r>
            <a:endParaRPr sz="10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cxnSp>
        <p:nvCxnSpPr>
          <p:cNvPr id="533" name="Google Shape;533;p44"/>
          <p:cNvCxnSpPr/>
          <p:nvPr/>
        </p:nvCxnSpPr>
        <p:spPr>
          <a:xfrm>
            <a:off x="4006650" y="2913325"/>
            <a:ext cx="14337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34" name="Google Shape;534;p44"/>
          <p:cNvSpPr txBox="1"/>
          <p:nvPr/>
        </p:nvSpPr>
        <p:spPr>
          <a:xfrm>
            <a:off x="5502050" y="274125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Insert your content</a:t>
            </a:r>
            <a:endParaRPr sz="10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cxnSp>
        <p:nvCxnSpPr>
          <p:cNvPr id="535" name="Google Shape;535;p44"/>
          <p:cNvCxnSpPr/>
          <p:nvPr/>
        </p:nvCxnSpPr>
        <p:spPr>
          <a:xfrm>
            <a:off x="3818200" y="3394925"/>
            <a:ext cx="16221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36" name="Google Shape;536;p44"/>
          <p:cNvSpPr txBox="1"/>
          <p:nvPr/>
        </p:nvSpPr>
        <p:spPr>
          <a:xfrm>
            <a:off x="5502050" y="322287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Insert your content</a:t>
            </a:r>
            <a:endParaRPr sz="10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cxnSp>
        <p:nvCxnSpPr>
          <p:cNvPr id="537" name="Google Shape;537;p44"/>
          <p:cNvCxnSpPr/>
          <p:nvPr/>
        </p:nvCxnSpPr>
        <p:spPr>
          <a:xfrm>
            <a:off x="3613350" y="3876550"/>
            <a:ext cx="1827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38" name="Google Shape;538;p44"/>
          <p:cNvSpPr txBox="1"/>
          <p:nvPr/>
        </p:nvSpPr>
        <p:spPr>
          <a:xfrm>
            <a:off x="5502050" y="370448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Insert your content</a:t>
            </a:r>
            <a:endParaRPr sz="10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cxnSp>
        <p:nvCxnSpPr>
          <p:cNvPr id="539" name="Google Shape;539;p44"/>
          <p:cNvCxnSpPr/>
          <p:nvPr/>
        </p:nvCxnSpPr>
        <p:spPr>
          <a:xfrm>
            <a:off x="3400325" y="4358150"/>
            <a:ext cx="2031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40" name="Google Shape;540;p44"/>
          <p:cNvSpPr txBox="1"/>
          <p:nvPr/>
        </p:nvSpPr>
        <p:spPr>
          <a:xfrm>
            <a:off x="5502050" y="418610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Insert your content</a:t>
            </a:r>
            <a:endParaRPr sz="10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45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46" name="Google Shape;546;p4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7" name="Google Shape;547;p45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48" name="Google Shape;548;p45"/>
          <p:cNvSpPr txBox="1"/>
          <p:nvPr/>
        </p:nvSpPr>
        <p:spPr>
          <a:xfrm>
            <a:off x="86032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Imani Jackson</a:t>
            </a:r>
            <a:br>
              <a:rPr lang="en">
                <a:latin typeface="Inria Sans"/>
                <a:ea typeface="Inria Sans"/>
                <a:cs typeface="Inria Sans"/>
                <a:sym typeface="Inria Sans"/>
              </a:rPr>
            </a:br>
            <a:r>
              <a:rPr lang="en" sz="8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JOB TITLE</a:t>
            </a:r>
            <a:endParaRPr sz="8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Blue is the colour of the clear sky and the deep sea</a:t>
            </a:r>
            <a:endParaRPr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Inria Sans"/>
              <a:ea typeface="Inria Sans"/>
              <a:cs typeface="Inria Sans"/>
              <a:sym typeface="Inria Sans"/>
            </a:endParaRPr>
          </a:p>
        </p:txBody>
      </p:sp>
      <p:pic>
        <p:nvPicPr>
          <p:cNvPr id="549" name="Google Shape;549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50" name="Google Shape;550;p45"/>
          <p:cNvSpPr txBox="1"/>
          <p:nvPr/>
        </p:nvSpPr>
        <p:spPr>
          <a:xfrm>
            <a:off x="28400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Marcos Galán</a:t>
            </a:r>
            <a:br>
              <a:rPr lang="en">
                <a:latin typeface="Inria Sans"/>
                <a:ea typeface="Inria Sans"/>
                <a:cs typeface="Inria Sans"/>
                <a:sym typeface="Inria Sans"/>
              </a:rPr>
            </a:br>
            <a:r>
              <a:rPr lang="en" sz="8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JOB TITLE</a:t>
            </a:r>
            <a:endParaRPr sz="8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Blue is the colour of the clear sky and the deep sea</a:t>
            </a:r>
            <a:endParaRPr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Inria Sans"/>
              <a:ea typeface="Inria Sans"/>
              <a:cs typeface="Inria Sans"/>
              <a:sym typeface="Inria Sans"/>
            </a:endParaRPr>
          </a:p>
        </p:txBody>
      </p:sp>
      <p:pic>
        <p:nvPicPr>
          <p:cNvPr id="551" name="Google Shape;551;p45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52" name="Google Shape;552;p45"/>
          <p:cNvSpPr txBox="1"/>
          <p:nvPr/>
        </p:nvSpPr>
        <p:spPr>
          <a:xfrm>
            <a:off x="481977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Ixchel Valdía</a:t>
            </a:r>
            <a:br>
              <a:rPr lang="en">
                <a:latin typeface="Inria Sans"/>
                <a:ea typeface="Inria Sans"/>
                <a:cs typeface="Inria Sans"/>
                <a:sym typeface="Inria Sans"/>
              </a:rPr>
            </a:br>
            <a:r>
              <a:rPr lang="en" sz="8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JOB TITLE</a:t>
            </a:r>
            <a:endParaRPr sz="8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Blue is the colour of the clear sky and the deep sea</a:t>
            </a:r>
            <a:endParaRPr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Inria Sans"/>
              <a:ea typeface="Inria Sans"/>
              <a:cs typeface="Inria Sans"/>
              <a:sym typeface="Inria Sans"/>
            </a:endParaRPr>
          </a:p>
        </p:txBody>
      </p:sp>
      <p:pic>
        <p:nvPicPr>
          <p:cNvPr id="553" name="Google Shape;553;p45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54" name="Google Shape;554;p45"/>
          <p:cNvSpPr txBox="1"/>
          <p:nvPr/>
        </p:nvSpPr>
        <p:spPr>
          <a:xfrm>
            <a:off x="67995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Nils Årud</a:t>
            </a:r>
            <a:br>
              <a:rPr lang="en">
                <a:latin typeface="Inria Sans"/>
                <a:ea typeface="Inria Sans"/>
                <a:cs typeface="Inria Sans"/>
                <a:sym typeface="Inria Sans"/>
              </a:rPr>
            </a:br>
            <a:r>
              <a:rPr lang="en" sz="8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JOB TITLE</a:t>
            </a:r>
            <a:endParaRPr sz="8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Blue is the colour of the clear sky and the deep sea</a:t>
            </a:r>
            <a:endParaRPr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46"/>
          <p:cNvSpPr txBox="1"/>
          <p:nvPr>
            <p:ph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560" name="Google Shape;560;p46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1" name="Google Shape;561;p46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62" name="Google Shape;562;p46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3" name="Google Shape;563;p46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4" name="Google Shape;564;p46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5" name="Google Shape;565;p46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6" name="Google Shape;566;p46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" name="Google Shape;567;p46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8" name="Google Shape;568;p46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9" name="Google Shape;569;p46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46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1" name="Google Shape;571;p46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2" name="Google Shape;572;p46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3" name="Google Shape;573;p46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4" name="Google Shape;574;p46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5" name="Google Shape;575;p46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6" name="Google Shape;576;p46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7" name="Google Shape;577;p46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8" name="Google Shape;578;p46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9" name="Google Shape;579;p46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0" name="Google Shape;580;p46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1" name="Google Shape;581;p46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2" name="Google Shape;582;p46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3" name="Google Shape;583;p46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4" name="Google Shape;584;p46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5" name="Google Shape;585;p46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6" name="Google Shape;586;p46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7" name="Google Shape;587;p46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8" name="Google Shape;588;p46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9" name="Google Shape;589;p46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0" name="Google Shape;590;p46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1" name="Google Shape;591;p46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2" name="Google Shape;592;p46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3" name="Google Shape;593;p46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4" name="Google Shape;594;p46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5" name="Google Shape;595;p46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6" name="Google Shape;596;p46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7" name="Google Shape;597;p46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8" name="Google Shape;598;p46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9" name="Google Shape;599;p46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0" name="Google Shape;600;p46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1" name="Google Shape;601;p46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2" name="Google Shape;602;p46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3" name="Google Shape;603;p46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4" name="Google Shape;604;p46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5" name="Google Shape;605;p46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6" name="Google Shape;606;p46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7" name="Google Shape;607;p46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08" name="Google Shape;608;p46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09" name="Google Shape;609;p46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610" name="Google Shape;610;p46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1" name="Google Shape;611;p46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2" name="Google Shape;612;p46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3" name="Google Shape;613;p46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4" name="Google Shape;614;p46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5" name="Google Shape;615;p46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6" name="Google Shape;616;p46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7" name="Google Shape;617;p46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8" name="Google Shape;618;p46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9" name="Google Shape;619;p46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0" name="Google Shape;620;p46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1" name="Google Shape;621;p46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2" name="Google Shape;622;p46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3" name="Google Shape;623;p46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4" name="Google Shape;624;p46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5" name="Google Shape;625;p46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6" name="Google Shape;626;p46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7" name="Google Shape;627;p46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8" name="Google Shape;628;p46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9" name="Google Shape;629;p46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0" name="Google Shape;630;p46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1" name="Google Shape;631;p46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32" name="Google Shape;632;p46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33" name="Google Shape;633;p46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34" name="Google Shape;634;p46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LOW VALUE 1</a:t>
            </a:r>
            <a:endParaRPr sz="8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635" name="Google Shape;635;p46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HIGH VALUE 1</a:t>
            </a:r>
            <a:endParaRPr sz="8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636" name="Google Shape;636;p46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LOW VALUE 2</a:t>
            </a:r>
            <a:endParaRPr sz="8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637" name="Google Shape;637;p46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HIGH VALUE 2</a:t>
            </a:r>
            <a:endParaRPr sz="8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638" name="Google Shape;638;p46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Our company</a:t>
            </a:r>
            <a:endParaRPr sz="8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639" name="Google Shape;639;p46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Competitor</a:t>
            </a:r>
            <a:endParaRPr sz="8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640" name="Google Shape;640;p46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Competitor</a:t>
            </a:r>
            <a:endParaRPr sz="8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641" name="Google Shape;641;p46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Competitor</a:t>
            </a:r>
            <a:endParaRPr sz="8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642" name="Google Shape;642;p46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Competitor</a:t>
            </a:r>
            <a:endParaRPr sz="8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643" name="Google Shape;643;p46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Competitor</a:t>
            </a:r>
            <a:endParaRPr sz="8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644" name="Google Shape;644;p46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Competitor</a:t>
            </a:r>
            <a:endParaRPr sz="8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47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50" name="Google Shape;650;p47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51" name="Google Shape;651;p47"/>
          <p:cNvGraphicFramePr/>
          <p:nvPr/>
        </p:nvGraphicFramePr>
        <p:xfrm>
          <a:off x="855300" y="14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{85F9031C-83E4-4740-8298-3536804E51B7}</a:tableStyleId>
              </a:tblPr>
              <a:tblGrid>
                <a:gridCol w="834575"/>
                <a:gridCol w="956575"/>
                <a:gridCol w="956575"/>
                <a:gridCol w="956575"/>
                <a:gridCol w="956575"/>
                <a:gridCol w="956575"/>
                <a:gridCol w="956575"/>
                <a:gridCol w="956575"/>
              </a:tblGrid>
              <a:tr h="235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09:00 - 09:45</a:t>
                      </a:r>
                      <a:endParaRPr sz="800">
                        <a:solidFill>
                          <a:schemeClr val="dk2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4650">
                        <a:alpha val="8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4650">
                        <a:alpha val="8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4650">
                        <a:alpha val="8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4650">
                        <a:alpha val="8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4650">
                        <a:alpha val="8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4650">
                        <a:alpha val="8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4650">
                        <a:alpha val="8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4650">
                        <a:alpha val="8940"/>
                      </a:srgbClr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6" name="Google Shape;656;p48"/>
          <p:cNvGrpSpPr/>
          <p:nvPr/>
        </p:nvGrpSpPr>
        <p:grpSpPr>
          <a:xfrm>
            <a:off x="348747" y="333019"/>
            <a:ext cx="342903" cy="447293"/>
            <a:chOff x="590250" y="244200"/>
            <a:chExt cx="407975" cy="532175"/>
          </a:xfrm>
        </p:grpSpPr>
        <p:sp>
          <p:nvSpPr>
            <p:cNvPr id="657" name="Google Shape;657;p48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48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48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48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48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48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48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48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48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48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48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48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48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48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1" name="Google Shape;671;p48"/>
          <p:cNvGrpSpPr/>
          <p:nvPr/>
        </p:nvGrpSpPr>
        <p:grpSpPr>
          <a:xfrm>
            <a:off x="901439" y="399041"/>
            <a:ext cx="372594" cy="310144"/>
            <a:chOff x="1247825" y="322750"/>
            <a:chExt cx="443300" cy="369000"/>
          </a:xfrm>
        </p:grpSpPr>
        <p:sp>
          <p:nvSpPr>
            <p:cNvPr id="672" name="Google Shape;672;p48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48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48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48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48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7" name="Google Shape;677;p48"/>
          <p:cNvGrpSpPr/>
          <p:nvPr/>
        </p:nvGrpSpPr>
        <p:grpSpPr>
          <a:xfrm>
            <a:off x="1474618" y="397507"/>
            <a:ext cx="356204" cy="313212"/>
            <a:chOff x="1929775" y="320925"/>
            <a:chExt cx="423800" cy="372650"/>
          </a:xfrm>
        </p:grpSpPr>
        <p:sp>
          <p:nvSpPr>
            <p:cNvPr id="678" name="Google Shape;678;p48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48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48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48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48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3" name="Google Shape;683;p48"/>
          <p:cNvSpPr/>
          <p:nvPr/>
        </p:nvSpPr>
        <p:spPr>
          <a:xfrm>
            <a:off x="2071920" y="386254"/>
            <a:ext cx="291717" cy="335738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p48"/>
          <p:cNvSpPr/>
          <p:nvPr/>
        </p:nvSpPr>
        <p:spPr>
          <a:xfrm>
            <a:off x="2656888" y="387284"/>
            <a:ext cx="251793" cy="333678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5" name="Google Shape;685;p48"/>
          <p:cNvGrpSpPr/>
          <p:nvPr/>
        </p:nvGrpSpPr>
        <p:grpSpPr>
          <a:xfrm>
            <a:off x="3744262" y="362185"/>
            <a:ext cx="336767" cy="383835"/>
            <a:chOff x="4630125" y="278900"/>
            <a:chExt cx="400675" cy="456675"/>
          </a:xfrm>
        </p:grpSpPr>
        <p:sp>
          <p:nvSpPr>
            <p:cNvPr id="686" name="Google Shape;686;p48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48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48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48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0" name="Google Shape;690;p48"/>
          <p:cNvSpPr/>
          <p:nvPr/>
        </p:nvSpPr>
        <p:spPr>
          <a:xfrm>
            <a:off x="4284851" y="385750"/>
            <a:ext cx="385895" cy="336746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91" name="Google Shape;691;p48"/>
          <p:cNvGrpSpPr/>
          <p:nvPr/>
        </p:nvGrpSpPr>
        <p:grpSpPr>
          <a:xfrm>
            <a:off x="353874" y="908741"/>
            <a:ext cx="342882" cy="418128"/>
            <a:chOff x="596350" y="929175"/>
            <a:chExt cx="407950" cy="497475"/>
          </a:xfrm>
        </p:grpSpPr>
        <p:sp>
          <p:nvSpPr>
            <p:cNvPr id="692" name="Google Shape;692;p48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48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48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48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48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48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48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9" name="Google Shape;699;p48"/>
          <p:cNvGrpSpPr/>
          <p:nvPr/>
        </p:nvGrpSpPr>
        <p:grpSpPr>
          <a:xfrm>
            <a:off x="1478190" y="969656"/>
            <a:ext cx="349060" cy="298882"/>
            <a:chOff x="1934025" y="1001650"/>
            <a:chExt cx="415300" cy="355600"/>
          </a:xfrm>
        </p:grpSpPr>
        <p:sp>
          <p:nvSpPr>
            <p:cNvPr id="700" name="Google Shape;700;p48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48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48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48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4" name="Google Shape;704;p48"/>
          <p:cNvSpPr/>
          <p:nvPr/>
        </p:nvSpPr>
        <p:spPr>
          <a:xfrm>
            <a:off x="2042249" y="944598"/>
            <a:ext cx="351077" cy="349039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Google Shape;705;p48"/>
          <p:cNvSpPr/>
          <p:nvPr/>
        </p:nvSpPr>
        <p:spPr>
          <a:xfrm>
            <a:off x="2607759" y="961997"/>
            <a:ext cx="350068" cy="314242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" name="Google Shape;706;p48"/>
          <p:cNvSpPr/>
          <p:nvPr/>
        </p:nvSpPr>
        <p:spPr>
          <a:xfrm>
            <a:off x="3177871" y="964561"/>
            <a:ext cx="339835" cy="309115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48"/>
          <p:cNvSpPr/>
          <p:nvPr/>
        </p:nvSpPr>
        <p:spPr>
          <a:xfrm>
            <a:off x="3754139" y="967629"/>
            <a:ext cx="317310" cy="30297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8" name="Google Shape;708;p48"/>
          <p:cNvGrpSpPr/>
          <p:nvPr/>
        </p:nvGrpSpPr>
        <p:grpSpPr>
          <a:xfrm>
            <a:off x="4302585" y="947131"/>
            <a:ext cx="350068" cy="350573"/>
            <a:chOff x="5294400" y="974850"/>
            <a:chExt cx="416500" cy="417100"/>
          </a:xfrm>
        </p:grpSpPr>
        <p:sp>
          <p:nvSpPr>
            <p:cNvPr id="709" name="Google Shape;709;p48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48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1" name="Google Shape;711;p48"/>
          <p:cNvGrpSpPr/>
          <p:nvPr/>
        </p:nvGrpSpPr>
        <p:grpSpPr>
          <a:xfrm>
            <a:off x="4825607" y="907732"/>
            <a:ext cx="433992" cy="422729"/>
            <a:chOff x="5916675" y="927975"/>
            <a:chExt cx="516350" cy="502950"/>
          </a:xfrm>
        </p:grpSpPr>
        <p:sp>
          <p:nvSpPr>
            <p:cNvPr id="712" name="Google Shape;712;p4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4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4" name="Google Shape;714;p48"/>
          <p:cNvGrpSpPr/>
          <p:nvPr/>
        </p:nvGrpSpPr>
        <p:grpSpPr>
          <a:xfrm>
            <a:off x="327251" y="1557145"/>
            <a:ext cx="391001" cy="264085"/>
            <a:chOff x="564675" y="1700625"/>
            <a:chExt cx="465200" cy="314200"/>
          </a:xfrm>
        </p:grpSpPr>
        <p:sp>
          <p:nvSpPr>
            <p:cNvPr id="715" name="Google Shape;715;p48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48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48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8" name="Google Shape;718;p48"/>
          <p:cNvGrpSpPr/>
          <p:nvPr/>
        </p:nvGrpSpPr>
        <p:grpSpPr>
          <a:xfrm>
            <a:off x="892235" y="1492657"/>
            <a:ext cx="391001" cy="382827"/>
            <a:chOff x="1236875" y="1623900"/>
            <a:chExt cx="465200" cy="455475"/>
          </a:xfrm>
        </p:grpSpPr>
        <p:sp>
          <p:nvSpPr>
            <p:cNvPr id="719" name="Google Shape;719;p48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48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48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48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48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48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48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6" name="Google Shape;726;p48"/>
          <p:cNvGrpSpPr/>
          <p:nvPr/>
        </p:nvGrpSpPr>
        <p:grpSpPr>
          <a:xfrm>
            <a:off x="1469490" y="1500852"/>
            <a:ext cx="366458" cy="366437"/>
            <a:chOff x="1923675" y="1633650"/>
            <a:chExt cx="436000" cy="435975"/>
          </a:xfrm>
        </p:grpSpPr>
        <p:sp>
          <p:nvSpPr>
            <p:cNvPr id="727" name="Google Shape;727;p48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48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48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48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48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48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3" name="Google Shape;733;p48"/>
          <p:cNvGrpSpPr/>
          <p:nvPr/>
        </p:nvGrpSpPr>
        <p:grpSpPr>
          <a:xfrm>
            <a:off x="2032941" y="1499318"/>
            <a:ext cx="369505" cy="369505"/>
            <a:chOff x="2594050" y="1631825"/>
            <a:chExt cx="439625" cy="439625"/>
          </a:xfrm>
        </p:grpSpPr>
        <p:sp>
          <p:nvSpPr>
            <p:cNvPr id="734" name="Google Shape;734;p48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48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48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48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8" name="Google Shape;738;p48"/>
          <p:cNvSpPr/>
          <p:nvPr/>
        </p:nvSpPr>
        <p:spPr>
          <a:xfrm>
            <a:off x="2614399" y="1515740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9" name="Google Shape;739;p48"/>
          <p:cNvGrpSpPr/>
          <p:nvPr/>
        </p:nvGrpSpPr>
        <p:grpSpPr>
          <a:xfrm>
            <a:off x="3197706" y="1471687"/>
            <a:ext cx="299911" cy="424768"/>
            <a:chOff x="3979850" y="1598950"/>
            <a:chExt cx="356825" cy="505375"/>
          </a:xfrm>
        </p:grpSpPr>
        <p:sp>
          <p:nvSpPr>
            <p:cNvPr id="740" name="Google Shape;740;p48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48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2" name="Google Shape;742;p48"/>
          <p:cNvGrpSpPr/>
          <p:nvPr/>
        </p:nvGrpSpPr>
        <p:grpSpPr>
          <a:xfrm>
            <a:off x="3715096" y="1562776"/>
            <a:ext cx="395098" cy="242589"/>
            <a:chOff x="4595425" y="1707325"/>
            <a:chExt cx="470075" cy="288625"/>
          </a:xfrm>
        </p:grpSpPr>
        <p:sp>
          <p:nvSpPr>
            <p:cNvPr id="743" name="Google Shape;743;p48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48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48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48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48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8" name="Google Shape;748;p48"/>
          <p:cNvGrpSpPr/>
          <p:nvPr/>
        </p:nvGrpSpPr>
        <p:grpSpPr>
          <a:xfrm>
            <a:off x="4299013" y="1503416"/>
            <a:ext cx="357234" cy="361310"/>
            <a:chOff x="5290150" y="1636700"/>
            <a:chExt cx="425025" cy="429875"/>
          </a:xfrm>
        </p:grpSpPr>
        <p:sp>
          <p:nvSpPr>
            <p:cNvPr id="749" name="Google Shape;749;p48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48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1" name="Google Shape;751;p48"/>
          <p:cNvGrpSpPr/>
          <p:nvPr/>
        </p:nvGrpSpPr>
        <p:grpSpPr>
          <a:xfrm>
            <a:off x="4862967" y="1492657"/>
            <a:ext cx="359272" cy="376691"/>
            <a:chOff x="5961125" y="1623900"/>
            <a:chExt cx="427450" cy="448175"/>
          </a:xfrm>
        </p:grpSpPr>
        <p:sp>
          <p:nvSpPr>
            <p:cNvPr id="752" name="Google Shape;752;p48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48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48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48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48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48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48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9" name="Google Shape;759;p48"/>
          <p:cNvGrpSpPr/>
          <p:nvPr/>
        </p:nvGrpSpPr>
        <p:grpSpPr>
          <a:xfrm>
            <a:off x="5415659" y="1502386"/>
            <a:ext cx="383835" cy="363369"/>
            <a:chOff x="6618700" y="1635475"/>
            <a:chExt cx="456675" cy="432325"/>
          </a:xfrm>
        </p:grpSpPr>
        <p:sp>
          <p:nvSpPr>
            <p:cNvPr id="760" name="Google Shape;760;p48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48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48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48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48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5" name="Google Shape;765;p48"/>
          <p:cNvGrpSpPr/>
          <p:nvPr/>
        </p:nvGrpSpPr>
        <p:grpSpPr>
          <a:xfrm>
            <a:off x="370747" y="2085798"/>
            <a:ext cx="304009" cy="326513"/>
            <a:chOff x="616425" y="2329600"/>
            <a:chExt cx="361700" cy="388475"/>
          </a:xfrm>
        </p:grpSpPr>
        <p:sp>
          <p:nvSpPr>
            <p:cNvPr id="766" name="Google Shape;766;p48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48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48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48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48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48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48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48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4" name="Google Shape;774;p48"/>
          <p:cNvGrpSpPr/>
          <p:nvPr/>
        </p:nvGrpSpPr>
        <p:grpSpPr>
          <a:xfrm>
            <a:off x="927557" y="2088866"/>
            <a:ext cx="320378" cy="320378"/>
            <a:chOff x="1278900" y="2333250"/>
            <a:chExt cx="381175" cy="381175"/>
          </a:xfrm>
        </p:grpSpPr>
        <p:sp>
          <p:nvSpPr>
            <p:cNvPr id="775" name="Google Shape;775;p48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48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48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48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9" name="Google Shape;779;p48"/>
          <p:cNvGrpSpPr/>
          <p:nvPr/>
        </p:nvGrpSpPr>
        <p:grpSpPr>
          <a:xfrm>
            <a:off x="1492520" y="2088866"/>
            <a:ext cx="320399" cy="320378"/>
            <a:chOff x="1951075" y="2333250"/>
            <a:chExt cx="381200" cy="381175"/>
          </a:xfrm>
        </p:grpSpPr>
        <p:sp>
          <p:nvSpPr>
            <p:cNvPr id="780" name="Google Shape;780;p48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48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48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48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4" name="Google Shape;784;p48"/>
          <p:cNvGrpSpPr/>
          <p:nvPr/>
        </p:nvGrpSpPr>
        <p:grpSpPr>
          <a:xfrm>
            <a:off x="2057504" y="2088866"/>
            <a:ext cx="320378" cy="320378"/>
            <a:chOff x="2623275" y="2333250"/>
            <a:chExt cx="381175" cy="381175"/>
          </a:xfrm>
        </p:grpSpPr>
        <p:sp>
          <p:nvSpPr>
            <p:cNvPr id="785" name="Google Shape;785;p48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48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48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48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9" name="Google Shape;789;p48"/>
          <p:cNvGrpSpPr/>
          <p:nvPr/>
        </p:nvGrpSpPr>
        <p:grpSpPr>
          <a:xfrm>
            <a:off x="2697209" y="2033603"/>
            <a:ext cx="170937" cy="426827"/>
            <a:chOff x="3384375" y="2267500"/>
            <a:chExt cx="203375" cy="507825"/>
          </a:xfrm>
        </p:grpSpPr>
        <p:sp>
          <p:nvSpPr>
            <p:cNvPr id="790" name="Google Shape;790;p48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48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2" name="Google Shape;792;p48"/>
          <p:cNvGrpSpPr/>
          <p:nvPr/>
        </p:nvGrpSpPr>
        <p:grpSpPr>
          <a:xfrm>
            <a:off x="3842516" y="2087836"/>
            <a:ext cx="140237" cy="318339"/>
            <a:chOff x="4747025" y="2332025"/>
            <a:chExt cx="166850" cy="378750"/>
          </a:xfrm>
        </p:grpSpPr>
        <p:sp>
          <p:nvSpPr>
            <p:cNvPr id="793" name="Google Shape;793;p48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48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5" name="Google Shape;795;p48"/>
          <p:cNvGrpSpPr/>
          <p:nvPr/>
        </p:nvGrpSpPr>
        <p:grpSpPr>
          <a:xfrm>
            <a:off x="3274990" y="2035641"/>
            <a:ext cx="145343" cy="422729"/>
            <a:chOff x="4071800" y="2269925"/>
            <a:chExt cx="172925" cy="502950"/>
          </a:xfrm>
        </p:grpSpPr>
        <p:sp>
          <p:nvSpPr>
            <p:cNvPr id="796" name="Google Shape;796;p48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48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8" name="Google Shape;798;p48"/>
          <p:cNvSpPr/>
          <p:nvPr/>
        </p:nvSpPr>
        <p:spPr>
          <a:xfrm>
            <a:off x="4317611" y="2080241"/>
            <a:ext cx="320378" cy="337776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9" name="Google Shape;799;p48"/>
          <p:cNvGrpSpPr/>
          <p:nvPr/>
        </p:nvGrpSpPr>
        <p:grpSpPr>
          <a:xfrm>
            <a:off x="4872696" y="2086302"/>
            <a:ext cx="345971" cy="325505"/>
            <a:chOff x="5972700" y="2330200"/>
            <a:chExt cx="411625" cy="387275"/>
          </a:xfrm>
        </p:grpSpPr>
        <p:sp>
          <p:nvSpPr>
            <p:cNvPr id="800" name="Google Shape;800;p48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48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2" name="Google Shape;802;p48"/>
          <p:cNvGrpSpPr/>
          <p:nvPr/>
        </p:nvGrpSpPr>
        <p:grpSpPr>
          <a:xfrm>
            <a:off x="467993" y="2614431"/>
            <a:ext cx="109538" cy="399195"/>
            <a:chOff x="732125" y="2958550"/>
            <a:chExt cx="130325" cy="474950"/>
          </a:xfrm>
        </p:grpSpPr>
        <p:sp>
          <p:nvSpPr>
            <p:cNvPr id="803" name="Google Shape;803;p48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48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48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48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48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48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48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8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1" name="Google Shape;811;p48"/>
          <p:cNvSpPr/>
          <p:nvPr/>
        </p:nvSpPr>
        <p:spPr>
          <a:xfrm>
            <a:off x="1484913" y="2598660"/>
            <a:ext cx="335738" cy="430924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2" name="Google Shape;812;p48"/>
          <p:cNvSpPr/>
          <p:nvPr/>
        </p:nvSpPr>
        <p:spPr>
          <a:xfrm>
            <a:off x="963405" y="2598660"/>
            <a:ext cx="248746" cy="430924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3" name="Google Shape;813;p48"/>
          <p:cNvGrpSpPr/>
          <p:nvPr/>
        </p:nvGrpSpPr>
        <p:grpSpPr>
          <a:xfrm>
            <a:off x="2023737" y="2627227"/>
            <a:ext cx="387933" cy="367467"/>
            <a:chOff x="2583100" y="2973775"/>
            <a:chExt cx="461550" cy="437200"/>
          </a:xfrm>
        </p:grpSpPr>
        <p:sp>
          <p:nvSpPr>
            <p:cNvPr id="814" name="Google Shape;814;p48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48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6" name="Google Shape;816;p48"/>
          <p:cNvSpPr/>
          <p:nvPr/>
        </p:nvSpPr>
        <p:spPr>
          <a:xfrm>
            <a:off x="3734681" y="2636022"/>
            <a:ext cx="356204" cy="356204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7" name="Google Shape;817;p48"/>
          <p:cNvGrpSpPr/>
          <p:nvPr/>
        </p:nvGrpSpPr>
        <p:grpSpPr>
          <a:xfrm>
            <a:off x="4263186" y="2655384"/>
            <a:ext cx="435022" cy="323445"/>
            <a:chOff x="5247525" y="3007275"/>
            <a:chExt cx="517575" cy="384825"/>
          </a:xfrm>
        </p:grpSpPr>
        <p:sp>
          <p:nvSpPr>
            <p:cNvPr id="818" name="Google Shape;818;p48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0" name="Google Shape;820;p48"/>
          <p:cNvGrpSpPr/>
          <p:nvPr/>
        </p:nvGrpSpPr>
        <p:grpSpPr>
          <a:xfrm>
            <a:off x="3174172" y="2636956"/>
            <a:ext cx="342882" cy="350068"/>
            <a:chOff x="3951850" y="2985350"/>
            <a:chExt cx="407950" cy="416500"/>
          </a:xfrm>
        </p:grpSpPr>
        <p:sp>
          <p:nvSpPr>
            <p:cNvPr id="821" name="Google Shape;821;p48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48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48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48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5" name="Google Shape;825;p48"/>
          <p:cNvGrpSpPr/>
          <p:nvPr/>
        </p:nvGrpSpPr>
        <p:grpSpPr>
          <a:xfrm>
            <a:off x="330844" y="3226504"/>
            <a:ext cx="397136" cy="305017"/>
            <a:chOff x="568950" y="3686775"/>
            <a:chExt cx="472500" cy="362900"/>
          </a:xfrm>
        </p:grpSpPr>
        <p:sp>
          <p:nvSpPr>
            <p:cNvPr id="826" name="Google Shape;826;p48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48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9" name="Google Shape;829;p48"/>
          <p:cNvSpPr/>
          <p:nvPr/>
        </p:nvSpPr>
        <p:spPr>
          <a:xfrm>
            <a:off x="4907686" y="2619652"/>
            <a:ext cx="270221" cy="388962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0" name="Google Shape;830;p48"/>
          <p:cNvGrpSpPr/>
          <p:nvPr/>
        </p:nvGrpSpPr>
        <p:grpSpPr>
          <a:xfrm>
            <a:off x="898896" y="3252097"/>
            <a:ext cx="377700" cy="253852"/>
            <a:chOff x="1244800" y="3717225"/>
            <a:chExt cx="449375" cy="302025"/>
          </a:xfrm>
        </p:grpSpPr>
        <p:sp>
          <p:nvSpPr>
            <p:cNvPr id="831" name="Google Shape;831;p48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7" name="Google Shape;837;p48"/>
          <p:cNvGrpSpPr/>
          <p:nvPr/>
        </p:nvGrpSpPr>
        <p:grpSpPr>
          <a:xfrm>
            <a:off x="1468986" y="3232639"/>
            <a:ext cx="367467" cy="287115"/>
            <a:chOff x="1923075" y="3694075"/>
            <a:chExt cx="437200" cy="341600"/>
          </a:xfrm>
        </p:grpSpPr>
        <p:sp>
          <p:nvSpPr>
            <p:cNvPr id="838" name="Google Shape;838;p48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48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48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48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48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48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48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7" name="Google Shape;847;p48"/>
          <p:cNvGrpSpPr/>
          <p:nvPr/>
        </p:nvGrpSpPr>
        <p:grpSpPr>
          <a:xfrm>
            <a:off x="2037542" y="3228038"/>
            <a:ext cx="360301" cy="295814"/>
            <a:chOff x="2599525" y="3688600"/>
            <a:chExt cx="428675" cy="351950"/>
          </a:xfrm>
        </p:grpSpPr>
        <p:sp>
          <p:nvSpPr>
            <p:cNvPr id="848" name="Google Shape;848;p48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48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48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1" name="Google Shape;851;p48"/>
          <p:cNvGrpSpPr/>
          <p:nvPr/>
        </p:nvGrpSpPr>
        <p:grpSpPr>
          <a:xfrm>
            <a:off x="2619925" y="3207571"/>
            <a:ext cx="333700" cy="329077"/>
            <a:chOff x="3292425" y="3664250"/>
            <a:chExt cx="397025" cy="391525"/>
          </a:xfrm>
        </p:grpSpPr>
        <p:sp>
          <p:nvSpPr>
            <p:cNvPr id="852" name="Google Shape;852;p48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48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48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5" name="Google Shape;855;p48"/>
          <p:cNvGrpSpPr/>
          <p:nvPr/>
        </p:nvGrpSpPr>
        <p:grpSpPr>
          <a:xfrm>
            <a:off x="3157782" y="3250038"/>
            <a:ext cx="369526" cy="268183"/>
            <a:chOff x="3932350" y="3714775"/>
            <a:chExt cx="439650" cy="319075"/>
          </a:xfrm>
        </p:grpSpPr>
        <p:sp>
          <p:nvSpPr>
            <p:cNvPr id="856" name="Google Shape;856;p48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48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48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48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48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1" name="Google Shape;861;p48"/>
          <p:cNvGrpSpPr/>
          <p:nvPr/>
        </p:nvGrpSpPr>
        <p:grpSpPr>
          <a:xfrm>
            <a:off x="3722766" y="3250038"/>
            <a:ext cx="369505" cy="268183"/>
            <a:chOff x="4604550" y="3714775"/>
            <a:chExt cx="439625" cy="319075"/>
          </a:xfrm>
        </p:grpSpPr>
        <p:sp>
          <p:nvSpPr>
            <p:cNvPr id="862" name="Google Shape;862;p48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48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4" name="Google Shape;864;p48"/>
          <p:cNvGrpSpPr/>
          <p:nvPr/>
        </p:nvGrpSpPr>
        <p:grpSpPr>
          <a:xfrm>
            <a:off x="4301051" y="3222406"/>
            <a:ext cx="353136" cy="313738"/>
            <a:chOff x="5292575" y="3681900"/>
            <a:chExt cx="420150" cy="373275"/>
          </a:xfrm>
        </p:grpSpPr>
        <p:sp>
          <p:nvSpPr>
            <p:cNvPr id="865" name="Google Shape;865;p48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48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48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48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48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48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48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2" name="Google Shape;872;p48"/>
          <p:cNvGrpSpPr/>
          <p:nvPr/>
        </p:nvGrpSpPr>
        <p:grpSpPr>
          <a:xfrm>
            <a:off x="4846073" y="3182482"/>
            <a:ext cx="393060" cy="393060"/>
            <a:chOff x="5941025" y="3634400"/>
            <a:chExt cx="467650" cy="467650"/>
          </a:xfrm>
        </p:grpSpPr>
        <p:sp>
          <p:nvSpPr>
            <p:cNvPr id="873" name="Google Shape;873;p48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48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48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48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48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48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9" name="Google Shape;879;p48"/>
          <p:cNvGrpSpPr/>
          <p:nvPr/>
        </p:nvGrpSpPr>
        <p:grpSpPr>
          <a:xfrm>
            <a:off x="5436146" y="3207571"/>
            <a:ext cx="342882" cy="342903"/>
            <a:chOff x="6643075" y="3664250"/>
            <a:chExt cx="407950" cy="407975"/>
          </a:xfrm>
        </p:grpSpPr>
        <p:sp>
          <p:nvSpPr>
            <p:cNvPr id="880" name="Google Shape;880;p48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48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2" name="Google Shape;882;p48"/>
          <p:cNvGrpSpPr/>
          <p:nvPr/>
        </p:nvGrpSpPr>
        <p:grpSpPr>
          <a:xfrm>
            <a:off x="336980" y="3758225"/>
            <a:ext cx="371564" cy="371543"/>
            <a:chOff x="576250" y="4319400"/>
            <a:chExt cx="442075" cy="442050"/>
          </a:xfrm>
        </p:grpSpPr>
        <p:sp>
          <p:nvSpPr>
            <p:cNvPr id="883" name="Google Shape;883;p48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48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48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48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7" name="Google Shape;887;p48"/>
          <p:cNvSpPr/>
          <p:nvPr/>
        </p:nvSpPr>
        <p:spPr>
          <a:xfrm>
            <a:off x="886643" y="3830523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8" name="Google Shape;888;p48"/>
          <p:cNvSpPr/>
          <p:nvPr/>
        </p:nvSpPr>
        <p:spPr>
          <a:xfrm>
            <a:off x="3177366" y="3773703"/>
            <a:ext cx="340844" cy="340865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9" name="Google Shape;889;p48"/>
          <p:cNvSpPr/>
          <p:nvPr/>
        </p:nvSpPr>
        <p:spPr>
          <a:xfrm>
            <a:off x="2612361" y="3795199"/>
            <a:ext cx="340844" cy="297873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0" name="Google Shape;890;p48"/>
          <p:cNvSpPr/>
          <p:nvPr/>
        </p:nvSpPr>
        <p:spPr>
          <a:xfrm>
            <a:off x="3740838" y="3772169"/>
            <a:ext cx="343912" cy="343933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1" name="Google Shape;891;p48"/>
          <p:cNvGrpSpPr/>
          <p:nvPr/>
        </p:nvGrpSpPr>
        <p:grpSpPr>
          <a:xfrm>
            <a:off x="4280585" y="3777157"/>
            <a:ext cx="394068" cy="325505"/>
            <a:chOff x="5268225" y="4341925"/>
            <a:chExt cx="468850" cy="387275"/>
          </a:xfrm>
        </p:grpSpPr>
        <p:sp>
          <p:nvSpPr>
            <p:cNvPr id="892" name="Google Shape;892;p48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48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48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48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48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48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48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48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0" name="Google Shape;900;p48"/>
          <p:cNvGrpSpPr/>
          <p:nvPr/>
        </p:nvGrpSpPr>
        <p:grpSpPr>
          <a:xfrm>
            <a:off x="4865531" y="3766924"/>
            <a:ext cx="354145" cy="354145"/>
            <a:chOff x="5964175" y="4329750"/>
            <a:chExt cx="421350" cy="421350"/>
          </a:xfrm>
        </p:grpSpPr>
        <p:sp>
          <p:nvSpPr>
            <p:cNvPr id="901" name="Google Shape;901;p48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48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3" name="Google Shape;903;p48"/>
          <p:cNvGrpSpPr/>
          <p:nvPr/>
        </p:nvGrpSpPr>
        <p:grpSpPr>
          <a:xfrm>
            <a:off x="901439" y="4331908"/>
            <a:ext cx="372594" cy="360301"/>
            <a:chOff x="1247825" y="5001950"/>
            <a:chExt cx="443300" cy="428675"/>
          </a:xfrm>
        </p:grpSpPr>
        <p:sp>
          <p:nvSpPr>
            <p:cNvPr id="904" name="Google Shape;904;p48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48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48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48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48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48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0" name="Google Shape;910;p48"/>
          <p:cNvGrpSpPr/>
          <p:nvPr/>
        </p:nvGrpSpPr>
        <p:grpSpPr>
          <a:xfrm>
            <a:off x="1499685" y="4313985"/>
            <a:ext cx="306068" cy="389992"/>
            <a:chOff x="1959600" y="4980625"/>
            <a:chExt cx="364150" cy="464000"/>
          </a:xfrm>
        </p:grpSpPr>
        <p:sp>
          <p:nvSpPr>
            <p:cNvPr id="911" name="Google Shape;911;p48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48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48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48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48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48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48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8" name="Google Shape;918;p48"/>
          <p:cNvGrpSpPr/>
          <p:nvPr/>
        </p:nvGrpSpPr>
        <p:grpSpPr>
          <a:xfrm>
            <a:off x="2042165" y="4328840"/>
            <a:ext cx="351077" cy="360806"/>
            <a:chOff x="2605025" y="4998300"/>
            <a:chExt cx="417700" cy="429275"/>
          </a:xfrm>
        </p:grpSpPr>
        <p:sp>
          <p:nvSpPr>
            <p:cNvPr id="919" name="Google Shape;919;p48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48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48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2" name="Google Shape;922;p48"/>
          <p:cNvGrpSpPr/>
          <p:nvPr/>
        </p:nvGrpSpPr>
        <p:grpSpPr>
          <a:xfrm>
            <a:off x="2572857" y="4331908"/>
            <a:ext cx="419662" cy="349543"/>
            <a:chOff x="3236425" y="5001950"/>
            <a:chExt cx="499300" cy="415875"/>
          </a:xfrm>
        </p:grpSpPr>
        <p:sp>
          <p:nvSpPr>
            <p:cNvPr id="923" name="Google Shape;923;p48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48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48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48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48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48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9" name="Google Shape;929;p48"/>
          <p:cNvGrpSpPr/>
          <p:nvPr/>
        </p:nvGrpSpPr>
        <p:grpSpPr>
          <a:xfrm>
            <a:off x="3187977" y="4313985"/>
            <a:ext cx="319369" cy="380263"/>
            <a:chOff x="3968275" y="4980625"/>
            <a:chExt cx="379975" cy="452425"/>
          </a:xfrm>
        </p:grpSpPr>
        <p:sp>
          <p:nvSpPr>
            <p:cNvPr id="930" name="Google Shape;930;p48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48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48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3" name="Google Shape;933;p48"/>
          <p:cNvGrpSpPr/>
          <p:nvPr/>
        </p:nvGrpSpPr>
        <p:grpSpPr>
          <a:xfrm>
            <a:off x="4843510" y="4398938"/>
            <a:ext cx="404323" cy="220085"/>
            <a:chOff x="5937975" y="5081700"/>
            <a:chExt cx="481050" cy="261850"/>
          </a:xfrm>
        </p:grpSpPr>
        <p:sp>
          <p:nvSpPr>
            <p:cNvPr id="934" name="Google Shape;934;p48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48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48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7" name="Google Shape;937;p48"/>
          <p:cNvGrpSpPr/>
          <p:nvPr/>
        </p:nvGrpSpPr>
        <p:grpSpPr>
          <a:xfrm>
            <a:off x="5461718" y="4356472"/>
            <a:ext cx="290183" cy="333678"/>
            <a:chOff x="6673500" y="5031175"/>
            <a:chExt cx="345250" cy="397000"/>
          </a:xfrm>
        </p:grpSpPr>
        <p:sp>
          <p:nvSpPr>
            <p:cNvPr id="938" name="Google Shape;938;p48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48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48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48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48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3" name="Google Shape;943;p48"/>
          <p:cNvGrpSpPr/>
          <p:nvPr/>
        </p:nvGrpSpPr>
        <p:grpSpPr>
          <a:xfrm>
            <a:off x="3153705" y="381117"/>
            <a:ext cx="387933" cy="345971"/>
            <a:chOff x="3927500" y="301425"/>
            <a:chExt cx="461550" cy="411625"/>
          </a:xfrm>
        </p:grpSpPr>
        <p:sp>
          <p:nvSpPr>
            <p:cNvPr id="944" name="Google Shape;944;p48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48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48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48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48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48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48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48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48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48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48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48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48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48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48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48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48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48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48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48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48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48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48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48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48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48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48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1" name="Google Shape;971;p48"/>
          <p:cNvGrpSpPr/>
          <p:nvPr/>
        </p:nvGrpSpPr>
        <p:grpSpPr>
          <a:xfrm>
            <a:off x="5441252" y="387778"/>
            <a:ext cx="332670" cy="332670"/>
            <a:chOff x="6649150" y="309350"/>
            <a:chExt cx="395800" cy="395800"/>
          </a:xfrm>
        </p:grpSpPr>
        <p:sp>
          <p:nvSpPr>
            <p:cNvPr id="972" name="Google Shape;972;p48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48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48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48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48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48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48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48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48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48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48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48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48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48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48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48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48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48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48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48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48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48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48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5" name="Google Shape;995;p48"/>
          <p:cNvGrpSpPr/>
          <p:nvPr/>
        </p:nvGrpSpPr>
        <p:grpSpPr>
          <a:xfrm>
            <a:off x="4873705" y="395448"/>
            <a:ext cx="337797" cy="319873"/>
            <a:chOff x="5973900" y="318475"/>
            <a:chExt cx="401900" cy="380575"/>
          </a:xfrm>
        </p:grpSpPr>
        <p:sp>
          <p:nvSpPr>
            <p:cNvPr id="996" name="Google Shape;996;p48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48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48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48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48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48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48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48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48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48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48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48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48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48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0" name="Google Shape;1010;p48"/>
          <p:cNvGrpSpPr/>
          <p:nvPr/>
        </p:nvGrpSpPr>
        <p:grpSpPr>
          <a:xfrm>
            <a:off x="918858" y="908741"/>
            <a:ext cx="342882" cy="418128"/>
            <a:chOff x="1268550" y="929175"/>
            <a:chExt cx="407950" cy="497475"/>
          </a:xfrm>
        </p:grpSpPr>
        <p:sp>
          <p:nvSpPr>
            <p:cNvPr id="1011" name="Google Shape;1011;p48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48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48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4" name="Google Shape;1014;p48"/>
          <p:cNvGrpSpPr/>
          <p:nvPr/>
        </p:nvGrpSpPr>
        <p:grpSpPr>
          <a:xfrm>
            <a:off x="5404922" y="924605"/>
            <a:ext cx="405331" cy="388962"/>
            <a:chOff x="6605925" y="948050"/>
            <a:chExt cx="482250" cy="462775"/>
          </a:xfrm>
        </p:grpSpPr>
        <p:sp>
          <p:nvSpPr>
            <p:cNvPr id="1015" name="Google Shape;1015;p48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48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48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48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48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48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1" name="Google Shape;1021;p48"/>
          <p:cNvGrpSpPr/>
          <p:nvPr/>
        </p:nvGrpSpPr>
        <p:grpSpPr>
          <a:xfrm>
            <a:off x="5499604" y="2076574"/>
            <a:ext cx="215966" cy="342399"/>
            <a:chOff x="6718575" y="2318625"/>
            <a:chExt cx="256950" cy="407375"/>
          </a:xfrm>
        </p:grpSpPr>
        <p:sp>
          <p:nvSpPr>
            <p:cNvPr id="1022" name="Google Shape;1022;p48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48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48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48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48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48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48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48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0" name="Google Shape;1030;p48"/>
          <p:cNvGrpSpPr/>
          <p:nvPr/>
        </p:nvGrpSpPr>
        <p:grpSpPr>
          <a:xfrm>
            <a:off x="2600993" y="2703482"/>
            <a:ext cx="363369" cy="221115"/>
            <a:chOff x="3269900" y="3064500"/>
            <a:chExt cx="432325" cy="263075"/>
          </a:xfrm>
        </p:grpSpPr>
        <p:sp>
          <p:nvSpPr>
            <p:cNvPr id="1031" name="Google Shape;1031;p48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48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48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4" name="Google Shape;1034;p48"/>
          <p:cNvGrpSpPr/>
          <p:nvPr/>
        </p:nvGrpSpPr>
        <p:grpSpPr>
          <a:xfrm>
            <a:off x="5475019" y="2635926"/>
            <a:ext cx="265115" cy="372594"/>
            <a:chOff x="6689325" y="2984125"/>
            <a:chExt cx="315425" cy="443300"/>
          </a:xfrm>
        </p:grpSpPr>
        <p:sp>
          <p:nvSpPr>
            <p:cNvPr id="1035" name="Google Shape;1035;p48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48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48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48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48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0" name="Google Shape;1040;p48"/>
          <p:cNvGrpSpPr/>
          <p:nvPr/>
        </p:nvGrpSpPr>
        <p:grpSpPr>
          <a:xfrm>
            <a:off x="1523745" y="3730594"/>
            <a:ext cx="256416" cy="414535"/>
            <a:chOff x="1988225" y="4286525"/>
            <a:chExt cx="305075" cy="493200"/>
          </a:xfrm>
        </p:grpSpPr>
        <p:sp>
          <p:nvSpPr>
            <p:cNvPr id="1041" name="Google Shape;1041;p48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48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48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48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48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48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48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8" name="Google Shape;1048;p48"/>
          <p:cNvGrpSpPr/>
          <p:nvPr/>
        </p:nvGrpSpPr>
        <p:grpSpPr>
          <a:xfrm>
            <a:off x="2067737" y="3759759"/>
            <a:ext cx="309640" cy="392030"/>
            <a:chOff x="2635450" y="4321225"/>
            <a:chExt cx="368400" cy="466425"/>
          </a:xfrm>
        </p:grpSpPr>
        <p:sp>
          <p:nvSpPr>
            <p:cNvPr id="1049" name="Google Shape;1049;p48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48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48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48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48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48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5" name="Google Shape;1055;p48"/>
          <p:cNvGrpSpPr/>
          <p:nvPr/>
        </p:nvGrpSpPr>
        <p:grpSpPr>
          <a:xfrm>
            <a:off x="5436146" y="3750030"/>
            <a:ext cx="342882" cy="383835"/>
            <a:chOff x="6643075" y="4309650"/>
            <a:chExt cx="407950" cy="456675"/>
          </a:xfrm>
        </p:grpSpPr>
        <p:sp>
          <p:nvSpPr>
            <p:cNvPr id="1056" name="Google Shape;1056;p48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48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48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48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48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48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48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48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48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5" name="Google Shape;1065;p48"/>
          <p:cNvGrpSpPr/>
          <p:nvPr/>
        </p:nvGrpSpPr>
        <p:grpSpPr>
          <a:xfrm>
            <a:off x="4251419" y="4291984"/>
            <a:ext cx="452420" cy="433992"/>
            <a:chOff x="5233525" y="4954450"/>
            <a:chExt cx="538275" cy="516350"/>
          </a:xfrm>
        </p:grpSpPr>
        <p:sp>
          <p:nvSpPr>
            <p:cNvPr id="1066" name="Google Shape;1066;p48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48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48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48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48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48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48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48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48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48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48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7" name="Google Shape;1077;p48"/>
          <p:cNvGrpSpPr/>
          <p:nvPr/>
        </p:nvGrpSpPr>
        <p:grpSpPr>
          <a:xfrm>
            <a:off x="3682338" y="4299654"/>
            <a:ext cx="460615" cy="418653"/>
            <a:chOff x="4556450" y="4963575"/>
            <a:chExt cx="548025" cy="498100"/>
          </a:xfrm>
        </p:grpSpPr>
        <p:sp>
          <p:nvSpPr>
            <p:cNvPr id="1078" name="Google Shape;1078;p48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48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48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48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48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3" name="Google Shape;1083;p48"/>
          <p:cNvGrpSpPr/>
          <p:nvPr/>
        </p:nvGrpSpPr>
        <p:grpSpPr>
          <a:xfrm>
            <a:off x="299620" y="4390239"/>
            <a:ext cx="445255" cy="246182"/>
            <a:chOff x="531800" y="5071350"/>
            <a:chExt cx="529750" cy="292900"/>
          </a:xfrm>
        </p:grpSpPr>
        <p:sp>
          <p:nvSpPr>
            <p:cNvPr id="1084" name="Google Shape;1084;p48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48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48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48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48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48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48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1" name="Google Shape;1091;p48"/>
          <p:cNvGrpSpPr/>
          <p:nvPr/>
        </p:nvGrpSpPr>
        <p:grpSpPr>
          <a:xfrm>
            <a:off x="7132544" y="2140375"/>
            <a:ext cx="433992" cy="422729"/>
            <a:chOff x="5916675" y="927975"/>
            <a:chExt cx="516350" cy="502950"/>
          </a:xfrm>
        </p:grpSpPr>
        <p:sp>
          <p:nvSpPr>
            <p:cNvPr id="1092" name="Google Shape;1092;p4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4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4" name="Google Shape;1094;p48"/>
          <p:cNvGrpSpPr/>
          <p:nvPr/>
        </p:nvGrpSpPr>
        <p:grpSpPr>
          <a:xfrm>
            <a:off x="6248564" y="2846277"/>
            <a:ext cx="1079481" cy="1051467"/>
            <a:chOff x="5916675" y="927975"/>
            <a:chExt cx="516350" cy="502950"/>
          </a:xfrm>
        </p:grpSpPr>
        <p:sp>
          <p:nvSpPr>
            <p:cNvPr id="1095" name="Google Shape;1095;p4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1C23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4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1C23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7" name="Google Shape;1097;p48"/>
          <p:cNvGrpSpPr/>
          <p:nvPr/>
        </p:nvGrpSpPr>
        <p:grpSpPr>
          <a:xfrm>
            <a:off x="6248707" y="2140375"/>
            <a:ext cx="433992" cy="422729"/>
            <a:chOff x="5916675" y="927975"/>
            <a:chExt cx="516350" cy="502950"/>
          </a:xfrm>
        </p:grpSpPr>
        <p:sp>
          <p:nvSpPr>
            <p:cNvPr id="1098" name="Google Shape;1098;p4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4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00" name="Google Shape;1100;p48"/>
          <p:cNvSpPr/>
          <p:nvPr/>
        </p:nvSpPr>
        <p:spPr>
          <a:xfrm>
            <a:off x="7324705" y="2376753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1" name="Google Shape;1101;p48"/>
          <p:cNvSpPr/>
          <p:nvPr/>
        </p:nvSpPr>
        <p:spPr>
          <a:xfrm>
            <a:off x="6440868" y="2376753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2" name="Google Shape;1102;p48"/>
          <p:cNvSpPr/>
          <p:nvPr/>
        </p:nvSpPr>
        <p:spPr>
          <a:xfrm>
            <a:off x="6726403" y="3434290"/>
            <a:ext cx="1000561" cy="565194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6D9EE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3" name="Google Shape;1103;p48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04" name="Google Shape;1104;p48"/>
          <p:cNvSpPr txBox="1"/>
          <p:nvPr>
            <p:ph idx="1" type="body"/>
          </p:nvPr>
        </p:nvSpPr>
        <p:spPr>
          <a:xfrm>
            <a:off x="6248575" y="4223563"/>
            <a:ext cx="2438100" cy="5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Find more icons at </a:t>
            </a:r>
            <a:r>
              <a:rPr lang="en" sz="900" u="sng"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b="1" sz="900"/>
          </a:p>
        </p:txBody>
      </p:sp>
      <p:sp>
        <p:nvSpPr>
          <p:cNvPr id="1105" name="Google Shape;1105;p48"/>
          <p:cNvSpPr txBox="1"/>
          <p:nvPr>
            <p:ph idx="1" type="body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148590" lvl="0" marL="182880" rtl="0" algn="l">
              <a:spcBef>
                <a:spcPts val="0"/>
              </a:spcBef>
              <a:spcAft>
                <a:spcPts val="0"/>
              </a:spcAft>
              <a:buSzPts val="900"/>
              <a:buChar char="▸"/>
            </a:pPr>
            <a:r>
              <a:rPr lang="en" sz="900"/>
              <a:t>Resize them without losing quality.</a:t>
            </a:r>
            <a:endParaRPr sz="900"/>
          </a:p>
          <a:p>
            <a:pPr indent="-148590" lvl="0" marL="182880" rtl="0" algn="l">
              <a:spcBef>
                <a:spcPts val="0"/>
              </a:spcBef>
              <a:spcAft>
                <a:spcPts val="0"/>
              </a:spcAft>
              <a:buSzPts val="900"/>
              <a:buChar char="▸"/>
            </a:pPr>
            <a:r>
              <a:rPr lang="en" sz="900"/>
              <a:t>Change fill color and opacity.</a:t>
            </a:r>
            <a:endParaRPr sz="900"/>
          </a:p>
          <a:p>
            <a:pPr indent="-148590" lvl="0" marL="182880" rtl="0" algn="l">
              <a:spcBef>
                <a:spcPts val="0"/>
              </a:spcBef>
              <a:spcAft>
                <a:spcPts val="0"/>
              </a:spcAft>
              <a:buSzPts val="900"/>
              <a:buChar char="▸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endParaRPr sz="9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09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0" name="Google Shape;1110;p49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1111" name="Google Shape;1111;p49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49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49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49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49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49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7" name="Google Shape;1117;p49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1118" name="Google Shape;1118;p49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49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49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49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2" name="Google Shape;1122;p49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1123" name="Google Shape;1123;p49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49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49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6" name="Google Shape;1126;p49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127" name="Google Shape;1127;p49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49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49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49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49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2" name="Google Shape;1132;p49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133" name="Google Shape;1133;p49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49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49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6" name="Google Shape;1136;p49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137" name="Google Shape;1137;p49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49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49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49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1" name="Google Shape;1141;p49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142" name="Google Shape;1142;p49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49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49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49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49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7" name="Google Shape;1147;p49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148" name="Google Shape;1148;p49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49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49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49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49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49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4" name="Google Shape;1154;p49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155" name="Google Shape;1155;p49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49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7" name="Google Shape;1157;p49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158" name="Google Shape;1158;p49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49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49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1" name="Google Shape;1161;p49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162" name="Google Shape;1162;p49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49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49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49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49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49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8" name="Google Shape;1168;p49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169" name="Google Shape;1169;p49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49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49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49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49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4" name="Google Shape;1174;p49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175" name="Google Shape;1175;p49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49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49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8" name="Google Shape;1178;p49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179" name="Google Shape;1179;p4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180" name="Google Shape;1180;p4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1" name="Google Shape;1181;p4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2" name="Google Shape;1182;p4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3" name="Google Shape;1183;p4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4" name="Google Shape;1184;p4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5" name="Google Shape;1185;p4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6" name="Google Shape;1186;p4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7" name="Google Shape;1187;p4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8" name="Google Shape;1188;p4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9" name="Google Shape;1189;p4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90" name="Google Shape;1190;p49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49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49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49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49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49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6" name="Google Shape;1196;p49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197" name="Google Shape;1197;p49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49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49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49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1" name="Google Shape;1201;p49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202" name="Google Shape;1202;p49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49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49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49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49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7" name="Google Shape;1207;p49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208" name="Google Shape;1208;p49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49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49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49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49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49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4" name="Google Shape;1214;p49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215" name="Google Shape;1215;p49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49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49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49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9" name="Google Shape;1219;p49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220" name="Google Shape;1220;p49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49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49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49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4" name="Google Shape;1224;p49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225" name="Google Shape;1225;p49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49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49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49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49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30" name="Google Shape;1230;p49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231" name="Google Shape;1231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2" name="Google Shape;1232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3" name="Google Shape;1233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4" name="Google Shape;1234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5" name="Google Shape;1235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6" name="Google Shape;1236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7" name="Google Shape;1237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8" name="Google Shape;1238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9" name="Google Shape;1239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0" name="Google Shape;1240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41" name="Google Shape;1241;p49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242" name="Google Shape;1242;p49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49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49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45" name="Google Shape;1245;p49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246" name="Google Shape;1246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7" name="Google Shape;1247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8" name="Google Shape;1248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9" name="Google Shape;1249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5" name="Google Shape;1255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56" name="Google Shape;1256;p49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257" name="Google Shape;1257;p49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49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49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49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61" name="Google Shape;1261;p49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262" name="Google Shape;1262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3" name="Google Shape;1263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4" name="Google Shape;1264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5" name="Google Shape;1265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6" name="Google Shape;1266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7" name="Google Shape;1267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8" name="Google Shape;1268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9" name="Google Shape;1269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0" name="Google Shape;1270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1" name="Google Shape;1271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72" name="Google Shape;1272;p49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273" name="Google Shape;1273;p49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49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49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49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49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49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49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0" name="Google Shape;1280;p49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281" name="Google Shape;1281;p49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49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49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49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5" name="Google Shape;1285;p49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286" name="Google Shape;1286;p49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49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49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49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0" name="Google Shape;1290;p49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291" name="Google Shape;1291;p49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49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49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49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49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6" name="Google Shape;1296;p49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297" name="Google Shape;1297;p49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49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49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49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49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49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3" name="Google Shape;1303;p49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304" name="Google Shape;1304;p49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49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49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7" name="Google Shape;1307;p49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308" name="Google Shape;1308;p49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49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49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49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49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3" name="Google Shape;1313;p49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314" name="Google Shape;1314;p49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49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49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49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49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49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0" name="Google Shape;1320;p49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321" name="Google Shape;1321;p49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49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49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4" name="Google Shape;1324;p49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325" name="Google Shape;1325;p49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49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49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49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9" name="Google Shape;1329;p49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330" name="Google Shape;1330;p49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49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49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49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49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49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6" name="Google Shape;1336;p49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337" name="Google Shape;1337;p49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49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49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49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49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49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49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4" name="Google Shape;1344;p49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345" name="Google Shape;1345;p49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49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49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49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9" name="Google Shape;1349;p49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350" name="Google Shape;1350;p49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49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49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3" name="Google Shape;1353;p49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354" name="Google Shape;1354;p49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49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49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7" name="Google Shape;1357;p49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358" name="Google Shape;1358;p49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49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49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49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2" name="Google Shape;1362;p49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363" name="Google Shape;1363;p49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49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49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49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7" name="Google Shape;1367;p49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368" name="Google Shape;1368;p49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49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49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49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49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3" name="Google Shape;1373;p49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374" name="Google Shape;1374;p49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49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49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49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49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49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0" name="Google Shape;1380;p49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381" name="Google Shape;1381;p49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49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49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49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49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49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49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8" name="Google Shape;1388;p49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389" name="Google Shape;1389;p49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49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49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49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49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49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49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49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49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49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49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49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1" name="Google Shape;1401;p49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402" name="Google Shape;1402;p49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49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49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49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6" name="Google Shape;1406;p49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407" name="Google Shape;1407;p49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49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49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0" name="Google Shape;1410;p49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411" name="Google Shape;1411;p49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49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49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49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49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49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7" name="Google Shape;1417;p49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418" name="Google Shape;1418;p49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49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49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49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49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49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49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49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6" name="Google Shape;1426;p49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427" name="Google Shape;1427;p49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49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49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49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49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49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49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49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49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49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49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49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9" name="Google Shape;1439;p49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440" name="Google Shape;1440;p49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49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49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49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49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49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49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49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49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49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49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49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2" name="Google Shape;1452;p49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453" name="Google Shape;1453;p49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49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49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49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49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49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9" name="Google Shape;1459;p49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49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49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49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49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49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5" name="Google Shape;1465;p49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466" name="Google Shape;1466;p49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49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49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49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49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49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2" name="Google Shape;1472;p49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473" name="Google Shape;1473;p4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4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4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4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4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4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4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4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49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49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49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49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49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49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49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8" name="Google Shape;1488;p49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489" name="Google Shape;1489;p49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49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49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49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3" name="Google Shape;1493;p49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494" name="Google Shape;1494;p49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495" name="Google Shape;1495;p49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6" name="Google Shape;1496;p49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7" name="Google Shape;1497;p49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8" name="Google Shape;1498;p49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499" name="Google Shape;1499;p49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0" name="Google Shape;1500;p49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1" name="Google Shape;1501;p49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02" name="Google Shape;1502;p49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503" name="Google Shape;1503;p49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4" name="Google Shape;1504;p49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5" name="Google Shape;1505;p49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06" name="Google Shape;1506;p49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507" name="Google Shape;1507;p49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8" name="Google Shape;1508;p49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9" name="Google Shape;1509;p49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10" name="Google Shape;1510;p49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511" name="Google Shape;1511;p49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49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49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49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49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49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49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49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9" name="Google Shape;1519;p49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520" name="Google Shape;1520;p49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49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49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49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49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49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49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49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49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9" name="Google Shape;1529;p49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0" name="Google Shape;1530;p49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49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49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49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4" name="Google Shape;1534;p49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5" name="Google Shape;1535;p49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49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7" name="Google Shape;1537;p49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8" name="Google Shape;1538;p49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9" name="Google Shape;1539;p49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0" name="Google Shape;1540;p49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1" name="Google Shape;1541;p49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2" name="Google Shape;1542;p49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3" name="Google Shape;1543;p49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4" name="Google Shape;1544;p49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545" name="Google Shape;1545;p49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546" name="Google Shape;1546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7" name="Google Shape;1547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48" name="Google Shape;1548;p49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549" name="Google Shape;1549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0" name="Google Shape;1550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51" name="Google Shape;1551;p49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552" name="Google Shape;1552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3" name="Google Shape;1553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54" name="Google Shape;1554;p49"/>
          <p:cNvSpPr txBox="1"/>
          <p:nvPr>
            <p:ph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555" name="Google Shape;1555;p49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9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p50"/>
          <p:cNvSpPr txBox="1"/>
          <p:nvPr/>
        </p:nvSpPr>
        <p:spPr>
          <a:xfrm>
            <a:off x="1156650" y="2374250"/>
            <a:ext cx="7079100" cy="19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dk1"/>
                </a:highlight>
                <a:latin typeface="Inria Sans Light"/>
                <a:ea typeface="Inria Sans Light"/>
                <a:cs typeface="Inria Sans Light"/>
                <a:sym typeface="Inria Sans Light"/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dk1"/>
              </a:highlight>
              <a:latin typeface="Inria Sans Light"/>
              <a:ea typeface="Inria Sans Light"/>
              <a:cs typeface="Inria Sans Light"/>
              <a:sym typeface="Inria Sans Light"/>
            </a:endParaRPr>
          </a:p>
        </p:txBody>
      </p:sp>
      <p:sp>
        <p:nvSpPr>
          <p:cNvPr id="1561" name="Google Shape;1561;p50"/>
          <p:cNvSpPr txBox="1"/>
          <p:nvPr/>
        </p:nvSpPr>
        <p:spPr>
          <a:xfrm>
            <a:off x="908188" y="856425"/>
            <a:ext cx="1281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200">
                <a:solidFill>
                  <a:schemeClr val="accent1"/>
                </a:solidFill>
              </a:rPr>
              <a:t>😉</a:t>
            </a:r>
            <a:endParaRPr sz="7200">
              <a:solidFill>
                <a:schemeClr val="accent1"/>
              </a:solidFill>
            </a:endParaRPr>
          </a:p>
        </p:txBody>
      </p:sp>
      <p:sp>
        <p:nvSpPr>
          <p:cNvPr id="1562" name="Google Shape;1562;p50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63" name="Google Shape;1563;p50"/>
          <p:cNvSpPr txBox="1"/>
          <p:nvPr>
            <p:ph idx="1" type="body"/>
          </p:nvPr>
        </p:nvSpPr>
        <p:spPr>
          <a:xfrm>
            <a:off x="2376813" y="856425"/>
            <a:ext cx="58590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You can also use any emoji as an icon!</a:t>
            </a:r>
            <a:br>
              <a:rPr lang="en" sz="1400"/>
            </a:br>
            <a:r>
              <a:rPr lang="en" sz="1400"/>
              <a:t>And of course it resizes without losing quality.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400"/>
              <a:t>How? Follow Google instructions </a:t>
            </a:r>
            <a:r>
              <a:rPr lang="en" sz="1400" u="sng"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67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8" name="Google Shape;1568;p5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9" name="Google Shape;1569;p5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70" name="Google Shape;1570;p51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571" name="Google Shape;1571;p5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572" name="Google Shape;1572;p5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73" name="Google Shape;1573;p5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74" name="Google Shape;1574;p5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575" name="Google Shape;1575;p5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76" name="Google Shape;1576;p5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77" name="Google Shape;1577;p5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578" name="Google Shape;1578;p5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79" name="Google Shape;1579;p5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80" name="Google Shape;1580;p5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581" name="Google Shape;1581;p5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82" name="Google Shape;1582;p5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ctrTitle"/>
          </p:nvPr>
        </p:nvSpPr>
        <p:spPr>
          <a:xfrm>
            <a:off x="855300" y="2004250"/>
            <a:ext cx="7433400" cy="64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</a:t>
            </a:r>
            <a:r>
              <a:rPr lang="en"/>
              <a:t>Transition Headline</a:t>
            </a:r>
            <a:endParaRPr/>
          </a:p>
        </p:txBody>
      </p:sp>
      <p:sp>
        <p:nvSpPr>
          <p:cNvPr id="85" name="Google Shape;85;p16"/>
          <p:cNvSpPr txBox="1"/>
          <p:nvPr>
            <p:ph idx="1" type="subTitle"/>
          </p:nvPr>
        </p:nvSpPr>
        <p:spPr>
          <a:xfrm>
            <a:off x="855300" y="2748052"/>
            <a:ext cx="7433400" cy="39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855300" y="2161800"/>
            <a:ext cx="7433400" cy="81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91" name="Google Shape;91;p17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</a:t>
            </a:r>
            <a:r>
              <a:rPr lang="en"/>
              <a:t>s</a:t>
            </a:r>
            <a:r>
              <a:rPr lang="en"/>
              <a:t>lide </a:t>
            </a:r>
            <a:r>
              <a:rPr lang="en"/>
              <a:t>t</a:t>
            </a:r>
            <a:r>
              <a:rPr lang="en"/>
              <a:t>itle</a:t>
            </a:r>
            <a:endParaRPr/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855300" y="1506347"/>
            <a:ext cx="74334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98" name="Google Shape;98;p18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idx="4294967295" type="ctrTitle"/>
          </p:nvPr>
        </p:nvSpPr>
        <p:spPr>
          <a:xfrm>
            <a:off x="855300" y="1030963"/>
            <a:ext cx="4018200" cy="1638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</a:t>
            </a:r>
            <a:r>
              <a:rPr lang="en" sz="6000"/>
              <a:t>c</a:t>
            </a:r>
            <a:r>
              <a:rPr lang="en" sz="6000"/>
              <a:t>oncept</a:t>
            </a:r>
            <a:endParaRPr sz="6000"/>
          </a:p>
        </p:txBody>
      </p:sp>
      <p:sp>
        <p:nvSpPr>
          <p:cNvPr id="104" name="Google Shape;104;p19"/>
          <p:cNvSpPr txBox="1"/>
          <p:nvPr>
            <p:ph idx="4294967295" type="subTitle"/>
          </p:nvPr>
        </p:nvSpPr>
        <p:spPr>
          <a:xfrm>
            <a:off x="855300" y="2804836"/>
            <a:ext cx="4018200" cy="130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grpSp>
        <p:nvGrpSpPr>
          <p:cNvPr id="105" name="Google Shape;105;p19"/>
          <p:cNvGrpSpPr/>
          <p:nvPr/>
        </p:nvGrpSpPr>
        <p:grpSpPr>
          <a:xfrm>
            <a:off x="5950422" y="956237"/>
            <a:ext cx="2053580" cy="2053583"/>
            <a:chOff x="6643075" y="3664250"/>
            <a:chExt cx="407950" cy="407975"/>
          </a:xfrm>
        </p:grpSpPr>
        <p:sp>
          <p:nvSpPr>
            <p:cNvPr id="106" name="Google Shape;106;p19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9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" name="Google Shape;108;p19"/>
          <p:cNvGrpSpPr/>
          <p:nvPr/>
        </p:nvGrpSpPr>
        <p:grpSpPr>
          <a:xfrm rot="-587507">
            <a:off x="5829663" y="3277344"/>
            <a:ext cx="844284" cy="844273"/>
            <a:chOff x="576250" y="4319400"/>
            <a:chExt cx="442075" cy="442050"/>
          </a:xfrm>
        </p:grpSpPr>
        <p:sp>
          <p:nvSpPr>
            <p:cNvPr id="109" name="Google Shape;109;p19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9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9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9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3" name="Google Shape;113;p19"/>
          <p:cNvSpPr/>
          <p:nvPr/>
        </p:nvSpPr>
        <p:spPr>
          <a:xfrm>
            <a:off x="5459347" y="1430392"/>
            <a:ext cx="321010" cy="306512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9"/>
          <p:cNvSpPr/>
          <p:nvPr/>
        </p:nvSpPr>
        <p:spPr>
          <a:xfrm rot="2697552">
            <a:off x="7574605" y="2999530"/>
            <a:ext cx="487265" cy="46525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9"/>
          <p:cNvSpPr/>
          <p:nvPr/>
        </p:nvSpPr>
        <p:spPr>
          <a:xfrm>
            <a:off x="7960084" y="2733906"/>
            <a:ext cx="195180" cy="186438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9"/>
          <p:cNvSpPr/>
          <p:nvPr/>
        </p:nvSpPr>
        <p:spPr>
          <a:xfrm rot="1280299">
            <a:off x="5236948" y="2354884"/>
            <a:ext cx="195157" cy="186436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9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/>
          <p:nvPr>
            <p:ph idx="1" type="body"/>
          </p:nvPr>
        </p:nvSpPr>
        <p:spPr>
          <a:xfrm>
            <a:off x="855275" y="1506350"/>
            <a:ext cx="3473100" cy="279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23" name="Google Shape;123;p20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</a:t>
            </a:r>
            <a:r>
              <a:rPr lang="en"/>
              <a:t>a</a:t>
            </a:r>
            <a:r>
              <a:rPr lang="en"/>
              <a:t>lso </a:t>
            </a:r>
            <a:r>
              <a:rPr lang="en"/>
              <a:t>s</a:t>
            </a:r>
            <a:r>
              <a:rPr lang="en"/>
              <a:t>plit </a:t>
            </a:r>
            <a:r>
              <a:rPr lang="en"/>
              <a:t>y</a:t>
            </a:r>
            <a:r>
              <a:rPr lang="en"/>
              <a:t>our </a:t>
            </a:r>
            <a:r>
              <a:rPr lang="en"/>
              <a:t>c</a:t>
            </a:r>
            <a:r>
              <a:rPr lang="en"/>
              <a:t>ontent</a:t>
            </a:r>
            <a:endParaRPr/>
          </a:p>
        </p:txBody>
      </p:sp>
      <p:sp>
        <p:nvSpPr>
          <p:cNvPr id="124" name="Google Shape;124;p20"/>
          <p:cNvSpPr txBox="1"/>
          <p:nvPr>
            <p:ph idx="2" type="body"/>
          </p:nvPr>
        </p:nvSpPr>
        <p:spPr>
          <a:xfrm>
            <a:off x="4815599" y="1506350"/>
            <a:ext cx="3473100" cy="279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/>
              <a:t>Is the color of ebony and of outer space. It </a:t>
            </a:r>
            <a:r>
              <a:rPr lang="en"/>
              <a:t>has been the symbolic color of elegance, solemnity and authority.</a:t>
            </a:r>
            <a:endParaRPr/>
          </a:p>
        </p:txBody>
      </p:sp>
      <p:sp>
        <p:nvSpPr>
          <p:cNvPr id="125" name="Google Shape;125;p20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31" name="Google Shape;131;p21"/>
          <p:cNvSpPr txBox="1"/>
          <p:nvPr>
            <p:ph idx="1" type="body"/>
          </p:nvPr>
        </p:nvSpPr>
        <p:spPr>
          <a:xfrm>
            <a:off x="855300" y="1506350"/>
            <a:ext cx="2315700" cy="299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32" name="Google Shape;132;p21"/>
          <p:cNvSpPr txBox="1"/>
          <p:nvPr>
            <p:ph idx="2" type="body"/>
          </p:nvPr>
        </p:nvSpPr>
        <p:spPr>
          <a:xfrm>
            <a:off x="3414199" y="1506350"/>
            <a:ext cx="2315700" cy="299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33" name="Google Shape;133;p21"/>
          <p:cNvSpPr txBox="1"/>
          <p:nvPr>
            <p:ph idx="3" type="body"/>
          </p:nvPr>
        </p:nvSpPr>
        <p:spPr>
          <a:xfrm>
            <a:off x="5973097" y="1506350"/>
            <a:ext cx="2315700" cy="299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drian template">
  <a:themeElements>
    <a:clrScheme name="Custom 347">
      <a:dk1>
        <a:srgbClr val="424650"/>
      </a:dk1>
      <a:lt1>
        <a:srgbClr val="FFFFFF"/>
      </a:lt1>
      <a:dk2>
        <a:srgbClr val="878A96"/>
      </a:dk2>
      <a:lt2>
        <a:srgbClr val="F6F6F5"/>
      </a:lt2>
      <a:accent1>
        <a:srgbClr val="ABB4B8"/>
      </a:accent1>
      <a:accent2>
        <a:srgbClr val="D6DAE0"/>
      </a:accent2>
      <a:accent3>
        <a:srgbClr val="E7ECF0"/>
      </a:accent3>
      <a:accent4>
        <a:srgbClr val="A99282"/>
      </a:accent4>
      <a:accent5>
        <a:srgbClr val="D1B8B0"/>
      </a:accent5>
      <a:accent6>
        <a:srgbClr val="DBCEC4"/>
      </a:accent6>
      <a:hlink>
        <a:srgbClr val="7E87A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