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Zilla Slab SemiBold"/>
      <p:bold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Montserrat Light"/>
      <p:regular r:id="rId50"/>
      <p:bold r:id="rId51"/>
      <p:italic r:id="rId52"/>
      <p:boldItalic r:id="rId53"/>
    </p:embeddedFont>
    <p:embeddedFont>
      <p:font typeface="Zilla Slab"/>
      <p:regular r:id="rId54"/>
      <p:bold r:id="rId55"/>
      <p: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73F7E8-F995-479D-892B-CD62C92A96C7}">
  <a:tblStyle styleId="{2273F7E8-F995-479D-892B-CD62C92A9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E92F7BA-BDBD-48B0-9BF5-368EF4CA3A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ZillaSlab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bold.fntdata"/><Relationship Id="rId50" Type="http://schemas.openxmlformats.org/officeDocument/2006/relationships/font" Target="fonts/MontserratLight-regular.fntdata"/><Relationship Id="rId53" Type="http://schemas.openxmlformats.org/officeDocument/2006/relationships/font" Target="fonts/MontserratLight-boldItalic.fntdata"/><Relationship Id="rId52" Type="http://schemas.openxmlformats.org/officeDocument/2006/relationships/font" Target="fonts/MontserratLight-italic.fntdata"/><Relationship Id="rId11" Type="http://schemas.openxmlformats.org/officeDocument/2006/relationships/slide" Target="slides/slide6.xml"/><Relationship Id="rId55" Type="http://schemas.openxmlformats.org/officeDocument/2006/relationships/font" Target="fonts/ZillaSlab-bold.fntdata"/><Relationship Id="rId10" Type="http://schemas.openxmlformats.org/officeDocument/2006/relationships/slide" Target="slides/slide5.xml"/><Relationship Id="rId54" Type="http://schemas.openxmlformats.org/officeDocument/2006/relationships/font" Target="fonts/ZillaSlab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ZillaSlab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52e5cded88_0_4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52e5cded88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b334961f4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b334961f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b334961f4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b334961f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b334961f4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b334961f4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b334961f44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b334961f4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b334961f4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b334961f4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b334961f44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b334961f4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b334961f44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b334961f4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b334961f44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b334961f44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b334961f44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1" name="Google Shape;1741;gb334961f4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b334961f44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b334961f44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778dfe29a8_6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8" name="Google Shape;2128;g778dfe29a8_6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6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2700000">
            <a:off x="-369787" y="672068"/>
            <a:ext cx="3848499" cy="3848499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79700" y="1991825"/>
            <a:ext cx="6303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176488" y="99025"/>
            <a:ext cx="8884825" cy="4994575"/>
            <a:chOff x="176488" y="99025"/>
            <a:chExt cx="8884825" cy="4994575"/>
          </a:xfrm>
        </p:grpSpPr>
        <p:sp>
          <p:nvSpPr>
            <p:cNvPr id="13" name="Google Shape;13;p2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90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1013" y="2486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75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2700000">
              <a:off x="46911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12338" y="3367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781738" y="484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2">
    <p:bg>
      <p:bgPr>
        <a:solidFill>
          <a:schemeClr val="dk1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3" name="Google Shape;1033;p11"/>
          <p:cNvGrpSpPr/>
          <p:nvPr/>
        </p:nvGrpSpPr>
        <p:grpSpPr>
          <a:xfrm>
            <a:off x="296775" y="99025"/>
            <a:ext cx="8553175" cy="4890425"/>
            <a:chOff x="296775" y="99025"/>
            <a:chExt cx="8553175" cy="4890425"/>
          </a:xfrm>
        </p:grpSpPr>
        <p:sp>
          <p:nvSpPr>
            <p:cNvPr id="1034" name="Google Shape;1034;p11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11"/>
          <p:cNvGrpSpPr/>
          <p:nvPr/>
        </p:nvGrpSpPr>
        <p:grpSpPr>
          <a:xfrm>
            <a:off x="176488" y="123175"/>
            <a:ext cx="8922050" cy="4970425"/>
            <a:chOff x="176488" y="123175"/>
            <a:chExt cx="8922050" cy="4970425"/>
          </a:xfrm>
        </p:grpSpPr>
        <p:sp>
          <p:nvSpPr>
            <p:cNvPr id="1067" name="Google Shape;1067;p11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ubtle">
  <p:cSld name="BLANK_1">
    <p:bg>
      <p:bgPr>
        <a:solidFill>
          <a:schemeClr val="accent1"/>
        </a:solidFill>
      </p:bgPr>
    </p:bg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0" name="Google Shape;1160;p12"/>
          <p:cNvGrpSpPr/>
          <p:nvPr/>
        </p:nvGrpSpPr>
        <p:grpSpPr>
          <a:xfrm>
            <a:off x="176488" y="123175"/>
            <a:ext cx="8922050" cy="4970425"/>
            <a:chOff x="176488" y="123175"/>
            <a:chExt cx="8922050" cy="4970425"/>
          </a:xfrm>
        </p:grpSpPr>
        <p:sp>
          <p:nvSpPr>
            <p:cNvPr id="1161" name="Google Shape;1161;p12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2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2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2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2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2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2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2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2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2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2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2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2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2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2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2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2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2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2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2" name="Google Shape;1252;p12"/>
          <p:cNvGrpSpPr/>
          <p:nvPr/>
        </p:nvGrpSpPr>
        <p:grpSpPr>
          <a:xfrm>
            <a:off x="296775" y="99025"/>
            <a:ext cx="8553175" cy="4890425"/>
            <a:chOff x="296775" y="99025"/>
            <a:chExt cx="8553175" cy="4890425"/>
          </a:xfrm>
        </p:grpSpPr>
        <p:sp>
          <p:nvSpPr>
            <p:cNvPr id="1253" name="Google Shape;1253;p12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4" name="Google Shape;1254;p12"/>
            <p:cNvGrpSpPr/>
            <p:nvPr/>
          </p:nvGrpSpPr>
          <p:grpSpPr>
            <a:xfrm>
              <a:off x="296775" y="99025"/>
              <a:ext cx="8553175" cy="4890425"/>
              <a:chOff x="296775" y="99025"/>
              <a:chExt cx="8553175" cy="4890425"/>
            </a:xfrm>
          </p:grpSpPr>
          <p:sp>
            <p:nvSpPr>
              <p:cNvPr id="1255" name="Google Shape;1255;p12"/>
              <p:cNvSpPr/>
              <p:nvPr/>
            </p:nvSpPr>
            <p:spPr>
              <a:xfrm>
                <a:off x="296775" y="163610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12"/>
              <p:cNvSpPr/>
              <p:nvPr/>
            </p:nvSpPr>
            <p:spPr>
              <a:xfrm>
                <a:off x="316725" y="187225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12"/>
              <p:cNvSpPr/>
              <p:nvPr/>
            </p:nvSpPr>
            <p:spPr>
              <a:xfrm>
                <a:off x="1748600" y="5628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2"/>
              <p:cNvSpPr/>
              <p:nvPr/>
            </p:nvSpPr>
            <p:spPr>
              <a:xfrm>
                <a:off x="3796775" y="3528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12"/>
              <p:cNvSpPr/>
              <p:nvPr/>
            </p:nvSpPr>
            <p:spPr>
              <a:xfrm>
                <a:off x="1561150" y="20734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12"/>
              <p:cNvSpPr/>
              <p:nvPr/>
            </p:nvSpPr>
            <p:spPr>
              <a:xfrm>
                <a:off x="2874300" y="14410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12"/>
              <p:cNvSpPr/>
              <p:nvPr/>
            </p:nvSpPr>
            <p:spPr>
              <a:xfrm>
                <a:off x="3456625" y="17886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12"/>
              <p:cNvSpPr/>
              <p:nvPr/>
            </p:nvSpPr>
            <p:spPr>
              <a:xfrm>
                <a:off x="4486200" y="1379438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12"/>
              <p:cNvSpPr/>
              <p:nvPr/>
            </p:nvSpPr>
            <p:spPr>
              <a:xfrm>
                <a:off x="5491750" y="8207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2"/>
              <p:cNvSpPr/>
              <p:nvPr/>
            </p:nvSpPr>
            <p:spPr>
              <a:xfrm>
                <a:off x="6523725" y="1109513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12"/>
              <p:cNvSpPr/>
              <p:nvPr/>
            </p:nvSpPr>
            <p:spPr>
              <a:xfrm>
                <a:off x="1748588" y="39157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2"/>
              <p:cNvSpPr/>
              <p:nvPr/>
            </p:nvSpPr>
            <p:spPr>
              <a:xfrm>
                <a:off x="550463" y="34009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2"/>
              <p:cNvSpPr/>
              <p:nvPr/>
            </p:nvSpPr>
            <p:spPr>
              <a:xfrm rot="2700000">
                <a:off x="4386320" y="3492096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2"/>
              <p:cNvSpPr/>
              <p:nvPr/>
            </p:nvSpPr>
            <p:spPr>
              <a:xfrm>
                <a:off x="4324888" y="19730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2"/>
              <p:cNvSpPr/>
              <p:nvPr/>
            </p:nvSpPr>
            <p:spPr>
              <a:xfrm>
                <a:off x="5159938" y="35962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2"/>
              <p:cNvSpPr/>
              <p:nvPr/>
            </p:nvSpPr>
            <p:spPr>
              <a:xfrm>
                <a:off x="3544813" y="3638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2"/>
              <p:cNvSpPr/>
              <p:nvPr/>
            </p:nvSpPr>
            <p:spPr>
              <a:xfrm>
                <a:off x="2625313" y="2788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2"/>
              <p:cNvSpPr/>
              <p:nvPr/>
            </p:nvSpPr>
            <p:spPr>
              <a:xfrm>
                <a:off x="5724363" y="22832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2"/>
              <p:cNvSpPr/>
              <p:nvPr/>
            </p:nvSpPr>
            <p:spPr>
              <a:xfrm>
                <a:off x="6353913" y="21950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2"/>
              <p:cNvSpPr/>
              <p:nvPr/>
            </p:nvSpPr>
            <p:spPr>
              <a:xfrm>
                <a:off x="2962488" y="4387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2"/>
              <p:cNvSpPr/>
              <p:nvPr/>
            </p:nvSpPr>
            <p:spPr>
              <a:xfrm>
                <a:off x="6855338" y="2887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2"/>
              <p:cNvSpPr/>
              <p:nvPr/>
            </p:nvSpPr>
            <p:spPr>
              <a:xfrm rot="2700000">
                <a:off x="8491970" y="922321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2"/>
              <p:cNvSpPr/>
              <p:nvPr/>
            </p:nvSpPr>
            <p:spPr>
              <a:xfrm>
                <a:off x="8243225" y="2142900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2"/>
              <p:cNvSpPr/>
              <p:nvPr/>
            </p:nvSpPr>
            <p:spPr>
              <a:xfrm>
                <a:off x="8090825" y="9222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2"/>
              <p:cNvSpPr/>
              <p:nvPr/>
            </p:nvSpPr>
            <p:spPr>
              <a:xfrm>
                <a:off x="7320750" y="1173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2"/>
              <p:cNvSpPr/>
              <p:nvPr/>
            </p:nvSpPr>
            <p:spPr>
              <a:xfrm>
                <a:off x="8243213" y="4347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2"/>
              <p:cNvSpPr/>
              <p:nvPr/>
            </p:nvSpPr>
            <p:spPr>
              <a:xfrm>
                <a:off x="7604538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2"/>
              <p:cNvSpPr/>
              <p:nvPr/>
            </p:nvSpPr>
            <p:spPr>
              <a:xfrm>
                <a:off x="5400850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12"/>
              <p:cNvSpPr/>
              <p:nvPr/>
            </p:nvSpPr>
            <p:spPr>
              <a:xfrm>
                <a:off x="922225" y="4692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12"/>
              <p:cNvSpPr/>
              <p:nvPr/>
            </p:nvSpPr>
            <p:spPr>
              <a:xfrm>
                <a:off x="5491738" y="990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2"/>
              <p:cNvSpPr/>
              <p:nvPr/>
            </p:nvSpPr>
            <p:spPr>
              <a:xfrm>
                <a:off x="6523713" y="4832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231016" y="1283500"/>
            <a:ext cx="2646900" cy="26469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>
            <p:ph type="ctrTitle"/>
          </p:nvPr>
        </p:nvSpPr>
        <p:spPr>
          <a:xfrm>
            <a:off x="2470475" y="2118500"/>
            <a:ext cx="5296800" cy="5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2470475" y="2736725"/>
            <a:ext cx="5296800" cy="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3"/>
          <p:cNvSpPr/>
          <p:nvPr/>
        </p:nvSpPr>
        <p:spPr>
          <a:xfrm>
            <a:off x="1836800" y="4520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748600" y="1231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320550" y="2113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979600" y="5628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484950" y="10855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561400" y="13395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049150" y="10854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64700" y="8502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3082938" y="7459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 rot="2700000">
            <a:off x="2383745" y="1845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796775" y="951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3952800" y="14410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391600" y="820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577600" y="951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 rot="2700000">
            <a:off x="4759370" y="2486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6353925" y="47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5847250" y="4410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935450" y="12189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6468963" y="15719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5312650" y="1486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6876825" y="7325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7320750" y="288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5015950" y="997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 rot="2700000">
            <a:off x="2275195" y="40029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477088" y="40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76488" y="4604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272388" y="4299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7648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3868488" y="47486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2764738" y="35824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406148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3544813" y="4259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5851138" y="38314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7024038" y="1636088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5847238" y="17004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8090813" y="3842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7601525" y="5935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8090825" y="13313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8179025" y="28876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7855350" y="1724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8884925" y="12189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596150" y="1740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 rot="2700000">
            <a:off x="8491957" y="32967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7059813" y="443595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7024038" y="50054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6045013" y="4556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7024038" y="37271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8973113" y="40429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8781738" y="47648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6652163" y="4299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7767138" y="4917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4189763" y="41071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8368663" y="26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4744300" y="4127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5159950" y="4604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4486200" y="46686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379363" y="47970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3331463" y="47568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5694850" y="4885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620273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8625475" y="2526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3011863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 rot="2700000">
            <a:off x="823945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7855338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2250" y="15318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316725" y="1872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1748600" y="56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3796775" y="35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74300" y="14410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456625" y="17886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4486200" y="1379438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5491750" y="8207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6523725" y="1109513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1748588" y="3991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550463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 rot="2700000">
            <a:off x="4386320" y="34920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5159938" y="35962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3544813" y="3638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962488" y="4387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 rot="2700000">
            <a:off x="8491970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8243225" y="21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8090825" y="9222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320750" y="11736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8243213" y="4347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7604538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5400850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922225" y="4692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91738" y="990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6523713" y="4832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4"/>
          <p:cNvGrpSpPr/>
          <p:nvPr/>
        </p:nvGrpSpPr>
        <p:grpSpPr>
          <a:xfrm>
            <a:off x="176488" y="123164"/>
            <a:ext cx="8922050" cy="4986586"/>
            <a:chOff x="176488" y="123164"/>
            <a:chExt cx="8922050" cy="4986586"/>
          </a:xfrm>
        </p:grpSpPr>
        <p:sp>
          <p:nvSpPr>
            <p:cNvPr id="201" name="Google Shape;201;p4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082938" y="898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9731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2700000">
              <a:off x="5253770" y="1845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876825" y="580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563613" y="5021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2700000">
              <a:off x="7128357" y="2596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1764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2884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2526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2526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 rot="2700000">
              <a:off x="18687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4656088" y="2113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809850" y="15973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4"/>
          <p:cNvSpPr/>
          <p:nvPr/>
        </p:nvSpPr>
        <p:spPr>
          <a:xfrm>
            <a:off x="2391150" y="779400"/>
            <a:ext cx="4361700" cy="43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"/>
          <p:cNvSpPr txBox="1"/>
          <p:nvPr>
            <p:ph idx="1" type="body"/>
          </p:nvPr>
        </p:nvSpPr>
        <p:spPr>
          <a:xfrm>
            <a:off x="2671000" y="1299400"/>
            <a:ext cx="3802200" cy="350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  <a:defRPr sz="2400">
                <a:solidFill>
                  <a:schemeClr val="dk1"/>
                </a:solidFill>
              </a:defRPr>
            </a:lvl1pPr>
            <a:lvl2pPr indent="-3810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⊙"/>
              <a:defRPr sz="2400">
                <a:solidFill>
                  <a:schemeClr val="dk1"/>
                </a:solidFill>
              </a:defRPr>
            </a:lvl2pPr>
            <a:lvl3pPr indent="-3810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810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indent="-3810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indent="-3810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indent="-3810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indent="-3810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indent="-381000" lvl="8" marL="411480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4"/>
          <p:cNvSpPr/>
          <p:nvPr/>
        </p:nvSpPr>
        <p:spPr>
          <a:xfrm rot="2700000">
            <a:off x="4112944" y="318474"/>
            <a:ext cx="918107" cy="918107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5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327" name="Google Shape;327;p5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5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2" name="Google Shape;452;p5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⦿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⊙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3" name="Google Shape;453;p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5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6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457" name="Google Shape;457;p6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6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2" name="Google Shape;582;p6"/>
          <p:cNvSpPr txBox="1"/>
          <p:nvPr>
            <p:ph idx="1" type="body"/>
          </p:nvPr>
        </p:nvSpPr>
        <p:spPr>
          <a:xfrm>
            <a:off x="784600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⦿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3" name="Google Shape;583;p6"/>
          <p:cNvSpPr txBox="1"/>
          <p:nvPr>
            <p:ph idx="2" type="body"/>
          </p:nvPr>
        </p:nvSpPr>
        <p:spPr>
          <a:xfrm>
            <a:off x="3950997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⦿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4" name="Google Shape;584;p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5" name="Google Shape;585;p6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7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588" name="Google Shape;588;p7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7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7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13" name="Google Shape;713;p7"/>
          <p:cNvSpPr txBox="1"/>
          <p:nvPr>
            <p:ph idx="1" type="body"/>
          </p:nvPr>
        </p:nvSpPr>
        <p:spPr>
          <a:xfrm>
            <a:off x="784600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4" name="Google Shape;714;p7"/>
          <p:cNvSpPr txBox="1"/>
          <p:nvPr>
            <p:ph idx="2" type="body"/>
          </p:nvPr>
        </p:nvSpPr>
        <p:spPr>
          <a:xfrm>
            <a:off x="28756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5" name="Google Shape;715;p7"/>
          <p:cNvSpPr txBox="1"/>
          <p:nvPr>
            <p:ph idx="3" type="body"/>
          </p:nvPr>
        </p:nvSpPr>
        <p:spPr>
          <a:xfrm>
            <a:off x="49667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6" name="Google Shape;716;p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7" name="Google Shape;717;p7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8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720" name="Google Shape;720;p8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8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8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5" name="Google Shape;845;p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6" name="Google Shape;846;p8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"/>
          <p:cNvSpPr txBox="1"/>
          <p:nvPr>
            <p:ph idx="1" type="body"/>
          </p:nvPr>
        </p:nvSpPr>
        <p:spPr>
          <a:xfrm>
            <a:off x="2031750" y="4406300"/>
            <a:ext cx="50805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49" name="Google Shape;849;p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0" name="Google Shape;850;p9"/>
          <p:cNvSpPr/>
          <p:nvPr/>
        </p:nvSpPr>
        <p:spPr>
          <a:xfrm>
            <a:off x="296775" y="163610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9"/>
          <p:cNvSpPr/>
          <p:nvPr/>
        </p:nvSpPr>
        <p:spPr>
          <a:xfrm rot="2700000">
            <a:off x="682970" y="196927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9"/>
          <p:cNvSpPr/>
          <p:nvPr/>
        </p:nvSpPr>
        <p:spPr>
          <a:xfrm>
            <a:off x="316725" y="1872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9"/>
          <p:cNvSpPr/>
          <p:nvPr/>
        </p:nvSpPr>
        <p:spPr>
          <a:xfrm>
            <a:off x="1836800" y="45202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9"/>
          <p:cNvSpPr/>
          <p:nvPr/>
        </p:nvSpPr>
        <p:spPr>
          <a:xfrm>
            <a:off x="1748600" y="1231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9"/>
          <p:cNvSpPr/>
          <p:nvPr/>
        </p:nvSpPr>
        <p:spPr>
          <a:xfrm>
            <a:off x="1320550" y="2113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9"/>
          <p:cNvSpPr/>
          <p:nvPr/>
        </p:nvSpPr>
        <p:spPr>
          <a:xfrm>
            <a:off x="979600" y="5628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9"/>
          <p:cNvSpPr/>
          <p:nvPr/>
        </p:nvSpPr>
        <p:spPr>
          <a:xfrm>
            <a:off x="561400" y="13395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9"/>
          <p:cNvSpPr/>
          <p:nvPr/>
        </p:nvSpPr>
        <p:spPr>
          <a:xfrm>
            <a:off x="1748600" y="56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9"/>
          <p:cNvSpPr/>
          <p:nvPr/>
        </p:nvSpPr>
        <p:spPr>
          <a:xfrm>
            <a:off x="1184200" y="17004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9"/>
          <p:cNvSpPr/>
          <p:nvPr/>
        </p:nvSpPr>
        <p:spPr>
          <a:xfrm>
            <a:off x="264700" y="8502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9"/>
          <p:cNvSpPr/>
          <p:nvPr/>
        </p:nvSpPr>
        <p:spPr>
          <a:xfrm rot="2700000">
            <a:off x="2383745" y="1845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9"/>
          <p:cNvSpPr/>
          <p:nvPr/>
        </p:nvSpPr>
        <p:spPr>
          <a:xfrm>
            <a:off x="3796775" y="35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9"/>
          <p:cNvSpPr/>
          <p:nvPr/>
        </p:nvSpPr>
        <p:spPr>
          <a:xfrm rot="2700000">
            <a:off x="4759370" y="2486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9"/>
          <p:cNvSpPr/>
          <p:nvPr/>
        </p:nvSpPr>
        <p:spPr>
          <a:xfrm>
            <a:off x="6499700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9"/>
          <p:cNvSpPr/>
          <p:nvPr/>
        </p:nvSpPr>
        <p:spPr>
          <a:xfrm>
            <a:off x="5847250" y="4410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9"/>
          <p:cNvSpPr/>
          <p:nvPr/>
        </p:nvSpPr>
        <p:spPr>
          <a:xfrm>
            <a:off x="6876825" y="7325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9"/>
          <p:cNvSpPr/>
          <p:nvPr/>
        </p:nvSpPr>
        <p:spPr>
          <a:xfrm>
            <a:off x="7320750" y="2887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9"/>
          <p:cNvSpPr/>
          <p:nvPr/>
        </p:nvSpPr>
        <p:spPr>
          <a:xfrm>
            <a:off x="682900" y="28073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9"/>
          <p:cNvSpPr/>
          <p:nvPr/>
        </p:nvSpPr>
        <p:spPr>
          <a:xfrm>
            <a:off x="477088" y="40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9"/>
          <p:cNvSpPr/>
          <p:nvPr/>
        </p:nvSpPr>
        <p:spPr>
          <a:xfrm>
            <a:off x="1173263" y="33286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9"/>
          <p:cNvSpPr/>
          <p:nvPr/>
        </p:nvSpPr>
        <p:spPr>
          <a:xfrm>
            <a:off x="176488" y="46045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9"/>
          <p:cNvSpPr/>
          <p:nvPr/>
        </p:nvSpPr>
        <p:spPr>
          <a:xfrm>
            <a:off x="1272388" y="42997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9"/>
          <p:cNvSpPr/>
          <p:nvPr/>
        </p:nvSpPr>
        <p:spPr>
          <a:xfrm>
            <a:off x="550463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9"/>
          <p:cNvSpPr/>
          <p:nvPr/>
        </p:nvSpPr>
        <p:spPr>
          <a:xfrm>
            <a:off x="401013" y="23339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9"/>
          <p:cNvSpPr/>
          <p:nvPr/>
        </p:nvSpPr>
        <p:spPr>
          <a:xfrm>
            <a:off x="1173263" y="37618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9"/>
          <p:cNvSpPr/>
          <p:nvPr/>
        </p:nvSpPr>
        <p:spPr>
          <a:xfrm>
            <a:off x="253763" y="29116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9"/>
          <p:cNvSpPr/>
          <p:nvPr/>
        </p:nvSpPr>
        <p:spPr>
          <a:xfrm>
            <a:off x="8090813" y="3842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9"/>
          <p:cNvSpPr/>
          <p:nvPr/>
        </p:nvSpPr>
        <p:spPr>
          <a:xfrm>
            <a:off x="7601525" y="5935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9"/>
          <p:cNvSpPr/>
          <p:nvPr/>
        </p:nvSpPr>
        <p:spPr>
          <a:xfrm rot="2700000">
            <a:off x="8491970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9"/>
          <p:cNvSpPr/>
          <p:nvPr/>
        </p:nvSpPr>
        <p:spPr>
          <a:xfrm>
            <a:off x="8243225" y="21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9"/>
          <p:cNvSpPr/>
          <p:nvPr/>
        </p:nvSpPr>
        <p:spPr>
          <a:xfrm>
            <a:off x="8090825" y="13313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9"/>
          <p:cNvSpPr/>
          <p:nvPr/>
        </p:nvSpPr>
        <p:spPr>
          <a:xfrm>
            <a:off x="8179025" y="28876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9"/>
          <p:cNvSpPr/>
          <p:nvPr/>
        </p:nvSpPr>
        <p:spPr>
          <a:xfrm>
            <a:off x="8090825" y="9222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9"/>
          <p:cNvSpPr/>
          <p:nvPr/>
        </p:nvSpPr>
        <p:spPr>
          <a:xfrm>
            <a:off x="7855350" y="1724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9"/>
          <p:cNvSpPr/>
          <p:nvPr/>
        </p:nvSpPr>
        <p:spPr>
          <a:xfrm>
            <a:off x="8884925" y="12189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9"/>
          <p:cNvSpPr/>
          <p:nvPr/>
        </p:nvSpPr>
        <p:spPr>
          <a:xfrm>
            <a:off x="8596150" y="1740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9"/>
          <p:cNvSpPr/>
          <p:nvPr/>
        </p:nvSpPr>
        <p:spPr>
          <a:xfrm>
            <a:off x="8243213" y="4347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9"/>
          <p:cNvSpPr/>
          <p:nvPr/>
        </p:nvSpPr>
        <p:spPr>
          <a:xfrm rot="2700000">
            <a:off x="8491957" y="32967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9"/>
          <p:cNvSpPr/>
          <p:nvPr/>
        </p:nvSpPr>
        <p:spPr>
          <a:xfrm>
            <a:off x="7136013" y="4435950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9"/>
          <p:cNvSpPr/>
          <p:nvPr/>
        </p:nvSpPr>
        <p:spPr>
          <a:xfrm>
            <a:off x="7024038" y="50054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9"/>
          <p:cNvSpPr/>
          <p:nvPr/>
        </p:nvSpPr>
        <p:spPr>
          <a:xfrm>
            <a:off x="7855338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9"/>
          <p:cNvSpPr/>
          <p:nvPr/>
        </p:nvSpPr>
        <p:spPr>
          <a:xfrm>
            <a:off x="8973113" y="40429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9"/>
          <p:cNvSpPr/>
          <p:nvPr/>
        </p:nvSpPr>
        <p:spPr>
          <a:xfrm>
            <a:off x="9010338" y="49172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9"/>
          <p:cNvSpPr/>
          <p:nvPr/>
        </p:nvSpPr>
        <p:spPr>
          <a:xfrm>
            <a:off x="6652163" y="42997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9"/>
          <p:cNvSpPr/>
          <p:nvPr/>
        </p:nvSpPr>
        <p:spPr>
          <a:xfrm>
            <a:off x="7767138" y="49172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7604538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8368663" y="26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922225" y="4692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9"/>
          <p:cNvSpPr/>
          <p:nvPr/>
        </p:nvSpPr>
        <p:spPr>
          <a:xfrm>
            <a:off x="5491738" y="990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9"/>
          <p:cNvSpPr/>
          <p:nvPr/>
        </p:nvSpPr>
        <p:spPr>
          <a:xfrm>
            <a:off x="2379363" y="47970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9"/>
          <p:cNvSpPr/>
          <p:nvPr/>
        </p:nvSpPr>
        <p:spPr>
          <a:xfrm>
            <a:off x="6523713" y="4832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9"/>
          <p:cNvSpPr/>
          <p:nvPr/>
        </p:nvSpPr>
        <p:spPr>
          <a:xfrm>
            <a:off x="8625475" y="2526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9"/>
          <p:cNvSpPr/>
          <p:nvPr/>
        </p:nvSpPr>
        <p:spPr>
          <a:xfrm>
            <a:off x="3011863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9"/>
          <p:cNvSpPr/>
          <p:nvPr/>
        </p:nvSpPr>
        <p:spPr>
          <a:xfrm rot="2700000">
            <a:off x="823945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07" name="Google Shape;907;p10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908" name="Google Shape;908;p10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0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0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⦿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⊙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29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429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○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429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429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○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429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17">
          <p15:clr>
            <a:srgbClr val="EA4335"/>
          </p15:clr>
        </p15:guide>
        <p15:guide id="2" pos="383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zilla-slab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"/>
          <p:cNvSpPr txBox="1"/>
          <p:nvPr>
            <p:ph type="ctrTitle"/>
          </p:nvPr>
        </p:nvSpPr>
        <p:spPr>
          <a:xfrm>
            <a:off x="779700" y="1991825"/>
            <a:ext cx="6303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22"/>
          <p:cNvSpPr txBox="1"/>
          <p:nvPr>
            <p:ph type="title"/>
          </p:nvPr>
        </p:nvSpPr>
        <p:spPr>
          <a:xfrm>
            <a:off x="779700" y="1156400"/>
            <a:ext cx="3097800" cy="3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73" name="Google Shape;1373;p22"/>
          <p:cNvSpPr txBox="1"/>
          <p:nvPr>
            <p:ph idx="1" type="body"/>
          </p:nvPr>
        </p:nvSpPr>
        <p:spPr>
          <a:xfrm>
            <a:off x="779700" y="1991824"/>
            <a:ext cx="3097800" cy="204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74" name="Google Shape;1374;p22"/>
          <p:cNvPicPr preferRelativeResize="0"/>
          <p:nvPr/>
        </p:nvPicPr>
        <p:blipFill rotWithShape="1">
          <a:blip r:embed="rId3">
            <a:alphaModFix/>
          </a:blip>
          <a:srcRect b="0" l="16750" r="16750" t="0"/>
          <a:stretch/>
        </p:blipFill>
        <p:spPr>
          <a:xfrm>
            <a:off x="4182150" y="939124"/>
            <a:ext cx="3246525" cy="3246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2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23"/>
          <p:cNvSpPr txBox="1"/>
          <p:nvPr>
            <p:ph idx="4294967295" type="title"/>
          </p:nvPr>
        </p:nvSpPr>
        <p:spPr>
          <a:xfrm>
            <a:off x="2194950" y="4515300"/>
            <a:ext cx="4754100" cy="3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1" name="Google Shape;1381;p23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4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87" name="Google Shape;1387;p2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8" name="Google Shape;1388;p24"/>
          <p:cNvSpPr/>
          <p:nvPr/>
        </p:nvSpPr>
        <p:spPr>
          <a:xfrm>
            <a:off x="3197878" y="1890175"/>
            <a:ext cx="1422000" cy="409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89" name="Google Shape;1389;p24"/>
          <p:cNvSpPr/>
          <p:nvPr/>
        </p:nvSpPr>
        <p:spPr>
          <a:xfrm>
            <a:off x="4834591" y="2721984"/>
            <a:ext cx="1422000" cy="409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0" name="Google Shape;1390;p24"/>
          <p:cNvSpPr/>
          <p:nvPr/>
        </p:nvSpPr>
        <p:spPr>
          <a:xfrm>
            <a:off x="1561166" y="2721984"/>
            <a:ext cx="1422000" cy="409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1" name="Google Shape;1391;p24"/>
          <p:cNvSpPr/>
          <p:nvPr/>
        </p:nvSpPr>
        <p:spPr>
          <a:xfrm>
            <a:off x="779700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2" name="Google Shape;1392;p24"/>
          <p:cNvSpPr/>
          <p:nvPr/>
        </p:nvSpPr>
        <p:spPr>
          <a:xfrm>
            <a:off x="2342631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3" name="Google Shape;1393;p24"/>
          <p:cNvSpPr/>
          <p:nvPr/>
        </p:nvSpPr>
        <p:spPr>
          <a:xfrm>
            <a:off x="4053132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94" name="Google Shape;1394;p24"/>
          <p:cNvSpPr/>
          <p:nvPr/>
        </p:nvSpPr>
        <p:spPr>
          <a:xfrm>
            <a:off x="5616063" y="3553792"/>
            <a:ext cx="1422000" cy="409200"/>
          </a:xfrm>
          <a:prstGeom prst="roundRect">
            <a:avLst>
              <a:gd fmla="val 50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</a:t>
            </a:r>
            <a:endParaRPr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395" name="Google Shape;1395;p24"/>
          <p:cNvCxnSpPr>
            <a:stCxn id="1388" idx="2"/>
            <a:endCxn id="1389" idx="0"/>
          </p:cNvCxnSpPr>
          <p:nvPr/>
        </p:nvCxnSpPr>
        <p:spPr>
          <a:xfrm flipH="1" rot="-5400000">
            <a:off x="4515928" y="1692325"/>
            <a:ext cx="422700" cy="163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6" name="Google Shape;1396;p24"/>
          <p:cNvCxnSpPr>
            <a:stCxn id="1390" idx="0"/>
            <a:endCxn id="1388" idx="2"/>
          </p:cNvCxnSpPr>
          <p:nvPr/>
        </p:nvCxnSpPr>
        <p:spPr>
          <a:xfrm rot="-5400000">
            <a:off x="2879216" y="1692234"/>
            <a:ext cx="422700" cy="1636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7" name="Google Shape;1397;p24"/>
          <p:cNvCxnSpPr>
            <a:stCxn id="1390" idx="2"/>
            <a:endCxn id="1392" idx="0"/>
          </p:cNvCxnSpPr>
          <p:nvPr/>
        </p:nvCxnSpPr>
        <p:spPr>
          <a:xfrm flipH="1" rot="-5400000">
            <a:off x="2451566" y="2951784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8" name="Google Shape;1398;p24"/>
          <p:cNvCxnSpPr>
            <a:stCxn id="1391" idx="0"/>
            <a:endCxn id="1390" idx="2"/>
          </p:cNvCxnSpPr>
          <p:nvPr/>
        </p:nvCxnSpPr>
        <p:spPr>
          <a:xfrm rot="-5400000">
            <a:off x="1670100" y="2951692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9" name="Google Shape;1399;p24"/>
          <p:cNvCxnSpPr>
            <a:stCxn id="1389" idx="2"/>
            <a:endCxn id="1394" idx="0"/>
          </p:cNvCxnSpPr>
          <p:nvPr/>
        </p:nvCxnSpPr>
        <p:spPr>
          <a:xfrm flipH="1" rot="-5400000">
            <a:off x="5724991" y="2951784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0" name="Google Shape;1400;p24"/>
          <p:cNvCxnSpPr>
            <a:stCxn id="1393" idx="0"/>
            <a:endCxn id="1389" idx="2"/>
          </p:cNvCxnSpPr>
          <p:nvPr/>
        </p:nvCxnSpPr>
        <p:spPr>
          <a:xfrm rot="-5400000">
            <a:off x="4943532" y="2951692"/>
            <a:ext cx="422700" cy="78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5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06" name="Google Shape;1406;p25"/>
          <p:cNvGraphicFramePr/>
          <p:nvPr/>
        </p:nvGraphicFramePr>
        <p:xfrm>
          <a:off x="779700" y="18480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{2273F7E8-F995-479D-892B-CD62C92A96C7}</a:tableStyleId>
              </a:tblPr>
              <a:tblGrid>
                <a:gridCol w="1579400"/>
                <a:gridCol w="1579400"/>
                <a:gridCol w="1579400"/>
                <a:gridCol w="157940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1B6C">
                        <a:alpha val="1006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07" name="Google Shape;1407;p2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26"/>
          <p:cNvSpPr txBox="1"/>
          <p:nvPr>
            <p:ph idx="4294967295" type="title"/>
          </p:nvPr>
        </p:nvSpPr>
        <p:spPr>
          <a:xfrm>
            <a:off x="701725" y="511375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414" name="Google Shape;1414;p26"/>
          <p:cNvSpPr/>
          <p:nvPr/>
        </p:nvSpPr>
        <p:spPr>
          <a:xfrm>
            <a:off x="1978762" y="1892523"/>
            <a:ext cx="697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office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15" name="Google Shape;1415;p2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6" name="Google Shape;1416;p26"/>
          <p:cNvSpPr txBox="1"/>
          <p:nvPr>
            <p:ph idx="4294967295" type="body"/>
          </p:nvPr>
        </p:nvSpPr>
        <p:spPr>
          <a:xfrm>
            <a:off x="740703" y="4622298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417" name="Google Shape;1417;p26"/>
          <p:cNvSpPr/>
          <p:nvPr/>
        </p:nvSpPr>
        <p:spPr>
          <a:xfrm>
            <a:off x="1112875" y="21407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26"/>
          <p:cNvSpPr/>
          <p:nvPr/>
        </p:nvSpPr>
        <p:spPr>
          <a:xfrm>
            <a:off x="2881425" y="3682425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26"/>
          <p:cNvSpPr/>
          <p:nvPr/>
        </p:nvSpPr>
        <p:spPr>
          <a:xfrm>
            <a:off x="3841900" y="193515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26"/>
          <p:cNvSpPr/>
          <p:nvPr/>
        </p:nvSpPr>
        <p:spPr>
          <a:xfrm>
            <a:off x="4589725" y="40652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26"/>
          <p:cNvSpPr/>
          <p:nvPr/>
        </p:nvSpPr>
        <p:spPr>
          <a:xfrm>
            <a:off x="6698500" y="24513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26"/>
          <p:cNvSpPr/>
          <p:nvPr/>
        </p:nvSpPr>
        <p:spPr>
          <a:xfrm>
            <a:off x="7354175" y="4122900"/>
            <a:ext cx="240900" cy="2409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highlight>
                  <a:schemeClr val="accent1"/>
                </a:highlight>
              </a:rPr>
              <a:t>89,526,124</a:t>
            </a:r>
            <a:endParaRPr sz="96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1428" name="Google Shape;1428;p27"/>
          <p:cNvSpPr txBox="1"/>
          <p:nvPr>
            <p:ph idx="4294967295" type="subTitle"/>
          </p:nvPr>
        </p:nvSpPr>
        <p:spPr>
          <a:xfrm>
            <a:off x="685800" y="2840051"/>
            <a:ext cx="7772400" cy="43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highlight>
                  <a:schemeClr val="accent1"/>
                </a:highlight>
              </a:rPr>
              <a:t>Whoa! That’s a big number, aren’t you proud?</a:t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1429" name="Google Shape;1429;p2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28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89,526,124$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435" name="Google Shape;1435;p28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That’s a lot of money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36" name="Google Shape;1436;p28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100%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437" name="Google Shape;1437;p28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Total success!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38" name="Google Shape;1438;p28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185,244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439" name="Google Shape;1439;p28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And a lot of users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40" name="Google Shape;1440;p2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9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446" name="Google Shape;1446;p2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7" name="Google Shape;1447;p29"/>
          <p:cNvGrpSpPr/>
          <p:nvPr/>
        </p:nvGrpSpPr>
        <p:grpSpPr>
          <a:xfrm>
            <a:off x="465686" y="1627525"/>
            <a:ext cx="2726286" cy="2547000"/>
            <a:chOff x="1293736" y="1258050"/>
            <a:chExt cx="2726286" cy="2547000"/>
          </a:xfrm>
        </p:grpSpPr>
        <p:sp>
          <p:nvSpPr>
            <p:cNvPr id="1448" name="Google Shape;1448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b="1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0" name="Google Shape;1450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1451" name="Google Shape;1451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52" name="Google Shape;1452;p29"/>
          <p:cNvGrpSpPr/>
          <p:nvPr/>
        </p:nvGrpSpPr>
        <p:grpSpPr>
          <a:xfrm>
            <a:off x="2375908" y="1627525"/>
            <a:ext cx="2726286" cy="2547000"/>
            <a:chOff x="3203958" y="1258050"/>
            <a:chExt cx="2726286" cy="2547000"/>
          </a:xfrm>
        </p:grpSpPr>
        <p:sp>
          <p:nvSpPr>
            <p:cNvPr id="1453" name="Google Shape;1453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b="1" sz="1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5" name="Google Shape;1455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1456" name="Google Shape;1456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57" name="Google Shape;1457;p29"/>
          <p:cNvGrpSpPr/>
          <p:nvPr/>
        </p:nvGrpSpPr>
        <p:grpSpPr>
          <a:xfrm>
            <a:off x="4295927" y="1627525"/>
            <a:ext cx="2726286" cy="2547000"/>
            <a:chOff x="5123977" y="1258050"/>
            <a:chExt cx="2726286" cy="2547000"/>
          </a:xfrm>
        </p:grpSpPr>
        <p:sp>
          <p:nvSpPr>
            <p:cNvPr id="1458" name="Google Shape;1458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1" sz="12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0" name="Google Shape;1460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1461" name="Google Shape;1461;p29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tempor. </a:t>
              </a:r>
              <a:endParaRPr b="1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0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467" name="Google Shape;1467;p30"/>
          <p:cNvSpPr txBox="1"/>
          <p:nvPr>
            <p:ph idx="1" type="body"/>
          </p:nvPr>
        </p:nvSpPr>
        <p:spPr>
          <a:xfrm>
            <a:off x="784600" y="16161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1468" name="Google Shape;1468;p30"/>
          <p:cNvSpPr txBox="1"/>
          <p:nvPr>
            <p:ph idx="2" type="body"/>
          </p:nvPr>
        </p:nvSpPr>
        <p:spPr>
          <a:xfrm>
            <a:off x="2875700" y="16161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1469" name="Google Shape;1469;p30"/>
          <p:cNvSpPr txBox="1"/>
          <p:nvPr>
            <p:ph idx="3" type="body"/>
          </p:nvPr>
        </p:nvSpPr>
        <p:spPr>
          <a:xfrm>
            <a:off x="4966800" y="16161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70" name="Google Shape;1470;p3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1" name="Google Shape;1471;p30"/>
          <p:cNvSpPr txBox="1"/>
          <p:nvPr>
            <p:ph idx="1" type="body"/>
          </p:nvPr>
        </p:nvSpPr>
        <p:spPr>
          <a:xfrm>
            <a:off x="784600" y="29877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1472" name="Google Shape;1472;p30"/>
          <p:cNvSpPr txBox="1"/>
          <p:nvPr>
            <p:ph idx="2" type="body"/>
          </p:nvPr>
        </p:nvSpPr>
        <p:spPr>
          <a:xfrm>
            <a:off x="2875700" y="29877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1473" name="Google Shape;1473;p30"/>
          <p:cNvSpPr txBox="1"/>
          <p:nvPr>
            <p:ph idx="3" type="body"/>
          </p:nvPr>
        </p:nvSpPr>
        <p:spPr>
          <a:xfrm>
            <a:off x="4966800" y="2987750"/>
            <a:ext cx="1838700" cy="130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1"/>
          <p:cNvSpPr txBox="1"/>
          <p:nvPr>
            <p:ph idx="1" type="body"/>
          </p:nvPr>
        </p:nvSpPr>
        <p:spPr>
          <a:xfrm>
            <a:off x="2031750" y="4406300"/>
            <a:ext cx="50805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10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479" name="Google Shape;1479;p3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0" name="Google Shape;1480;p31"/>
          <p:cNvCxnSpPr/>
          <p:nvPr/>
        </p:nvCxnSpPr>
        <p:spPr>
          <a:xfrm>
            <a:off x="1402350" y="1074699"/>
            <a:ext cx="633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1" name="Google Shape;1481;p31"/>
          <p:cNvCxnSpPr/>
          <p:nvPr/>
        </p:nvCxnSpPr>
        <p:spPr>
          <a:xfrm>
            <a:off x="1402350" y="1784181"/>
            <a:ext cx="633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2" name="Google Shape;1482;p31"/>
          <p:cNvCxnSpPr/>
          <p:nvPr/>
        </p:nvCxnSpPr>
        <p:spPr>
          <a:xfrm>
            <a:off x="1402350" y="2493663"/>
            <a:ext cx="633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3" name="Google Shape;1483;p31"/>
          <p:cNvCxnSpPr/>
          <p:nvPr/>
        </p:nvCxnSpPr>
        <p:spPr>
          <a:xfrm>
            <a:off x="1402350" y="3203146"/>
            <a:ext cx="633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4" name="Google Shape;1484;p31"/>
          <p:cNvCxnSpPr/>
          <p:nvPr/>
        </p:nvCxnSpPr>
        <p:spPr>
          <a:xfrm>
            <a:off x="1402350" y="3934526"/>
            <a:ext cx="6339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5" name="Google Shape;1485;p31"/>
          <p:cNvSpPr txBox="1"/>
          <p:nvPr/>
        </p:nvSpPr>
        <p:spPr>
          <a:xfrm>
            <a:off x="140235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6" name="Google Shape;1486;p31"/>
          <p:cNvSpPr/>
          <p:nvPr/>
        </p:nvSpPr>
        <p:spPr>
          <a:xfrm>
            <a:off x="1945542" y="2380936"/>
            <a:ext cx="2046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2220732" y="1986873"/>
            <a:ext cx="2046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2495921" y="2493663"/>
            <a:ext cx="2046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3480680" y="2694726"/>
            <a:ext cx="2046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3755870" y="2096343"/>
            <a:ext cx="2046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4031059" y="1229023"/>
            <a:ext cx="2046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5015819" y="2140118"/>
            <a:ext cx="2046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5291008" y="1074575"/>
            <a:ext cx="2046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5566198" y="2322561"/>
            <a:ext cx="2046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550957" y="2753100"/>
            <a:ext cx="2046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6826146" y="1293618"/>
            <a:ext cx="2046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101336" y="1607408"/>
            <a:ext cx="2046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4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296" name="Google Shape;1296;p14"/>
          <p:cNvSpPr txBox="1"/>
          <p:nvPr>
            <p:ph idx="2" type="body"/>
          </p:nvPr>
        </p:nvSpPr>
        <p:spPr>
          <a:xfrm>
            <a:off x="3950999" y="1616150"/>
            <a:ext cx="2854500" cy="19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"Download as PowerPoint template"</a:t>
            </a:r>
            <a:r>
              <a:rPr lang="en" sz="1000"/>
              <a:t>. You will get a .pptx file that you can edit in PowerPoint. 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1297" name="Google Shape;1297;p14"/>
          <p:cNvSpPr txBox="1"/>
          <p:nvPr>
            <p:ph idx="1" type="body"/>
          </p:nvPr>
        </p:nvSpPr>
        <p:spPr>
          <a:xfrm>
            <a:off x="784600" y="1616150"/>
            <a:ext cx="2854500" cy="194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"Use as Google Slides Theme"</a:t>
            </a:r>
            <a:r>
              <a:rPr lang="en" sz="1000"/>
              <a:t>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You have to be signed in to your Google account.</a:t>
            </a:r>
            <a:endParaRPr sz="1400"/>
          </a:p>
        </p:txBody>
      </p:sp>
      <p:sp>
        <p:nvSpPr>
          <p:cNvPr id="1298" name="Google Shape;1298;p14"/>
          <p:cNvSpPr txBox="1"/>
          <p:nvPr>
            <p:ph idx="2" type="body"/>
          </p:nvPr>
        </p:nvSpPr>
        <p:spPr>
          <a:xfrm>
            <a:off x="784600" y="3753525"/>
            <a:ext cx="6025800" cy="5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9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4"/>
                </a:solidFill>
              </a:rPr>
              <a:t>This template is free to use under </a:t>
            </a:r>
            <a:r>
              <a:rPr lang="en" sz="9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9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4"/>
              </a:solidFill>
            </a:endParaRPr>
          </a:p>
        </p:txBody>
      </p:sp>
      <p:sp>
        <p:nvSpPr>
          <p:cNvPr id="1299" name="Google Shape;1299;p1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2"/>
          <p:cNvSpPr txBox="1"/>
          <p:nvPr>
            <p:ph idx="4294967295" type="body"/>
          </p:nvPr>
        </p:nvSpPr>
        <p:spPr>
          <a:xfrm>
            <a:off x="886700" y="785800"/>
            <a:ext cx="30387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Mobile</a:t>
            </a: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03" name="Google Shape;1503;p3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4" name="Google Shape;1504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1505" name="Google Shape;1505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09" name="Google Shape;1509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3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5" name="Google Shape;1515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1516" name="Google Shape;1516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0" name="Google Shape;1520;p33"/>
          <p:cNvSpPr txBox="1"/>
          <p:nvPr>
            <p:ph idx="4294967295" type="body"/>
          </p:nvPr>
        </p:nvSpPr>
        <p:spPr>
          <a:xfrm>
            <a:off x="886700" y="785800"/>
            <a:ext cx="30387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Tablet</a:t>
            </a: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521" name="Google Shape;15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3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27" name="Google Shape;1527;p34"/>
          <p:cNvGrpSpPr/>
          <p:nvPr/>
        </p:nvGrpSpPr>
        <p:grpSpPr>
          <a:xfrm>
            <a:off x="3947274" y="1241129"/>
            <a:ext cx="4542205" cy="2661224"/>
            <a:chOff x="1177450" y="241631"/>
            <a:chExt cx="6173152" cy="3616776"/>
          </a:xfrm>
        </p:grpSpPr>
        <p:sp>
          <p:nvSpPr>
            <p:cNvPr id="1528" name="Google Shape;1528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2" name="Google Shape;1532;p34"/>
          <p:cNvSpPr txBox="1"/>
          <p:nvPr>
            <p:ph idx="4294967295" type="body"/>
          </p:nvPr>
        </p:nvSpPr>
        <p:spPr>
          <a:xfrm>
            <a:off x="886700" y="785800"/>
            <a:ext cx="27246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Desktop</a:t>
            </a:r>
            <a:r>
              <a:rPr lang="en" sz="30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project</a:t>
            </a:r>
            <a:endParaRPr sz="3000">
              <a:solidFill>
                <a:schemeClr val="dk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533" name="Google Shape;1533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 txBox="1"/>
          <p:nvPr>
            <p:ph idx="4294967295" type="ctrTitle"/>
          </p:nvPr>
        </p:nvSpPr>
        <p:spPr>
          <a:xfrm>
            <a:off x="685800" y="1221375"/>
            <a:ext cx="4956600" cy="82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  <a:highlight>
                  <a:schemeClr val="lt1"/>
                </a:highlight>
              </a:rPr>
              <a:t>Thanks!</a:t>
            </a:r>
            <a:endParaRPr sz="6000">
              <a:solidFill>
                <a:schemeClr val="accent3"/>
              </a:solidFill>
              <a:highlight>
                <a:schemeClr val="lt1"/>
              </a:highlight>
            </a:endParaRPr>
          </a:p>
        </p:txBody>
      </p:sp>
      <p:sp>
        <p:nvSpPr>
          <p:cNvPr id="1539" name="Google Shape;1539;p35"/>
          <p:cNvSpPr txBox="1"/>
          <p:nvPr>
            <p:ph idx="4294967295" type="subTitle"/>
          </p:nvPr>
        </p:nvSpPr>
        <p:spPr>
          <a:xfrm>
            <a:off x="685800" y="2081625"/>
            <a:ext cx="4956600" cy="18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lt1"/>
                </a:highlight>
              </a:rPr>
              <a:t>Any questions?</a:t>
            </a:r>
            <a:endParaRPr b="1"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highlight>
                  <a:schemeClr val="lt1"/>
                </a:highlight>
              </a:rPr>
              <a:t>You can find me at @username and user@mail.me</a:t>
            </a:r>
            <a:endParaRPr b="1" sz="2400">
              <a:highlight>
                <a:schemeClr val="lt1"/>
              </a:highlight>
            </a:endParaRPr>
          </a:p>
        </p:txBody>
      </p:sp>
      <p:pic>
        <p:nvPicPr>
          <p:cNvPr id="1540" name="Google Shape;1540;p35"/>
          <p:cNvPicPr preferRelativeResize="0"/>
          <p:nvPr/>
        </p:nvPicPr>
        <p:blipFill rotWithShape="1">
          <a:blip r:embed="rId3">
            <a:alphaModFix/>
          </a:blip>
          <a:srcRect b="17001" l="8346" r="8354" t="-299"/>
          <a:stretch/>
        </p:blipFill>
        <p:spPr>
          <a:xfrm>
            <a:off x="5773175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41" name="Google Shape;1541;p3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2" name="Google Shape;1542;p35"/>
          <p:cNvSpPr/>
          <p:nvPr/>
        </p:nvSpPr>
        <p:spPr>
          <a:xfrm>
            <a:off x="5641725" y="1042000"/>
            <a:ext cx="3059400" cy="3059400"/>
          </a:xfrm>
          <a:prstGeom prst="donut">
            <a:avLst>
              <a:gd fmla="val 18091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36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548" name="Google Shape;1548;p36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Special thanks to all the people who made and released these awesome resources for free: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Presentation template by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SlidesCarnival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⦿"/>
            </a:pPr>
            <a:r>
              <a:rPr lang="en" sz="2000"/>
              <a:t>Photographs by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Unsplash</a:t>
            </a:r>
            <a:endParaRPr sz="2000"/>
          </a:p>
        </p:txBody>
      </p:sp>
      <p:sp>
        <p:nvSpPr>
          <p:cNvPr id="1549" name="Google Shape;1549;p3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37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555" name="Google Shape;1555;p37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⦿"/>
            </a:pPr>
            <a:r>
              <a:rPr lang="en" sz="1400"/>
              <a:t>Titles: Zilla Slab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⦿"/>
            </a:pPr>
            <a:r>
              <a:rPr lang="en" sz="1400"/>
              <a:t>Body copy: 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https://www.fontsquirrel.com/fonts/zilla-slab</a:t>
            </a:r>
            <a:br>
              <a:rPr lang="en"/>
            </a:b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https://www.fontsquirrel.com/fonts/montserrat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56" name="Google Shape;1556;p37"/>
          <p:cNvSpPr txBox="1"/>
          <p:nvPr/>
        </p:nvSpPr>
        <p:spPr>
          <a:xfrm>
            <a:off x="779700" y="3656725"/>
            <a:ext cx="602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7" name="Google Shape;1557;p3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38"/>
          <p:cNvSpPr txBox="1"/>
          <p:nvPr>
            <p:ph type="ctrTitle"/>
          </p:nvPr>
        </p:nvSpPr>
        <p:spPr>
          <a:xfrm>
            <a:off x="2470475" y="2118500"/>
            <a:ext cx="5296800" cy="5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1563" name="Google Shape;1563;p38"/>
          <p:cNvSpPr txBox="1"/>
          <p:nvPr>
            <p:ph idx="1" type="subTitle"/>
          </p:nvPr>
        </p:nvSpPr>
        <p:spPr>
          <a:xfrm>
            <a:off x="2470475" y="2736725"/>
            <a:ext cx="5296800" cy="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1564" name="Google Shape;1564;p38"/>
          <p:cNvSpPr txBox="1"/>
          <p:nvPr/>
        </p:nvSpPr>
        <p:spPr>
          <a:xfrm>
            <a:off x="864775" y="1928025"/>
            <a:ext cx="13752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7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39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570" name="Google Shape;1570;p3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1" name="Google Shape;1571;p39"/>
          <p:cNvSpPr/>
          <p:nvPr/>
        </p:nvSpPr>
        <p:spPr>
          <a:xfrm>
            <a:off x="6412207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2" name="Google Shape;1572;p39"/>
          <p:cNvSpPr/>
          <p:nvPr/>
        </p:nvSpPr>
        <p:spPr>
          <a:xfrm>
            <a:off x="5865022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3" name="Google Shape;1573;p39"/>
          <p:cNvSpPr/>
          <p:nvPr/>
        </p:nvSpPr>
        <p:spPr>
          <a:xfrm>
            <a:off x="5317836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4" name="Google Shape;1574;p39"/>
          <p:cNvSpPr/>
          <p:nvPr/>
        </p:nvSpPr>
        <p:spPr>
          <a:xfrm>
            <a:off x="4770650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5" name="Google Shape;1575;p39"/>
          <p:cNvSpPr/>
          <p:nvPr/>
        </p:nvSpPr>
        <p:spPr>
          <a:xfrm>
            <a:off x="4223464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6" name="Google Shape;1576;p39"/>
          <p:cNvSpPr/>
          <p:nvPr/>
        </p:nvSpPr>
        <p:spPr>
          <a:xfrm>
            <a:off x="3676278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7" name="Google Shape;1577;p39"/>
          <p:cNvSpPr/>
          <p:nvPr/>
        </p:nvSpPr>
        <p:spPr>
          <a:xfrm>
            <a:off x="3129093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8" name="Google Shape;1578;p39"/>
          <p:cNvSpPr/>
          <p:nvPr/>
        </p:nvSpPr>
        <p:spPr>
          <a:xfrm>
            <a:off x="2581907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9" name="Google Shape;1579;p39"/>
          <p:cNvSpPr/>
          <p:nvPr/>
        </p:nvSpPr>
        <p:spPr>
          <a:xfrm>
            <a:off x="2034721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0" name="Google Shape;1580;p39"/>
          <p:cNvSpPr/>
          <p:nvPr/>
        </p:nvSpPr>
        <p:spPr>
          <a:xfrm>
            <a:off x="1487535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1" name="Google Shape;1581;p39"/>
          <p:cNvSpPr/>
          <p:nvPr/>
        </p:nvSpPr>
        <p:spPr>
          <a:xfrm>
            <a:off x="940349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2" name="Google Shape;1582;p39"/>
          <p:cNvSpPr/>
          <p:nvPr/>
        </p:nvSpPr>
        <p:spPr>
          <a:xfrm>
            <a:off x="393164" y="2755950"/>
            <a:ext cx="6822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3" name="Google Shape;1583;p39"/>
          <p:cNvSpPr/>
          <p:nvPr/>
        </p:nvSpPr>
        <p:spPr>
          <a:xfrm>
            <a:off x="0" y="2755950"/>
            <a:ext cx="528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1584" name="Google Shape;1584;p39"/>
          <p:cNvCxnSpPr/>
          <p:nvPr/>
        </p:nvCxnSpPr>
        <p:spPr>
          <a:xfrm rot="10800000">
            <a:off x="63740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85" name="Google Shape;1585;p39"/>
          <p:cNvSpPr txBox="1"/>
          <p:nvPr/>
        </p:nvSpPr>
        <p:spPr>
          <a:xfrm>
            <a:off x="603403" y="172720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6" name="Google Shape;1586;p39"/>
          <p:cNvCxnSpPr/>
          <p:nvPr/>
        </p:nvCxnSpPr>
        <p:spPr>
          <a:xfrm rot="10800000">
            <a:off x="173266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87" name="Google Shape;1587;p39"/>
          <p:cNvSpPr txBox="1"/>
          <p:nvPr/>
        </p:nvSpPr>
        <p:spPr>
          <a:xfrm>
            <a:off x="1699908" y="172720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8" name="Google Shape;1588;p39"/>
          <p:cNvCxnSpPr/>
          <p:nvPr/>
        </p:nvCxnSpPr>
        <p:spPr>
          <a:xfrm rot="10800000">
            <a:off x="282792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89" name="Google Shape;1589;p39"/>
          <p:cNvSpPr txBox="1"/>
          <p:nvPr/>
        </p:nvSpPr>
        <p:spPr>
          <a:xfrm>
            <a:off x="2796413" y="172720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90" name="Google Shape;1590;p39"/>
          <p:cNvCxnSpPr/>
          <p:nvPr/>
        </p:nvCxnSpPr>
        <p:spPr>
          <a:xfrm rot="10800000">
            <a:off x="392317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91" name="Google Shape;1591;p39"/>
          <p:cNvSpPr txBox="1"/>
          <p:nvPr/>
        </p:nvSpPr>
        <p:spPr>
          <a:xfrm>
            <a:off x="3892918" y="172720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92" name="Google Shape;1592;p39"/>
          <p:cNvCxnSpPr/>
          <p:nvPr/>
        </p:nvCxnSpPr>
        <p:spPr>
          <a:xfrm rot="10800000">
            <a:off x="501843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93" name="Google Shape;1593;p39"/>
          <p:cNvSpPr txBox="1"/>
          <p:nvPr/>
        </p:nvSpPr>
        <p:spPr>
          <a:xfrm>
            <a:off x="4989423" y="172720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94" name="Google Shape;1594;p39"/>
          <p:cNvCxnSpPr/>
          <p:nvPr/>
        </p:nvCxnSpPr>
        <p:spPr>
          <a:xfrm rot="10800000">
            <a:off x="611368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95" name="Google Shape;1595;p39"/>
          <p:cNvSpPr txBox="1"/>
          <p:nvPr/>
        </p:nvSpPr>
        <p:spPr>
          <a:xfrm>
            <a:off x="6085928" y="172720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96" name="Google Shape;1596;p39"/>
          <p:cNvCxnSpPr/>
          <p:nvPr/>
        </p:nvCxnSpPr>
        <p:spPr>
          <a:xfrm rot="10800000">
            <a:off x="119344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97" name="Google Shape;1597;p39"/>
          <p:cNvSpPr txBox="1"/>
          <p:nvPr/>
        </p:nvSpPr>
        <p:spPr>
          <a:xfrm>
            <a:off x="1135305" y="364815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98" name="Google Shape;1598;p39"/>
          <p:cNvCxnSpPr/>
          <p:nvPr/>
        </p:nvCxnSpPr>
        <p:spPr>
          <a:xfrm rot="10800000">
            <a:off x="228870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99" name="Google Shape;1599;p39"/>
          <p:cNvSpPr txBox="1"/>
          <p:nvPr/>
        </p:nvSpPr>
        <p:spPr>
          <a:xfrm>
            <a:off x="2238155" y="364815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0" name="Google Shape;1600;p39"/>
          <p:cNvCxnSpPr/>
          <p:nvPr/>
        </p:nvCxnSpPr>
        <p:spPr>
          <a:xfrm rot="10800000">
            <a:off x="338396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1" name="Google Shape;1601;p39"/>
          <p:cNvSpPr txBox="1"/>
          <p:nvPr/>
        </p:nvSpPr>
        <p:spPr>
          <a:xfrm>
            <a:off x="3341005" y="364815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2" name="Google Shape;1602;p39"/>
          <p:cNvCxnSpPr/>
          <p:nvPr/>
        </p:nvCxnSpPr>
        <p:spPr>
          <a:xfrm rot="10800000">
            <a:off x="447921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3" name="Google Shape;1603;p39"/>
          <p:cNvSpPr txBox="1"/>
          <p:nvPr/>
        </p:nvSpPr>
        <p:spPr>
          <a:xfrm>
            <a:off x="4443855" y="364815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4" name="Google Shape;1604;p39"/>
          <p:cNvCxnSpPr/>
          <p:nvPr/>
        </p:nvCxnSpPr>
        <p:spPr>
          <a:xfrm rot="10800000">
            <a:off x="557447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5" name="Google Shape;1605;p39"/>
          <p:cNvSpPr txBox="1"/>
          <p:nvPr/>
        </p:nvSpPr>
        <p:spPr>
          <a:xfrm>
            <a:off x="5546705" y="3648150"/>
            <a:ext cx="1035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06" name="Google Shape;1606;p39"/>
          <p:cNvCxnSpPr/>
          <p:nvPr/>
        </p:nvCxnSpPr>
        <p:spPr>
          <a:xfrm rot="10800000">
            <a:off x="666972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07" name="Google Shape;1607;p39"/>
          <p:cNvSpPr txBox="1"/>
          <p:nvPr/>
        </p:nvSpPr>
        <p:spPr>
          <a:xfrm>
            <a:off x="6638402" y="3648150"/>
            <a:ext cx="857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40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613" name="Google Shape;1613;p4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4" name="Google Shape;1614;p40"/>
          <p:cNvSpPr/>
          <p:nvPr/>
        </p:nvSpPr>
        <p:spPr>
          <a:xfrm>
            <a:off x="0" y="2539375"/>
            <a:ext cx="7589520" cy="839166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40"/>
          <p:cNvSpPr/>
          <p:nvPr/>
        </p:nvSpPr>
        <p:spPr>
          <a:xfrm>
            <a:off x="0" y="2539375"/>
            <a:ext cx="7589520" cy="839166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40"/>
          <p:cNvSpPr/>
          <p:nvPr/>
        </p:nvSpPr>
        <p:spPr>
          <a:xfrm rot="8100000">
            <a:off x="1537159" y="2047910"/>
            <a:ext cx="277044" cy="277044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40"/>
          <p:cNvSpPr/>
          <p:nvPr/>
        </p:nvSpPr>
        <p:spPr>
          <a:xfrm>
            <a:off x="1620007" y="2125472"/>
            <a:ext cx="1110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8" name="Google Shape;1618;p40"/>
          <p:cNvSpPr/>
          <p:nvPr/>
        </p:nvSpPr>
        <p:spPr>
          <a:xfrm rot="8100000">
            <a:off x="3216870" y="2047910"/>
            <a:ext cx="277044" cy="277044"/>
          </a:xfrm>
          <a:prstGeom prst="teardrop">
            <a:avLst>
              <a:gd fmla="val 10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40"/>
          <p:cNvSpPr/>
          <p:nvPr/>
        </p:nvSpPr>
        <p:spPr>
          <a:xfrm>
            <a:off x="3299717" y="2125472"/>
            <a:ext cx="1110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0" name="Google Shape;1620;p40"/>
          <p:cNvSpPr/>
          <p:nvPr/>
        </p:nvSpPr>
        <p:spPr>
          <a:xfrm rot="8100000">
            <a:off x="4896580" y="2047910"/>
            <a:ext cx="277044" cy="277044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40"/>
          <p:cNvSpPr/>
          <p:nvPr/>
        </p:nvSpPr>
        <p:spPr>
          <a:xfrm>
            <a:off x="4979428" y="2125472"/>
            <a:ext cx="1110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2" name="Google Shape;1622;p40"/>
          <p:cNvSpPr/>
          <p:nvPr/>
        </p:nvSpPr>
        <p:spPr>
          <a:xfrm rot="-2700000">
            <a:off x="5756267" y="3599097"/>
            <a:ext cx="277044" cy="277044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40"/>
          <p:cNvSpPr/>
          <p:nvPr/>
        </p:nvSpPr>
        <p:spPr>
          <a:xfrm flipH="1">
            <a:off x="5839464" y="3687513"/>
            <a:ext cx="1110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4" name="Google Shape;1624;p40"/>
          <p:cNvSpPr/>
          <p:nvPr/>
        </p:nvSpPr>
        <p:spPr>
          <a:xfrm rot="-2700000">
            <a:off x="4076557" y="3599097"/>
            <a:ext cx="277044" cy="277044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40"/>
          <p:cNvSpPr/>
          <p:nvPr/>
        </p:nvSpPr>
        <p:spPr>
          <a:xfrm flipH="1">
            <a:off x="4159753" y="3687513"/>
            <a:ext cx="1110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6" name="Google Shape;1626;p40"/>
          <p:cNvSpPr/>
          <p:nvPr/>
        </p:nvSpPr>
        <p:spPr>
          <a:xfrm rot="-2700000">
            <a:off x="2396846" y="3599097"/>
            <a:ext cx="277044" cy="277044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40"/>
          <p:cNvSpPr/>
          <p:nvPr/>
        </p:nvSpPr>
        <p:spPr>
          <a:xfrm flipH="1">
            <a:off x="2480043" y="3687513"/>
            <a:ext cx="111000" cy="11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8" name="Google Shape;1628;p40"/>
          <p:cNvSpPr txBox="1"/>
          <p:nvPr/>
        </p:nvSpPr>
        <p:spPr>
          <a:xfrm>
            <a:off x="1142832" y="1537100"/>
            <a:ext cx="1065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9" name="Google Shape;1629;p40"/>
          <p:cNvSpPr txBox="1"/>
          <p:nvPr/>
        </p:nvSpPr>
        <p:spPr>
          <a:xfrm>
            <a:off x="2797099" y="1537100"/>
            <a:ext cx="1065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0" name="Google Shape;1630;p40"/>
          <p:cNvSpPr txBox="1"/>
          <p:nvPr/>
        </p:nvSpPr>
        <p:spPr>
          <a:xfrm>
            <a:off x="4502261" y="1537100"/>
            <a:ext cx="1065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1" name="Google Shape;1631;p40"/>
          <p:cNvSpPr txBox="1"/>
          <p:nvPr/>
        </p:nvSpPr>
        <p:spPr>
          <a:xfrm>
            <a:off x="2002802" y="3945173"/>
            <a:ext cx="1065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2" name="Google Shape;1632;p40"/>
          <p:cNvSpPr txBox="1"/>
          <p:nvPr/>
        </p:nvSpPr>
        <p:spPr>
          <a:xfrm>
            <a:off x="3682517" y="3945173"/>
            <a:ext cx="1065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3" name="Google Shape;1633;p40"/>
          <p:cNvSpPr txBox="1"/>
          <p:nvPr/>
        </p:nvSpPr>
        <p:spPr>
          <a:xfrm>
            <a:off x="5362232" y="3945173"/>
            <a:ext cx="1065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1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639" name="Google Shape;1639;p4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40" name="Google Shape;1640;p41"/>
          <p:cNvGraphicFramePr/>
          <p:nvPr/>
        </p:nvGraphicFramePr>
        <p:xfrm>
          <a:off x="7798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{2273F7E8-F995-479D-892B-CD62C92A96C7}</a:tableStyleId>
              </a:tblPr>
              <a:tblGrid>
                <a:gridCol w="1170925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  <a:gridCol w="402050"/>
              </a:tblGrid>
              <a:tr h="27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5"/>
          <p:cNvSpPr txBox="1"/>
          <p:nvPr>
            <p:ph idx="4294967295" type="ctrTitle"/>
          </p:nvPr>
        </p:nvSpPr>
        <p:spPr>
          <a:xfrm>
            <a:off x="685800" y="1221375"/>
            <a:ext cx="4956600" cy="82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3"/>
                </a:solidFill>
                <a:highlight>
                  <a:schemeClr val="lt1"/>
                </a:highlight>
              </a:rPr>
              <a:t>Hello!</a:t>
            </a:r>
            <a:endParaRPr sz="6000">
              <a:solidFill>
                <a:schemeClr val="accent3"/>
              </a:solidFill>
              <a:highlight>
                <a:schemeClr val="lt1"/>
              </a:highlight>
            </a:endParaRPr>
          </a:p>
        </p:txBody>
      </p:sp>
      <p:sp>
        <p:nvSpPr>
          <p:cNvPr id="1305" name="Google Shape;1305;p15"/>
          <p:cNvSpPr txBox="1"/>
          <p:nvPr>
            <p:ph idx="4294967295" type="subTitle"/>
          </p:nvPr>
        </p:nvSpPr>
        <p:spPr>
          <a:xfrm>
            <a:off x="685800" y="2081625"/>
            <a:ext cx="4956600" cy="184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lt1"/>
                </a:highlight>
              </a:rPr>
              <a:t>I am Jayden Smith</a:t>
            </a:r>
            <a:endParaRPr b="1"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highlight>
                  <a:schemeClr val="lt1"/>
                </a:highlight>
              </a:rPr>
              <a:t>I am here because I love to give presentations. </a:t>
            </a:r>
            <a:endParaRPr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highlight>
                  <a:schemeClr val="lt1"/>
                </a:highlight>
              </a:rPr>
              <a:t>You can find me at @username</a:t>
            </a:r>
            <a:endParaRPr b="1" sz="2400">
              <a:highlight>
                <a:schemeClr val="lt1"/>
              </a:highlight>
            </a:endParaRPr>
          </a:p>
        </p:txBody>
      </p:sp>
      <p:pic>
        <p:nvPicPr>
          <p:cNvPr id="1306" name="Google Shape;1306;p15"/>
          <p:cNvPicPr preferRelativeResize="0"/>
          <p:nvPr/>
        </p:nvPicPr>
        <p:blipFill rotWithShape="1">
          <a:blip r:embed="rId3">
            <a:alphaModFix/>
          </a:blip>
          <a:srcRect b="17001" l="8346" r="8354" t="-299"/>
          <a:stretch/>
        </p:blipFill>
        <p:spPr>
          <a:xfrm>
            <a:off x="5773175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7" name="Google Shape;1307;p1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8" name="Google Shape;1308;p15"/>
          <p:cNvSpPr/>
          <p:nvPr/>
        </p:nvSpPr>
        <p:spPr>
          <a:xfrm>
            <a:off x="5641725" y="1042000"/>
            <a:ext cx="3059400" cy="3059400"/>
          </a:xfrm>
          <a:prstGeom prst="donut">
            <a:avLst>
              <a:gd fmla="val 1809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2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646" name="Google Shape;1646;p4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7" name="Google Shape;1647;p42"/>
          <p:cNvSpPr/>
          <p:nvPr/>
        </p:nvSpPr>
        <p:spPr>
          <a:xfrm>
            <a:off x="779700" y="1575200"/>
            <a:ext cx="3234600" cy="1218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8" name="Google Shape;1648;p42"/>
          <p:cNvSpPr/>
          <p:nvPr/>
        </p:nvSpPr>
        <p:spPr>
          <a:xfrm>
            <a:off x="4147717" y="1575200"/>
            <a:ext cx="3234600" cy="1218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9" name="Google Shape;1649;p42"/>
          <p:cNvSpPr/>
          <p:nvPr/>
        </p:nvSpPr>
        <p:spPr>
          <a:xfrm>
            <a:off x="779700" y="2927311"/>
            <a:ext cx="3234600" cy="1218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0" name="Google Shape;1650;p42"/>
          <p:cNvSpPr/>
          <p:nvPr/>
        </p:nvSpPr>
        <p:spPr>
          <a:xfrm>
            <a:off x="4147717" y="2927311"/>
            <a:ext cx="3234600" cy="12183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1" name="Google Shape;1651;p42"/>
          <p:cNvSpPr/>
          <p:nvPr/>
        </p:nvSpPr>
        <p:spPr>
          <a:xfrm>
            <a:off x="3085519" y="1863529"/>
            <a:ext cx="1858200" cy="1858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42"/>
          <p:cNvSpPr/>
          <p:nvPr/>
        </p:nvSpPr>
        <p:spPr>
          <a:xfrm rot="5400000">
            <a:off x="3219813" y="1863529"/>
            <a:ext cx="1858200" cy="1858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42"/>
          <p:cNvSpPr/>
          <p:nvPr/>
        </p:nvSpPr>
        <p:spPr>
          <a:xfrm rot="10800000">
            <a:off x="3219813" y="1998869"/>
            <a:ext cx="1858200" cy="1858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42"/>
          <p:cNvSpPr/>
          <p:nvPr/>
        </p:nvSpPr>
        <p:spPr>
          <a:xfrm rot="-5400000">
            <a:off x="3085519" y="1998869"/>
            <a:ext cx="1858200" cy="1858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42"/>
          <p:cNvSpPr/>
          <p:nvPr/>
        </p:nvSpPr>
        <p:spPr>
          <a:xfrm>
            <a:off x="3513392" y="2251199"/>
            <a:ext cx="276382" cy="3438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1656" name="Google Shape;1656;p42"/>
          <p:cNvSpPr/>
          <p:nvPr/>
        </p:nvSpPr>
        <p:spPr>
          <a:xfrm>
            <a:off x="4294304" y="2257135"/>
            <a:ext cx="531394" cy="332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1657" name="Google Shape;1657;p42"/>
          <p:cNvSpPr/>
          <p:nvPr/>
        </p:nvSpPr>
        <p:spPr>
          <a:xfrm>
            <a:off x="3486799" y="3101891"/>
            <a:ext cx="363760" cy="34380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1658" name="Google Shape;1658;p42"/>
          <p:cNvSpPr/>
          <p:nvPr/>
        </p:nvSpPr>
        <p:spPr>
          <a:xfrm>
            <a:off x="4382157" y="3107826"/>
            <a:ext cx="289678" cy="332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1664" name="Google Shape;1664;p43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5" name="Google Shape;1665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6" name="Google Shape;1666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7" name="Google Shape;1667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8" name="Google Shape;1668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Relationships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9" name="Google Shape;1669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0" name="Google Shape;1670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1" name="Google Shape;1671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2" name="Google Shape;1672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3" name="Google Shape;1673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4" name="Google Shape;1674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5" name="Google Shape;1675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6" name="Google Shape;1676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7" name="Google Shape;1677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78" name="Google Shape;1678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1679" name="Google Shape;1679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81" name="Google Shape;1681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82" name="Google Shape;1682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1683" name="Google Shape;1683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4" name="Google Shape;1684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86" name="Google Shape;1686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1687" name="Google Shape;1687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9" name="Google Shape;1689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0" name="Google Shape;1690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692" name="Google Shape;1692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1693" name="Google Shape;1693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4" name="Google Shape;1694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5" name="Google Shape;1695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6" name="Google Shape;1696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7" name="Google Shape;1697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8" name="Google Shape;1698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44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704" name="Google Shape;1704;p4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5" name="Google Shape;1705;p44"/>
          <p:cNvGrpSpPr/>
          <p:nvPr/>
        </p:nvGrpSpPr>
        <p:grpSpPr>
          <a:xfrm>
            <a:off x="779699" y="1641076"/>
            <a:ext cx="2855147" cy="2566832"/>
            <a:chOff x="3778727" y="4460423"/>
            <a:chExt cx="720160" cy="647438"/>
          </a:xfrm>
        </p:grpSpPr>
        <p:sp>
          <p:nvSpPr>
            <p:cNvPr id="1706" name="Google Shape;1706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713" name="Google Shape;1713;p44"/>
          <p:cNvCxnSpPr/>
          <p:nvPr/>
        </p:nvCxnSpPr>
        <p:spPr>
          <a:xfrm>
            <a:off x="3571662" y="2066151"/>
            <a:ext cx="836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14" name="Google Shape;1714;p44"/>
          <p:cNvSpPr txBox="1"/>
          <p:nvPr/>
        </p:nvSpPr>
        <p:spPr>
          <a:xfrm>
            <a:off x="4456725" y="1930009"/>
            <a:ext cx="2205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15" name="Google Shape;1715;p44"/>
          <p:cNvCxnSpPr/>
          <p:nvPr/>
        </p:nvCxnSpPr>
        <p:spPr>
          <a:xfrm>
            <a:off x="3448478" y="2447259"/>
            <a:ext cx="959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16" name="Google Shape;1716;p44"/>
          <p:cNvSpPr txBox="1"/>
          <p:nvPr/>
        </p:nvSpPr>
        <p:spPr>
          <a:xfrm>
            <a:off x="4456725" y="2311109"/>
            <a:ext cx="2205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17" name="Google Shape;1717;p44"/>
          <p:cNvCxnSpPr/>
          <p:nvPr/>
        </p:nvCxnSpPr>
        <p:spPr>
          <a:xfrm>
            <a:off x="3273424" y="2828367"/>
            <a:ext cx="1134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18" name="Google Shape;1718;p44"/>
          <p:cNvSpPr txBox="1"/>
          <p:nvPr/>
        </p:nvSpPr>
        <p:spPr>
          <a:xfrm>
            <a:off x="4456725" y="2692208"/>
            <a:ext cx="2205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19" name="Google Shape;1719;p44"/>
          <p:cNvCxnSpPr/>
          <p:nvPr/>
        </p:nvCxnSpPr>
        <p:spPr>
          <a:xfrm>
            <a:off x="3124304" y="3209455"/>
            <a:ext cx="1283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0" name="Google Shape;1720;p44"/>
          <p:cNvSpPr txBox="1"/>
          <p:nvPr/>
        </p:nvSpPr>
        <p:spPr>
          <a:xfrm>
            <a:off x="4456725" y="3073308"/>
            <a:ext cx="2205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21" name="Google Shape;1721;p44"/>
          <p:cNvCxnSpPr/>
          <p:nvPr/>
        </p:nvCxnSpPr>
        <p:spPr>
          <a:xfrm>
            <a:off x="2962208" y="3590562"/>
            <a:ext cx="1445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2" name="Google Shape;1722;p44"/>
          <p:cNvSpPr txBox="1"/>
          <p:nvPr/>
        </p:nvSpPr>
        <p:spPr>
          <a:xfrm>
            <a:off x="4456725" y="3454408"/>
            <a:ext cx="2205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23" name="Google Shape;1723;p44"/>
          <p:cNvCxnSpPr/>
          <p:nvPr/>
        </p:nvCxnSpPr>
        <p:spPr>
          <a:xfrm>
            <a:off x="2793642" y="3971650"/>
            <a:ext cx="1607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4" name="Google Shape;1724;p44"/>
          <p:cNvSpPr txBox="1"/>
          <p:nvPr/>
        </p:nvSpPr>
        <p:spPr>
          <a:xfrm>
            <a:off x="4456725" y="3835508"/>
            <a:ext cx="22050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45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730" name="Google Shape;1730;p4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1" name="Google Shape;1731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779700" y="1880700"/>
            <a:ext cx="1280400" cy="128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2" name="Google Shape;1732;p45"/>
          <p:cNvSpPr txBox="1"/>
          <p:nvPr/>
        </p:nvSpPr>
        <p:spPr>
          <a:xfrm>
            <a:off x="784020" y="3272623"/>
            <a:ext cx="1280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3" name="Google Shape;173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1724" y="1880700"/>
            <a:ext cx="1280400" cy="128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4" name="Google Shape;1734;p45"/>
          <p:cNvSpPr txBox="1"/>
          <p:nvPr/>
        </p:nvSpPr>
        <p:spPr>
          <a:xfrm>
            <a:off x="2486045" y="3272623"/>
            <a:ext cx="1280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5" name="Google Shape;1735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183749" y="1880700"/>
            <a:ext cx="1280400" cy="128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6" name="Google Shape;1736;p45"/>
          <p:cNvSpPr txBox="1"/>
          <p:nvPr/>
        </p:nvSpPr>
        <p:spPr>
          <a:xfrm>
            <a:off x="4188069" y="3272623"/>
            <a:ext cx="1280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7" name="Google Shape;1737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885773" y="1880700"/>
            <a:ext cx="1280400" cy="128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8" name="Google Shape;1738;p45"/>
          <p:cNvSpPr txBox="1"/>
          <p:nvPr/>
        </p:nvSpPr>
        <p:spPr>
          <a:xfrm>
            <a:off x="5890093" y="3272623"/>
            <a:ext cx="1280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1744" name="Google Shape;1744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001B6C">
              <a:alpha val="1006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5" name="Google Shape;1745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1746" name="Google Shape;1746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7" name="Google Shape;1747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8" name="Google Shape;1748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9" name="Google Shape;1749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0" name="Google Shape;1750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1" name="Google Shape;1751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2" name="Google Shape;1752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3" name="Google Shape;1753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4" name="Google Shape;1754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5" name="Google Shape;1755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6" name="Google Shape;1756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7" name="Google Shape;1757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8" name="Google Shape;1758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9" name="Google Shape;1759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0" name="Google Shape;1760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1" name="Google Shape;1761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2" name="Google Shape;1762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3" name="Google Shape;1763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4" name="Google Shape;1764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5" name="Google Shape;1765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6" name="Google Shape;1766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7" name="Google Shape;1767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8" name="Google Shape;1768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9" name="Google Shape;1769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0" name="Google Shape;1770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1" name="Google Shape;1771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2" name="Google Shape;1772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3" name="Google Shape;1773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4" name="Google Shape;1774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5" name="Google Shape;1775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6" name="Google Shape;1776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7" name="Google Shape;1777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8" name="Google Shape;1778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9" name="Google Shape;1779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0" name="Google Shape;1780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1" name="Google Shape;1781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2" name="Google Shape;1782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3" name="Google Shape;1783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4" name="Google Shape;1784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5" name="Google Shape;1785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6" name="Google Shape;1786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7" name="Google Shape;1787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8" name="Google Shape;1788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9" name="Google Shape;1789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0" name="Google Shape;1790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1" name="Google Shape;1791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92" name="Google Shape;1792;p4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3" name="Google Shape;1793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1794" name="Google Shape;1794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5" name="Google Shape;1795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6" name="Google Shape;1796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7" name="Google Shape;1797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8" name="Google Shape;1798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9" name="Google Shape;1799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0" name="Google Shape;1800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1" name="Google Shape;1801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2" name="Google Shape;1802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3" name="Google Shape;1803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4" name="Google Shape;1804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5" name="Google Shape;1805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6" name="Google Shape;1806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7" name="Google Shape;1807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8" name="Google Shape;1808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9" name="Google Shape;1809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0" name="Google Shape;1810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1" name="Google Shape;1811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2" name="Google Shape;1812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3" name="Google Shape;1813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4" name="Google Shape;1814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5" name="Google Shape;1815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816" name="Google Shape;1816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817" name="Google Shape;1817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818" name="Google Shape;1818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9" name="Google Shape;1819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0" name="Google Shape;1820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1" name="Google Shape;1821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2" name="Google Shape;1822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3" name="Google Shape;1823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4" name="Google Shape;1824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5" name="Google Shape;1825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6" name="Google Shape;1826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7" name="Google Shape;1827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8" name="Google Shape;1828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7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834" name="Google Shape;1834;p4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35" name="Google Shape;1835;p47"/>
          <p:cNvGraphicFramePr/>
          <p:nvPr/>
        </p:nvGraphicFramePr>
        <p:xfrm>
          <a:off x="779725" y="1652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{0E92F7BA-BDBD-48B0-9BF5-368EF4CA3AA0}</a:tableStyleId>
              </a:tblPr>
              <a:tblGrid>
                <a:gridCol w="753500"/>
                <a:gridCol w="863625"/>
                <a:gridCol w="863625"/>
                <a:gridCol w="863625"/>
                <a:gridCol w="863625"/>
                <a:gridCol w="863625"/>
                <a:gridCol w="863625"/>
                <a:gridCol w="863625"/>
              </a:tblGrid>
              <a:tr h="282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47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47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8"/>
          <p:cNvSpPr txBox="1"/>
          <p:nvPr>
            <p:ph idx="4294967295" type="body"/>
          </p:nvPr>
        </p:nvSpPr>
        <p:spPr>
          <a:xfrm>
            <a:off x="6248575" y="312075"/>
            <a:ext cx="2438100" cy="149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</a:rPr>
              <a:t>SlidesCarnival icons are editable shapes. 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This means that you can: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⦿"/>
            </a:pPr>
            <a:r>
              <a:rPr lang="en" sz="900">
                <a:solidFill>
                  <a:schemeClr val="dk1"/>
                </a:solidFill>
              </a:rPr>
              <a:t>Resize them without losing quality.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⦿"/>
            </a:pPr>
            <a:r>
              <a:rPr lang="en" sz="900">
                <a:solidFill>
                  <a:schemeClr val="dk1"/>
                </a:solidFill>
              </a:rPr>
              <a:t>Change fill color and opacity.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⦿"/>
            </a:pPr>
            <a:r>
              <a:rPr lang="en" sz="900">
                <a:solidFill>
                  <a:schemeClr val="dk1"/>
                </a:solidFill>
              </a:rPr>
              <a:t>Change line color, width and style.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Isn’t that nice? :)</a:t>
            </a:r>
            <a:br>
              <a:rPr lang="en" sz="900">
                <a:solidFill>
                  <a:schemeClr val="dk1"/>
                </a:solidFill>
              </a:rPr>
            </a:br>
            <a:br>
              <a:rPr lang="en" sz="900">
                <a:solidFill>
                  <a:schemeClr val="dk1"/>
                </a:solidFill>
              </a:rPr>
            </a:br>
            <a:r>
              <a:rPr lang="en" sz="900">
                <a:solidFill>
                  <a:schemeClr val="dk1"/>
                </a:solidFill>
              </a:rPr>
              <a:t>Examples:</a:t>
            </a:r>
            <a:endParaRPr sz="900">
              <a:solidFill>
                <a:schemeClr val="dk1"/>
              </a:solidFill>
            </a:endParaRPr>
          </a:p>
        </p:txBody>
      </p:sp>
      <p:grpSp>
        <p:nvGrpSpPr>
          <p:cNvPr id="1841" name="Google Shape;1841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1842" name="Google Shape;1842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48" name="Google Shape;1848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1849" name="Google Shape;1849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51" name="Google Shape;1851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1852" name="Google Shape;1852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54" name="Google Shape;1854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5" name="Google Shape;1855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56" name="Google Shape;1856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1857" name="Google Shape;1857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60" name="Google Shape;1860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1861" name="Google Shape;1861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65" name="Google Shape;1865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66" name="Google Shape;1866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1867" name="Google Shape;1867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87" name="Google Shape;1887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1888" name="Google Shape;1888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90" name="Google Shape;1890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1891" name="Google Shape;1891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94" name="Google Shape;1894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1895" name="Google Shape;1895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898" name="Google Shape;1898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1899" name="Google Shape;1899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03" name="Google Shape;1903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4" name="Google Shape;1904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5" name="Google Shape;1905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6" name="Google Shape;1906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07" name="Google Shape;1907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1908" name="Google Shape;1908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10" name="Google Shape;1910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1911" name="Google Shape;191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13" name="Google Shape;1913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1914" name="Google Shape;1914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16" name="Google Shape;1916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1917" name="Google Shape;1917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19" name="Google Shape;1919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1920" name="Google Shape;1920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24" name="Google Shape;1924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1925" name="Google Shape;1925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27" name="Google Shape;1927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1928" name="Google Shape;1928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31" name="Google Shape;1931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32" name="Google Shape;1932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1933" name="Google Shape;1933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35" name="Google Shape;1935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1936" name="Google Shape;1936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41" name="Google Shape;1941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1942" name="Google Shape;1942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44" name="Google Shape;1944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1945" name="Google Shape;1945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50" name="Google Shape;1950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1951" name="Google Shape;1951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56" name="Google Shape;1956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1957" name="Google Shape;1957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61" name="Google Shape;1961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2" name="Google Shape;1962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3" name="Google Shape;1963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64" name="Google Shape;1964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1965" name="Google Shape;1965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6" name="Google Shape;1966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67" name="Google Shape;1967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968" name="Google Shape;1968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9" name="Google Shape;1969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70" name="Google Shape;1970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971" name="Google Shape;1971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72" name="Google Shape;1972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73" name="Google Shape;1973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74" name="Google Shape;1974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975" name="Google Shape;1975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76" name="Google Shape;1976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77" name="Google Shape;1977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978" name="Google Shape;1978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79" name="Google Shape;1979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80" name="Google Shape;1980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83" name="Google Shape;1983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984" name="Google Shape;1984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86" name="Google Shape;1986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7" name="Google Shape;1987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88" name="Google Shape;1988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989" name="Google Shape;1989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91" name="Google Shape;1991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992" name="Google Shape;1992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94" name="Google Shape;1994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995" name="Google Shape;1995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996" name="Google Shape;1996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98" name="Google Shape;1998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999" name="Google Shape;1999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02" name="Google Shape;2002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3" name="Google Shape;2003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04" name="Google Shape;2004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2005" name="Google Shape;2005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07" name="Google Shape;2007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2008" name="Google Shape;2008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12" name="Google Shape;2012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2013" name="Google Shape;2013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16" name="Google Shape;2016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2017" name="Google Shape;2017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19" name="Google Shape;2019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2020" name="Google Shape;2020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23" name="Google Shape;2023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2024" name="Google Shape;2024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29" name="Google Shape;2029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2030" name="Google Shape;2030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1" name="Google Shape;2031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32" name="Google Shape;2032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2033" name="Google Shape;2033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4" name="Google Shape;2034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5" name="Google Shape;2035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6" name="Google Shape;2036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7" name="Google Shape;2037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38" name="Google Shape;2038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39" name="Google Shape;2039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2040" name="Google Shape;2040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42" name="Google Shape;2042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2043" name="Google Shape;2043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44" name="Google Shape;2044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45" name="Google Shape;2045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46" name="Google Shape;2046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47" name="Google Shape;2047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48" name="Google Shape;2048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2049" name="Google Shape;2049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50" name="Google Shape;2050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51" name="Google Shape;2051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52" name="Google Shape;2052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2053" name="Google Shape;2053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54" name="Google Shape;2054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55" name="Google Shape;2055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56" name="Google Shape;2056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7" name="Google Shape;2057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8" name="Google Shape;2058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59" name="Google Shape;2059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2060" name="Google Shape;2060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61" name="Google Shape;2061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62" name="Google Shape;2062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63" name="Google Shape;2063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64" name="Google Shape;2064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2065" name="Google Shape;2065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66" name="Google Shape;2066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67" name="Google Shape;2067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68" name="Google Shape;2068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69" name="Google Shape;2069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2070" name="Google Shape;2070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71" name="Google Shape;2071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72" name="Google Shape;2072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75" name="Google Shape;2075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2076" name="Google Shape;2076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79" name="Google Shape;2079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2080" name="Google Shape;2080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83" name="Google Shape;2083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2084" name="Google Shape;2084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89" name="Google Shape;2089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2090" name="Google Shape;2090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95" name="Google Shape;2095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2096" name="Google Shape;2096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98" name="Google Shape;2098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2099" name="Google Shape;2099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105" name="Google Shape;2105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106" name="Google Shape;2106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2107" name="Google Shape;2107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112" name="Google Shape;2112;p48"/>
          <p:cNvGrpSpPr/>
          <p:nvPr/>
        </p:nvGrpSpPr>
        <p:grpSpPr>
          <a:xfrm>
            <a:off x="6283418" y="2056061"/>
            <a:ext cx="432570" cy="421334"/>
            <a:chOff x="5926225" y="921350"/>
            <a:chExt cx="517800" cy="504350"/>
          </a:xfrm>
        </p:grpSpPr>
        <p:sp>
          <p:nvSpPr>
            <p:cNvPr id="2113" name="Google Shape;211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2115" name="Google Shape;2115;p48"/>
          <p:cNvSpPr/>
          <p:nvPr/>
        </p:nvSpPr>
        <p:spPr>
          <a:xfrm>
            <a:off x="6477338" y="2292118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6" name="Google Shape;2116;p48"/>
          <p:cNvGrpSpPr/>
          <p:nvPr/>
        </p:nvGrpSpPr>
        <p:grpSpPr>
          <a:xfrm>
            <a:off x="7168405" y="2035442"/>
            <a:ext cx="432570" cy="421334"/>
            <a:chOff x="5926225" y="921350"/>
            <a:chExt cx="517800" cy="504350"/>
          </a:xfrm>
        </p:grpSpPr>
        <p:sp>
          <p:nvSpPr>
            <p:cNvPr id="2117" name="Google Shape;211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9" name="Google Shape;2119;p48"/>
          <p:cNvSpPr/>
          <p:nvPr/>
        </p:nvSpPr>
        <p:spPr>
          <a:xfrm>
            <a:off x="7362326" y="2271499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0" name="Google Shape;2120;p48"/>
          <p:cNvGrpSpPr/>
          <p:nvPr/>
        </p:nvGrpSpPr>
        <p:grpSpPr>
          <a:xfrm>
            <a:off x="6283685" y="2632084"/>
            <a:ext cx="1075937" cy="1047989"/>
            <a:chOff x="5926225" y="921350"/>
            <a:chExt cx="517800" cy="504350"/>
          </a:xfrm>
        </p:grpSpPr>
        <p:sp>
          <p:nvSpPr>
            <p:cNvPr id="2121" name="Google Shape;2121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accent5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3" name="Google Shape;2123;p48"/>
          <p:cNvSpPr/>
          <p:nvPr/>
        </p:nvSpPr>
        <p:spPr>
          <a:xfrm>
            <a:off x="6765998" y="3219180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4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5" name="Google Shape;2125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131" name="Google Shape;2131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7" name="Google Shape;2137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138" name="Google Shape;2138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2" name="Google Shape;2142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143" name="Google Shape;2143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6" name="Google Shape;2146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147" name="Google Shape;2147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2" name="Google Shape;2152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153" name="Google Shape;2153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6" name="Google Shape;2156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157" name="Google Shape;2157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1" name="Google Shape;2161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162" name="Google Shape;2162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168" name="Google Shape;2168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4" name="Google Shape;2174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175" name="Google Shape;2175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7" name="Google Shape;2177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178" name="Google Shape;2178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1" name="Google Shape;2181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182" name="Google Shape;2182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8" name="Google Shape;2188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189" name="Google Shape;2189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4" name="Google Shape;2194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195" name="Google Shape;2195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8" name="Google Shape;2198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199" name="Google Shape;2199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6" name="Google Shape;2206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7" name="Google Shape;2207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6" name="Google Shape;2216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217" name="Google Shape;2217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1" name="Google Shape;2221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222" name="Google Shape;2222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7" name="Google Shape;2227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228" name="Google Shape;2228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4" name="Google Shape;2234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235" name="Google Shape;2235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9" name="Google Shape;2239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240" name="Google Shape;2240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4" name="Google Shape;2244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245" name="Google Shape;2245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0" name="Google Shape;2250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251" name="Google Shape;225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61" name="Google Shape;2261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262" name="Google Shape;2262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5" name="Google Shape;2265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266" name="Google Shape;226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6" name="Google Shape;2276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277" name="Google Shape;2277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1" name="Google Shape;2281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282" name="Google Shape;228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92" name="Google Shape;2292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293" name="Google Shape;2293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0" name="Google Shape;2300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301" name="Google Shape;2301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306" name="Google Shape;2306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0" name="Google Shape;2310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311" name="Google Shape;2311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6" name="Google Shape;2316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317" name="Google Shape;2317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3" name="Google Shape;2323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324" name="Google Shape;2324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7" name="Google Shape;2327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328" name="Google Shape;2328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3" name="Google Shape;2333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334" name="Google Shape;2334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0" name="Google Shape;2340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341" name="Google Shape;2341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4" name="Google Shape;2344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345" name="Google Shape;2345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9" name="Google Shape;2349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350" name="Google Shape;2350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6" name="Google Shape;2356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357" name="Google Shape;2357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4" name="Google Shape;2364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365" name="Google Shape;2365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9" name="Google Shape;2369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370" name="Google Shape;2370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3" name="Google Shape;2373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374" name="Google Shape;2374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7" name="Google Shape;2377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378" name="Google Shape;2378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2" name="Google Shape;2382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383" name="Google Shape;2383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7" name="Google Shape;2387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388" name="Google Shape;2388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3" name="Google Shape;2393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394" name="Google Shape;2394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0" name="Google Shape;2400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401" name="Google Shape;2401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8" name="Google Shape;2408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409" name="Google Shape;2409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1" name="Google Shape;2421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422" name="Google Shape;2422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6" name="Google Shape;2426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427" name="Google Shape;2427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0" name="Google Shape;2430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431" name="Google Shape;2431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7" name="Google Shape;2437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438" name="Google Shape;2438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6" name="Google Shape;2446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447" name="Google Shape;2447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9" name="Google Shape;2459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460" name="Google Shape;2460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2" name="Google Shape;2472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473" name="Google Shape;2473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5" name="Google Shape;2485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486" name="Google Shape;2486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2" name="Google Shape;2492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493" name="Google Shape;2493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8" name="Google Shape;2508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509" name="Google Shape;2509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510" name="Google Shape;2510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3" name="Google Shape;2513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514" name="Google Shape;2514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7" name="Google Shape;2517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518" name="Google Shape;2518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1" name="Google Shape;2521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522" name="Google Shape;2522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25" name="Google Shape;2525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526" name="Google Shape;2526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4" name="Google Shape;2534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535" name="Google Shape;2535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9" name="Google Shape;2559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560" name="Google Shape;2560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561" name="Google Shape;256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3" name="Google Shape;2563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564" name="Google Shape;256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6" name="Google Shape;2566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567" name="Google Shape;256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69" name="Google Shape;2569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570" name="Google Shape;2570;p4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71" name="Google Shape;2571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572" name="Google Shape;2572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1" name="Google Shape;2581;p5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2" name="Google Shape;2582;p50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You can also use any emoji as an icon!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And of course it resizes without losing quality.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How? Follow Google instructions </a:t>
            </a:r>
            <a:r>
              <a:rPr lang="en" sz="1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86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7" name="Google Shape;2587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8" name="Google Shape;2588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89" name="Google Shape;2589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590" name="Google Shape;2590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591" name="Google Shape;2591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592" name="Google Shape;2592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593" name="Google Shape;2593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594" name="Google Shape;2594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595" name="Google Shape;2595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596" name="Google Shape;2596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597" name="Google Shape;2597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598" name="Google Shape;2598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599" name="Google Shape;2599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600" name="Google Shape;2600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01" name="Google Shape;2601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6"/>
          <p:cNvSpPr txBox="1"/>
          <p:nvPr>
            <p:ph type="ctrTitle"/>
          </p:nvPr>
        </p:nvSpPr>
        <p:spPr>
          <a:xfrm>
            <a:off x="2470475" y="2118500"/>
            <a:ext cx="5296800" cy="5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14" name="Google Shape;1314;p16"/>
          <p:cNvSpPr txBox="1"/>
          <p:nvPr>
            <p:ph idx="1" type="subTitle"/>
          </p:nvPr>
        </p:nvSpPr>
        <p:spPr>
          <a:xfrm>
            <a:off x="2470475" y="2736725"/>
            <a:ext cx="5296800" cy="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15" name="Google Shape;1315;p16"/>
          <p:cNvSpPr txBox="1"/>
          <p:nvPr/>
        </p:nvSpPr>
        <p:spPr>
          <a:xfrm>
            <a:off x="864775" y="1928025"/>
            <a:ext cx="13752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7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17"/>
          <p:cNvSpPr txBox="1"/>
          <p:nvPr>
            <p:ph idx="1" type="body"/>
          </p:nvPr>
        </p:nvSpPr>
        <p:spPr>
          <a:xfrm>
            <a:off x="2671000" y="1299400"/>
            <a:ext cx="3802200" cy="350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21" name="Google Shape;1321;p1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8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327" name="Google Shape;1327;p18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⦿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⦿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⦿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28" name="Google Shape;1328;p1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9"/>
          <p:cNvSpPr/>
          <p:nvPr/>
        </p:nvSpPr>
        <p:spPr>
          <a:xfrm>
            <a:off x="2470350" y="470100"/>
            <a:ext cx="4203300" cy="42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4" name="Google Shape;1334;p19"/>
          <p:cNvGrpSpPr/>
          <p:nvPr/>
        </p:nvGrpSpPr>
        <p:grpSpPr>
          <a:xfrm>
            <a:off x="3159023" y="1573584"/>
            <a:ext cx="2699303" cy="1880861"/>
            <a:chOff x="3675391" y="1318519"/>
            <a:chExt cx="1891991" cy="1318329"/>
          </a:xfrm>
        </p:grpSpPr>
        <p:sp>
          <p:nvSpPr>
            <p:cNvPr id="1335" name="Google Shape;1335;p19"/>
            <p:cNvSpPr/>
            <p:nvPr/>
          </p:nvSpPr>
          <p:spPr>
            <a:xfrm>
              <a:off x="4797589" y="2401972"/>
              <a:ext cx="195774" cy="186932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36" name="Google Shape;1336;p19"/>
            <p:cNvGrpSpPr/>
            <p:nvPr/>
          </p:nvGrpSpPr>
          <p:grpSpPr>
            <a:xfrm>
              <a:off x="4554601" y="1352217"/>
              <a:ext cx="838737" cy="838952"/>
              <a:chOff x="6654650" y="3665275"/>
              <a:chExt cx="409100" cy="409125"/>
            </a:xfrm>
          </p:grpSpPr>
          <p:sp>
            <p:nvSpPr>
              <p:cNvPr id="1337" name="Google Shape;1337;p19"/>
              <p:cNvSpPr/>
              <p:nvPr/>
            </p:nvSpPr>
            <p:spPr>
              <a:xfrm>
                <a:off x="6808525" y="3819150"/>
                <a:ext cx="211875" cy="211900"/>
              </a:xfrm>
              <a:custGeom>
                <a:rect b="b" l="l" r="r" t="t"/>
                <a:pathLst>
                  <a:path extrusionOk="0" h="8476" w="8475">
                    <a:moveTo>
                      <a:pt x="8157" y="0"/>
                    </a:moveTo>
                    <a:lnTo>
                      <a:pt x="7327" y="1075"/>
                    </a:lnTo>
                    <a:lnTo>
                      <a:pt x="6399" y="2150"/>
                    </a:lnTo>
                    <a:lnTo>
                      <a:pt x="5422" y="3249"/>
                    </a:lnTo>
                    <a:lnTo>
                      <a:pt x="4347" y="4348"/>
                    </a:lnTo>
                    <a:lnTo>
                      <a:pt x="3248" y="5422"/>
                    </a:lnTo>
                    <a:lnTo>
                      <a:pt x="2149" y="6399"/>
                    </a:lnTo>
                    <a:lnTo>
                      <a:pt x="1075" y="7327"/>
                    </a:lnTo>
                    <a:lnTo>
                      <a:pt x="0" y="8158"/>
                    </a:lnTo>
                    <a:lnTo>
                      <a:pt x="440" y="8280"/>
                    </a:lnTo>
                    <a:lnTo>
                      <a:pt x="855" y="8377"/>
                    </a:lnTo>
                    <a:lnTo>
                      <a:pt x="1294" y="8426"/>
                    </a:lnTo>
                    <a:lnTo>
                      <a:pt x="1734" y="8475"/>
                    </a:lnTo>
                    <a:lnTo>
                      <a:pt x="2174" y="8475"/>
                    </a:lnTo>
                    <a:lnTo>
                      <a:pt x="2613" y="8451"/>
                    </a:lnTo>
                    <a:lnTo>
                      <a:pt x="3028" y="8402"/>
                    </a:lnTo>
                    <a:lnTo>
                      <a:pt x="3468" y="8304"/>
                    </a:lnTo>
                    <a:lnTo>
                      <a:pt x="3883" y="8207"/>
                    </a:lnTo>
                    <a:lnTo>
                      <a:pt x="4323" y="8060"/>
                    </a:lnTo>
                    <a:lnTo>
                      <a:pt x="4714" y="7889"/>
                    </a:lnTo>
                    <a:lnTo>
                      <a:pt x="5129" y="7694"/>
                    </a:lnTo>
                    <a:lnTo>
                      <a:pt x="5520" y="7449"/>
                    </a:lnTo>
                    <a:lnTo>
                      <a:pt x="5886" y="7205"/>
                    </a:lnTo>
                    <a:lnTo>
                      <a:pt x="6252" y="6912"/>
                    </a:lnTo>
                    <a:lnTo>
                      <a:pt x="6594" y="6595"/>
                    </a:lnTo>
                    <a:lnTo>
                      <a:pt x="6912" y="6253"/>
                    </a:lnTo>
                    <a:lnTo>
                      <a:pt x="7205" y="5886"/>
                    </a:lnTo>
                    <a:lnTo>
                      <a:pt x="7449" y="5520"/>
                    </a:lnTo>
                    <a:lnTo>
                      <a:pt x="7693" y="5129"/>
                    </a:lnTo>
                    <a:lnTo>
                      <a:pt x="7889" y="4714"/>
                    </a:lnTo>
                    <a:lnTo>
                      <a:pt x="8060" y="4323"/>
                    </a:lnTo>
                    <a:lnTo>
                      <a:pt x="8206" y="3884"/>
                    </a:lnTo>
                    <a:lnTo>
                      <a:pt x="8304" y="3468"/>
                    </a:lnTo>
                    <a:lnTo>
                      <a:pt x="8402" y="3029"/>
                    </a:lnTo>
                    <a:lnTo>
                      <a:pt x="8450" y="2614"/>
                    </a:lnTo>
                    <a:lnTo>
                      <a:pt x="8475" y="2174"/>
                    </a:lnTo>
                    <a:lnTo>
                      <a:pt x="8475" y="1734"/>
                    </a:lnTo>
                    <a:lnTo>
                      <a:pt x="8426" y="1295"/>
                    </a:lnTo>
                    <a:lnTo>
                      <a:pt x="8377" y="855"/>
                    </a:lnTo>
                    <a:lnTo>
                      <a:pt x="8279" y="440"/>
                    </a:lnTo>
                    <a:lnTo>
                      <a:pt x="81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38" name="Google Shape;1338;p19"/>
              <p:cNvSpPr/>
              <p:nvPr/>
            </p:nvSpPr>
            <p:spPr>
              <a:xfrm>
                <a:off x="6654650" y="3665275"/>
                <a:ext cx="409100" cy="409125"/>
              </a:xfrm>
              <a:custGeom>
                <a:rect b="b" l="l" r="r" t="t"/>
                <a:pathLst>
                  <a:path extrusionOk="0" h="16365" w="16364">
                    <a:moveTo>
                      <a:pt x="13580" y="1686"/>
                    </a:moveTo>
                    <a:lnTo>
                      <a:pt x="13677" y="1735"/>
                    </a:lnTo>
                    <a:lnTo>
                      <a:pt x="13775" y="1759"/>
                    </a:lnTo>
                    <a:lnTo>
                      <a:pt x="13848" y="1832"/>
                    </a:lnTo>
                    <a:lnTo>
                      <a:pt x="13897" y="1906"/>
                    </a:lnTo>
                    <a:lnTo>
                      <a:pt x="13946" y="1979"/>
                    </a:lnTo>
                    <a:lnTo>
                      <a:pt x="13970" y="2077"/>
                    </a:lnTo>
                    <a:lnTo>
                      <a:pt x="13995" y="2174"/>
                    </a:lnTo>
                    <a:lnTo>
                      <a:pt x="13995" y="2419"/>
                    </a:lnTo>
                    <a:lnTo>
                      <a:pt x="13922" y="2687"/>
                    </a:lnTo>
                    <a:lnTo>
                      <a:pt x="13824" y="3029"/>
                    </a:lnTo>
                    <a:lnTo>
                      <a:pt x="13677" y="3371"/>
                    </a:lnTo>
                    <a:lnTo>
                      <a:pt x="13482" y="3762"/>
                    </a:lnTo>
                    <a:lnTo>
                      <a:pt x="13238" y="4177"/>
                    </a:lnTo>
                    <a:lnTo>
                      <a:pt x="12993" y="3908"/>
                    </a:lnTo>
                    <a:lnTo>
                      <a:pt x="12749" y="3615"/>
                    </a:lnTo>
                    <a:lnTo>
                      <a:pt x="12407" y="3298"/>
                    </a:lnTo>
                    <a:lnTo>
                      <a:pt x="12041" y="3029"/>
                    </a:lnTo>
                    <a:lnTo>
                      <a:pt x="11675" y="2761"/>
                    </a:lnTo>
                    <a:lnTo>
                      <a:pt x="11308" y="2541"/>
                    </a:lnTo>
                    <a:lnTo>
                      <a:pt x="11748" y="2272"/>
                    </a:lnTo>
                    <a:lnTo>
                      <a:pt x="12187" y="2052"/>
                    </a:lnTo>
                    <a:lnTo>
                      <a:pt x="12554" y="1881"/>
                    </a:lnTo>
                    <a:lnTo>
                      <a:pt x="12920" y="1759"/>
                    </a:lnTo>
                    <a:lnTo>
                      <a:pt x="13213" y="1686"/>
                    </a:lnTo>
                    <a:close/>
                    <a:moveTo>
                      <a:pt x="9721" y="3591"/>
                    </a:moveTo>
                    <a:lnTo>
                      <a:pt x="9794" y="3615"/>
                    </a:lnTo>
                    <a:lnTo>
                      <a:pt x="9916" y="3713"/>
                    </a:lnTo>
                    <a:lnTo>
                      <a:pt x="10014" y="3835"/>
                    </a:lnTo>
                    <a:lnTo>
                      <a:pt x="10038" y="3908"/>
                    </a:lnTo>
                    <a:lnTo>
                      <a:pt x="10038" y="3982"/>
                    </a:lnTo>
                    <a:lnTo>
                      <a:pt x="10038" y="4055"/>
                    </a:lnTo>
                    <a:lnTo>
                      <a:pt x="10014" y="4128"/>
                    </a:lnTo>
                    <a:lnTo>
                      <a:pt x="9916" y="4250"/>
                    </a:lnTo>
                    <a:lnTo>
                      <a:pt x="9794" y="4348"/>
                    </a:lnTo>
                    <a:lnTo>
                      <a:pt x="9721" y="4372"/>
                    </a:lnTo>
                    <a:lnTo>
                      <a:pt x="9574" y="4372"/>
                    </a:lnTo>
                    <a:lnTo>
                      <a:pt x="9501" y="4348"/>
                    </a:lnTo>
                    <a:lnTo>
                      <a:pt x="9379" y="4250"/>
                    </a:lnTo>
                    <a:lnTo>
                      <a:pt x="9281" y="4128"/>
                    </a:lnTo>
                    <a:lnTo>
                      <a:pt x="9257" y="4055"/>
                    </a:lnTo>
                    <a:lnTo>
                      <a:pt x="9257" y="3982"/>
                    </a:lnTo>
                    <a:lnTo>
                      <a:pt x="9257" y="3908"/>
                    </a:lnTo>
                    <a:lnTo>
                      <a:pt x="9281" y="3835"/>
                    </a:lnTo>
                    <a:lnTo>
                      <a:pt x="9379" y="3713"/>
                    </a:lnTo>
                    <a:lnTo>
                      <a:pt x="9501" y="3615"/>
                    </a:lnTo>
                    <a:lnTo>
                      <a:pt x="9574" y="3591"/>
                    </a:lnTo>
                    <a:close/>
                    <a:moveTo>
                      <a:pt x="8182" y="3322"/>
                    </a:moveTo>
                    <a:lnTo>
                      <a:pt x="8304" y="3347"/>
                    </a:lnTo>
                    <a:lnTo>
                      <a:pt x="8402" y="3371"/>
                    </a:lnTo>
                    <a:lnTo>
                      <a:pt x="8500" y="3420"/>
                    </a:lnTo>
                    <a:lnTo>
                      <a:pt x="8597" y="3493"/>
                    </a:lnTo>
                    <a:lnTo>
                      <a:pt x="8671" y="3591"/>
                    </a:lnTo>
                    <a:lnTo>
                      <a:pt x="8719" y="3689"/>
                    </a:lnTo>
                    <a:lnTo>
                      <a:pt x="8768" y="3786"/>
                    </a:lnTo>
                    <a:lnTo>
                      <a:pt x="8768" y="3908"/>
                    </a:lnTo>
                    <a:lnTo>
                      <a:pt x="8768" y="4031"/>
                    </a:lnTo>
                    <a:lnTo>
                      <a:pt x="8719" y="4153"/>
                    </a:lnTo>
                    <a:lnTo>
                      <a:pt x="8671" y="4250"/>
                    </a:lnTo>
                    <a:lnTo>
                      <a:pt x="8597" y="4324"/>
                    </a:lnTo>
                    <a:lnTo>
                      <a:pt x="8500" y="4397"/>
                    </a:lnTo>
                    <a:lnTo>
                      <a:pt x="8402" y="4446"/>
                    </a:lnTo>
                    <a:lnTo>
                      <a:pt x="8304" y="4495"/>
                    </a:lnTo>
                    <a:lnTo>
                      <a:pt x="8060" y="4495"/>
                    </a:lnTo>
                    <a:lnTo>
                      <a:pt x="7962" y="4446"/>
                    </a:lnTo>
                    <a:lnTo>
                      <a:pt x="7865" y="4397"/>
                    </a:lnTo>
                    <a:lnTo>
                      <a:pt x="7767" y="4324"/>
                    </a:lnTo>
                    <a:lnTo>
                      <a:pt x="7694" y="4250"/>
                    </a:lnTo>
                    <a:lnTo>
                      <a:pt x="7645" y="4153"/>
                    </a:lnTo>
                    <a:lnTo>
                      <a:pt x="7596" y="4031"/>
                    </a:lnTo>
                    <a:lnTo>
                      <a:pt x="7596" y="3908"/>
                    </a:lnTo>
                    <a:lnTo>
                      <a:pt x="7596" y="3786"/>
                    </a:lnTo>
                    <a:lnTo>
                      <a:pt x="7645" y="3689"/>
                    </a:lnTo>
                    <a:lnTo>
                      <a:pt x="7694" y="3591"/>
                    </a:lnTo>
                    <a:lnTo>
                      <a:pt x="7767" y="3493"/>
                    </a:lnTo>
                    <a:lnTo>
                      <a:pt x="7865" y="3420"/>
                    </a:lnTo>
                    <a:lnTo>
                      <a:pt x="7962" y="3371"/>
                    </a:lnTo>
                    <a:lnTo>
                      <a:pt x="8060" y="3347"/>
                    </a:lnTo>
                    <a:lnTo>
                      <a:pt x="8182" y="3322"/>
                    </a:lnTo>
                    <a:close/>
                    <a:moveTo>
                      <a:pt x="9086" y="4763"/>
                    </a:moveTo>
                    <a:lnTo>
                      <a:pt x="9159" y="4788"/>
                    </a:lnTo>
                    <a:lnTo>
                      <a:pt x="9281" y="4885"/>
                    </a:lnTo>
                    <a:lnTo>
                      <a:pt x="9354" y="5007"/>
                    </a:lnTo>
                    <a:lnTo>
                      <a:pt x="9379" y="5081"/>
                    </a:lnTo>
                    <a:lnTo>
                      <a:pt x="9379" y="5154"/>
                    </a:lnTo>
                    <a:lnTo>
                      <a:pt x="9379" y="5227"/>
                    </a:lnTo>
                    <a:lnTo>
                      <a:pt x="9354" y="5301"/>
                    </a:lnTo>
                    <a:lnTo>
                      <a:pt x="9281" y="5423"/>
                    </a:lnTo>
                    <a:lnTo>
                      <a:pt x="9159" y="5520"/>
                    </a:lnTo>
                    <a:lnTo>
                      <a:pt x="9086" y="5545"/>
                    </a:lnTo>
                    <a:lnTo>
                      <a:pt x="8915" y="5545"/>
                    </a:lnTo>
                    <a:lnTo>
                      <a:pt x="8842" y="5520"/>
                    </a:lnTo>
                    <a:lnTo>
                      <a:pt x="8719" y="5423"/>
                    </a:lnTo>
                    <a:lnTo>
                      <a:pt x="8646" y="5301"/>
                    </a:lnTo>
                    <a:lnTo>
                      <a:pt x="8622" y="5227"/>
                    </a:lnTo>
                    <a:lnTo>
                      <a:pt x="8597" y="5154"/>
                    </a:lnTo>
                    <a:lnTo>
                      <a:pt x="8622" y="5081"/>
                    </a:lnTo>
                    <a:lnTo>
                      <a:pt x="8646" y="5007"/>
                    </a:lnTo>
                    <a:lnTo>
                      <a:pt x="8719" y="4885"/>
                    </a:lnTo>
                    <a:lnTo>
                      <a:pt x="8842" y="4788"/>
                    </a:lnTo>
                    <a:lnTo>
                      <a:pt x="8915" y="4763"/>
                    </a:lnTo>
                    <a:close/>
                    <a:moveTo>
                      <a:pt x="2540" y="11309"/>
                    </a:moveTo>
                    <a:lnTo>
                      <a:pt x="2760" y="11675"/>
                    </a:lnTo>
                    <a:lnTo>
                      <a:pt x="3029" y="12041"/>
                    </a:lnTo>
                    <a:lnTo>
                      <a:pt x="3298" y="12408"/>
                    </a:lnTo>
                    <a:lnTo>
                      <a:pt x="3615" y="12750"/>
                    </a:lnTo>
                    <a:lnTo>
                      <a:pt x="3908" y="12994"/>
                    </a:lnTo>
                    <a:lnTo>
                      <a:pt x="4177" y="13238"/>
                    </a:lnTo>
                    <a:lnTo>
                      <a:pt x="3762" y="13482"/>
                    </a:lnTo>
                    <a:lnTo>
                      <a:pt x="3371" y="13678"/>
                    </a:lnTo>
                    <a:lnTo>
                      <a:pt x="3029" y="13824"/>
                    </a:lnTo>
                    <a:lnTo>
                      <a:pt x="2687" y="13922"/>
                    </a:lnTo>
                    <a:lnTo>
                      <a:pt x="2418" y="13995"/>
                    </a:lnTo>
                    <a:lnTo>
                      <a:pt x="2174" y="13995"/>
                    </a:lnTo>
                    <a:lnTo>
                      <a:pt x="2076" y="13971"/>
                    </a:lnTo>
                    <a:lnTo>
                      <a:pt x="1979" y="13946"/>
                    </a:lnTo>
                    <a:lnTo>
                      <a:pt x="1905" y="13897"/>
                    </a:lnTo>
                    <a:lnTo>
                      <a:pt x="1832" y="13849"/>
                    </a:lnTo>
                    <a:lnTo>
                      <a:pt x="1759" y="13775"/>
                    </a:lnTo>
                    <a:lnTo>
                      <a:pt x="1734" y="13678"/>
                    </a:lnTo>
                    <a:lnTo>
                      <a:pt x="1686" y="13580"/>
                    </a:lnTo>
                    <a:lnTo>
                      <a:pt x="1686" y="13482"/>
                    </a:lnTo>
                    <a:lnTo>
                      <a:pt x="1686" y="13214"/>
                    </a:lnTo>
                    <a:lnTo>
                      <a:pt x="1759" y="12921"/>
                    </a:lnTo>
                    <a:lnTo>
                      <a:pt x="1881" y="12554"/>
                    </a:lnTo>
                    <a:lnTo>
                      <a:pt x="2052" y="12188"/>
                    </a:lnTo>
                    <a:lnTo>
                      <a:pt x="2272" y="11748"/>
                    </a:lnTo>
                    <a:lnTo>
                      <a:pt x="2540" y="11309"/>
                    </a:lnTo>
                    <a:close/>
                    <a:moveTo>
                      <a:pt x="15362" y="1"/>
                    </a:moveTo>
                    <a:lnTo>
                      <a:pt x="15094" y="25"/>
                    </a:lnTo>
                    <a:lnTo>
                      <a:pt x="14801" y="74"/>
                    </a:lnTo>
                    <a:lnTo>
                      <a:pt x="14483" y="172"/>
                    </a:lnTo>
                    <a:lnTo>
                      <a:pt x="14141" y="294"/>
                    </a:lnTo>
                    <a:lnTo>
                      <a:pt x="13775" y="440"/>
                    </a:lnTo>
                    <a:lnTo>
                      <a:pt x="13384" y="611"/>
                    </a:lnTo>
                    <a:lnTo>
                      <a:pt x="12993" y="831"/>
                    </a:lnTo>
                    <a:lnTo>
                      <a:pt x="12578" y="1051"/>
                    </a:lnTo>
                    <a:lnTo>
                      <a:pt x="11699" y="1613"/>
                    </a:lnTo>
                    <a:lnTo>
                      <a:pt x="10747" y="2272"/>
                    </a:lnTo>
                    <a:lnTo>
                      <a:pt x="10307" y="2101"/>
                    </a:lnTo>
                    <a:lnTo>
                      <a:pt x="9843" y="1955"/>
                    </a:lnTo>
                    <a:lnTo>
                      <a:pt x="9379" y="1857"/>
                    </a:lnTo>
                    <a:lnTo>
                      <a:pt x="8915" y="1784"/>
                    </a:lnTo>
                    <a:lnTo>
                      <a:pt x="8451" y="1735"/>
                    </a:lnTo>
                    <a:lnTo>
                      <a:pt x="7962" y="1735"/>
                    </a:lnTo>
                    <a:lnTo>
                      <a:pt x="7498" y="1784"/>
                    </a:lnTo>
                    <a:lnTo>
                      <a:pt x="7034" y="1832"/>
                    </a:lnTo>
                    <a:lnTo>
                      <a:pt x="6570" y="1930"/>
                    </a:lnTo>
                    <a:lnTo>
                      <a:pt x="6106" y="2077"/>
                    </a:lnTo>
                    <a:lnTo>
                      <a:pt x="5667" y="2248"/>
                    </a:lnTo>
                    <a:lnTo>
                      <a:pt x="5227" y="2443"/>
                    </a:lnTo>
                    <a:lnTo>
                      <a:pt x="4787" y="2687"/>
                    </a:lnTo>
                    <a:lnTo>
                      <a:pt x="4397" y="2980"/>
                    </a:lnTo>
                    <a:lnTo>
                      <a:pt x="4006" y="3273"/>
                    </a:lnTo>
                    <a:lnTo>
                      <a:pt x="3615" y="3615"/>
                    </a:lnTo>
                    <a:lnTo>
                      <a:pt x="3273" y="4006"/>
                    </a:lnTo>
                    <a:lnTo>
                      <a:pt x="2980" y="4397"/>
                    </a:lnTo>
                    <a:lnTo>
                      <a:pt x="2687" y="4788"/>
                    </a:lnTo>
                    <a:lnTo>
                      <a:pt x="2443" y="5227"/>
                    </a:lnTo>
                    <a:lnTo>
                      <a:pt x="2247" y="5667"/>
                    </a:lnTo>
                    <a:lnTo>
                      <a:pt x="2076" y="6107"/>
                    </a:lnTo>
                    <a:lnTo>
                      <a:pt x="1930" y="6571"/>
                    </a:lnTo>
                    <a:lnTo>
                      <a:pt x="1832" y="7035"/>
                    </a:lnTo>
                    <a:lnTo>
                      <a:pt x="1783" y="7499"/>
                    </a:lnTo>
                    <a:lnTo>
                      <a:pt x="1734" y="7963"/>
                    </a:lnTo>
                    <a:lnTo>
                      <a:pt x="1734" y="8451"/>
                    </a:lnTo>
                    <a:lnTo>
                      <a:pt x="1783" y="8915"/>
                    </a:lnTo>
                    <a:lnTo>
                      <a:pt x="1857" y="9379"/>
                    </a:lnTo>
                    <a:lnTo>
                      <a:pt x="1954" y="9843"/>
                    </a:lnTo>
                    <a:lnTo>
                      <a:pt x="2101" y="10307"/>
                    </a:lnTo>
                    <a:lnTo>
                      <a:pt x="2272" y="10747"/>
                    </a:lnTo>
                    <a:lnTo>
                      <a:pt x="1612" y="11699"/>
                    </a:lnTo>
                    <a:lnTo>
                      <a:pt x="1051" y="12579"/>
                    </a:lnTo>
                    <a:lnTo>
                      <a:pt x="831" y="12994"/>
                    </a:lnTo>
                    <a:lnTo>
                      <a:pt x="611" y="13385"/>
                    </a:lnTo>
                    <a:lnTo>
                      <a:pt x="440" y="13775"/>
                    </a:lnTo>
                    <a:lnTo>
                      <a:pt x="293" y="14142"/>
                    </a:lnTo>
                    <a:lnTo>
                      <a:pt x="171" y="14484"/>
                    </a:lnTo>
                    <a:lnTo>
                      <a:pt x="74" y="14801"/>
                    </a:lnTo>
                    <a:lnTo>
                      <a:pt x="25" y="15094"/>
                    </a:lnTo>
                    <a:lnTo>
                      <a:pt x="0" y="15363"/>
                    </a:lnTo>
                    <a:lnTo>
                      <a:pt x="0" y="15583"/>
                    </a:lnTo>
                    <a:lnTo>
                      <a:pt x="49" y="15802"/>
                    </a:lnTo>
                    <a:lnTo>
                      <a:pt x="123" y="15973"/>
                    </a:lnTo>
                    <a:lnTo>
                      <a:pt x="245" y="16120"/>
                    </a:lnTo>
                    <a:lnTo>
                      <a:pt x="342" y="16218"/>
                    </a:lnTo>
                    <a:lnTo>
                      <a:pt x="489" y="16291"/>
                    </a:lnTo>
                    <a:lnTo>
                      <a:pt x="635" y="16340"/>
                    </a:lnTo>
                    <a:lnTo>
                      <a:pt x="806" y="16364"/>
                    </a:lnTo>
                    <a:lnTo>
                      <a:pt x="1173" y="16364"/>
                    </a:lnTo>
                    <a:lnTo>
                      <a:pt x="1393" y="16315"/>
                    </a:lnTo>
                    <a:lnTo>
                      <a:pt x="1637" y="16267"/>
                    </a:lnTo>
                    <a:lnTo>
                      <a:pt x="2150" y="16120"/>
                    </a:lnTo>
                    <a:lnTo>
                      <a:pt x="2711" y="15876"/>
                    </a:lnTo>
                    <a:lnTo>
                      <a:pt x="3322" y="15583"/>
                    </a:lnTo>
                    <a:lnTo>
                      <a:pt x="3957" y="15192"/>
                    </a:lnTo>
                    <a:lnTo>
                      <a:pt x="4665" y="14752"/>
                    </a:lnTo>
                    <a:lnTo>
                      <a:pt x="5373" y="14264"/>
                    </a:lnTo>
                    <a:lnTo>
                      <a:pt x="6131" y="13702"/>
                    </a:lnTo>
                    <a:lnTo>
                      <a:pt x="6912" y="13092"/>
                    </a:lnTo>
                    <a:lnTo>
                      <a:pt x="7718" y="12432"/>
                    </a:lnTo>
                    <a:lnTo>
                      <a:pt x="8524" y="11724"/>
                    </a:lnTo>
                    <a:lnTo>
                      <a:pt x="9330" y="10967"/>
                    </a:lnTo>
                    <a:lnTo>
                      <a:pt x="10160" y="10161"/>
                    </a:lnTo>
                    <a:lnTo>
                      <a:pt x="10966" y="9330"/>
                    </a:lnTo>
                    <a:lnTo>
                      <a:pt x="11723" y="8524"/>
                    </a:lnTo>
                    <a:lnTo>
                      <a:pt x="12432" y="7718"/>
                    </a:lnTo>
                    <a:lnTo>
                      <a:pt x="13091" y="6912"/>
                    </a:lnTo>
                    <a:lnTo>
                      <a:pt x="13702" y="6131"/>
                    </a:lnTo>
                    <a:lnTo>
                      <a:pt x="14263" y="5374"/>
                    </a:lnTo>
                    <a:lnTo>
                      <a:pt x="14752" y="4666"/>
                    </a:lnTo>
                    <a:lnTo>
                      <a:pt x="15192" y="3957"/>
                    </a:lnTo>
                    <a:lnTo>
                      <a:pt x="15582" y="3322"/>
                    </a:lnTo>
                    <a:lnTo>
                      <a:pt x="15875" y="2712"/>
                    </a:lnTo>
                    <a:lnTo>
                      <a:pt x="16120" y="2150"/>
                    </a:lnTo>
                    <a:lnTo>
                      <a:pt x="16266" y="1637"/>
                    </a:lnTo>
                    <a:lnTo>
                      <a:pt x="16315" y="1393"/>
                    </a:lnTo>
                    <a:lnTo>
                      <a:pt x="16364" y="1173"/>
                    </a:lnTo>
                    <a:lnTo>
                      <a:pt x="16364" y="978"/>
                    </a:lnTo>
                    <a:lnTo>
                      <a:pt x="16364" y="807"/>
                    </a:lnTo>
                    <a:lnTo>
                      <a:pt x="16339" y="636"/>
                    </a:lnTo>
                    <a:lnTo>
                      <a:pt x="16291" y="489"/>
                    </a:lnTo>
                    <a:lnTo>
                      <a:pt x="16217" y="343"/>
                    </a:lnTo>
                    <a:lnTo>
                      <a:pt x="16120" y="245"/>
                    </a:lnTo>
                    <a:lnTo>
                      <a:pt x="15973" y="123"/>
                    </a:lnTo>
                    <a:lnTo>
                      <a:pt x="15802" y="50"/>
                    </a:lnTo>
                    <a:lnTo>
                      <a:pt x="155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39" name="Google Shape;1339;p19"/>
            <p:cNvGrpSpPr/>
            <p:nvPr/>
          </p:nvGrpSpPr>
          <p:grpSpPr>
            <a:xfrm rot="1056959">
              <a:off x="3746232" y="2011791"/>
              <a:ext cx="554133" cy="554193"/>
              <a:chOff x="570875" y="4322250"/>
              <a:chExt cx="443300" cy="443325"/>
            </a:xfrm>
          </p:grpSpPr>
          <p:sp>
            <p:nvSpPr>
              <p:cNvPr id="1340" name="Google Shape;1340;p19"/>
              <p:cNvSpPr/>
              <p:nvPr/>
            </p:nvSpPr>
            <p:spPr>
              <a:xfrm>
                <a:off x="570875" y="4322250"/>
                <a:ext cx="443300" cy="443325"/>
              </a:xfrm>
              <a:custGeom>
                <a:rect b="b" l="l" r="r" t="t"/>
                <a:pathLst>
                  <a:path extrusionOk="0" h="17733" w="17732">
                    <a:moveTo>
                      <a:pt x="13091" y="2712"/>
                    </a:moveTo>
                    <a:lnTo>
                      <a:pt x="13286" y="2736"/>
                    </a:lnTo>
                    <a:lnTo>
                      <a:pt x="13506" y="2785"/>
                    </a:lnTo>
                    <a:lnTo>
                      <a:pt x="13702" y="2858"/>
                    </a:lnTo>
                    <a:lnTo>
                      <a:pt x="13873" y="2956"/>
                    </a:lnTo>
                    <a:lnTo>
                      <a:pt x="14068" y="3054"/>
                    </a:lnTo>
                    <a:lnTo>
                      <a:pt x="14239" y="3176"/>
                    </a:lnTo>
                    <a:lnTo>
                      <a:pt x="14410" y="3323"/>
                    </a:lnTo>
                    <a:lnTo>
                      <a:pt x="14556" y="3493"/>
                    </a:lnTo>
                    <a:lnTo>
                      <a:pt x="14679" y="3664"/>
                    </a:lnTo>
                    <a:lnTo>
                      <a:pt x="14776" y="3860"/>
                    </a:lnTo>
                    <a:lnTo>
                      <a:pt x="14874" y="4031"/>
                    </a:lnTo>
                    <a:lnTo>
                      <a:pt x="14947" y="4226"/>
                    </a:lnTo>
                    <a:lnTo>
                      <a:pt x="14996" y="4446"/>
                    </a:lnTo>
                    <a:lnTo>
                      <a:pt x="15021" y="4641"/>
                    </a:lnTo>
                    <a:lnTo>
                      <a:pt x="15021" y="4861"/>
                    </a:lnTo>
                    <a:lnTo>
                      <a:pt x="15021" y="5057"/>
                    </a:lnTo>
                    <a:lnTo>
                      <a:pt x="14996" y="5252"/>
                    </a:lnTo>
                    <a:lnTo>
                      <a:pt x="14947" y="5472"/>
                    </a:lnTo>
                    <a:lnTo>
                      <a:pt x="14874" y="5667"/>
                    </a:lnTo>
                    <a:lnTo>
                      <a:pt x="14776" y="5838"/>
                    </a:lnTo>
                    <a:lnTo>
                      <a:pt x="14679" y="6033"/>
                    </a:lnTo>
                    <a:lnTo>
                      <a:pt x="14556" y="6204"/>
                    </a:lnTo>
                    <a:lnTo>
                      <a:pt x="14410" y="6375"/>
                    </a:lnTo>
                    <a:lnTo>
                      <a:pt x="13433" y="7328"/>
                    </a:lnTo>
                    <a:lnTo>
                      <a:pt x="13311" y="7426"/>
                    </a:lnTo>
                    <a:lnTo>
                      <a:pt x="13189" y="7499"/>
                    </a:lnTo>
                    <a:lnTo>
                      <a:pt x="13042" y="7548"/>
                    </a:lnTo>
                    <a:lnTo>
                      <a:pt x="12871" y="7572"/>
                    </a:lnTo>
                    <a:lnTo>
                      <a:pt x="12725" y="7548"/>
                    </a:lnTo>
                    <a:lnTo>
                      <a:pt x="12578" y="7499"/>
                    </a:lnTo>
                    <a:lnTo>
                      <a:pt x="12456" y="7426"/>
                    </a:lnTo>
                    <a:lnTo>
                      <a:pt x="12334" y="7328"/>
                    </a:lnTo>
                    <a:lnTo>
                      <a:pt x="10405" y="5398"/>
                    </a:lnTo>
                    <a:lnTo>
                      <a:pt x="10307" y="5276"/>
                    </a:lnTo>
                    <a:lnTo>
                      <a:pt x="10234" y="5154"/>
                    </a:lnTo>
                    <a:lnTo>
                      <a:pt x="10185" y="5008"/>
                    </a:lnTo>
                    <a:lnTo>
                      <a:pt x="10160" y="4861"/>
                    </a:lnTo>
                    <a:lnTo>
                      <a:pt x="10185" y="4690"/>
                    </a:lnTo>
                    <a:lnTo>
                      <a:pt x="10234" y="4544"/>
                    </a:lnTo>
                    <a:lnTo>
                      <a:pt x="10307" y="4422"/>
                    </a:lnTo>
                    <a:lnTo>
                      <a:pt x="10405" y="4299"/>
                    </a:lnTo>
                    <a:lnTo>
                      <a:pt x="11357" y="3323"/>
                    </a:lnTo>
                    <a:lnTo>
                      <a:pt x="11528" y="3176"/>
                    </a:lnTo>
                    <a:lnTo>
                      <a:pt x="11699" y="3054"/>
                    </a:lnTo>
                    <a:lnTo>
                      <a:pt x="11894" y="2956"/>
                    </a:lnTo>
                    <a:lnTo>
                      <a:pt x="12065" y="2858"/>
                    </a:lnTo>
                    <a:lnTo>
                      <a:pt x="12261" y="2785"/>
                    </a:lnTo>
                    <a:lnTo>
                      <a:pt x="12481" y="2736"/>
                    </a:lnTo>
                    <a:lnTo>
                      <a:pt x="12676" y="2712"/>
                    </a:lnTo>
                    <a:close/>
                    <a:moveTo>
                      <a:pt x="8377" y="8867"/>
                    </a:moveTo>
                    <a:lnTo>
                      <a:pt x="8475" y="8891"/>
                    </a:lnTo>
                    <a:lnTo>
                      <a:pt x="8548" y="8915"/>
                    </a:lnTo>
                    <a:lnTo>
                      <a:pt x="8646" y="8964"/>
                    </a:lnTo>
                    <a:lnTo>
                      <a:pt x="8719" y="9013"/>
                    </a:lnTo>
                    <a:lnTo>
                      <a:pt x="8768" y="9086"/>
                    </a:lnTo>
                    <a:lnTo>
                      <a:pt x="8817" y="9184"/>
                    </a:lnTo>
                    <a:lnTo>
                      <a:pt x="8841" y="9257"/>
                    </a:lnTo>
                    <a:lnTo>
                      <a:pt x="8866" y="9355"/>
                    </a:lnTo>
                    <a:lnTo>
                      <a:pt x="8841" y="9453"/>
                    </a:lnTo>
                    <a:lnTo>
                      <a:pt x="8817" y="9550"/>
                    </a:lnTo>
                    <a:lnTo>
                      <a:pt x="8768" y="9624"/>
                    </a:lnTo>
                    <a:lnTo>
                      <a:pt x="8719" y="9697"/>
                    </a:lnTo>
                    <a:lnTo>
                      <a:pt x="6179" y="12237"/>
                    </a:lnTo>
                    <a:lnTo>
                      <a:pt x="6106" y="12310"/>
                    </a:lnTo>
                    <a:lnTo>
                      <a:pt x="6033" y="12359"/>
                    </a:lnTo>
                    <a:lnTo>
                      <a:pt x="5935" y="12383"/>
                    </a:lnTo>
                    <a:lnTo>
                      <a:pt x="5740" y="12383"/>
                    </a:lnTo>
                    <a:lnTo>
                      <a:pt x="5642" y="12359"/>
                    </a:lnTo>
                    <a:lnTo>
                      <a:pt x="5569" y="12310"/>
                    </a:lnTo>
                    <a:lnTo>
                      <a:pt x="5496" y="12237"/>
                    </a:lnTo>
                    <a:lnTo>
                      <a:pt x="5422" y="12164"/>
                    </a:lnTo>
                    <a:lnTo>
                      <a:pt x="5373" y="12090"/>
                    </a:lnTo>
                    <a:lnTo>
                      <a:pt x="5349" y="11993"/>
                    </a:lnTo>
                    <a:lnTo>
                      <a:pt x="5349" y="11895"/>
                    </a:lnTo>
                    <a:lnTo>
                      <a:pt x="5349" y="11797"/>
                    </a:lnTo>
                    <a:lnTo>
                      <a:pt x="5373" y="11700"/>
                    </a:lnTo>
                    <a:lnTo>
                      <a:pt x="5422" y="11626"/>
                    </a:lnTo>
                    <a:lnTo>
                      <a:pt x="5496" y="11553"/>
                    </a:lnTo>
                    <a:lnTo>
                      <a:pt x="8036" y="9013"/>
                    </a:lnTo>
                    <a:lnTo>
                      <a:pt x="8109" y="8964"/>
                    </a:lnTo>
                    <a:lnTo>
                      <a:pt x="8182" y="8915"/>
                    </a:lnTo>
                    <a:lnTo>
                      <a:pt x="8280" y="8891"/>
                    </a:lnTo>
                    <a:lnTo>
                      <a:pt x="8377" y="8867"/>
                    </a:lnTo>
                    <a:close/>
                    <a:moveTo>
                      <a:pt x="14825" y="1"/>
                    </a:moveTo>
                    <a:lnTo>
                      <a:pt x="14288" y="25"/>
                    </a:lnTo>
                    <a:lnTo>
                      <a:pt x="13751" y="50"/>
                    </a:lnTo>
                    <a:lnTo>
                      <a:pt x="13213" y="123"/>
                    </a:lnTo>
                    <a:lnTo>
                      <a:pt x="12676" y="245"/>
                    </a:lnTo>
                    <a:lnTo>
                      <a:pt x="12163" y="367"/>
                    </a:lnTo>
                    <a:lnTo>
                      <a:pt x="11675" y="538"/>
                    </a:lnTo>
                    <a:lnTo>
                      <a:pt x="11235" y="758"/>
                    </a:lnTo>
                    <a:lnTo>
                      <a:pt x="11015" y="856"/>
                    </a:lnTo>
                    <a:lnTo>
                      <a:pt x="10844" y="1002"/>
                    </a:lnTo>
                    <a:lnTo>
                      <a:pt x="10649" y="1124"/>
                    </a:lnTo>
                    <a:lnTo>
                      <a:pt x="10502" y="1271"/>
                    </a:lnTo>
                    <a:lnTo>
                      <a:pt x="5544" y="6229"/>
                    </a:lnTo>
                    <a:lnTo>
                      <a:pt x="391" y="6229"/>
                    </a:lnTo>
                    <a:lnTo>
                      <a:pt x="245" y="6253"/>
                    </a:lnTo>
                    <a:lnTo>
                      <a:pt x="147" y="6278"/>
                    </a:lnTo>
                    <a:lnTo>
                      <a:pt x="49" y="6327"/>
                    </a:lnTo>
                    <a:lnTo>
                      <a:pt x="0" y="6400"/>
                    </a:lnTo>
                    <a:lnTo>
                      <a:pt x="0" y="6473"/>
                    </a:lnTo>
                    <a:lnTo>
                      <a:pt x="25" y="6571"/>
                    </a:lnTo>
                    <a:lnTo>
                      <a:pt x="74" y="6668"/>
                    </a:lnTo>
                    <a:lnTo>
                      <a:pt x="171" y="6791"/>
                    </a:lnTo>
                    <a:lnTo>
                      <a:pt x="2589" y="9184"/>
                    </a:lnTo>
                    <a:lnTo>
                      <a:pt x="2272" y="9502"/>
                    </a:lnTo>
                    <a:lnTo>
                      <a:pt x="953" y="9746"/>
                    </a:lnTo>
                    <a:lnTo>
                      <a:pt x="806" y="9795"/>
                    </a:lnTo>
                    <a:lnTo>
                      <a:pt x="684" y="9843"/>
                    </a:lnTo>
                    <a:lnTo>
                      <a:pt x="611" y="9941"/>
                    </a:lnTo>
                    <a:lnTo>
                      <a:pt x="562" y="10014"/>
                    </a:lnTo>
                    <a:lnTo>
                      <a:pt x="562" y="10112"/>
                    </a:lnTo>
                    <a:lnTo>
                      <a:pt x="586" y="10234"/>
                    </a:lnTo>
                    <a:lnTo>
                      <a:pt x="635" y="10332"/>
                    </a:lnTo>
                    <a:lnTo>
                      <a:pt x="733" y="10454"/>
                    </a:lnTo>
                    <a:lnTo>
                      <a:pt x="7278" y="16999"/>
                    </a:lnTo>
                    <a:lnTo>
                      <a:pt x="7401" y="17097"/>
                    </a:lnTo>
                    <a:lnTo>
                      <a:pt x="7498" y="17146"/>
                    </a:lnTo>
                    <a:lnTo>
                      <a:pt x="7620" y="17170"/>
                    </a:lnTo>
                    <a:lnTo>
                      <a:pt x="7718" y="17170"/>
                    </a:lnTo>
                    <a:lnTo>
                      <a:pt x="7791" y="17122"/>
                    </a:lnTo>
                    <a:lnTo>
                      <a:pt x="7889" y="17048"/>
                    </a:lnTo>
                    <a:lnTo>
                      <a:pt x="7938" y="16926"/>
                    </a:lnTo>
                    <a:lnTo>
                      <a:pt x="7987" y="16780"/>
                    </a:lnTo>
                    <a:lnTo>
                      <a:pt x="8231" y="15461"/>
                    </a:lnTo>
                    <a:lnTo>
                      <a:pt x="8548" y="15143"/>
                    </a:lnTo>
                    <a:lnTo>
                      <a:pt x="10942" y="17561"/>
                    </a:lnTo>
                    <a:lnTo>
                      <a:pt x="11064" y="17659"/>
                    </a:lnTo>
                    <a:lnTo>
                      <a:pt x="11162" y="17708"/>
                    </a:lnTo>
                    <a:lnTo>
                      <a:pt x="11259" y="17732"/>
                    </a:lnTo>
                    <a:lnTo>
                      <a:pt x="11333" y="17732"/>
                    </a:lnTo>
                    <a:lnTo>
                      <a:pt x="11406" y="17683"/>
                    </a:lnTo>
                    <a:lnTo>
                      <a:pt x="11455" y="17586"/>
                    </a:lnTo>
                    <a:lnTo>
                      <a:pt x="11479" y="17488"/>
                    </a:lnTo>
                    <a:lnTo>
                      <a:pt x="11504" y="17341"/>
                    </a:lnTo>
                    <a:lnTo>
                      <a:pt x="11504" y="12188"/>
                    </a:lnTo>
                    <a:lnTo>
                      <a:pt x="16461" y="7230"/>
                    </a:lnTo>
                    <a:lnTo>
                      <a:pt x="16608" y="7084"/>
                    </a:lnTo>
                    <a:lnTo>
                      <a:pt x="16730" y="6888"/>
                    </a:lnTo>
                    <a:lnTo>
                      <a:pt x="16877" y="6693"/>
                    </a:lnTo>
                    <a:lnTo>
                      <a:pt x="16974" y="6498"/>
                    </a:lnTo>
                    <a:lnTo>
                      <a:pt x="17194" y="6058"/>
                    </a:lnTo>
                    <a:lnTo>
                      <a:pt x="17365" y="5569"/>
                    </a:lnTo>
                    <a:lnTo>
                      <a:pt x="17487" y="5057"/>
                    </a:lnTo>
                    <a:lnTo>
                      <a:pt x="17609" y="4519"/>
                    </a:lnTo>
                    <a:lnTo>
                      <a:pt x="17683" y="3982"/>
                    </a:lnTo>
                    <a:lnTo>
                      <a:pt x="17707" y="3445"/>
                    </a:lnTo>
                    <a:lnTo>
                      <a:pt x="17731" y="2907"/>
                    </a:lnTo>
                    <a:lnTo>
                      <a:pt x="17731" y="2419"/>
                    </a:lnTo>
                    <a:lnTo>
                      <a:pt x="17707" y="1955"/>
                    </a:lnTo>
                    <a:lnTo>
                      <a:pt x="17658" y="1515"/>
                    </a:lnTo>
                    <a:lnTo>
                      <a:pt x="17585" y="1149"/>
                    </a:lnTo>
                    <a:lnTo>
                      <a:pt x="17512" y="831"/>
                    </a:lnTo>
                    <a:lnTo>
                      <a:pt x="17414" y="587"/>
                    </a:lnTo>
                    <a:lnTo>
                      <a:pt x="17341" y="489"/>
                    </a:lnTo>
                    <a:lnTo>
                      <a:pt x="17292" y="441"/>
                    </a:lnTo>
                    <a:lnTo>
                      <a:pt x="17243" y="392"/>
                    </a:lnTo>
                    <a:lnTo>
                      <a:pt x="17145" y="318"/>
                    </a:lnTo>
                    <a:lnTo>
                      <a:pt x="16901" y="221"/>
                    </a:lnTo>
                    <a:lnTo>
                      <a:pt x="16584" y="148"/>
                    </a:lnTo>
                    <a:lnTo>
                      <a:pt x="16217" y="74"/>
                    </a:lnTo>
                    <a:lnTo>
                      <a:pt x="15778" y="25"/>
                    </a:lnTo>
                    <a:lnTo>
                      <a:pt x="15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597725" y="4665400"/>
                <a:ext cx="73300" cy="73300"/>
              </a:xfrm>
              <a:custGeom>
                <a:rect b="b" l="l" r="r" t="t"/>
                <a:pathLst>
                  <a:path extrusionOk="0" h="2932" w="2932">
                    <a:moveTo>
                      <a:pt x="2028" y="1"/>
                    </a:moveTo>
                    <a:lnTo>
                      <a:pt x="1857" y="25"/>
                    </a:lnTo>
                    <a:lnTo>
                      <a:pt x="1686" y="74"/>
                    </a:lnTo>
                    <a:lnTo>
                      <a:pt x="1515" y="147"/>
                    </a:lnTo>
                    <a:lnTo>
                      <a:pt x="1369" y="269"/>
                    </a:lnTo>
                    <a:lnTo>
                      <a:pt x="1222" y="489"/>
                    </a:lnTo>
                    <a:lnTo>
                      <a:pt x="1002" y="831"/>
                    </a:lnTo>
                    <a:lnTo>
                      <a:pt x="563" y="1735"/>
                    </a:lnTo>
                    <a:lnTo>
                      <a:pt x="172" y="2565"/>
                    </a:lnTo>
                    <a:lnTo>
                      <a:pt x="1" y="2932"/>
                    </a:lnTo>
                    <a:lnTo>
                      <a:pt x="1" y="2932"/>
                    </a:lnTo>
                    <a:lnTo>
                      <a:pt x="367" y="2761"/>
                    </a:lnTo>
                    <a:lnTo>
                      <a:pt x="1198" y="2370"/>
                    </a:lnTo>
                    <a:lnTo>
                      <a:pt x="2101" y="1930"/>
                    </a:lnTo>
                    <a:lnTo>
                      <a:pt x="2443" y="1710"/>
                    </a:lnTo>
                    <a:lnTo>
                      <a:pt x="2663" y="1564"/>
                    </a:lnTo>
                    <a:lnTo>
                      <a:pt x="2785" y="1417"/>
                    </a:lnTo>
                    <a:lnTo>
                      <a:pt x="2858" y="1246"/>
                    </a:lnTo>
                    <a:lnTo>
                      <a:pt x="2907" y="1075"/>
                    </a:lnTo>
                    <a:lnTo>
                      <a:pt x="2932" y="904"/>
                    </a:lnTo>
                    <a:lnTo>
                      <a:pt x="2907" y="733"/>
                    </a:lnTo>
                    <a:lnTo>
                      <a:pt x="2858" y="562"/>
                    </a:lnTo>
                    <a:lnTo>
                      <a:pt x="2785" y="416"/>
                    </a:lnTo>
                    <a:lnTo>
                      <a:pt x="2663" y="269"/>
                    </a:lnTo>
                    <a:lnTo>
                      <a:pt x="2517" y="147"/>
                    </a:lnTo>
                    <a:lnTo>
                      <a:pt x="2370" y="74"/>
                    </a:lnTo>
                    <a:lnTo>
                      <a:pt x="2199" y="25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654525" y="4708150"/>
                <a:ext cx="47025" cy="47025"/>
              </a:xfrm>
              <a:custGeom>
                <a:rect b="b" l="l" r="r" t="t"/>
                <a:pathLst>
                  <a:path extrusionOk="0" h="1881" w="1881">
                    <a:moveTo>
                      <a:pt x="1124" y="0"/>
                    </a:moveTo>
                    <a:lnTo>
                      <a:pt x="977" y="25"/>
                    </a:lnTo>
                    <a:lnTo>
                      <a:pt x="831" y="74"/>
                    </a:lnTo>
                    <a:lnTo>
                      <a:pt x="709" y="147"/>
                    </a:lnTo>
                    <a:lnTo>
                      <a:pt x="586" y="245"/>
                    </a:lnTo>
                    <a:lnTo>
                      <a:pt x="464" y="391"/>
                    </a:lnTo>
                    <a:lnTo>
                      <a:pt x="367" y="611"/>
                    </a:lnTo>
                    <a:lnTo>
                      <a:pt x="269" y="880"/>
                    </a:lnTo>
                    <a:lnTo>
                      <a:pt x="171" y="1173"/>
                    </a:lnTo>
                    <a:lnTo>
                      <a:pt x="49" y="1686"/>
                    </a:lnTo>
                    <a:lnTo>
                      <a:pt x="0" y="1881"/>
                    </a:lnTo>
                    <a:lnTo>
                      <a:pt x="0" y="1881"/>
                    </a:lnTo>
                    <a:lnTo>
                      <a:pt x="220" y="1857"/>
                    </a:lnTo>
                    <a:lnTo>
                      <a:pt x="733" y="1710"/>
                    </a:lnTo>
                    <a:lnTo>
                      <a:pt x="1002" y="1637"/>
                    </a:lnTo>
                    <a:lnTo>
                      <a:pt x="1270" y="1539"/>
                    </a:lnTo>
                    <a:lnTo>
                      <a:pt x="1515" y="1417"/>
                    </a:lnTo>
                    <a:lnTo>
                      <a:pt x="1661" y="1319"/>
                    </a:lnTo>
                    <a:lnTo>
                      <a:pt x="1759" y="1197"/>
                    </a:lnTo>
                    <a:lnTo>
                      <a:pt x="1832" y="1051"/>
                    </a:lnTo>
                    <a:lnTo>
                      <a:pt x="1881" y="928"/>
                    </a:lnTo>
                    <a:lnTo>
                      <a:pt x="1881" y="782"/>
                    </a:lnTo>
                    <a:lnTo>
                      <a:pt x="1881" y="635"/>
                    </a:lnTo>
                    <a:lnTo>
                      <a:pt x="1832" y="489"/>
                    </a:lnTo>
                    <a:lnTo>
                      <a:pt x="1759" y="367"/>
                    </a:lnTo>
                    <a:lnTo>
                      <a:pt x="1661" y="245"/>
                    </a:lnTo>
                    <a:lnTo>
                      <a:pt x="1539" y="147"/>
                    </a:lnTo>
                    <a:lnTo>
                      <a:pt x="1417" y="74"/>
                    </a:lnTo>
                    <a:lnTo>
                      <a:pt x="1270" y="25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581250" y="4634875"/>
                <a:ext cx="47050" cy="47050"/>
              </a:xfrm>
              <a:custGeom>
                <a:rect b="b" l="l" r="r" t="t"/>
                <a:pathLst>
                  <a:path extrusionOk="0" h="1882" w="1882">
                    <a:moveTo>
                      <a:pt x="953" y="1"/>
                    </a:moveTo>
                    <a:lnTo>
                      <a:pt x="831" y="49"/>
                    </a:lnTo>
                    <a:lnTo>
                      <a:pt x="684" y="123"/>
                    </a:lnTo>
                    <a:lnTo>
                      <a:pt x="562" y="220"/>
                    </a:lnTo>
                    <a:lnTo>
                      <a:pt x="465" y="367"/>
                    </a:lnTo>
                    <a:lnTo>
                      <a:pt x="342" y="611"/>
                    </a:lnTo>
                    <a:lnTo>
                      <a:pt x="245" y="880"/>
                    </a:lnTo>
                    <a:lnTo>
                      <a:pt x="171" y="1148"/>
                    </a:lnTo>
                    <a:lnTo>
                      <a:pt x="25" y="1661"/>
                    </a:lnTo>
                    <a:lnTo>
                      <a:pt x="1" y="1881"/>
                    </a:lnTo>
                    <a:lnTo>
                      <a:pt x="196" y="1832"/>
                    </a:lnTo>
                    <a:lnTo>
                      <a:pt x="709" y="1710"/>
                    </a:lnTo>
                    <a:lnTo>
                      <a:pt x="1002" y="1613"/>
                    </a:lnTo>
                    <a:lnTo>
                      <a:pt x="1271" y="1515"/>
                    </a:lnTo>
                    <a:lnTo>
                      <a:pt x="1490" y="1417"/>
                    </a:lnTo>
                    <a:lnTo>
                      <a:pt x="1637" y="1295"/>
                    </a:lnTo>
                    <a:lnTo>
                      <a:pt x="1735" y="1173"/>
                    </a:lnTo>
                    <a:lnTo>
                      <a:pt x="1808" y="1051"/>
                    </a:lnTo>
                    <a:lnTo>
                      <a:pt x="1857" y="904"/>
                    </a:lnTo>
                    <a:lnTo>
                      <a:pt x="1881" y="758"/>
                    </a:lnTo>
                    <a:lnTo>
                      <a:pt x="1857" y="611"/>
                    </a:lnTo>
                    <a:lnTo>
                      <a:pt x="1808" y="465"/>
                    </a:lnTo>
                    <a:lnTo>
                      <a:pt x="1735" y="343"/>
                    </a:lnTo>
                    <a:lnTo>
                      <a:pt x="1637" y="220"/>
                    </a:lnTo>
                    <a:lnTo>
                      <a:pt x="1515" y="123"/>
                    </a:lnTo>
                    <a:lnTo>
                      <a:pt x="1393" y="49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44" name="Google Shape;1344;p19"/>
            <p:cNvSpPr/>
            <p:nvPr/>
          </p:nvSpPr>
          <p:spPr>
            <a:xfrm rot="2466699">
              <a:off x="3808460" y="1514829"/>
              <a:ext cx="272004" cy="259719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 rot="-1609366">
              <a:off x="4206258" y="1678247"/>
              <a:ext cx="195747" cy="186906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 rot="2926172">
              <a:off x="5393141" y="1826316"/>
              <a:ext cx="146594" cy="139973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 rot="-1609329">
              <a:off x="4153666" y="1341532"/>
              <a:ext cx="132067" cy="126102"/>
            </a:xfrm>
            <a:custGeom>
              <a:rect b="b" l="l" r="r" t="t"/>
              <a:pathLst>
                <a:path extrusionOk="0" h="14460" w="15144">
                  <a:moveTo>
                    <a:pt x="7572" y="1"/>
                  </a:moveTo>
                  <a:lnTo>
                    <a:pt x="7499" y="25"/>
                  </a:lnTo>
                  <a:lnTo>
                    <a:pt x="7401" y="74"/>
                  </a:lnTo>
                  <a:lnTo>
                    <a:pt x="7328" y="172"/>
                  </a:lnTo>
                  <a:lnTo>
                    <a:pt x="7255" y="294"/>
                  </a:lnTo>
                  <a:lnTo>
                    <a:pt x="5594" y="4104"/>
                  </a:lnTo>
                  <a:lnTo>
                    <a:pt x="5521" y="4226"/>
                  </a:lnTo>
                  <a:lnTo>
                    <a:pt x="5398" y="4373"/>
                  </a:lnTo>
                  <a:lnTo>
                    <a:pt x="5276" y="4495"/>
                  </a:lnTo>
                  <a:lnTo>
                    <a:pt x="5130" y="4617"/>
                  </a:lnTo>
                  <a:lnTo>
                    <a:pt x="4983" y="4715"/>
                  </a:lnTo>
                  <a:lnTo>
                    <a:pt x="4812" y="4788"/>
                  </a:lnTo>
                  <a:lnTo>
                    <a:pt x="4666" y="4861"/>
                  </a:lnTo>
                  <a:lnTo>
                    <a:pt x="4495" y="4886"/>
                  </a:lnTo>
                  <a:lnTo>
                    <a:pt x="392" y="5301"/>
                  </a:lnTo>
                  <a:lnTo>
                    <a:pt x="245" y="5325"/>
                  </a:lnTo>
                  <a:lnTo>
                    <a:pt x="123" y="5374"/>
                  </a:lnTo>
                  <a:lnTo>
                    <a:pt x="50" y="5423"/>
                  </a:lnTo>
                  <a:lnTo>
                    <a:pt x="1" y="5521"/>
                  </a:lnTo>
                  <a:lnTo>
                    <a:pt x="1" y="5594"/>
                  </a:lnTo>
                  <a:lnTo>
                    <a:pt x="25" y="5692"/>
                  </a:lnTo>
                  <a:lnTo>
                    <a:pt x="74" y="5789"/>
                  </a:lnTo>
                  <a:lnTo>
                    <a:pt x="196" y="5911"/>
                  </a:lnTo>
                  <a:lnTo>
                    <a:pt x="3274" y="8647"/>
                  </a:lnTo>
                  <a:lnTo>
                    <a:pt x="3396" y="8769"/>
                  </a:lnTo>
                  <a:lnTo>
                    <a:pt x="3493" y="8915"/>
                  </a:lnTo>
                  <a:lnTo>
                    <a:pt x="3567" y="9086"/>
                  </a:lnTo>
                  <a:lnTo>
                    <a:pt x="3640" y="9257"/>
                  </a:lnTo>
                  <a:lnTo>
                    <a:pt x="3689" y="9428"/>
                  </a:lnTo>
                  <a:lnTo>
                    <a:pt x="3713" y="9599"/>
                  </a:lnTo>
                  <a:lnTo>
                    <a:pt x="3713" y="9770"/>
                  </a:lnTo>
                  <a:lnTo>
                    <a:pt x="3689" y="9941"/>
                  </a:lnTo>
                  <a:lnTo>
                    <a:pt x="2810" y="13995"/>
                  </a:lnTo>
                  <a:lnTo>
                    <a:pt x="2785" y="14142"/>
                  </a:lnTo>
                  <a:lnTo>
                    <a:pt x="2810" y="14240"/>
                  </a:lnTo>
                  <a:lnTo>
                    <a:pt x="2834" y="14337"/>
                  </a:lnTo>
                  <a:lnTo>
                    <a:pt x="2883" y="14411"/>
                  </a:lnTo>
                  <a:lnTo>
                    <a:pt x="2981" y="14435"/>
                  </a:lnTo>
                  <a:lnTo>
                    <a:pt x="3078" y="14459"/>
                  </a:lnTo>
                  <a:lnTo>
                    <a:pt x="3200" y="14411"/>
                  </a:lnTo>
                  <a:lnTo>
                    <a:pt x="3322" y="14362"/>
                  </a:lnTo>
                  <a:lnTo>
                    <a:pt x="6888" y="12261"/>
                  </a:lnTo>
                  <a:lnTo>
                    <a:pt x="7035" y="12188"/>
                  </a:lnTo>
                  <a:lnTo>
                    <a:pt x="7206" y="12139"/>
                  </a:lnTo>
                  <a:lnTo>
                    <a:pt x="7401" y="12115"/>
                  </a:lnTo>
                  <a:lnTo>
                    <a:pt x="7743" y="12115"/>
                  </a:lnTo>
                  <a:lnTo>
                    <a:pt x="7938" y="12139"/>
                  </a:lnTo>
                  <a:lnTo>
                    <a:pt x="8109" y="12188"/>
                  </a:lnTo>
                  <a:lnTo>
                    <a:pt x="8256" y="12261"/>
                  </a:lnTo>
                  <a:lnTo>
                    <a:pt x="11822" y="14362"/>
                  </a:lnTo>
                  <a:lnTo>
                    <a:pt x="11944" y="14411"/>
                  </a:lnTo>
                  <a:lnTo>
                    <a:pt x="12066" y="14459"/>
                  </a:lnTo>
                  <a:lnTo>
                    <a:pt x="12164" y="14435"/>
                  </a:lnTo>
                  <a:lnTo>
                    <a:pt x="12261" y="14411"/>
                  </a:lnTo>
                  <a:lnTo>
                    <a:pt x="12310" y="14337"/>
                  </a:lnTo>
                  <a:lnTo>
                    <a:pt x="12335" y="14240"/>
                  </a:lnTo>
                  <a:lnTo>
                    <a:pt x="12359" y="14142"/>
                  </a:lnTo>
                  <a:lnTo>
                    <a:pt x="12335" y="13995"/>
                  </a:lnTo>
                  <a:lnTo>
                    <a:pt x="11455" y="9941"/>
                  </a:lnTo>
                  <a:lnTo>
                    <a:pt x="11431" y="9770"/>
                  </a:lnTo>
                  <a:lnTo>
                    <a:pt x="11431" y="9599"/>
                  </a:lnTo>
                  <a:lnTo>
                    <a:pt x="11455" y="9428"/>
                  </a:lnTo>
                  <a:lnTo>
                    <a:pt x="11504" y="9257"/>
                  </a:lnTo>
                  <a:lnTo>
                    <a:pt x="11577" y="9086"/>
                  </a:lnTo>
                  <a:lnTo>
                    <a:pt x="11651" y="8915"/>
                  </a:lnTo>
                  <a:lnTo>
                    <a:pt x="11748" y="8769"/>
                  </a:lnTo>
                  <a:lnTo>
                    <a:pt x="11870" y="8647"/>
                  </a:lnTo>
                  <a:lnTo>
                    <a:pt x="14948" y="5911"/>
                  </a:lnTo>
                  <a:lnTo>
                    <a:pt x="15070" y="5789"/>
                  </a:lnTo>
                  <a:lnTo>
                    <a:pt x="15119" y="5692"/>
                  </a:lnTo>
                  <a:lnTo>
                    <a:pt x="15143" y="5594"/>
                  </a:lnTo>
                  <a:lnTo>
                    <a:pt x="15143" y="5521"/>
                  </a:lnTo>
                  <a:lnTo>
                    <a:pt x="15094" y="5423"/>
                  </a:lnTo>
                  <a:lnTo>
                    <a:pt x="15021" y="5374"/>
                  </a:lnTo>
                  <a:lnTo>
                    <a:pt x="14899" y="5325"/>
                  </a:lnTo>
                  <a:lnTo>
                    <a:pt x="14752" y="5301"/>
                  </a:lnTo>
                  <a:lnTo>
                    <a:pt x="10649" y="4886"/>
                  </a:lnTo>
                  <a:lnTo>
                    <a:pt x="10478" y="4861"/>
                  </a:lnTo>
                  <a:lnTo>
                    <a:pt x="10332" y="4788"/>
                  </a:lnTo>
                  <a:lnTo>
                    <a:pt x="10161" y="4715"/>
                  </a:lnTo>
                  <a:lnTo>
                    <a:pt x="10014" y="4617"/>
                  </a:lnTo>
                  <a:lnTo>
                    <a:pt x="9868" y="4495"/>
                  </a:lnTo>
                  <a:lnTo>
                    <a:pt x="9746" y="4373"/>
                  </a:lnTo>
                  <a:lnTo>
                    <a:pt x="9624" y="4226"/>
                  </a:lnTo>
                  <a:lnTo>
                    <a:pt x="9550" y="4104"/>
                  </a:lnTo>
                  <a:lnTo>
                    <a:pt x="7890" y="294"/>
                  </a:lnTo>
                  <a:lnTo>
                    <a:pt x="7816" y="172"/>
                  </a:lnTo>
                  <a:lnTo>
                    <a:pt x="7743" y="74"/>
                  </a:lnTo>
                  <a:lnTo>
                    <a:pt x="7645" y="25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48" name="Google Shape;1348;p1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9" name="Google Shape;1349;p19"/>
          <p:cNvSpPr txBox="1"/>
          <p:nvPr>
            <p:ph idx="4294967295" type="ctrTitle"/>
          </p:nvPr>
        </p:nvSpPr>
        <p:spPr>
          <a:xfrm>
            <a:off x="370350" y="1722475"/>
            <a:ext cx="2481000" cy="155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3"/>
                </a:solidFill>
                <a:highlight>
                  <a:schemeClr val="dk1"/>
                </a:highlight>
              </a:rPr>
              <a:t>Big </a:t>
            </a:r>
            <a:r>
              <a:rPr lang="en" sz="5600">
                <a:solidFill>
                  <a:schemeClr val="accent3"/>
                </a:solidFill>
                <a:highlight>
                  <a:schemeClr val="dk1"/>
                </a:highlight>
              </a:rPr>
              <a:t>c</a:t>
            </a:r>
            <a:r>
              <a:rPr lang="en" sz="5600">
                <a:solidFill>
                  <a:schemeClr val="accent3"/>
                </a:solidFill>
                <a:highlight>
                  <a:schemeClr val="dk1"/>
                </a:highlight>
              </a:rPr>
              <a:t>oncept</a:t>
            </a:r>
            <a:endParaRPr sz="5600">
              <a:solidFill>
                <a:schemeClr val="accent3"/>
              </a:solidFill>
              <a:highlight>
                <a:schemeClr val="dk1"/>
              </a:highlight>
            </a:endParaRPr>
          </a:p>
        </p:txBody>
      </p:sp>
      <p:sp>
        <p:nvSpPr>
          <p:cNvPr id="1350" name="Google Shape;1350;p19"/>
          <p:cNvSpPr txBox="1"/>
          <p:nvPr>
            <p:ph idx="4294967295" type="subTitle"/>
          </p:nvPr>
        </p:nvSpPr>
        <p:spPr>
          <a:xfrm>
            <a:off x="6292650" y="1722475"/>
            <a:ext cx="2268300" cy="155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accent1"/>
                </a:solidFill>
                <a:highlight>
                  <a:schemeClr val="dk1"/>
                </a:highlight>
              </a:rPr>
              <a:t>Bring the attention of your audience over a key concept using icons or illustrations</a:t>
            </a:r>
            <a:endParaRPr sz="1600">
              <a:solidFill>
                <a:schemeClr val="accen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20"/>
          <p:cNvSpPr txBox="1"/>
          <p:nvPr>
            <p:ph idx="1" type="body"/>
          </p:nvPr>
        </p:nvSpPr>
        <p:spPr>
          <a:xfrm>
            <a:off x="784600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6" name="Google Shape;1356;p20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57" name="Google Shape;1357;p20"/>
          <p:cNvSpPr txBox="1"/>
          <p:nvPr>
            <p:ph idx="2" type="body"/>
          </p:nvPr>
        </p:nvSpPr>
        <p:spPr>
          <a:xfrm>
            <a:off x="3950997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58" name="Google Shape;1358;p2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1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64" name="Google Shape;1364;p21"/>
          <p:cNvSpPr txBox="1"/>
          <p:nvPr>
            <p:ph idx="1" type="body"/>
          </p:nvPr>
        </p:nvSpPr>
        <p:spPr>
          <a:xfrm>
            <a:off x="784600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65" name="Google Shape;1365;p21"/>
          <p:cNvSpPr txBox="1"/>
          <p:nvPr>
            <p:ph idx="2" type="body"/>
          </p:nvPr>
        </p:nvSpPr>
        <p:spPr>
          <a:xfrm>
            <a:off x="28756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66" name="Google Shape;1366;p21"/>
          <p:cNvSpPr txBox="1"/>
          <p:nvPr>
            <p:ph idx="3" type="body"/>
          </p:nvPr>
        </p:nvSpPr>
        <p:spPr>
          <a:xfrm>
            <a:off x="49667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2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ediles template">
  <a:themeElements>
    <a:clrScheme name="Custom 347">
      <a:dk1>
        <a:srgbClr val="212225"/>
      </a:dk1>
      <a:lt1>
        <a:srgbClr val="FFFFFF"/>
      </a:lt1>
      <a:dk2>
        <a:srgbClr val="3C5361"/>
      </a:dk2>
      <a:lt2>
        <a:srgbClr val="CEDBE2"/>
      </a:lt2>
      <a:accent1>
        <a:srgbClr val="00DEE4"/>
      </a:accent1>
      <a:accent2>
        <a:srgbClr val="00BEDF"/>
      </a:accent2>
      <a:accent3>
        <a:srgbClr val="FF4FE8"/>
      </a:accent3>
      <a:accent4>
        <a:srgbClr val="B913A4"/>
      </a:accent4>
      <a:accent5>
        <a:srgbClr val="FFC500"/>
      </a:accent5>
      <a:accent6>
        <a:srgbClr val="E48E0B"/>
      </a:accent6>
      <a:hlink>
        <a:srgbClr val="21222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