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Fira Sans Medium"/>
      <p:regular r:id="rId49"/>
      <p:bold r:id="rId50"/>
      <p:italic r:id="rId51"/>
      <p:boldItalic r:id="rId52"/>
    </p:embeddedFont>
    <p:embeddedFont>
      <p:font typeface="Fira Sans SemiBold"/>
      <p:regular r:id="rId53"/>
      <p:bold r:id="rId54"/>
      <p:italic r:id="rId55"/>
      <p:boldItalic r:id="rId56"/>
    </p:embeddedFont>
    <p:embeddedFont>
      <p:font typeface="Fira Sans"/>
      <p:regular r:id="rId57"/>
      <p:bold r:id="rId58"/>
      <p:italic r:id="rId59"/>
      <p:boldItalic r:id="rId60"/>
    </p:embeddedFont>
    <p:embeddedFont>
      <p:font typeface="Fira Sans Light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00860D-6354-4378-A09D-8DFCC888E2C9}">
  <a:tblStyle styleId="{9800860D-6354-4378-A09D-8DFCC888E2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F3F8801-1707-46FC-A2A7-8ED0A2465BA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FiraSans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FiraSansLight-bold.fntdata"/><Relationship Id="rId61" Type="http://schemas.openxmlformats.org/officeDocument/2006/relationships/font" Target="fonts/FiraSansLight-regular.fntdata"/><Relationship Id="rId20" Type="http://schemas.openxmlformats.org/officeDocument/2006/relationships/slide" Target="slides/slide15.xml"/><Relationship Id="rId64" Type="http://schemas.openxmlformats.org/officeDocument/2006/relationships/font" Target="fonts/FiraSansLight-boldItalic.fntdata"/><Relationship Id="rId63" Type="http://schemas.openxmlformats.org/officeDocument/2006/relationships/font" Target="fonts/FiraSansLigh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FiraSans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FiraSansMedium-italic.fntdata"/><Relationship Id="rId50" Type="http://schemas.openxmlformats.org/officeDocument/2006/relationships/font" Target="fonts/FiraSansMedium-bold.fntdata"/><Relationship Id="rId53" Type="http://schemas.openxmlformats.org/officeDocument/2006/relationships/font" Target="fonts/FiraSansSemiBold-regular.fntdata"/><Relationship Id="rId52" Type="http://schemas.openxmlformats.org/officeDocument/2006/relationships/font" Target="fonts/FiraSansMedium-boldItalic.fntdata"/><Relationship Id="rId11" Type="http://schemas.openxmlformats.org/officeDocument/2006/relationships/slide" Target="slides/slide6.xml"/><Relationship Id="rId55" Type="http://schemas.openxmlformats.org/officeDocument/2006/relationships/font" Target="fonts/FiraSansSemiBold-italic.fntdata"/><Relationship Id="rId10" Type="http://schemas.openxmlformats.org/officeDocument/2006/relationships/slide" Target="slides/slide5.xml"/><Relationship Id="rId54" Type="http://schemas.openxmlformats.org/officeDocument/2006/relationships/font" Target="fonts/FiraSansSemiBold-bold.fntdata"/><Relationship Id="rId13" Type="http://schemas.openxmlformats.org/officeDocument/2006/relationships/slide" Target="slides/slide8.xml"/><Relationship Id="rId57" Type="http://schemas.openxmlformats.org/officeDocument/2006/relationships/font" Target="fonts/FiraSans-regular.fntdata"/><Relationship Id="rId12" Type="http://schemas.openxmlformats.org/officeDocument/2006/relationships/slide" Target="slides/slide7.xml"/><Relationship Id="rId56" Type="http://schemas.openxmlformats.org/officeDocument/2006/relationships/font" Target="fonts/FiraSansSemiBold-boldItalic.fntdata"/><Relationship Id="rId15" Type="http://schemas.openxmlformats.org/officeDocument/2006/relationships/slide" Target="slides/slide10.xml"/><Relationship Id="rId59" Type="http://schemas.openxmlformats.org/officeDocument/2006/relationships/font" Target="fonts/FiraSans-italic.fntdata"/><Relationship Id="rId14" Type="http://schemas.openxmlformats.org/officeDocument/2006/relationships/slide" Target="slides/slide9.xml"/><Relationship Id="rId58" Type="http://schemas.openxmlformats.org/officeDocument/2006/relationships/font" Target="fonts/Fira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f4c74116a_3_4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cf4c74116a_3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b2f7c811ed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b2f7c811e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dk1"/>
            </a:gs>
          </a:gsLst>
          <a:lin ang="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45725" y="0"/>
            <a:ext cx="4406366" cy="5143500"/>
          </a:xfrm>
          <a:custGeom>
            <a:rect b="b" l="l" r="r" t="t"/>
            <a:pathLst>
              <a:path extrusionOk="0" h="6858000" w="6228079">
                <a:moveTo>
                  <a:pt x="0" y="0"/>
                </a:moveTo>
                <a:cubicBezTo>
                  <a:pt x="1192022" y="1180275"/>
                  <a:pt x="1930400" y="2817749"/>
                  <a:pt x="1930400" y="4627690"/>
                </a:cubicBezTo>
                <a:cubicBezTo>
                  <a:pt x="1931225" y="5388331"/>
                  <a:pt x="1798574" y="6143219"/>
                  <a:pt x="1538478" y="6858000"/>
                </a:cubicBezTo>
                <a:lnTo>
                  <a:pt x="6228080" y="6858000"/>
                </a:lnTo>
                <a:lnTo>
                  <a:pt x="622808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907910" y="0"/>
            <a:ext cx="4243868" cy="5143500"/>
          </a:xfrm>
          <a:custGeom>
            <a:rect b="b" l="l" r="r" t="t"/>
            <a:pathLst>
              <a:path extrusionOk="0" h="6858000" w="5998400">
                <a:moveTo>
                  <a:pt x="2752407" y="0"/>
                </a:moveTo>
                <a:cubicBezTo>
                  <a:pt x="2856294" y="466997"/>
                  <a:pt x="2908554" y="943991"/>
                  <a:pt x="2908300" y="1422400"/>
                </a:cubicBezTo>
                <a:cubicBezTo>
                  <a:pt x="2908300" y="3686239"/>
                  <a:pt x="1753171" y="5680139"/>
                  <a:pt x="0" y="6847206"/>
                </a:cubicBezTo>
                <a:lnTo>
                  <a:pt x="0" y="6858000"/>
                </a:lnTo>
                <a:lnTo>
                  <a:pt x="5998401" y="6858000"/>
                </a:lnTo>
                <a:lnTo>
                  <a:pt x="5998401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451122" y="0"/>
            <a:ext cx="2697686" cy="3605879"/>
          </a:xfrm>
          <a:custGeom>
            <a:rect b="b" l="l" r="r" t="t"/>
            <a:pathLst>
              <a:path extrusionOk="0" h="4807839" w="3812984">
                <a:moveTo>
                  <a:pt x="3812984" y="4807839"/>
                </a:moveTo>
                <a:lnTo>
                  <a:pt x="3812984" y="0"/>
                </a:lnTo>
                <a:lnTo>
                  <a:pt x="0" y="0"/>
                </a:lnTo>
                <a:cubicBezTo>
                  <a:pt x="1961959" y="853313"/>
                  <a:pt x="3421634" y="2644648"/>
                  <a:pt x="3812984" y="4807839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779100" y="1991825"/>
            <a:ext cx="5577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">
    <p:bg>
      <p:bgPr>
        <a:gradFill>
          <a:gsLst>
            <a:gs pos="0">
              <a:schemeClr val="accent2"/>
            </a:gs>
            <a:gs pos="72000">
              <a:schemeClr val="accent3"/>
            </a:gs>
            <a:gs pos="100000">
              <a:schemeClr val="accent3"/>
            </a:gs>
          </a:gsLst>
          <a:lin ang="5400700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 rot="10800000">
            <a:off x="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/>
          <p:nvPr/>
        </p:nvSpPr>
        <p:spPr>
          <a:xfrm rot="10800000">
            <a:off x="7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 rot="10800000">
            <a:off x="9" y="3749421"/>
            <a:ext cx="1378553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4"/>
            </a:gs>
            <a:gs pos="100000">
              <a:schemeClr val="accent2"/>
            </a:gs>
          </a:gsLst>
          <a:lin ang="0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745725" y="0"/>
            <a:ext cx="4406366" cy="5143500"/>
          </a:xfrm>
          <a:custGeom>
            <a:rect b="b" l="l" r="r" t="t"/>
            <a:pathLst>
              <a:path extrusionOk="0" h="6858000" w="6228079">
                <a:moveTo>
                  <a:pt x="0" y="0"/>
                </a:moveTo>
                <a:cubicBezTo>
                  <a:pt x="1192022" y="1180275"/>
                  <a:pt x="1930400" y="2817749"/>
                  <a:pt x="1930400" y="4627690"/>
                </a:cubicBezTo>
                <a:cubicBezTo>
                  <a:pt x="1931225" y="5388331"/>
                  <a:pt x="1798574" y="6143219"/>
                  <a:pt x="1538478" y="6858000"/>
                </a:cubicBezTo>
                <a:lnTo>
                  <a:pt x="6228080" y="6858000"/>
                </a:lnTo>
                <a:lnTo>
                  <a:pt x="622808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4907910" y="0"/>
            <a:ext cx="4243868" cy="5143500"/>
          </a:xfrm>
          <a:custGeom>
            <a:rect b="b" l="l" r="r" t="t"/>
            <a:pathLst>
              <a:path extrusionOk="0" h="6858000" w="5998400">
                <a:moveTo>
                  <a:pt x="2752407" y="0"/>
                </a:moveTo>
                <a:cubicBezTo>
                  <a:pt x="2856294" y="466997"/>
                  <a:pt x="2908554" y="943991"/>
                  <a:pt x="2908300" y="1422400"/>
                </a:cubicBezTo>
                <a:cubicBezTo>
                  <a:pt x="2908300" y="3686239"/>
                  <a:pt x="1753171" y="5680139"/>
                  <a:pt x="0" y="6847206"/>
                </a:cubicBezTo>
                <a:lnTo>
                  <a:pt x="0" y="6858000"/>
                </a:lnTo>
                <a:lnTo>
                  <a:pt x="5998401" y="6858000"/>
                </a:lnTo>
                <a:lnTo>
                  <a:pt x="5998401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6451122" y="0"/>
            <a:ext cx="2697686" cy="3605879"/>
          </a:xfrm>
          <a:custGeom>
            <a:rect b="b" l="l" r="r" t="t"/>
            <a:pathLst>
              <a:path extrusionOk="0" h="4807839" w="3812984">
                <a:moveTo>
                  <a:pt x="3812984" y="4807839"/>
                </a:moveTo>
                <a:lnTo>
                  <a:pt x="3812984" y="0"/>
                </a:lnTo>
                <a:lnTo>
                  <a:pt x="0" y="0"/>
                </a:lnTo>
                <a:cubicBezTo>
                  <a:pt x="1961959" y="853313"/>
                  <a:pt x="3421634" y="2644648"/>
                  <a:pt x="3812984" y="4807839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779100" y="1984688"/>
            <a:ext cx="5040600" cy="63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779100" y="2713913"/>
            <a:ext cx="50406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777400" y="2161800"/>
            <a:ext cx="55893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406400" lvl="1" marL="9144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-406400" lvl="2" marL="13716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-406400" lvl="3" marL="18288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-406400" lvl="4" marL="22860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-406400" lvl="5" marL="27432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-406400" lvl="6" marL="32004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-406400" lvl="7" marL="36576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-406400" lvl="8" marL="4114800" rtl="0" algn="ctr">
              <a:spcBef>
                <a:spcPts val="800"/>
              </a:spcBef>
              <a:spcAft>
                <a:spcPts val="80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/>
        </p:txBody>
      </p:sp>
      <p:sp>
        <p:nvSpPr>
          <p:cNvPr id="22" name="Google Shape;22;p4"/>
          <p:cNvSpPr txBox="1"/>
          <p:nvPr/>
        </p:nvSpPr>
        <p:spPr>
          <a:xfrm>
            <a:off x="3593400" y="2862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sz="96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 rot="10800000">
            <a:off x="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 rot="10800000">
            <a:off x="7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 rot="10800000">
            <a:off x="9" y="3749421"/>
            <a:ext cx="1378553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779100" y="1492425"/>
            <a:ext cx="3252900" cy="29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488203" y="1492425"/>
            <a:ext cx="3252900" cy="29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779100" y="1492425"/>
            <a:ext cx="2168700" cy="296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3175738" y="1492425"/>
            <a:ext cx="2168700" cy="296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5572375" y="1492425"/>
            <a:ext cx="2168700" cy="296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779100" y="4406300"/>
            <a:ext cx="6477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/>
          <p:nvPr/>
        </p:nvSpPr>
        <p:spPr>
          <a:xfrm rot="10800000">
            <a:off x="9" y="3749421"/>
            <a:ext cx="1378553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fira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ctrTitle"/>
          </p:nvPr>
        </p:nvSpPr>
        <p:spPr>
          <a:xfrm>
            <a:off x="779100" y="1991825"/>
            <a:ext cx="5577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13247" r="13239" t="0"/>
          <a:stretch/>
        </p:blipFill>
        <p:spPr>
          <a:xfrm>
            <a:off x="3468826" y="0"/>
            <a:ext cx="5675184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3358" y="3729"/>
                  <a:pt x="5435" y="8863"/>
                  <a:pt x="5435" y="14535"/>
                </a:cubicBezTo>
                <a:cubicBezTo>
                  <a:pt x="5437" y="16944"/>
                  <a:pt x="5056" y="19336"/>
                  <a:pt x="4309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 txBox="1"/>
          <p:nvPr>
            <p:ph type="title"/>
          </p:nvPr>
        </p:nvSpPr>
        <p:spPr>
          <a:xfrm>
            <a:off x="779100" y="2055200"/>
            <a:ext cx="33525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9" name="Google Shape;169;p21"/>
          <p:cNvSpPr txBox="1"/>
          <p:nvPr>
            <p:ph idx="1" type="body"/>
          </p:nvPr>
        </p:nvSpPr>
        <p:spPr>
          <a:xfrm>
            <a:off x="779100" y="2711625"/>
            <a:ext cx="3352500" cy="177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sp>
        <p:nvSpPr>
          <p:cNvPr id="170" name="Google Shape;170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idx="4294967295" type="title"/>
          </p:nvPr>
        </p:nvSpPr>
        <p:spPr>
          <a:xfrm>
            <a:off x="2293950" y="415550"/>
            <a:ext cx="4556100" cy="84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</a:rPr>
              <a:t>Want big impact?</a:t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Use big image.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3394643" y="1863300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Lorem Ipsum</a:t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5164940" y="276300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Lorem Ipsum</a:t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1624347" y="276300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Lorem Ipsum</a:t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779100" y="366270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Lorem Ipsum</a:t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2469593" y="366270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Lorem Ipsum</a:t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4319700" y="366270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Lorem Ipsum</a:t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6010193" y="366270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Lorem Ipsum</a:t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90" name="Google Shape;190;p23"/>
          <p:cNvCxnSpPr>
            <a:stCxn id="183" idx="2"/>
            <a:endCxn id="184" idx="0"/>
          </p:cNvCxnSpPr>
          <p:nvPr/>
        </p:nvCxnSpPr>
        <p:spPr>
          <a:xfrm flipH="1" rot="-5400000">
            <a:off x="4820243" y="164925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23"/>
          <p:cNvCxnSpPr>
            <a:stCxn id="185" idx="0"/>
            <a:endCxn id="183" idx="2"/>
          </p:cNvCxnSpPr>
          <p:nvPr/>
        </p:nvCxnSpPr>
        <p:spPr>
          <a:xfrm rot="-5400000">
            <a:off x="3049947" y="164925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23"/>
          <p:cNvCxnSpPr>
            <a:stCxn id="185" idx="2"/>
            <a:endCxn id="187" idx="0"/>
          </p:cNvCxnSpPr>
          <p:nvPr/>
        </p:nvCxnSpPr>
        <p:spPr>
          <a:xfrm flipH="1" rot="-5400000">
            <a:off x="2587347" y="301155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23"/>
          <p:cNvCxnSpPr>
            <a:stCxn id="186" idx="0"/>
            <a:endCxn id="185" idx="2"/>
          </p:cNvCxnSpPr>
          <p:nvPr/>
        </p:nvCxnSpPr>
        <p:spPr>
          <a:xfrm rot="-5400000">
            <a:off x="1742100" y="301155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23"/>
          <p:cNvCxnSpPr>
            <a:stCxn id="184" idx="2"/>
            <a:endCxn id="189" idx="0"/>
          </p:cNvCxnSpPr>
          <p:nvPr/>
        </p:nvCxnSpPr>
        <p:spPr>
          <a:xfrm flipH="1" rot="-5400000">
            <a:off x="6128090" y="301140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23"/>
          <p:cNvCxnSpPr>
            <a:stCxn id="188" idx="0"/>
            <a:endCxn id="184" idx="2"/>
          </p:cNvCxnSpPr>
          <p:nvPr/>
        </p:nvCxnSpPr>
        <p:spPr>
          <a:xfrm rot="-5400000">
            <a:off x="5282700" y="301155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1" name="Google Shape;201;p24"/>
          <p:cNvGraphicFramePr/>
          <p:nvPr/>
        </p:nvGraphicFramePr>
        <p:xfrm>
          <a:off x="7791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{9800860D-6354-4378-A09D-8DFCC888E2C9}</a:tableStyleId>
              </a:tblPr>
              <a:tblGrid>
                <a:gridCol w="1615250"/>
                <a:gridCol w="1615250"/>
                <a:gridCol w="1615250"/>
                <a:gridCol w="1615250"/>
              </a:tblGrid>
              <a:tr h="69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2" name="Google Shape;202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887825" y="967925"/>
            <a:ext cx="7425214" cy="353720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14313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5"/>
          <p:cNvSpPr txBox="1"/>
          <p:nvPr>
            <p:ph idx="4294967295" type="title"/>
          </p:nvPr>
        </p:nvSpPr>
        <p:spPr>
          <a:xfrm>
            <a:off x="779100" y="3026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2260876" y="1808375"/>
            <a:ext cx="633300" cy="1839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our office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5"/>
          <p:cNvSpPr txBox="1"/>
          <p:nvPr>
            <p:ph idx="4294967295" type="body"/>
          </p:nvPr>
        </p:nvSpPr>
        <p:spPr>
          <a:xfrm>
            <a:off x="712350" y="4833175"/>
            <a:ext cx="7719300" cy="18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sp>
        <p:nvSpPr>
          <p:cNvPr id="212" name="Google Shape;212;p25"/>
          <p:cNvSpPr/>
          <p:nvPr/>
        </p:nvSpPr>
        <p:spPr>
          <a:xfrm rot="8100000">
            <a:off x="1476775" y="2021974"/>
            <a:ext cx="143401" cy="143401"/>
          </a:xfrm>
          <a:prstGeom prst="teardrop">
            <a:avLst>
              <a:gd fmla="val 127539" name="adj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5"/>
          <p:cNvSpPr/>
          <p:nvPr/>
        </p:nvSpPr>
        <p:spPr>
          <a:xfrm rot="8100000">
            <a:off x="2978400" y="3495649"/>
            <a:ext cx="143401" cy="143401"/>
          </a:xfrm>
          <a:prstGeom prst="teardrop">
            <a:avLst>
              <a:gd fmla="val 127539" name="adj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 rot="8100000">
            <a:off x="3941750" y="1781499"/>
            <a:ext cx="143401" cy="143401"/>
          </a:xfrm>
          <a:prstGeom prst="teardrop">
            <a:avLst>
              <a:gd fmla="val 127539" name="adj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5"/>
          <p:cNvSpPr/>
          <p:nvPr/>
        </p:nvSpPr>
        <p:spPr>
          <a:xfrm rot="8100000">
            <a:off x="4625450" y="3737524"/>
            <a:ext cx="143401" cy="143401"/>
          </a:xfrm>
          <a:prstGeom prst="teardrop">
            <a:avLst>
              <a:gd fmla="val 127539" name="adj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"/>
          <p:cNvSpPr/>
          <p:nvPr/>
        </p:nvSpPr>
        <p:spPr>
          <a:xfrm rot="8100000">
            <a:off x="6525550" y="2268049"/>
            <a:ext cx="143401" cy="143401"/>
          </a:xfrm>
          <a:prstGeom prst="teardrop">
            <a:avLst>
              <a:gd fmla="val 127539" name="adj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"/>
          <p:cNvSpPr/>
          <p:nvPr/>
        </p:nvSpPr>
        <p:spPr>
          <a:xfrm rot="8100000">
            <a:off x="7139350" y="3790649"/>
            <a:ext cx="143401" cy="143401"/>
          </a:xfrm>
          <a:prstGeom prst="teardrop">
            <a:avLst>
              <a:gd fmla="val 127539" name="adj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700" scaled="0"/>
        </a:gra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>
            <p:ph idx="4294967295" type="ctrTitle"/>
          </p:nvPr>
        </p:nvSpPr>
        <p:spPr>
          <a:xfrm>
            <a:off x="855300" y="1713600"/>
            <a:ext cx="743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23" name="Google Shape;223;p26"/>
          <p:cNvSpPr txBox="1"/>
          <p:nvPr>
            <p:ph idx="4294967295" type="subTitle"/>
          </p:nvPr>
        </p:nvSpPr>
        <p:spPr>
          <a:xfrm>
            <a:off x="855300" y="2970302"/>
            <a:ext cx="7433400" cy="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24" name="Google Shape;224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>
            <p:ph idx="4294967295" type="ctrTitle"/>
          </p:nvPr>
        </p:nvSpPr>
        <p:spPr>
          <a:xfrm>
            <a:off x="855300" y="571800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</a:rPr>
              <a:t>89,526,124$</a:t>
            </a:r>
            <a:endParaRPr sz="4800">
              <a:solidFill>
                <a:schemeClr val="accent4"/>
              </a:solidFill>
            </a:endParaRPr>
          </a:p>
        </p:txBody>
      </p:sp>
      <p:sp>
        <p:nvSpPr>
          <p:cNvPr id="230" name="Google Shape;230;p27"/>
          <p:cNvSpPr txBox="1"/>
          <p:nvPr>
            <p:ph idx="4294967295" type="subTitle"/>
          </p:nvPr>
        </p:nvSpPr>
        <p:spPr>
          <a:xfrm>
            <a:off x="855300" y="141130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31" name="Google Shape;231;p27"/>
          <p:cNvSpPr txBox="1"/>
          <p:nvPr>
            <p:ph idx="4294967295" type="ctrTitle"/>
          </p:nvPr>
        </p:nvSpPr>
        <p:spPr>
          <a:xfrm>
            <a:off x="855300" y="3200693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100%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32" name="Google Shape;232;p27"/>
          <p:cNvSpPr txBox="1"/>
          <p:nvPr>
            <p:ph idx="4294967295" type="subTitle"/>
          </p:nvPr>
        </p:nvSpPr>
        <p:spPr>
          <a:xfrm>
            <a:off x="855300" y="4040201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33" name="Google Shape;233;p27"/>
          <p:cNvSpPr txBox="1"/>
          <p:nvPr>
            <p:ph idx="4294967295" type="ctrTitle"/>
          </p:nvPr>
        </p:nvSpPr>
        <p:spPr>
          <a:xfrm>
            <a:off x="855300" y="1886247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185,244 users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34" name="Google Shape;234;p27"/>
          <p:cNvSpPr txBox="1"/>
          <p:nvPr>
            <p:ph idx="4294967295" type="subTitle"/>
          </p:nvPr>
        </p:nvSpPr>
        <p:spPr>
          <a:xfrm>
            <a:off x="855300" y="272575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35" name="Google Shape;235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1" name="Google Shape;241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2" name="Google Shape;242;p28"/>
          <p:cNvGrpSpPr/>
          <p:nvPr/>
        </p:nvGrpSpPr>
        <p:grpSpPr>
          <a:xfrm>
            <a:off x="301995" y="2426525"/>
            <a:ext cx="2136142" cy="1289700"/>
            <a:chOff x="1139495" y="1986800"/>
            <a:chExt cx="2136142" cy="1289700"/>
          </a:xfrm>
        </p:grpSpPr>
        <p:sp>
          <p:nvSpPr>
            <p:cNvPr id="243" name="Google Shape;243;p28"/>
            <p:cNvSpPr txBox="1"/>
            <p:nvPr/>
          </p:nvSpPr>
          <p:spPr>
            <a:xfrm>
              <a:off x="1139495" y="1986800"/>
              <a:ext cx="1308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244" name="Google Shape;244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249C90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5" name="Google Shape;245;p28"/>
          <p:cNvGrpSpPr/>
          <p:nvPr/>
        </p:nvGrpSpPr>
        <p:grpSpPr>
          <a:xfrm>
            <a:off x="4372338" y="1500075"/>
            <a:ext cx="2976459" cy="1289700"/>
            <a:chOff x="5209838" y="1060350"/>
            <a:chExt cx="2976459" cy="1289700"/>
          </a:xfrm>
        </p:grpSpPr>
        <p:sp>
          <p:nvSpPr>
            <p:cNvPr id="246" name="Google Shape;246;p28"/>
            <p:cNvSpPr txBox="1"/>
            <p:nvPr/>
          </p:nvSpPr>
          <p:spPr>
            <a:xfrm>
              <a:off x="6696496" y="1060350"/>
              <a:ext cx="1489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247" name="Google Shape;247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55B5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8" name="Google Shape;248;p28"/>
          <p:cNvGrpSpPr/>
          <p:nvPr/>
        </p:nvGrpSpPr>
        <p:grpSpPr>
          <a:xfrm>
            <a:off x="4372338" y="3460175"/>
            <a:ext cx="2976459" cy="1289700"/>
            <a:chOff x="5209838" y="3020450"/>
            <a:chExt cx="2976459" cy="1289700"/>
          </a:xfrm>
        </p:grpSpPr>
        <p:sp>
          <p:nvSpPr>
            <p:cNvPr id="249" name="Google Shape;249;p28"/>
            <p:cNvSpPr txBox="1"/>
            <p:nvPr/>
          </p:nvSpPr>
          <p:spPr>
            <a:xfrm>
              <a:off x="6696496" y="3020450"/>
              <a:ext cx="1489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250" name="Google Shape;250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D7E7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51" name="Google Shape;251;p28"/>
          <p:cNvGrpSpPr/>
          <p:nvPr/>
        </p:nvGrpSpPr>
        <p:grpSpPr>
          <a:xfrm>
            <a:off x="1824713" y="1168188"/>
            <a:ext cx="3814835" cy="3790597"/>
            <a:chOff x="2662213" y="676344"/>
            <a:chExt cx="3814835" cy="3790597"/>
          </a:xfrm>
        </p:grpSpPr>
        <p:sp>
          <p:nvSpPr>
            <p:cNvPr id="252" name="Google Shape;252;p2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gradFill>
              <a:gsLst>
                <a:gs pos="0">
                  <a:schemeClr val="accent2"/>
                </a:gs>
                <a:gs pos="72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5" name="Google Shape;255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56" name="Google Shape;256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" name="Google Shape;258;p2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59" name="Google Shape;259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1" name="Google Shape;261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62" name="Google Shape;262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4" name="Google Shape;264;p2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03 </a:t>
              </a:r>
              <a:endParaRPr b="1" sz="16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65" name="Google Shape;265;p2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01 </a:t>
              </a:r>
              <a:endParaRPr b="1" sz="16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66" name="Google Shape;266;p2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02 </a:t>
              </a:r>
              <a:endParaRPr b="1" sz="16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72" name="Google Shape;272;p29"/>
          <p:cNvSpPr txBox="1"/>
          <p:nvPr>
            <p:ph idx="1" type="body"/>
          </p:nvPr>
        </p:nvSpPr>
        <p:spPr>
          <a:xfrm>
            <a:off x="779100" y="1492425"/>
            <a:ext cx="2168700" cy="15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3" name="Google Shape;273;p29"/>
          <p:cNvSpPr txBox="1"/>
          <p:nvPr>
            <p:ph idx="2" type="body"/>
          </p:nvPr>
        </p:nvSpPr>
        <p:spPr>
          <a:xfrm>
            <a:off x="3175738" y="1492425"/>
            <a:ext cx="2168700" cy="15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4" name="Google Shape;274;p29"/>
          <p:cNvSpPr txBox="1"/>
          <p:nvPr>
            <p:ph idx="3" type="body"/>
          </p:nvPr>
        </p:nvSpPr>
        <p:spPr>
          <a:xfrm>
            <a:off x="5572375" y="1492425"/>
            <a:ext cx="2168700" cy="15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5" name="Google Shape;275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29"/>
          <p:cNvSpPr txBox="1"/>
          <p:nvPr>
            <p:ph idx="1" type="body"/>
          </p:nvPr>
        </p:nvSpPr>
        <p:spPr>
          <a:xfrm>
            <a:off x="779100" y="3168825"/>
            <a:ext cx="2168700" cy="15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7" name="Google Shape;277;p29"/>
          <p:cNvSpPr txBox="1"/>
          <p:nvPr>
            <p:ph idx="2" type="body"/>
          </p:nvPr>
        </p:nvSpPr>
        <p:spPr>
          <a:xfrm>
            <a:off x="3175738" y="3168825"/>
            <a:ext cx="2168700" cy="15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8" name="Google Shape;278;p29"/>
          <p:cNvSpPr txBox="1"/>
          <p:nvPr>
            <p:ph idx="3" type="body"/>
          </p:nvPr>
        </p:nvSpPr>
        <p:spPr>
          <a:xfrm>
            <a:off x="5572375" y="3168825"/>
            <a:ext cx="2168700" cy="15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/>
          <p:nvPr>
            <p:ph idx="1" type="body"/>
          </p:nvPr>
        </p:nvSpPr>
        <p:spPr>
          <a:xfrm>
            <a:off x="779100" y="4406300"/>
            <a:ext cx="6477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4" name="Google Shape;284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5" name="Google Shape;285;p30"/>
          <p:cNvCxnSpPr/>
          <p:nvPr/>
        </p:nvCxnSpPr>
        <p:spPr>
          <a:xfrm>
            <a:off x="779100" y="1074699"/>
            <a:ext cx="6219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30"/>
          <p:cNvCxnSpPr/>
          <p:nvPr/>
        </p:nvCxnSpPr>
        <p:spPr>
          <a:xfrm>
            <a:off x="779100" y="1784181"/>
            <a:ext cx="6219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0"/>
          <p:cNvCxnSpPr/>
          <p:nvPr/>
        </p:nvCxnSpPr>
        <p:spPr>
          <a:xfrm>
            <a:off x="779100" y="2493663"/>
            <a:ext cx="6219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0"/>
          <p:cNvCxnSpPr/>
          <p:nvPr/>
        </p:nvCxnSpPr>
        <p:spPr>
          <a:xfrm>
            <a:off x="779100" y="3203146"/>
            <a:ext cx="6219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0"/>
          <p:cNvCxnSpPr/>
          <p:nvPr/>
        </p:nvCxnSpPr>
        <p:spPr>
          <a:xfrm>
            <a:off x="779100" y="3934526"/>
            <a:ext cx="6219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Google Shape;290;p30"/>
          <p:cNvSpPr txBox="1"/>
          <p:nvPr/>
        </p:nvSpPr>
        <p:spPr>
          <a:xfrm>
            <a:off x="779100" y="915950"/>
            <a:ext cx="3468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4000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3000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2000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1000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0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1" name="Google Shape;291;p30"/>
          <p:cNvSpPr/>
          <p:nvPr/>
        </p:nvSpPr>
        <p:spPr>
          <a:xfrm>
            <a:off x="1311995" y="2380936"/>
            <a:ext cx="200700" cy="1553700"/>
          </a:xfrm>
          <a:prstGeom prst="rect">
            <a:avLst/>
          </a:pr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1581968" y="1986873"/>
            <a:ext cx="200700" cy="19479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1851940" y="2493663"/>
            <a:ext cx="200700" cy="14412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"/>
          <p:cNvSpPr/>
          <p:nvPr/>
        </p:nvSpPr>
        <p:spPr>
          <a:xfrm>
            <a:off x="2818031" y="2694726"/>
            <a:ext cx="200700" cy="1239900"/>
          </a:xfrm>
          <a:prstGeom prst="rect">
            <a:avLst/>
          </a:pr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3088004" y="2096343"/>
            <a:ext cx="200700" cy="18384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0"/>
          <p:cNvSpPr/>
          <p:nvPr/>
        </p:nvSpPr>
        <p:spPr>
          <a:xfrm>
            <a:off x="3357977" y="1229023"/>
            <a:ext cx="200700" cy="2706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"/>
          <p:cNvSpPr/>
          <p:nvPr/>
        </p:nvSpPr>
        <p:spPr>
          <a:xfrm>
            <a:off x="4324068" y="2140118"/>
            <a:ext cx="200700" cy="1794600"/>
          </a:xfrm>
          <a:prstGeom prst="rect">
            <a:avLst/>
          </a:pr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4594041" y="1074575"/>
            <a:ext cx="200700" cy="2860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0"/>
          <p:cNvSpPr/>
          <p:nvPr/>
        </p:nvSpPr>
        <p:spPr>
          <a:xfrm>
            <a:off x="4864013" y="2322561"/>
            <a:ext cx="200700" cy="16119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0"/>
          <p:cNvSpPr/>
          <p:nvPr/>
        </p:nvSpPr>
        <p:spPr>
          <a:xfrm>
            <a:off x="5830104" y="2753100"/>
            <a:ext cx="200700" cy="1181400"/>
          </a:xfrm>
          <a:prstGeom prst="rect">
            <a:avLst/>
          </a:pr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0"/>
          <p:cNvSpPr/>
          <p:nvPr/>
        </p:nvSpPr>
        <p:spPr>
          <a:xfrm>
            <a:off x="6100077" y="1293618"/>
            <a:ext cx="200700" cy="2641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0"/>
          <p:cNvSpPr/>
          <p:nvPr/>
        </p:nvSpPr>
        <p:spPr>
          <a:xfrm>
            <a:off x="6370050" y="1607408"/>
            <a:ext cx="200700" cy="23274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4488203" y="1492425"/>
            <a:ext cx="3252900" cy="29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779100" y="1492425"/>
            <a:ext cx="3252900" cy="29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779100" y="3982125"/>
            <a:ext cx="6962100" cy="6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</a:rPr>
              <a:t>This template is free to use under </a:t>
            </a:r>
            <a:r>
              <a:rPr lang="en" sz="12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3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</a:endParaRPr>
          </a:p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100000">
              <a:schemeClr val="dk1"/>
            </a:gs>
          </a:gsLst>
          <a:lin ang="0" scaled="0"/>
        </a:gra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/>
          <p:nvPr>
            <p:ph idx="4294967295" type="body"/>
          </p:nvPr>
        </p:nvSpPr>
        <p:spPr>
          <a:xfrm>
            <a:off x="1517000" y="373575"/>
            <a:ext cx="26439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Mobile</a:t>
            </a:r>
            <a:r>
              <a:rPr lang="en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 project</a:t>
            </a:r>
            <a:endParaRPr>
              <a:solidFill>
                <a:schemeClr val="l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08" name="Google Shape;308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9" name="Google Shape;309;p31"/>
          <p:cNvGrpSpPr/>
          <p:nvPr/>
        </p:nvGrpSpPr>
        <p:grpSpPr>
          <a:xfrm>
            <a:off x="5124600" y="373572"/>
            <a:ext cx="2119546" cy="4396359"/>
            <a:chOff x="2547150" y="238125"/>
            <a:chExt cx="2525675" cy="5238750"/>
          </a:xfrm>
        </p:grpSpPr>
        <p:sp>
          <p:nvSpPr>
            <p:cNvPr id="310" name="Google Shape;310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4" name="Google Shape;314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1709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100000">
              <a:schemeClr val="dk1"/>
            </a:gs>
          </a:gsLst>
          <a:lin ang="0" scaled="0"/>
        </a:gra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0" name="Google Shape;320;p32"/>
          <p:cNvGrpSpPr/>
          <p:nvPr/>
        </p:nvGrpSpPr>
        <p:grpSpPr>
          <a:xfrm>
            <a:off x="4783102" y="465959"/>
            <a:ext cx="2736410" cy="4222433"/>
            <a:chOff x="2112475" y="238125"/>
            <a:chExt cx="3395050" cy="5238750"/>
          </a:xfrm>
        </p:grpSpPr>
        <p:sp>
          <p:nvSpPr>
            <p:cNvPr id="321" name="Google Shape;321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5" name="Google Shape;3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6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2"/>
          <p:cNvSpPr txBox="1"/>
          <p:nvPr>
            <p:ph idx="4294967295" type="body"/>
          </p:nvPr>
        </p:nvSpPr>
        <p:spPr>
          <a:xfrm>
            <a:off x="1517000" y="373575"/>
            <a:ext cx="26439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Tablet</a:t>
            </a:r>
            <a:r>
              <a:rPr lang="en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 project</a:t>
            </a:r>
            <a:endParaRPr>
              <a:solidFill>
                <a:schemeClr val="l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100000">
              <a:schemeClr val="dk1"/>
            </a:gs>
          </a:gsLst>
          <a:lin ang="0" scaled="0"/>
        </a:gra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2" name="Google Shape;332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33" name="Google Shape;333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7" name="Google Shape;337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3"/>
          <p:cNvSpPr txBox="1"/>
          <p:nvPr>
            <p:ph idx="4294967295" type="body"/>
          </p:nvPr>
        </p:nvSpPr>
        <p:spPr>
          <a:xfrm>
            <a:off x="1517000" y="373575"/>
            <a:ext cx="26439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Desktop</a:t>
            </a:r>
            <a:r>
              <a:rPr lang="en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 project</a:t>
            </a:r>
            <a:endParaRPr>
              <a:solidFill>
                <a:schemeClr val="l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4"/>
          <p:cNvPicPr preferRelativeResize="0"/>
          <p:nvPr/>
        </p:nvPicPr>
        <p:blipFill rotWithShape="1">
          <a:blip r:embed="rId3">
            <a:alphaModFix/>
          </a:blip>
          <a:srcRect b="0" l="7454" r="20871" t="0"/>
          <a:stretch/>
        </p:blipFill>
        <p:spPr>
          <a:xfrm>
            <a:off x="3614014" y="1"/>
            <a:ext cx="5529978" cy="5143500"/>
          </a:xfrm>
          <a:custGeom>
            <a:rect b="b" l="l" r="r" t="t"/>
            <a:pathLst>
              <a:path extrusionOk="0" h="21600" w="21600">
                <a:moveTo>
                  <a:pt x="8131" y="0"/>
                </a:moveTo>
                <a:cubicBezTo>
                  <a:pt x="8421" y="1440"/>
                  <a:pt x="8569" y="2909"/>
                  <a:pt x="8568" y="4382"/>
                </a:cubicBezTo>
                <a:cubicBezTo>
                  <a:pt x="8568" y="11553"/>
                  <a:pt x="5165" y="17869"/>
                  <a:pt x="0" y="21566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8131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44" name="Google Shape;344;p34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4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4"/>
          <p:cNvSpPr txBox="1"/>
          <p:nvPr>
            <p:ph idx="4294967295" type="ctrTitle"/>
          </p:nvPr>
        </p:nvSpPr>
        <p:spPr>
          <a:xfrm>
            <a:off x="779100" y="1140788"/>
            <a:ext cx="4282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</a:rPr>
              <a:t>Thanks!</a:t>
            </a:r>
            <a:endParaRPr sz="9600">
              <a:solidFill>
                <a:schemeClr val="accent5"/>
              </a:solidFill>
            </a:endParaRPr>
          </a:p>
        </p:txBody>
      </p:sp>
      <p:sp>
        <p:nvSpPr>
          <p:cNvPr id="347" name="Google Shape;347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34"/>
          <p:cNvSpPr txBox="1"/>
          <p:nvPr>
            <p:ph idx="4294967295" type="body"/>
          </p:nvPr>
        </p:nvSpPr>
        <p:spPr>
          <a:xfrm>
            <a:off x="855300" y="2300600"/>
            <a:ext cx="4694400" cy="178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br>
              <a:rPr lang="en"/>
            </a:br>
            <a:r>
              <a:rPr lang="en"/>
              <a:t>You can find me at: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5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54" name="Google Shape;354;p35"/>
          <p:cNvSpPr txBox="1"/>
          <p:nvPr>
            <p:ph idx="1" type="body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55" name="Google Shape;355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61" name="Google Shape;361;p36"/>
          <p:cNvSpPr txBox="1"/>
          <p:nvPr>
            <p:ph idx="1" type="body"/>
          </p:nvPr>
        </p:nvSpPr>
        <p:spPr>
          <a:xfrm>
            <a:off x="779100" y="1492425"/>
            <a:ext cx="6962100" cy="196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Titles: Fira Sans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Body copy: Fira 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https://www.fontsquirrel.com/fonts/fira-sans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2" name="Google Shape;362;p36"/>
          <p:cNvSpPr txBox="1"/>
          <p:nvPr/>
        </p:nvSpPr>
        <p:spPr>
          <a:xfrm>
            <a:off x="779100" y="4028375"/>
            <a:ext cx="584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3" name="Google Shape;363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"/>
          <p:cNvSpPr txBox="1"/>
          <p:nvPr>
            <p:ph type="ctrTitle"/>
          </p:nvPr>
        </p:nvSpPr>
        <p:spPr>
          <a:xfrm>
            <a:off x="779100" y="1984688"/>
            <a:ext cx="5040600" cy="63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69" name="Google Shape;369;p37"/>
          <p:cNvSpPr txBox="1"/>
          <p:nvPr>
            <p:ph idx="1" type="subTitle"/>
          </p:nvPr>
        </p:nvSpPr>
        <p:spPr>
          <a:xfrm>
            <a:off x="779100" y="2713913"/>
            <a:ext cx="50406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70" name="Google Shape;370;p37"/>
          <p:cNvSpPr/>
          <p:nvPr/>
        </p:nvSpPr>
        <p:spPr>
          <a:xfrm>
            <a:off x="6873628" y="2772325"/>
            <a:ext cx="1604943" cy="23711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lin ang="5400700" scaled="0"/>
                </a:gradFill>
                <a:latin typeface="Fira Sans;600"/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76" name="Google Shape;376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38"/>
          <p:cNvSpPr/>
          <p:nvPr/>
        </p:nvSpPr>
        <p:spPr>
          <a:xfrm>
            <a:off x="6918709" y="2755950"/>
            <a:ext cx="735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DEC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8" name="Google Shape;378;p38"/>
          <p:cNvSpPr/>
          <p:nvPr/>
        </p:nvSpPr>
        <p:spPr>
          <a:xfrm>
            <a:off x="6328301" y="2755950"/>
            <a:ext cx="735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NOV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9" name="Google Shape;379;p38"/>
          <p:cNvSpPr/>
          <p:nvPr/>
        </p:nvSpPr>
        <p:spPr>
          <a:xfrm>
            <a:off x="5737893" y="2755950"/>
            <a:ext cx="735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OCT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5147485" y="2755950"/>
            <a:ext cx="735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SEP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1" name="Google Shape;381;p38"/>
          <p:cNvSpPr/>
          <p:nvPr/>
        </p:nvSpPr>
        <p:spPr>
          <a:xfrm>
            <a:off x="4557077" y="2755950"/>
            <a:ext cx="735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AUG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2" name="Google Shape;382;p38"/>
          <p:cNvSpPr/>
          <p:nvPr/>
        </p:nvSpPr>
        <p:spPr>
          <a:xfrm>
            <a:off x="3966669" y="2755950"/>
            <a:ext cx="735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JUL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3" name="Google Shape;383;p38"/>
          <p:cNvSpPr/>
          <p:nvPr/>
        </p:nvSpPr>
        <p:spPr>
          <a:xfrm>
            <a:off x="3376260" y="2755950"/>
            <a:ext cx="735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JUN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4" name="Google Shape;384;p38"/>
          <p:cNvSpPr/>
          <p:nvPr/>
        </p:nvSpPr>
        <p:spPr>
          <a:xfrm>
            <a:off x="2785852" y="2755950"/>
            <a:ext cx="735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MAY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5" name="Google Shape;385;p38"/>
          <p:cNvSpPr/>
          <p:nvPr/>
        </p:nvSpPr>
        <p:spPr>
          <a:xfrm>
            <a:off x="2195444" y="2755950"/>
            <a:ext cx="735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APR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6" name="Google Shape;386;p38"/>
          <p:cNvSpPr/>
          <p:nvPr/>
        </p:nvSpPr>
        <p:spPr>
          <a:xfrm>
            <a:off x="1605036" y="2755950"/>
            <a:ext cx="735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MAR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7" name="Google Shape;387;p38"/>
          <p:cNvSpPr/>
          <p:nvPr/>
        </p:nvSpPr>
        <p:spPr>
          <a:xfrm>
            <a:off x="1014628" y="2755950"/>
            <a:ext cx="735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FEB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8" name="Google Shape;388;p38"/>
          <p:cNvSpPr/>
          <p:nvPr/>
        </p:nvSpPr>
        <p:spPr>
          <a:xfrm>
            <a:off x="424220" y="2755950"/>
            <a:ext cx="735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JAN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9" name="Google Shape;389;p38"/>
          <p:cNvSpPr/>
          <p:nvPr/>
        </p:nvSpPr>
        <p:spPr>
          <a:xfrm>
            <a:off x="0" y="2755950"/>
            <a:ext cx="5700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90" name="Google Shape;390;p38"/>
          <p:cNvCxnSpPr/>
          <p:nvPr/>
        </p:nvCxnSpPr>
        <p:spPr>
          <a:xfrm rot="10800000">
            <a:off x="6877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38"/>
          <p:cNvSpPr txBox="1"/>
          <p:nvPr/>
        </p:nvSpPr>
        <p:spPr>
          <a:xfrm>
            <a:off x="651066" y="1727200"/>
            <a:ext cx="111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92" name="Google Shape;392;p38"/>
          <p:cNvCxnSpPr/>
          <p:nvPr/>
        </p:nvCxnSpPr>
        <p:spPr>
          <a:xfrm rot="10800000">
            <a:off x="186952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38"/>
          <p:cNvSpPr txBox="1"/>
          <p:nvPr/>
        </p:nvSpPr>
        <p:spPr>
          <a:xfrm>
            <a:off x="1834184" y="1727200"/>
            <a:ext cx="111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Red is the colour of danger and courage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94" name="Google Shape;394;p38"/>
          <p:cNvCxnSpPr/>
          <p:nvPr/>
        </p:nvCxnSpPr>
        <p:spPr>
          <a:xfrm rot="10800000">
            <a:off x="305129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38"/>
          <p:cNvSpPr txBox="1"/>
          <p:nvPr/>
        </p:nvSpPr>
        <p:spPr>
          <a:xfrm>
            <a:off x="3017302" y="1727200"/>
            <a:ext cx="111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96" name="Google Shape;396;p38"/>
          <p:cNvCxnSpPr/>
          <p:nvPr/>
        </p:nvCxnSpPr>
        <p:spPr>
          <a:xfrm rot="10800000">
            <a:off x="423307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7" name="Google Shape;397;p38"/>
          <p:cNvSpPr txBox="1"/>
          <p:nvPr/>
        </p:nvSpPr>
        <p:spPr>
          <a:xfrm>
            <a:off x="4200421" y="1727200"/>
            <a:ext cx="111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98" name="Google Shape;398;p38"/>
          <p:cNvCxnSpPr/>
          <p:nvPr/>
        </p:nvCxnSpPr>
        <p:spPr>
          <a:xfrm rot="10800000">
            <a:off x="541484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9" name="Google Shape;399;p38"/>
          <p:cNvSpPr txBox="1"/>
          <p:nvPr/>
        </p:nvSpPr>
        <p:spPr>
          <a:xfrm>
            <a:off x="5383539" y="1727200"/>
            <a:ext cx="111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00" name="Google Shape;400;p38"/>
          <p:cNvCxnSpPr/>
          <p:nvPr/>
        </p:nvCxnSpPr>
        <p:spPr>
          <a:xfrm rot="10800000">
            <a:off x="659661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1" name="Google Shape;401;p38"/>
          <p:cNvSpPr txBox="1"/>
          <p:nvPr/>
        </p:nvSpPr>
        <p:spPr>
          <a:xfrm>
            <a:off x="6566657" y="1727200"/>
            <a:ext cx="111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02" name="Google Shape;402;p38"/>
          <p:cNvCxnSpPr/>
          <p:nvPr/>
        </p:nvCxnSpPr>
        <p:spPr>
          <a:xfrm rot="10800000">
            <a:off x="128771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3" name="Google Shape;403;p38"/>
          <p:cNvSpPr txBox="1"/>
          <p:nvPr/>
        </p:nvSpPr>
        <p:spPr>
          <a:xfrm>
            <a:off x="1224984" y="3648150"/>
            <a:ext cx="111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04" name="Google Shape;404;p38"/>
          <p:cNvCxnSpPr/>
          <p:nvPr/>
        </p:nvCxnSpPr>
        <p:spPr>
          <a:xfrm rot="10800000">
            <a:off x="246948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5" name="Google Shape;405;p38"/>
          <p:cNvSpPr txBox="1"/>
          <p:nvPr/>
        </p:nvSpPr>
        <p:spPr>
          <a:xfrm>
            <a:off x="2414948" y="3648150"/>
            <a:ext cx="111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06" name="Google Shape;406;p38"/>
          <p:cNvCxnSpPr/>
          <p:nvPr/>
        </p:nvCxnSpPr>
        <p:spPr>
          <a:xfrm rot="10800000">
            <a:off x="365126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7" name="Google Shape;407;p38"/>
          <p:cNvSpPr txBox="1"/>
          <p:nvPr/>
        </p:nvSpPr>
        <p:spPr>
          <a:xfrm>
            <a:off x="3604912" y="3648150"/>
            <a:ext cx="111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08" name="Google Shape;408;p38"/>
          <p:cNvCxnSpPr/>
          <p:nvPr/>
        </p:nvCxnSpPr>
        <p:spPr>
          <a:xfrm rot="10800000">
            <a:off x="483303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9" name="Google Shape;409;p38"/>
          <p:cNvSpPr txBox="1"/>
          <p:nvPr/>
        </p:nvSpPr>
        <p:spPr>
          <a:xfrm>
            <a:off x="4794877" y="3648150"/>
            <a:ext cx="111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Red is the colour of danger and courage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10" name="Google Shape;410;p38"/>
          <p:cNvCxnSpPr/>
          <p:nvPr/>
        </p:nvCxnSpPr>
        <p:spPr>
          <a:xfrm rot="10800000">
            <a:off x="601480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1" name="Google Shape;411;p38"/>
          <p:cNvSpPr txBox="1"/>
          <p:nvPr/>
        </p:nvSpPr>
        <p:spPr>
          <a:xfrm>
            <a:off x="5984841" y="3648150"/>
            <a:ext cx="111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12" name="Google Shape;412;p38"/>
          <p:cNvCxnSpPr/>
          <p:nvPr/>
        </p:nvCxnSpPr>
        <p:spPr>
          <a:xfrm rot="10800000">
            <a:off x="719657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3" name="Google Shape;413;p38"/>
          <p:cNvSpPr txBox="1"/>
          <p:nvPr/>
        </p:nvSpPr>
        <p:spPr>
          <a:xfrm>
            <a:off x="7162772" y="3648150"/>
            <a:ext cx="92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19" name="Google Shape;419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0" name="Google Shape;420;p39"/>
          <p:cNvSpPr/>
          <p:nvPr/>
        </p:nvSpPr>
        <p:spPr>
          <a:xfrm>
            <a:off x="0" y="2599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9"/>
          <p:cNvSpPr/>
          <p:nvPr/>
        </p:nvSpPr>
        <p:spPr>
          <a:xfrm>
            <a:off x="0" y="2599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2" name="Google Shape;422;p39"/>
          <p:cNvGrpSpPr/>
          <p:nvPr/>
        </p:nvGrpSpPr>
        <p:grpSpPr>
          <a:xfrm>
            <a:off x="1786339" y="1932001"/>
            <a:ext cx="473400" cy="473400"/>
            <a:chOff x="1786339" y="1703401"/>
            <a:chExt cx="473400" cy="473400"/>
          </a:xfrm>
        </p:grpSpPr>
        <p:sp>
          <p:nvSpPr>
            <p:cNvPr id="423" name="Google Shape;423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25" name="Google Shape;425;p39"/>
          <p:cNvGrpSpPr/>
          <p:nvPr/>
        </p:nvGrpSpPr>
        <p:grpSpPr>
          <a:xfrm>
            <a:off x="3814414" y="1932001"/>
            <a:ext cx="473400" cy="473400"/>
            <a:chOff x="3814414" y="1703401"/>
            <a:chExt cx="473400" cy="473400"/>
          </a:xfrm>
        </p:grpSpPr>
        <p:sp>
          <p:nvSpPr>
            <p:cNvPr id="426" name="Google Shape;426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sz="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28" name="Google Shape;428;p39"/>
          <p:cNvGrpSpPr/>
          <p:nvPr/>
        </p:nvGrpSpPr>
        <p:grpSpPr>
          <a:xfrm>
            <a:off x="5842489" y="1932001"/>
            <a:ext cx="473400" cy="473400"/>
            <a:chOff x="5842489" y="1703401"/>
            <a:chExt cx="473400" cy="473400"/>
          </a:xfrm>
        </p:grpSpPr>
        <p:sp>
          <p:nvSpPr>
            <p:cNvPr id="429" name="Google Shape;429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5</a:t>
              </a:r>
              <a:endParaRPr sz="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31" name="Google Shape;431;p39"/>
          <p:cNvGrpSpPr/>
          <p:nvPr/>
        </p:nvGrpSpPr>
        <p:grpSpPr>
          <a:xfrm>
            <a:off x="6880814" y="3804900"/>
            <a:ext cx="473400" cy="473400"/>
            <a:chOff x="6880814" y="3576300"/>
            <a:chExt cx="473400" cy="473400"/>
          </a:xfrm>
        </p:grpSpPr>
        <p:sp>
          <p:nvSpPr>
            <p:cNvPr id="432" name="Google Shape;432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6</a:t>
              </a:r>
              <a:endParaRPr sz="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34" name="Google Shape;434;p39"/>
          <p:cNvGrpSpPr/>
          <p:nvPr/>
        </p:nvGrpSpPr>
        <p:grpSpPr>
          <a:xfrm>
            <a:off x="4852739" y="3804900"/>
            <a:ext cx="473400" cy="473400"/>
            <a:chOff x="4852739" y="3576300"/>
            <a:chExt cx="473400" cy="473400"/>
          </a:xfrm>
        </p:grpSpPr>
        <p:sp>
          <p:nvSpPr>
            <p:cNvPr id="435" name="Google Shape;435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sz="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37" name="Google Shape;437;p39"/>
          <p:cNvGrpSpPr/>
          <p:nvPr/>
        </p:nvGrpSpPr>
        <p:grpSpPr>
          <a:xfrm>
            <a:off x="2824664" y="3804900"/>
            <a:ext cx="473400" cy="473400"/>
            <a:chOff x="2824664" y="3576300"/>
            <a:chExt cx="473400" cy="473400"/>
          </a:xfrm>
        </p:grpSpPr>
        <p:sp>
          <p:nvSpPr>
            <p:cNvPr id="438" name="Google Shape;438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440" name="Google Shape;440;p39"/>
          <p:cNvSpPr txBox="1"/>
          <p:nvPr/>
        </p:nvSpPr>
        <p:spPr>
          <a:xfrm>
            <a:off x="137985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1" name="Google Shape;441;p39"/>
          <p:cNvSpPr txBox="1"/>
          <p:nvPr/>
        </p:nvSpPr>
        <p:spPr>
          <a:xfrm>
            <a:off x="3377205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Red is the colour of danger and courage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2" name="Google Shape;442;p39"/>
          <p:cNvSpPr txBox="1"/>
          <p:nvPr/>
        </p:nvSpPr>
        <p:spPr>
          <a:xfrm>
            <a:off x="543601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3" name="Google Shape;443;p39"/>
          <p:cNvSpPr txBox="1"/>
          <p:nvPr/>
        </p:nvSpPr>
        <p:spPr>
          <a:xfrm>
            <a:off x="241817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4" name="Google Shape;444;p39"/>
          <p:cNvSpPr txBox="1"/>
          <p:nvPr/>
        </p:nvSpPr>
        <p:spPr>
          <a:xfrm>
            <a:off x="444625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5" name="Google Shape;445;p39"/>
          <p:cNvSpPr txBox="1"/>
          <p:nvPr/>
        </p:nvSpPr>
        <p:spPr>
          <a:xfrm>
            <a:off x="647433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0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51" name="Google Shape;451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52" name="Google Shape;452;p40"/>
          <p:cNvGraphicFramePr/>
          <p:nvPr/>
        </p:nvGraphicFramePr>
        <p:xfrm>
          <a:off x="7790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{9800860D-6354-4378-A09D-8DFCC888E2C9}</a:tableStyleId>
              </a:tblPr>
              <a:tblGrid>
                <a:gridCol w="1150000"/>
                <a:gridCol w="394875"/>
                <a:gridCol w="394875"/>
                <a:gridCol w="394875"/>
                <a:gridCol w="394875"/>
                <a:gridCol w="394875"/>
                <a:gridCol w="394875"/>
                <a:gridCol w="394875"/>
                <a:gridCol w="394875"/>
                <a:gridCol w="394875"/>
                <a:gridCol w="394875"/>
                <a:gridCol w="394875"/>
                <a:gridCol w="394875"/>
                <a:gridCol w="394875"/>
                <a:gridCol w="394875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7454" r="20871" t="0"/>
          <a:stretch/>
        </p:blipFill>
        <p:spPr>
          <a:xfrm>
            <a:off x="3614014" y="1"/>
            <a:ext cx="5529978" cy="5143500"/>
          </a:xfrm>
          <a:custGeom>
            <a:rect b="b" l="l" r="r" t="t"/>
            <a:pathLst>
              <a:path extrusionOk="0" h="21600" w="21600">
                <a:moveTo>
                  <a:pt x="8131" y="0"/>
                </a:moveTo>
                <a:cubicBezTo>
                  <a:pt x="8421" y="1440"/>
                  <a:pt x="8569" y="2909"/>
                  <a:pt x="8568" y="4382"/>
                </a:cubicBezTo>
                <a:cubicBezTo>
                  <a:pt x="8568" y="11553"/>
                  <a:pt x="5165" y="17869"/>
                  <a:pt x="0" y="21566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8131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>
            <p:ph idx="4294967295" type="ctrTitle"/>
          </p:nvPr>
        </p:nvSpPr>
        <p:spPr>
          <a:xfrm>
            <a:off x="779100" y="1140788"/>
            <a:ext cx="4282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</a:rPr>
              <a:t>Hello!</a:t>
            </a:r>
            <a:endParaRPr sz="9600">
              <a:solidFill>
                <a:schemeClr val="accent3"/>
              </a:solidFill>
            </a:endParaRPr>
          </a:p>
        </p:txBody>
      </p:sp>
      <p:sp>
        <p:nvSpPr>
          <p:cNvPr id="102" name="Google Shape;102;p14"/>
          <p:cNvSpPr txBox="1"/>
          <p:nvPr>
            <p:ph idx="4294967295" type="subTitle"/>
          </p:nvPr>
        </p:nvSpPr>
        <p:spPr>
          <a:xfrm>
            <a:off x="779100" y="2340411"/>
            <a:ext cx="4282200" cy="16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 am Jayden Smith</a:t>
            </a:r>
            <a:endParaRPr b="1"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</a:t>
            </a:r>
            <a:endParaRPr b="1" sz="2000"/>
          </a:p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1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58" name="Google Shape;458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9" name="Google Shape;459;p41"/>
          <p:cNvSpPr/>
          <p:nvPr/>
        </p:nvSpPr>
        <p:spPr>
          <a:xfrm>
            <a:off x="779100" y="1572925"/>
            <a:ext cx="3334200" cy="125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STRENGTHS</a:t>
            </a:r>
            <a:endParaRPr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0" name="Google Shape;460;p41"/>
          <p:cNvSpPr/>
          <p:nvPr/>
        </p:nvSpPr>
        <p:spPr>
          <a:xfrm>
            <a:off x="4250966" y="1572925"/>
            <a:ext cx="3334200" cy="125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WEAKNESSES</a:t>
            </a:r>
            <a:endParaRPr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1" name="Google Shape;461;p41"/>
          <p:cNvSpPr/>
          <p:nvPr/>
        </p:nvSpPr>
        <p:spPr>
          <a:xfrm>
            <a:off x="779100" y="2966731"/>
            <a:ext cx="3334200" cy="125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OPPORTUNITIES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2" name="Google Shape;462;p41"/>
          <p:cNvSpPr/>
          <p:nvPr/>
        </p:nvSpPr>
        <p:spPr>
          <a:xfrm>
            <a:off x="4250966" y="2966731"/>
            <a:ext cx="3334200" cy="125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White is the color of milk and fresh snow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THREATS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63" name="Google Shape;463;p41"/>
          <p:cNvSpPr/>
          <p:nvPr/>
        </p:nvSpPr>
        <p:spPr>
          <a:xfrm>
            <a:off x="3156016" y="1870145"/>
            <a:ext cx="1915800" cy="19158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chemeClr val="accent1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1"/>
          <p:cNvSpPr/>
          <p:nvPr/>
        </p:nvSpPr>
        <p:spPr>
          <a:xfrm rot="5400000">
            <a:off x="3294147" y="1870145"/>
            <a:ext cx="1915800" cy="19158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1"/>
          <p:cNvSpPr/>
          <p:nvPr/>
        </p:nvSpPr>
        <p:spPr>
          <a:xfrm rot="10800000">
            <a:off x="3294147" y="2009360"/>
            <a:ext cx="1915800" cy="19158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1"/>
          <p:cNvSpPr/>
          <p:nvPr/>
        </p:nvSpPr>
        <p:spPr>
          <a:xfrm rot="-5400000">
            <a:off x="3156016" y="2009360"/>
            <a:ext cx="1915800" cy="19158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1"/>
          <p:cNvSpPr/>
          <p:nvPr/>
        </p:nvSpPr>
        <p:spPr>
          <a:xfrm>
            <a:off x="3597083" y="2269770"/>
            <a:ext cx="263364" cy="35587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Fira Sans"/>
              </a:rPr>
              <a:t>S</a:t>
            </a:r>
          </a:p>
        </p:txBody>
      </p:sp>
      <p:sp>
        <p:nvSpPr>
          <p:cNvPr id="468" name="Google Shape;468;p41"/>
          <p:cNvSpPr/>
          <p:nvPr/>
        </p:nvSpPr>
        <p:spPr>
          <a:xfrm>
            <a:off x="4402074" y="2275889"/>
            <a:ext cx="405327" cy="33923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Fira Sans"/>
              </a:rPr>
              <a:t>W</a:t>
            </a:r>
          </a:p>
        </p:txBody>
      </p:sp>
      <p:sp>
        <p:nvSpPr>
          <p:cNvPr id="469" name="Google Shape;469;p41"/>
          <p:cNvSpPr/>
          <p:nvPr/>
        </p:nvSpPr>
        <p:spPr>
          <a:xfrm>
            <a:off x="3569670" y="3146695"/>
            <a:ext cx="305953" cy="35587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Fira Sans"/>
              </a:rPr>
              <a:t>O</a:t>
            </a:r>
          </a:p>
        </p:txBody>
      </p:sp>
      <p:sp>
        <p:nvSpPr>
          <p:cNvPr id="470" name="Google Shape;470;p41"/>
          <p:cNvSpPr/>
          <p:nvPr/>
        </p:nvSpPr>
        <p:spPr>
          <a:xfrm>
            <a:off x="4492636" y="3152813"/>
            <a:ext cx="259448" cy="33923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Fira Sans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76" name="Google Shape;476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7" name="Google Shape;477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Key Activities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8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8" name="Google Shape;478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Key Resources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9" name="Google Shape;479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Value Propositions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0" name="Google Shape;480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Customer Relationships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1" name="Google Shape;481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Channels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2" name="Google Shape;482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Customer Segments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3" name="Google Shape;483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Key Partners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8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4" name="Google Shape;484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Cost Structure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5" name="Google Shape;485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Revenue Streams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6" name="Google Shape;486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7" name="Google Shape;487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8" name="Google Shape;488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9" name="Google Shape;489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90" name="Google Shape;490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91" name="Google Shape;491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3" name="Google Shape;493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94" name="Google Shape;494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95" name="Google Shape;495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" name="Google Shape;496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8" name="Google Shape;498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99" name="Google Shape;499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4" name="Google Shape;504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05" name="Google Shape;505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16" name="Google Shape;516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7" name="Google Shape;517;p43"/>
          <p:cNvGrpSpPr/>
          <p:nvPr/>
        </p:nvGrpSpPr>
        <p:grpSpPr>
          <a:xfrm>
            <a:off x="779220" y="1482047"/>
            <a:ext cx="3395267" cy="3052346"/>
            <a:chOff x="3778727" y="4460423"/>
            <a:chExt cx="720160" cy="647438"/>
          </a:xfrm>
        </p:grpSpPr>
        <p:sp>
          <p:nvSpPr>
            <p:cNvPr id="518" name="Google Shape;518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523" name="Google Shape;523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524" name="Google Shape;524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cxnSp>
        <p:nvCxnSpPr>
          <p:cNvPr id="525" name="Google Shape;525;p43"/>
          <p:cNvCxnSpPr/>
          <p:nvPr/>
        </p:nvCxnSpPr>
        <p:spPr>
          <a:xfrm>
            <a:off x="4099103" y="1987581"/>
            <a:ext cx="99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6" name="Google Shape;526;p43"/>
          <p:cNvSpPr txBox="1"/>
          <p:nvPr/>
        </p:nvSpPr>
        <p:spPr>
          <a:xfrm>
            <a:off x="5151584" y="1825687"/>
            <a:ext cx="26223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527" name="Google Shape;527;p43"/>
          <p:cNvCxnSpPr/>
          <p:nvPr/>
        </p:nvCxnSpPr>
        <p:spPr>
          <a:xfrm>
            <a:off x="3952617" y="2440776"/>
            <a:ext cx="1140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8" name="Google Shape;528;p43"/>
          <p:cNvSpPr txBox="1"/>
          <p:nvPr/>
        </p:nvSpPr>
        <p:spPr>
          <a:xfrm>
            <a:off x="5151584" y="2278873"/>
            <a:ext cx="26223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529" name="Google Shape;529;p43"/>
          <p:cNvCxnSpPr/>
          <p:nvPr/>
        </p:nvCxnSpPr>
        <p:spPr>
          <a:xfrm>
            <a:off x="3744450" y="2893971"/>
            <a:ext cx="1349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0" name="Google Shape;530;p43"/>
          <p:cNvSpPr txBox="1"/>
          <p:nvPr/>
        </p:nvSpPr>
        <p:spPr>
          <a:xfrm>
            <a:off x="5151584" y="2732058"/>
            <a:ext cx="26223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531" name="Google Shape;531;p43"/>
          <p:cNvCxnSpPr/>
          <p:nvPr/>
        </p:nvCxnSpPr>
        <p:spPr>
          <a:xfrm>
            <a:off x="3567123" y="3347143"/>
            <a:ext cx="1526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2" name="Google Shape;532;p43"/>
          <p:cNvSpPr txBox="1"/>
          <p:nvPr/>
        </p:nvSpPr>
        <p:spPr>
          <a:xfrm>
            <a:off x="5151584" y="3185244"/>
            <a:ext cx="26223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533" name="Google Shape;533;p43"/>
          <p:cNvCxnSpPr/>
          <p:nvPr/>
        </p:nvCxnSpPr>
        <p:spPr>
          <a:xfrm>
            <a:off x="3374364" y="3800338"/>
            <a:ext cx="17193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4" name="Google Shape;534;p43"/>
          <p:cNvSpPr txBox="1"/>
          <p:nvPr/>
        </p:nvSpPr>
        <p:spPr>
          <a:xfrm>
            <a:off x="5151584" y="3638429"/>
            <a:ext cx="26223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535" name="Google Shape;535;p43"/>
          <p:cNvCxnSpPr/>
          <p:nvPr/>
        </p:nvCxnSpPr>
        <p:spPr>
          <a:xfrm>
            <a:off x="3173913" y="4253509"/>
            <a:ext cx="191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6" name="Google Shape;536;p43"/>
          <p:cNvSpPr txBox="1"/>
          <p:nvPr/>
        </p:nvSpPr>
        <p:spPr>
          <a:xfrm>
            <a:off x="5151584" y="4091615"/>
            <a:ext cx="26223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4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42" name="Google Shape;542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3" name="Google Shape;543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779100" y="1836175"/>
            <a:ext cx="1429200" cy="142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4" name="Google Shape;544;p44"/>
          <p:cNvSpPr txBox="1"/>
          <p:nvPr/>
        </p:nvSpPr>
        <p:spPr>
          <a:xfrm>
            <a:off x="783923" y="3390112"/>
            <a:ext cx="14292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Jackson</a:t>
            </a:r>
            <a:br>
              <a:rPr lang="en"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JOB TITLE</a:t>
            </a:r>
            <a:endParaRPr sz="8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45" name="Google Shape;54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226" y="1836175"/>
            <a:ext cx="1429200" cy="142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6" name="Google Shape;546;p44"/>
          <p:cNvSpPr txBox="1"/>
          <p:nvPr/>
        </p:nvSpPr>
        <p:spPr>
          <a:xfrm>
            <a:off x="2684049" y="3390112"/>
            <a:ext cx="14292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Galán</a:t>
            </a:r>
            <a:br>
              <a:rPr lang="en"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JOB TITLE</a:t>
            </a:r>
            <a:endParaRPr sz="8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47" name="Google Shape;547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579352" y="1836175"/>
            <a:ext cx="1429200" cy="142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8" name="Google Shape;548;p44"/>
          <p:cNvSpPr txBox="1"/>
          <p:nvPr/>
        </p:nvSpPr>
        <p:spPr>
          <a:xfrm>
            <a:off x="4584175" y="3390112"/>
            <a:ext cx="14292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Ixchel Valdía</a:t>
            </a:r>
            <a:br>
              <a:rPr lang="en"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JOB TITLE</a:t>
            </a:r>
            <a:endParaRPr sz="8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49" name="Google Shape;549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479478" y="1836175"/>
            <a:ext cx="1429200" cy="142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0" name="Google Shape;550;p44"/>
          <p:cNvSpPr txBox="1"/>
          <p:nvPr/>
        </p:nvSpPr>
        <p:spPr>
          <a:xfrm>
            <a:off x="6484301" y="3390112"/>
            <a:ext cx="14292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Nils Årud</a:t>
            </a:r>
            <a:br>
              <a:rPr lang="en"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JOB TITLE</a:t>
            </a:r>
            <a:endParaRPr sz="8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56" name="Google Shape;556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7" name="Google Shape;557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58" name="Google Shape;558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4" name="Google Shape;604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5" name="Google Shape;605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06" name="Google Shape;606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8" name="Google Shape;628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9" name="Google Shape;629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30" name="Google Shape;630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LOW VALUE 1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1" name="Google Shape;631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HIGH</a:t>
            </a: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VALUE 1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2" name="Google Shape;632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LOW VALUE 2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3" name="Google Shape;633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HIGH</a:t>
            </a: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VALUE 2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4" name="Google Shape;634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Our company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5" name="Google Shape;635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6" name="Google Shape;636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7" name="Google Shape;637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8" name="Google Shape;638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9" name="Google Shape;639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40" name="Google Shape;640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6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46" name="Google Shape;646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7" name="Google Shape;647;p46"/>
          <p:cNvGraphicFramePr/>
          <p:nvPr/>
        </p:nvGraphicFramePr>
        <p:xfrm>
          <a:off x="77912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{9F3F8801-1707-46FC-A2A7-8ED0A2465BAC}</a:tableStyleId>
              </a:tblPr>
              <a:tblGrid>
                <a:gridCol w="751225"/>
                <a:gridCol w="861025"/>
                <a:gridCol w="861025"/>
                <a:gridCol w="861025"/>
                <a:gridCol w="861025"/>
                <a:gridCol w="861025"/>
                <a:gridCol w="861025"/>
                <a:gridCol w="86102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10:00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- 10:45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11:00 - 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11:45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13:30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- 14:15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14:30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- 15:15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15:30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- 16:15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7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653" name="Google Shape;653;p47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54" name="Google Shape;654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0" name="Google Shape;660;p47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61" name="Google Shape;661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3" name="Google Shape;663;p47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64" name="Google Shape;664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66" name="Google Shape;666;p47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7" name="Google Shape;667;p47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68" name="Google Shape;668;p47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69" name="Google Shape;669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2" name="Google Shape;672;p47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73" name="Google Shape;673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77" name="Google Shape;677;p47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78" name="Google Shape;678;p47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79" name="Google Shape;679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9" name="Google Shape;699;p47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00" name="Google Shape;700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2" name="Google Shape;702;p47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03" name="Google Shape;703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6" name="Google Shape;706;p47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07" name="Google Shape;707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0" name="Google Shape;710;p47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11" name="Google Shape;711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15" name="Google Shape;715;p47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6" name="Google Shape;716;p47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7" name="Google Shape;717;p47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8" name="Google Shape;718;p47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19" name="Google Shape;719;p47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20" name="Google Shape;720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2" name="Google Shape;722;p47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23" name="Google Shape;723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5" name="Google Shape;725;p47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26" name="Google Shape;726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8" name="Google Shape;728;p47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29" name="Google Shape;729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1" name="Google Shape;731;p47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32" name="Google Shape;732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6" name="Google Shape;736;p47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37" name="Google Shape;737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9" name="Google Shape;739;p47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40" name="Google Shape;740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43" name="Google Shape;743;p47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44" name="Google Shape;744;p47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45" name="Google Shape;745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7" name="Google Shape;747;p47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48" name="Google Shape;748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3" name="Google Shape;753;p47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54" name="Google Shape;754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6" name="Google Shape;756;p47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57" name="Google Shape;757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2" name="Google Shape;762;p47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63" name="Google Shape;763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8" name="Google Shape;768;p47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69" name="Google Shape;769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73" name="Google Shape;773;p47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4" name="Google Shape;774;p47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5" name="Google Shape;775;p47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76" name="Google Shape;776;p47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77" name="Google Shape;777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9" name="Google Shape;779;p47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80" name="Google Shape;780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2" name="Google Shape;782;p47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783" name="Google Shape;783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85" name="Google Shape;785;p47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86" name="Google Shape;786;p47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787" name="Google Shape;787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9" name="Google Shape;789;p47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790" name="Google Shape;790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5" name="Google Shape;795;p47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96" name="Google Shape;796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98" name="Google Shape;798;p47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9" name="Google Shape;799;p47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00" name="Google Shape;800;p47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01" name="Google Shape;801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3" name="Google Shape;803;p47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04" name="Google Shape;804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06" name="Google Shape;806;p47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07" name="Google Shape;807;p47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08" name="Google Shape;808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0" name="Google Shape;810;p47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11" name="Google Shape;811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14" name="Google Shape;814;p47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5" name="Google Shape;815;p47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16" name="Google Shape;816;p47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17" name="Google Shape;817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9" name="Google Shape;819;p47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20" name="Google Shape;820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4" name="Google Shape;824;p47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25" name="Google Shape;825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8" name="Google Shape;828;p47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29" name="Google Shape;829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1" name="Google Shape;831;p47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32" name="Google Shape;832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5" name="Google Shape;835;p47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36" name="Google Shape;836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1" name="Google Shape;841;p47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42" name="Google Shape;842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4" name="Google Shape;844;p47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45" name="Google Shape;845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0" name="Google Shape;850;p47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1" name="Google Shape;851;p47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52" name="Google Shape;852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4" name="Google Shape;854;p47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55" name="Google Shape;855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9" name="Google Shape;859;p47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60" name="Google Shape;860;p47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61" name="Google Shape;861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4" name="Google Shape;864;p47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65" name="Google Shape;865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68" name="Google Shape;868;p47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9" name="Google Shape;869;p47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0" name="Google Shape;870;p47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71" name="Google Shape;871;p47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72" name="Google Shape;872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75" name="Google Shape;875;p47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76" name="Google Shape;876;p47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77" name="Google Shape;877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80" name="Google Shape;880;p47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81" name="Google Shape;881;p47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82" name="Google Shape;882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7" name="Google Shape;887;p47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888" name="Google Shape;888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1" name="Google Shape;891;p47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892" name="Google Shape;892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5" name="Google Shape;895;p47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96" name="Google Shape;896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1" name="Google Shape;901;p47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02" name="Google Shape;902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7" name="Google Shape;907;p47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08" name="Google Shape;908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0" name="Google Shape;910;p47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11" name="Google Shape;911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7" name="Google Shape;917;p47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18" name="Google Shape;918;p47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19" name="Google Shape;919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4" name="Google Shape;924;p47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925" name="Google Shape;925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27" name="Google Shape;927;p47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8" name="Google Shape;928;p47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929" name="Google Shape;92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1" name="Google Shape;931;p47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2" name="Google Shape;932;p47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933" name="Google Shape;933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5" name="Google Shape;935;p47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7" name="Google Shape;937;p47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43" name="Google Shape;943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50" name="Google Shape;950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55" name="Google Shape;955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59" name="Google Shape;959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65" name="Google Shape;965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69" name="Google Shape;969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74" name="Google Shape;974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80" name="Google Shape;980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87" name="Google Shape;987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9" name="Google Shape;989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90" name="Google Shape;990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94" name="Google Shape;994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01" name="Google Shape;1001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07" name="Google Shape;1007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11" name="Google Shape;1011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12" name="Google Shape;1012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2" name="Google Shape;1022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29" name="Google Shape;1029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34" name="Google Shape;1034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40" name="Google Shape;1040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47" name="Google Shape;1047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52" name="Google Shape;1052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57" name="Google Shape;1057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2" name="Google Shape;1062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63" name="Google Shape;1063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3" name="Google Shape;1073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74" name="Google Shape;1074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7" name="Google Shape;1077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78" name="Google Shape;1078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8" name="Google Shape;1088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89" name="Google Shape;1089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3" name="Google Shape;1093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94" name="Google Shape;109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4" name="Google Shape;1104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05" name="Google Shape;1105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13" name="Google Shape;1113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18" name="Google Shape;1118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23" name="Google Shape;1123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29" name="Google Shape;1129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5" name="Google Shape;1135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36" name="Google Shape;1136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40" name="Google Shape;1140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46" name="Google Shape;1146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53" name="Google Shape;1153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57" name="Google Shape;1157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62" name="Google Shape;1162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69" name="Google Shape;1169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77" name="Google Shape;1177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82" name="Google Shape;1182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86" name="Google Shape;1186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90" name="Google Shape;1190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95" name="Google Shape;1195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00" name="Google Shape;1200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06" name="Google Shape;1206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13" name="Google Shape;1213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21" name="Google Shape;1221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34" name="Google Shape;1234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39" name="Google Shape;1239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43" name="Google Shape;1243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50" name="Google Shape;1250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59" name="Google Shape;1259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72" name="Google Shape;1272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85" name="Google Shape;1285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98" name="Google Shape;1298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05" name="Google Shape;1305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21" name="Google Shape;1321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26" name="Google Shape;1326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27" name="Google Shape;1327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0" name="Google Shape;1330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31" name="Google Shape;1331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4" name="Google Shape;1334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35" name="Google Shape;1335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8" name="Google Shape;1338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39" name="Google Shape;1339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2" name="Google Shape;1342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43" name="Google Shape;1343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1" name="Google Shape;1351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52" name="Google Shape;1352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6" name="Google Shape;1376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77" name="Google Shape;1377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78" name="Google Shape;137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0" name="Google Shape;1380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81" name="Google Shape;138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3" name="Google Shape;1383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84" name="Google Shape;1384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6" name="Google Shape;1386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87" name="Google Shape;1387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49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Fira Sans"/>
                <a:ea typeface="Fira Sans"/>
                <a:cs typeface="Fira Sans"/>
                <a:sym typeface="Fira Sans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93" name="Google Shape;1393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4" name="Google Shape;1394;p49"/>
          <p:cNvSpPr txBox="1"/>
          <p:nvPr>
            <p:ph idx="4294967295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9" name="Google Shape;1399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0" name="Google Shape;1400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01" name="Google Shape;1401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02" name="Google Shape;1402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03" name="Google Shape;1403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4" name="Google Shape;1404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5" name="Google Shape;1405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06" name="Google Shape;1406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7" name="Google Shape;1407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8" name="Google Shape;1408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09" name="Google Shape;1409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10" name="Google Shape;1410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11" name="Google Shape;1411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12" name="Google Shape;1412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13" name="Google Shape;1413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ctrTitle"/>
          </p:nvPr>
        </p:nvSpPr>
        <p:spPr>
          <a:xfrm>
            <a:off x="779100" y="1984688"/>
            <a:ext cx="5040600" cy="63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779100" y="2713913"/>
            <a:ext cx="50406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7062378" y="2810300"/>
            <a:ext cx="1204570" cy="232629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lin ang="5400700" scaled="0"/>
                </a:gradFill>
                <a:latin typeface="Fira Sans;600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1777400" y="2161800"/>
            <a:ext cx="55893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idx="4294967295" type="ctrTitle"/>
          </p:nvPr>
        </p:nvSpPr>
        <p:spPr>
          <a:xfrm>
            <a:off x="1398375" y="2269150"/>
            <a:ext cx="6347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Big </a:t>
            </a:r>
            <a:r>
              <a:rPr lang="en" sz="6000">
                <a:solidFill>
                  <a:schemeClr val="lt1"/>
                </a:solidFill>
              </a:rPr>
              <a:t>c</a:t>
            </a:r>
            <a:r>
              <a:rPr lang="en" sz="6000">
                <a:solidFill>
                  <a:schemeClr val="lt1"/>
                </a:solidFill>
              </a:rPr>
              <a:t>oncept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129" name="Google Shape;129;p18"/>
          <p:cNvSpPr txBox="1"/>
          <p:nvPr>
            <p:ph idx="4294967295" type="subTitle"/>
          </p:nvPr>
        </p:nvSpPr>
        <p:spPr>
          <a:xfrm>
            <a:off x="1398375" y="3411550"/>
            <a:ext cx="6347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4837146" y="2184280"/>
            <a:ext cx="294437" cy="28113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" name="Google Shape;131;p18"/>
          <p:cNvGrpSpPr/>
          <p:nvPr/>
        </p:nvGrpSpPr>
        <p:grpSpPr>
          <a:xfrm>
            <a:off x="4472037" y="605739"/>
            <a:ext cx="1261378" cy="1261701"/>
            <a:chOff x="6654650" y="3665275"/>
            <a:chExt cx="409100" cy="409125"/>
          </a:xfrm>
        </p:grpSpPr>
        <p:sp>
          <p:nvSpPr>
            <p:cNvPr id="132" name="Google Shape;132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28588" rotWithShape="0" algn="bl" dir="5400000" dist="19050">
                <a:schemeClr val="dk1">
                  <a:alpha val="3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28588" rotWithShape="0" algn="bl" dir="5400000" dist="19050">
                <a:schemeClr val="dk1">
                  <a:alpha val="3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18"/>
          <p:cNvGrpSpPr/>
          <p:nvPr/>
        </p:nvGrpSpPr>
        <p:grpSpPr>
          <a:xfrm rot="1056940">
            <a:off x="3255870" y="1597598"/>
            <a:ext cx="833338" cy="833456"/>
            <a:chOff x="570875" y="4322250"/>
            <a:chExt cx="443300" cy="443325"/>
          </a:xfrm>
        </p:grpSpPr>
        <p:sp>
          <p:nvSpPr>
            <p:cNvPr id="135" name="Google Shape;135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28588" rotWithShape="0" algn="bl" dir="5400000" dist="19050">
                <a:schemeClr val="dk1">
                  <a:alpha val="3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28588" rotWithShape="0" algn="bl" dir="5400000" dist="19050">
                <a:schemeClr val="dk1">
                  <a:alpha val="3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28588" rotWithShape="0" algn="bl" dir="5400000" dist="19050">
                <a:schemeClr val="dk1">
                  <a:alpha val="3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28588" rotWithShape="0" algn="bl" dir="5400000" dist="19050">
                <a:schemeClr val="dk1">
                  <a:alpha val="3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8"/>
          <p:cNvSpPr/>
          <p:nvPr/>
        </p:nvSpPr>
        <p:spPr>
          <a:xfrm rot="2466725">
            <a:off x="3349622" y="850119"/>
            <a:ext cx="409039" cy="39056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 rot="-1609523">
            <a:off x="3947860" y="1095872"/>
            <a:ext cx="294391" cy="28109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 rot="2926012">
            <a:off x="5732794" y="1318561"/>
            <a:ext cx="220454" cy="21049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 rot="-1609141">
            <a:off x="4567259" y="381492"/>
            <a:ext cx="198625" cy="18965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128588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779100" y="1492425"/>
            <a:ext cx="3252900" cy="29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9" name="Google Shape;149;p19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50" name="Google Shape;150;p19"/>
          <p:cNvSpPr txBox="1"/>
          <p:nvPr>
            <p:ph idx="2" type="body"/>
          </p:nvPr>
        </p:nvSpPr>
        <p:spPr>
          <a:xfrm>
            <a:off x="4488203" y="1492425"/>
            <a:ext cx="3252900" cy="29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51" name="Google Shape;151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779100" y="1492425"/>
            <a:ext cx="2168700" cy="24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8" name="Google Shape;158;p20"/>
          <p:cNvSpPr txBox="1"/>
          <p:nvPr>
            <p:ph idx="2" type="body"/>
          </p:nvPr>
        </p:nvSpPr>
        <p:spPr>
          <a:xfrm>
            <a:off x="3175738" y="1492425"/>
            <a:ext cx="2168700" cy="24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9" name="Google Shape;159;p20"/>
          <p:cNvSpPr txBox="1"/>
          <p:nvPr>
            <p:ph idx="3" type="body"/>
          </p:nvPr>
        </p:nvSpPr>
        <p:spPr>
          <a:xfrm>
            <a:off x="5572375" y="1492425"/>
            <a:ext cx="2168700" cy="24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lonso template">
  <a:themeElements>
    <a:clrScheme name="Custom 347">
      <a:dk1>
        <a:srgbClr val="410433"/>
      </a:dk1>
      <a:lt1>
        <a:srgbClr val="FFFFFF"/>
      </a:lt1>
      <a:dk2>
        <a:srgbClr val="9C9194"/>
      </a:dk2>
      <a:lt2>
        <a:srgbClr val="EBE7E4"/>
      </a:lt2>
      <a:accent1>
        <a:srgbClr val="77063F"/>
      </a:accent1>
      <a:accent2>
        <a:srgbClr val="AC0C5C"/>
      </a:accent2>
      <a:accent3>
        <a:srgbClr val="C7284F"/>
      </a:accent3>
      <a:accent4>
        <a:srgbClr val="FF7154"/>
      </a:accent4>
      <a:accent5>
        <a:srgbClr val="FF963C"/>
      </a:accent5>
      <a:accent6>
        <a:srgbClr val="FAC12B"/>
      </a:accent6>
      <a:hlink>
        <a:srgbClr val="77063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