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Inter SemiBold"/>
      <p:regular r:id="rId35"/>
      <p:bold r:id="rId36"/>
    </p:embeddedFont>
    <p:embeddedFont>
      <p:font typeface="Inter"/>
      <p:regular r:id="rId37"/>
      <p:bold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Caladea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20" Type="http://schemas.openxmlformats.org/officeDocument/2006/relationships/slide" Target="slides/slide16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22" Type="http://schemas.openxmlformats.org/officeDocument/2006/relationships/slide" Target="slides/slide18.xml"/><Relationship Id="rId44" Type="http://schemas.openxmlformats.org/officeDocument/2006/relationships/font" Target="fonts/Caladea-bold.fntdata"/><Relationship Id="rId21" Type="http://schemas.openxmlformats.org/officeDocument/2006/relationships/slide" Target="slides/slide17.xml"/><Relationship Id="rId43" Type="http://schemas.openxmlformats.org/officeDocument/2006/relationships/font" Target="fonts/Caladea-regular.fntdata"/><Relationship Id="rId24" Type="http://schemas.openxmlformats.org/officeDocument/2006/relationships/slide" Target="slides/slide20.xml"/><Relationship Id="rId46" Type="http://schemas.openxmlformats.org/officeDocument/2006/relationships/font" Target="fonts/Caladea-boldItalic.fntdata"/><Relationship Id="rId23" Type="http://schemas.openxmlformats.org/officeDocument/2006/relationships/slide" Target="slides/slide19.xml"/><Relationship Id="rId45" Type="http://schemas.openxmlformats.org/officeDocument/2006/relationships/font" Target="fonts/Caladea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InterSemiBold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Inter-regular.fntdata"/><Relationship Id="rId14" Type="http://schemas.openxmlformats.org/officeDocument/2006/relationships/slide" Target="slides/slide10.xml"/><Relationship Id="rId36" Type="http://schemas.openxmlformats.org/officeDocument/2006/relationships/font" Target="fonts/InterSemiBold-bold.fntdata"/><Relationship Id="rId17" Type="http://schemas.openxmlformats.org/officeDocument/2006/relationships/slide" Target="slides/slide13.xml"/><Relationship Id="rId39" Type="http://schemas.openxmlformats.org/officeDocument/2006/relationships/font" Target="fonts/Montserrat-regular.fntdata"/><Relationship Id="rId16" Type="http://schemas.openxmlformats.org/officeDocument/2006/relationships/slide" Target="slides/slide12.xml"/><Relationship Id="rId38" Type="http://schemas.openxmlformats.org/officeDocument/2006/relationships/font" Target="fonts/Inter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5a57be6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f5a57be6f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5a57be6f8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f5a57be6f8_0_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5a57be6f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f5a57be6f8_0_1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5a57be6f8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f5a57be6f8_0_1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5a57be6f8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f5a57be6f8_0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5a57be6f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f5a57be6f8_0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5a57be6f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f5a57be6f8_0_1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5a57be6f8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f5a57be6f8_0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5a57be6f8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f5a57be6f8_0_1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f5a57be6f8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f5a57be6f8_0_2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f5a57be6f8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f5a57be6f8_0_2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5a57be6f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f5a57be6f8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5a57be6f8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f5a57be6f8_0_2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5a57be6f8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f5a57be6f8_0_2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f5a57be6f8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f5a57be6f8_0_3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5a57be6f8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f5a57be6f8_0_3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f5a57be6f8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f5a57be6f8_0_3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f5a57be6f8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f5a57be6f8_0_3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5a57be6f8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f5a57be6f8_0_4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f5a57be6f8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f5a57be6f8_0_4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f5a57be6f8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f5a57be6f8_0_4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f5a57be6f8_0_9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f5a57be6f8_0_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5a57be6f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f5a57be6f8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41a98d525d_0_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41a98d525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5a57be6f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f5a57be6f8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5a57be6f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f5a57be6f8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5a57be6f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f5a57be6f8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f5a57be6f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f5a57be6f8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5a57be6f8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f5a57be6f8_0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5a57be6f8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f5a57be6f8_0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3" Type="http://schemas.openxmlformats.org/officeDocument/2006/relationships/image" Target="../media/image9.png"/><Relationship Id="rId1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023475" y="1991825"/>
            <a:ext cx="50970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None/>
              <a:defRPr sz="63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299540">
            <a:off x="-483435" y="-376721"/>
            <a:ext cx="1752108" cy="303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791422">
            <a:off x="605725" y="905841"/>
            <a:ext cx="1035804" cy="150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5760">
            <a:off x="-464543" y="1390447"/>
            <a:ext cx="1714323" cy="2457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13168">
            <a:off x="763972" y="3411631"/>
            <a:ext cx="3620451" cy="438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802045">
            <a:off x="1752231" y="-2258410"/>
            <a:ext cx="2507495" cy="402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260899" y="2741138"/>
            <a:ext cx="3307036" cy="34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739448">
            <a:off x="6952455" y="-409254"/>
            <a:ext cx="3761843" cy="377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2622412">
            <a:off x="6123589" y="3587887"/>
            <a:ext cx="2505328" cy="352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765567">
            <a:off x="7372200" y="1034735"/>
            <a:ext cx="1653984" cy="246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223525">
            <a:off x="7328398" y="2084853"/>
            <a:ext cx="2386556" cy="358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5400000">
            <a:off x="4752249" y="-1621017"/>
            <a:ext cx="1906375" cy="361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34988" y="4010025"/>
            <a:ext cx="3502724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4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ctrTitle"/>
          </p:nvPr>
        </p:nvSpPr>
        <p:spPr>
          <a:xfrm>
            <a:off x="1507350" y="764500"/>
            <a:ext cx="6129300" cy="131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1507350" y="1445950"/>
            <a:ext cx="6129300" cy="45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ctr">
              <a:spcBef>
                <a:spcPts val="800"/>
              </a:spcBef>
              <a:spcAft>
                <a:spcPts val="8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solidFill>
          <a:schemeClr val="dk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" type="body"/>
          </p:nvPr>
        </p:nvSpPr>
        <p:spPr>
          <a:xfrm>
            <a:off x="1811850" y="2161800"/>
            <a:ext cx="5520300" cy="1179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5143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adea"/>
              <a:buChar char="○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indent="-514350" lvl="1" marL="914400" rtl="0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adea"/>
              <a:buChar char="○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indent="-514350" lvl="2" marL="1371600" rtl="0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adea"/>
              <a:buChar char="■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indent="-514350" lvl="3" marL="1828800" rtl="0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adea"/>
              <a:buChar char="●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indent="-514350" lvl="4" marL="2286000" rtl="0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adea"/>
              <a:buChar char="○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indent="-514350" lvl="5" marL="2743200" rtl="0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adea"/>
              <a:buChar char="■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indent="-514350" lvl="6" marL="3200400" rtl="0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adea"/>
              <a:buChar char="●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indent="-514350" lvl="7" marL="3657600" rtl="0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adea"/>
              <a:buChar char="○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indent="-514350" lvl="8" marL="4114800" rtl="0" algn="ctr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4500"/>
              <a:buFont typeface="Caladea"/>
              <a:buChar char="■"/>
              <a:defRPr sz="45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66459" y="-539440"/>
            <a:ext cx="2284846" cy="337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36956">
            <a:off x="-734973" y="2303878"/>
            <a:ext cx="2731889" cy="4186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31;p4"/>
          <p:cNvCxnSpPr/>
          <p:nvPr/>
        </p:nvCxnSpPr>
        <p:spPr>
          <a:xfrm>
            <a:off x="1811838" y="3533744"/>
            <a:ext cx="5520300" cy="0"/>
          </a:xfrm>
          <a:prstGeom prst="straightConnector1">
            <a:avLst/>
          </a:prstGeom>
          <a:noFill/>
          <a:ln cap="rnd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4"/>
          <p:cNvSpPr txBox="1"/>
          <p:nvPr>
            <p:ph idx="2" type="subTitle"/>
          </p:nvPr>
        </p:nvSpPr>
        <p:spPr>
          <a:xfrm>
            <a:off x="1811850" y="3739450"/>
            <a:ext cx="55203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lvl="8" algn="ctr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2300"/>
              <a:buFont typeface="Caladea"/>
              <a:buNone/>
              <a:defRPr sz="23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514350" y="1894725"/>
            <a:ext cx="8115300" cy="249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1pPr>
            <a:lvl2pPr indent="-317500" lvl="1" marL="9144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14350" y="1894725"/>
            <a:ext cx="3858300" cy="249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1pPr>
            <a:lvl2pPr indent="-317500" lvl="1" marL="9144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771306" y="1894725"/>
            <a:ext cx="3858300" cy="249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1pPr>
            <a:lvl2pPr indent="-317500" lvl="1" marL="9144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514400" y="1894725"/>
            <a:ext cx="2528100" cy="23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1pPr>
            <a:lvl2pPr indent="-317500" lvl="1" marL="9144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3308002" y="1894725"/>
            <a:ext cx="2528100" cy="23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1pPr>
            <a:lvl2pPr indent="-317500" lvl="1" marL="9144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3" type="body"/>
          </p:nvPr>
        </p:nvSpPr>
        <p:spPr>
          <a:xfrm>
            <a:off x="6101603" y="1894725"/>
            <a:ext cx="2528100" cy="23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1pPr>
            <a:lvl2pPr indent="-317500" lvl="1" marL="9144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idx="1" type="body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0"/>
              </a:spcBef>
              <a:spcAft>
                <a:spcPts val="800"/>
              </a:spcAft>
              <a:buSzPts val="1400"/>
              <a:buNone/>
              <a:defRPr/>
            </a:lvl1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adea"/>
              <a:buNone/>
              <a:defRPr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14350" y="2024474"/>
            <a:ext cx="8115300" cy="23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 algn="ctr">
              <a:buNone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Relationship Id="rId4" Type="http://schemas.openxmlformats.org/officeDocument/2006/relationships/image" Target="../media/image35.jpg"/><Relationship Id="rId5" Type="http://schemas.openxmlformats.org/officeDocument/2006/relationships/image" Target="../media/image2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41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54.png"/><Relationship Id="rId6" Type="http://schemas.openxmlformats.org/officeDocument/2006/relationships/image" Target="../media/image49.png"/><Relationship Id="rId7" Type="http://schemas.openxmlformats.org/officeDocument/2006/relationships/image" Target="../media/image44.png"/><Relationship Id="rId8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hyperlink" Target="http://www.slidescarnival.com/help-use-presentation-template" TargetMode="External"/><Relationship Id="rId5" Type="http://schemas.openxmlformats.org/officeDocument/2006/relationships/hyperlink" Target="http://www.slidescarnival.com/copyright-and-legal-information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57.png"/><Relationship Id="rId5" Type="http://schemas.openxmlformats.org/officeDocument/2006/relationships/image" Target="../media/image50.png"/><Relationship Id="rId6" Type="http://schemas.openxmlformats.org/officeDocument/2006/relationships/image" Target="../media/image58.png"/><Relationship Id="rId7" Type="http://schemas.openxmlformats.org/officeDocument/2006/relationships/image" Target="../media/image53.png"/><Relationship Id="rId8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2.jpg"/><Relationship Id="rId6" Type="http://schemas.openxmlformats.org/officeDocument/2006/relationships/image" Target="../media/image6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png"/><Relationship Id="rId4" Type="http://schemas.openxmlformats.org/officeDocument/2006/relationships/image" Target="../media/image65.png"/><Relationship Id="rId5" Type="http://schemas.openxmlformats.org/officeDocument/2006/relationships/image" Target="../media/image6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2.jpg"/><Relationship Id="rId10" Type="http://schemas.openxmlformats.org/officeDocument/2006/relationships/image" Target="../media/image75.jpg"/><Relationship Id="rId13" Type="http://schemas.openxmlformats.org/officeDocument/2006/relationships/image" Target="../media/image66.jpg"/><Relationship Id="rId1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png"/><Relationship Id="rId4" Type="http://schemas.openxmlformats.org/officeDocument/2006/relationships/image" Target="../media/image45.png"/><Relationship Id="rId9" Type="http://schemas.openxmlformats.org/officeDocument/2006/relationships/image" Target="../media/image69.jpg"/><Relationship Id="rId5" Type="http://schemas.openxmlformats.org/officeDocument/2006/relationships/image" Target="../media/image20.png"/><Relationship Id="rId6" Type="http://schemas.openxmlformats.org/officeDocument/2006/relationships/image" Target="../media/image68.png"/><Relationship Id="rId7" Type="http://schemas.openxmlformats.org/officeDocument/2006/relationships/image" Target="../media/image61.jpg"/><Relationship Id="rId8" Type="http://schemas.openxmlformats.org/officeDocument/2006/relationships/image" Target="../media/image6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74.png"/><Relationship Id="rId13" Type="http://schemas.openxmlformats.org/officeDocument/2006/relationships/image" Target="../media/image57.png"/><Relationship Id="rId1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png"/><Relationship Id="rId4" Type="http://schemas.openxmlformats.org/officeDocument/2006/relationships/image" Target="../media/image77.png"/><Relationship Id="rId9" Type="http://schemas.openxmlformats.org/officeDocument/2006/relationships/image" Target="../media/image68.png"/><Relationship Id="rId15" Type="http://schemas.openxmlformats.org/officeDocument/2006/relationships/image" Target="../media/image73.png"/><Relationship Id="rId14" Type="http://schemas.openxmlformats.org/officeDocument/2006/relationships/image" Target="../media/image78.png"/><Relationship Id="rId17" Type="http://schemas.openxmlformats.org/officeDocument/2006/relationships/image" Target="../media/image80.png"/><Relationship Id="rId16" Type="http://schemas.openxmlformats.org/officeDocument/2006/relationships/image" Target="../media/image79.png"/><Relationship Id="rId5" Type="http://schemas.openxmlformats.org/officeDocument/2006/relationships/image" Target="../media/image26.png"/><Relationship Id="rId6" Type="http://schemas.openxmlformats.org/officeDocument/2006/relationships/image" Target="../media/image51.png"/><Relationship Id="rId18" Type="http://schemas.openxmlformats.org/officeDocument/2006/relationships/image" Target="../media/image81.png"/><Relationship Id="rId7" Type="http://schemas.openxmlformats.org/officeDocument/2006/relationships/image" Target="../media/image20.png"/><Relationship Id="rId8" Type="http://schemas.openxmlformats.org/officeDocument/2006/relationships/image" Target="../media/image7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fonts.google.com/specimen/Caladea" TargetMode="External"/><Relationship Id="rId4" Type="http://schemas.openxmlformats.org/officeDocument/2006/relationships/hyperlink" Target="https://fonts.google.com/specimen/Inter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slidescarnival.com/?utm_source=template" TargetMode="External"/><Relationship Id="rId4" Type="http://schemas.openxmlformats.org/officeDocument/2006/relationships/image" Target="../media/image8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21.jpg"/><Relationship Id="rId5" Type="http://schemas.openxmlformats.org/officeDocument/2006/relationships/image" Target="../media/image18.jpg"/><Relationship Id="rId6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type="ctrTitle"/>
          </p:nvPr>
        </p:nvSpPr>
        <p:spPr>
          <a:xfrm>
            <a:off x="2023475" y="1991825"/>
            <a:ext cx="50970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Title Goes Here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20"/>
          <p:cNvCxnSpPr/>
          <p:nvPr/>
        </p:nvCxnSpPr>
        <p:spPr>
          <a:xfrm rot="5400000">
            <a:off x="2963850" y="3201188"/>
            <a:ext cx="32163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0" name="Google Shape;150;p20"/>
          <p:cNvPicPr preferRelativeResize="0"/>
          <p:nvPr/>
        </p:nvPicPr>
        <p:blipFill rotWithShape="1">
          <a:blip r:embed="rId3">
            <a:alphaModFix/>
          </a:blip>
          <a:srcRect b="5240" l="0" r="0" t="0"/>
          <a:stretch/>
        </p:blipFill>
        <p:spPr>
          <a:xfrm rot="5400000">
            <a:off x="2063202" y="1674811"/>
            <a:ext cx="760591" cy="103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4">
            <a:alphaModFix/>
          </a:blip>
          <a:srcRect b="21210" l="0" r="0" t="0"/>
          <a:stretch/>
        </p:blipFill>
        <p:spPr>
          <a:xfrm>
            <a:off x="6351966" y="1694942"/>
            <a:ext cx="696963" cy="8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Your </a:t>
            </a:r>
            <a:r>
              <a:rPr i="1" lang="en"/>
              <a:t>Topic</a:t>
            </a:r>
            <a:r>
              <a:rPr lang="en"/>
              <a:t> or </a:t>
            </a:r>
            <a:r>
              <a:rPr i="1" lang="en"/>
              <a:t>Idea</a:t>
            </a:r>
            <a:endParaRPr i="1"/>
          </a:p>
        </p:txBody>
      </p:sp>
      <p:sp>
        <p:nvSpPr>
          <p:cNvPr id="153" name="Google Shape;153;p20"/>
          <p:cNvSpPr txBox="1"/>
          <p:nvPr>
            <p:ph idx="1" type="body"/>
          </p:nvPr>
        </p:nvSpPr>
        <p:spPr>
          <a:xfrm>
            <a:off x="514350" y="2911038"/>
            <a:ext cx="3858300" cy="14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1800">
              <a:latin typeface="Caladea"/>
              <a:ea typeface="Caladea"/>
              <a:cs typeface="Caladea"/>
              <a:sym typeface="Caladea"/>
            </a:endParaRPr>
          </a:p>
          <a:p>
            <a:pPr indent="0" lvl="0" marL="0" rtl="0"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Elaborate on what you want to discuss.</a:t>
            </a:r>
            <a:endParaRPr/>
          </a:p>
        </p:txBody>
      </p:sp>
      <p:sp>
        <p:nvSpPr>
          <p:cNvPr id="154" name="Google Shape;154;p20"/>
          <p:cNvSpPr txBox="1"/>
          <p:nvPr>
            <p:ph idx="2" type="body"/>
          </p:nvPr>
        </p:nvSpPr>
        <p:spPr>
          <a:xfrm>
            <a:off x="4771303" y="2911038"/>
            <a:ext cx="3858300" cy="14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1800">
              <a:latin typeface="Caladea"/>
              <a:ea typeface="Caladea"/>
              <a:cs typeface="Caladea"/>
              <a:sym typeface="Caladea"/>
            </a:endParaRPr>
          </a:p>
          <a:p>
            <a:pPr indent="0" lvl="0" marL="0" rtl="0"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Elaborate on what you want to discuss.</a:t>
            </a:r>
            <a:endParaRPr/>
          </a:p>
        </p:txBody>
      </p:sp>
      <p:sp>
        <p:nvSpPr>
          <p:cNvPr id="155" name="Google Shape;155;p20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21"/>
          <p:cNvCxnSpPr/>
          <p:nvPr/>
        </p:nvCxnSpPr>
        <p:spPr>
          <a:xfrm>
            <a:off x="6042693" y="3673482"/>
            <a:ext cx="2427075" cy="0"/>
          </a:xfrm>
          <a:prstGeom prst="straightConnector1">
            <a:avLst/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" name="Google Shape;161;p21"/>
          <p:cNvSpPr/>
          <p:nvPr/>
        </p:nvSpPr>
        <p:spPr>
          <a:xfrm>
            <a:off x="6042790" y="2930386"/>
            <a:ext cx="602789" cy="419950"/>
          </a:xfrm>
          <a:custGeom>
            <a:rect b="b" l="l" r="r" t="t"/>
            <a:pathLst>
              <a:path extrusionOk="0" h="1119866" w="1607436">
                <a:moveTo>
                  <a:pt x="1430630" y="1098583"/>
                </a:moveTo>
                <a:cubicBezTo>
                  <a:pt x="1303173" y="1080501"/>
                  <a:pt x="1177259" y="1052847"/>
                  <a:pt x="1053958" y="1015853"/>
                </a:cubicBezTo>
                <a:cubicBezTo>
                  <a:pt x="940403" y="981607"/>
                  <a:pt x="828078" y="939745"/>
                  <a:pt x="728859" y="873333"/>
                </a:cubicBezTo>
                <a:cubicBezTo>
                  <a:pt x="636596" y="811510"/>
                  <a:pt x="553795" y="728449"/>
                  <a:pt x="505865" y="627035"/>
                </a:cubicBezTo>
                <a:cubicBezTo>
                  <a:pt x="463282" y="537162"/>
                  <a:pt x="448141" y="404339"/>
                  <a:pt x="539743" y="338164"/>
                </a:cubicBezTo>
                <a:cubicBezTo>
                  <a:pt x="580622" y="308601"/>
                  <a:pt x="633946" y="298242"/>
                  <a:pt x="683437" y="306236"/>
                </a:cubicBezTo>
                <a:cubicBezTo>
                  <a:pt x="736335" y="314845"/>
                  <a:pt x="782514" y="344077"/>
                  <a:pt x="817385" y="384142"/>
                </a:cubicBezTo>
                <a:cubicBezTo>
                  <a:pt x="851452" y="423354"/>
                  <a:pt x="877617" y="475008"/>
                  <a:pt x="885991" y="526519"/>
                </a:cubicBezTo>
                <a:cubicBezTo>
                  <a:pt x="892237" y="564880"/>
                  <a:pt x="885565" y="614689"/>
                  <a:pt x="857271" y="643637"/>
                </a:cubicBezTo>
                <a:cubicBezTo>
                  <a:pt x="845157" y="656703"/>
                  <a:pt x="827198" y="662664"/>
                  <a:pt x="809673" y="659436"/>
                </a:cubicBezTo>
                <a:cubicBezTo>
                  <a:pt x="784643" y="654706"/>
                  <a:pt x="766427" y="632664"/>
                  <a:pt x="758667" y="609439"/>
                </a:cubicBezTo>
                <a:cubicBezTo>
                  <a:pt x="748258" y="578456"/>
                  <a:pt x="755450" y="545014"/>
                  <a:pt x="765481" y="514836"/>
                </a:cubicBezTo>
                <a:cubicBezTo>
                  <a:pt x="774949" y="486290"/>
                  <a:pt x="786542" y="458494"/>
                  <a:pt x="800162" y="431680"/>
                </a:cubicBezTo>
                <a:cubicBezTo>
                  <a:pt x="825003" y="382675"/>
                  <a:pt x="859874" y="334522"/>
                  <a:pt x="911305" y="311155"/>
                </a:cubicBezTo>
                <a:cubicBezTo>
                  <a:pt x="954408" y="291572"/>
                  <a:pt x="1010997" y="289775"/>
                  <a:pt x="1050173" y="319291"/>
                </a:cubicBezTo>
                <a:cubicBezTo>
                  <a:pt x="1095501" y="353348"/>
                  <a:pt x="1101462" y="418624"/>
                  <a:pt x="1098765" y="470656"/>
                </a:cubicBezTo>
                <a:cubicBezTo>
                  <a:pt x="1095531" y="522801"/>
                  <a:pt x="1081395" y="573689"/>
                  <a:pt x="1057270" y="620034"/>
                </a:cubicBezTo>
                <a:cubicBezTo>
                  <a:pt x="1007306" y="718327"/>
                  <a:pt x="924080" y="797178"/>
                  <a:pt x="835175" y="860467"/>
                </a:cubicBezTo>
                <a:cubicBezTo>
                  <a:pt x="787280" y="894121"/>
                  <a:pt x="737170" y="924510"/>
                  <a:pt x="685188" y="951428"/>
                </a:cubicBezTo>
                <a:cubicBezTo>
                  <a:pt x="627606" y="982197"/>
                  <a:pt x="567580" y="1008160"/>
                  <a:pt x="505723" y="1029050"/>
                </a:cubicBezTo>
                <a:cubicBezTo>
                  <a:pt x="444543" y="1049885"/>
                  <a:pt x="380934" y="1062763"/>
                  <a:pt x="316465" y="1067364"/>
                </a:cubicBezTo>
                <a:cubicBezTo>
                  <a:pt x="259687" y="1070959"/>
                  <a:pt x="201017" y="1068216"/>
                  <a:pt x="147220" y="1048112"/>
                </a:cubicBezTo>
                <a:cubicBezTo>
                  <a:pt x="95174" y="1028672"/>
                  <a:pt x="54862" y="990546"/>
                  <a:pt x="37166" y="937285"/>
                </a:cubicBezTo>
                <a:cubicBezTo>
                  <a:pt x="18004" y="879719"/>
                  <a:pt x="21079" y="817234"/>
                  <a:pt x="21221" y="757539"/>
                </a:cubicBezTo>
                <a:lnTo>
                  <a:pt x="21695" y="540378"/>
                </a:lnTo>
                <a:lnTo>
                  <a:pt x="21695" y="432626"/>
                </a:lnTo>
                <a:cubicBezTo>
                  <a:pt x="21695" y="401927"/>
                  <a:pt x="18288" y="367681"/>
                  <a:pt x="29691" y="338448"/>
                </a:cubicBezTo>
                <a:cubicBezTo>
                  <a:pt x="40526" y="310682"/>
                  <a:pt x="68063" y="296634"/>
                  <a:pt x="92950" y="283626"/>
                </a:cubicBezTo>
                <a:cubicBezTo>
                  <a:pt x="124052" y="267354"/>
                  <a:pt x="155343" y="251445"/>
                  <a:pt x="186823" y="235899"/>
                </a:cubicBezTo>
                <a:cubicBezTo>
                  <a:pt x="249278" y="204995"/>
                  <a:pt x="312364" y="175542"/>
                  <a:pt x="376081" y="147539"/>
                </a:cubicBezTo>
                <a:cubicBezTo>
                  <a:pt x="439010" y="119915"/>
                  <a:pt x="502411" y="92812"/>
                  <a:pt x="567138" y="69729"/>
                </a:cubicBezTo>
                <a:cubicBezTo>
                  <a:pt x="630492" y="47166"/>
                  <a:pt x="696070" y="28813"/>
                  <a:pt x="763352" y="23089"/>
                </a:cubicBezTo>
                <a:cubicBezTo>
                  <a:pt x="899287" y="11453"/>
                  <a:pt x="1032714" y="50240"/>
                  <a:pt x="1158855" y="97021"/>
                </a:cubicBezTo>
                <a:cubicBezTo>
                  <a:pt x="1216295" y="118307"/>
                  <a:pt x="1273877" y="140302"/>
                  <a:pt x="1329897" y="165230"/>
                </a:cubicBezTo>
                <a:cubicBezTo>
                  <a:pt x="1379388" y="187273"/>
                  <a:pt x="1428596" y="212863"/>
                  <a:pt x="1469759" y="248528"/>
                </a:cubicBezTo>
                <a:cubicBezTo>
                  <a:pt x="1512413" y="284867"/>
                  <a:pt x="1542869" y="333429"/>
                  <a:pt x="1557008" y="387642"/>
                </a:cubicBezTo>
                <a:cubicBezTo>
                  <a:pt x="1573899" y="451830"/>
                  <a:pt x="1574703" y="520086"/>
                  <a:pt x="1578110" y="585977"/>
                </a:cubicBezTo>
                <a:cubicBezTo>
                  <a:pt x="1581769" y="657213"/>
                  <a:pt x="1584150" y="728512"/>
                  <a:pt x="1585254" y="799874"/>
                </a:cubicBezTo>
                <a:cubicBezTo>
                  <a:pt x="1585822" y="836076"/>
                  <a:pt x="1586059" y="872340"/>
                  <a:pt x="1585964" y="908668"/>
                </a:cubicBezTo>
                <a:cubicBezTo>
                  <a:pt x="1586699" y="937754"/>
                  <a:pt x="1585799" y="966859"/>
                  <a:pt x="1583267" y="995844"/>
                </a:cubicBezTo>
                <a:cubicBezTo>
                  <a:pt x="1578536" y="1035530"/>
                  <a:pt x="1565193" y="1085055"/>
                  <a:pt x="1522610" y="1098772"/>
                </a:cubicBezTo>
                <a:cubicBezTo>
                  <a:pt x="1509646" y="1102982"/>
                  <a:pt x="1515181" y="1123511"/>
                  <a:pt x="1528288" y="1119301"/>
                </a:cubicBezTo>
                <a:cubicBezTo>
                  <a:pt x="1577684" y="1103361"/>
                  <a:pt x="1596894" y="1052228"/>
                  <a:pt x="1603423" y="1005021"/>
                </a:cubicBezTo>
                <a:cubicBezTo>
                  <a:pt x="1606663" y="975654"/>
                  <a:pt x="1607944" y="946104"/>
                  <a:pt x="1607256" y="916567"/>
                </a:cubicBezTo>
                <a:cubicBezTo>
                  <a:pt x="1607256" y="878726"/>
                  <a:pt x="1607035" y="840885"/>
                  <a:pt x="1606593" y="803043"/>
                </a:cubicBezTo>
                <a:cubicBezTo>
                  <a:pt x="1605458" y="727550"/>
                  <a:pt x="1602887" y="652073"/>
                  <a:pt x="1598881" y="576611"/>
                </a:cubicBezTo>
                <a:cubicBezTo>
                  <a:pt x="1595285" y="508308"/>
                  <a:pt x="1594150" y="437403"/>
                  <a:pt x="1574561" y="371417"/>
                </a:cubicBezTo>
                <a:cubicBezTo>
                  <a:pt x="1557645" y="314839"/>
                  <a:pt x="1524076" y="264665"/>
                  <a:pt x="1478229" y="227432"/>
                </a:cubicBezTo>
                <a:cubicBezTo>
                  <a:pt x="1433942" y="191010"/>
                  <a:pt x="1382559" y="164663"/>
                  <a:pt x="1330134" y="141958"/>
                </a:cubicBezTo>
                <a:cubicBezTo>
                  <a:pt x="1269950" y="115847"/>
                  <a:pt x="1208441" y="92055"/>
                  <a:pt x="1146742" y="69729"/>
                </a:cubicBezTo>
                <a:cubicBezTo>
                  <a:pt x="1079697" y="45463"/>
                  <a:pt x="1011233" y="24130"/>
                  <a:pt x="940924" y="11595"/>
                </a:cubicBezTo>
                <a:cubicBezTo>
                  <a:pt x="871447" y="-1486"/>
                  <a:pt x="800340" y="-3514"/>
                  <a:pt x="730231" y="5588"/>
                </a:cubicBezTo>
                <a:cubicBezTo>
                  <a:pt x="660442" y="15048"/>
                  <a:pt x="593019" y="36901"/>
                  <a:pt x="527252" y="62018"/>
                </a:cubicBezTo>
                <a:cubicBezTo>
                  <a:pt x="391337" y="114902"/>
                  <a:pt x="258280" y="174852"/>
                  <a:pt x="128626" y="241622"/>
                </a:cubicBezTo>
                <a:cubicBezTo>
                  <a:pt x="99101" y="256475"/>
                  <a:pt x="67069" y="270003"/>
                  <a:pt x="40904" y="290626"/>
                </a:cubicBezTo>
                <a:cubicBezTo>
                  <a:pt x="14739" y="311250"/>
                  <a:pt x="4472" y="339158"/>
                  <a:pt x="1822" y="371039"/>
                </a:cubicBezTo>
                <a:cubicBezTo>
                  <a:pt x="-1158" y="406610"/>
                  <a:pt x="734" y="442937"/>
                  <a:pt x="640" y="478650"/>
                </a:cubicBezTo>
                <a:lnTo>
                  <a:pt x="640" y="592741"/>
                </a:lnTo>
                <a:cubicBezTo>
                  <a:pt x="640" y="666815"/>
                  <a:pt x="-543" y="740889"/>
                  <a:pt x="308" y="815058"/>
                </a:cubicBezTo>
                <a:cubicBezTo>
                  <a:pt x="1018" y="875273"/>
                  <a:pt x="5891" y="940123"/>
                  <a:pt x="40100" y="991824"/>
                </a:cubicBezTo>
                <a:cubicBezTo>
                  <a:pt x="108564" y="1095745"/>
                  <a:pt x="256659" y="1098772"/>
                  <a:pt x="367091" y="1083589"/>
                </a:cubicBezTo>
                <a:cubicBezTo>
                  <a:pt x="502269" y="1065188"/>
                  <a:pt x="629546" y="1008805"/>
                  <a:pt x="747170" y="941684"/>
                </a:cubicBezTo>
                <a:cubicBezTo>
                  <a:pt x="848471" y="883929"/>
                  <a:pt x="945513" y="811652"/>
                  <a:pt x="1018046" y="719367"/>
                </a:cubicBezTo>
                <a:cubicBezTo>
                  <a:pt x="1087646" y="630961"/>
                  <a:pt x="1133542" y="520275"/>
                  <a:pt x="1117407" y="406137"/>
                </a:cubicBezTo>
                <a:cubicBezTo>
                  <a:pt x="1113149" y="375958"/>
                  <a:pt x="1103213" y="346348"/>
                  <a:pt x="1083956" y="322366"/>
                </a:cubicBezTo>
                <a:cubicBezTo>
                  <a:pt x="1067181" y="301918"/>
                  <a:pt x="1044355" y="287311"/>
                  <a:pt x="1018756" y="280646"/>
                </a:cubicBezTo>
                <a:cubicBezTo>
                  <a:pt x="966710" y="266455"/>
                  <a:pt x="909081" y="280646"/>
                  <a:pt x="866781" y="312953"/>
                </a:cubicBezTo>
                <a:cubicBezTo>
                  <a:pt x="817905" y="350037"/>
                  <a:pt x="787151" y="404576"/>
                  <a:pt x="763730" y="460155"/>
                </a:cubicBezTo>
                <a:cubicBezTo>
                  <a:pt x="740309" y="515734"/>
                  <a:pt x="713009" y="587869"/>
                  <a:pt x="752564" y="643543"/>
                </a:cubicBezTo>
                <a:cubicBezTo>
                  <a:pt x="768225" y="665538"/>
                  <a:pt x="791740" y="681006"/>
                  <a:pt x="819325" y="681384"/>
                </a:cubicBezTo>
                <a:cubicBezTo>
                  <a:pt x="840276" y="681286"/>
                  <a:pt x="860204" y="672313"/>
                  <a:pt x="874163" y="656693"/>
                </a:cubicBezTo>
                <a:cubicBezTo>
                  <a:pt x="905059" y="623061"/>
                  <a:pt x="913386" y="570651"/>
                  <a:pt x="907519" y="526755"/>
                </a:cubicBezTo>
                <a:cubicBezTo>
                  <a:pt x="903210" y="499672"/>
                  <a:pt x="895053" y="473343"/>
                  <a:pt x="883294" y="448566"/>
                </a:cubicBezTo>
                <a:cubicBezTo>
                  <a:pt x="871650" y="422596"/>
                  <a:pt x="856649" y="398265"/>
                  <a:pt x="838677" y="376195"/>
                </a:cubicBezTo>
                <a:cubicBezTo>
                  <a:pt x="803285" y="332725"/>
                  <a:pt x="754456" y="298999"/>
                  <a:pt x="699146" y="287410"/>
                </a:cubicBezTo>
                <a:cubicBezTo>
                  <a:pt x="646343" y="276294"/>
                  <a:pt x="588666" y="283247"/>
                  <a:pt x="541966" y="311061"/>
                </a:cubicBezTo>
                <a:cubicBezTo>
                  <a:pt x="494873" y="340091"/>
                  <a:pt x="462892" y="388316"/>
                  <a:pt x="454482" y="442985"/>
                </a:cubicBezTo>
                <a:cubicBezTo>
                  <a:pt x="435130" y="559252"/>
                  <a:pt x="495078" y="673816"/>
                  <a:pt x="568037" y="759905"/>
                </a:cubicBezTo>
                <a:cubicBezTo>
                  <a:pt x="645207" y="850629"/>
                  <a:pt x="747075" y="918790"/>
                  <a:pt x="855379" y="966801"/>
                </a:cubicBezTo>
                <a:cubicBezTo>
                  <a:pt x="914206" y="992316"/>
                  <a:pt x="974496" y="1014318"/>
                  <a:pt x="1035931" y="1032692"/>
                </a:cubicBezTo>
                <a:cubicBezTo>
                  <a:pt x="1101509" y="1052843"/>
                  <a:pt x="1167987" y="1070013"/>
                  <a:pt x="1234937" y="1084724"/>
                </a:cubicBezTo>
                <a:cubicBezTo>
                  <a:pt x="1297771" y="1098473"/>
                  <a:pt x="1361062" y="1109936"/>
                  <a:pt x="1424810" y="1119112"/>
                </a:cubicBezTo>
                <a:cubicBezTo>
                  <a:pt x="1430445" y="1120494"/>
                  <a:pt x="1436178" y="1117234"/>
                  <a:pt x="1437869" y="1111686"/>
                </a:cubicBezTo>
                <a:cubicBezTo>
                  <a:pt x="1439413" y="1106020"/>
                  <a:pt x="1436097" y="1100170"/>
                  <a:pt x="1430441" y="109858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6220271" y="2636137"/>
            <a:ext cx="240145" cy="250689"/>
          </a:xfrm>
          <a:custGeom>
            <a:rect b="b" l="l" r="r" t="t"/>
            <a:pathLst>
              <a:path extrusionOk="0" h="668505" w="640386">
                <a:moveTo>
                  <a:pt x="256429" y="10961"/>
                </a:moveTo>
                <a:cubicBezTo>
                  <a:pt x="187539" y="23969"/>
                  <a:pt x="125273" y="63466"/>
                  <a:pt x="80277" y="116728"/>
                </a:cubicBezTo>
                <a:cubicBezTo>
                  <a:pt x="34038" y="170775"/>
                  <a:pt x="6155" y="238102"/>
                  <a:pt x="646" y="309008"/>
                </a:cubicBezTo>
                <a:cubicBezTo>
                  <a:pt x="-4085" y="379062"/>
                  <a:pt x="17443" y="449494"/>
                  <a:pt x="56194" y="507674"/>
                </a:cubicBezTo>
                <a:cubicBezTo>
                  <a:pt x="95252" y="566650"/>
                  <a:pt x="150524" y="613086"/>
                  <a:pt x="215360" y="641396"/>
                </a:cubicBezTo>
                <a:cubicBezTo>
                  <a:pt x="251301" y="657058"/>
                  <a:pt x="289763" y="666142"/>
                  <a:pt x="328915" y="668216"/>
                </a:cubicBezTo>
                <a:cubicBezTo>
                  <a:pt x="370579" y="670310"/>
                  <a:pt x="412027" y="661022"/>
                  <a:pt x="448811" y="641348"/>
                </a:cubicBezTo>
                <a:cubicBezTo>
                  <a:pt x="518268" y="604264"/>
                  <a:pt x="570456" y="536717"/>
                  <a:pt x="602725" y="466333"/>
                </a:cubicBezTo>
                <a:cubicBezTo>
                  <a:pt x="636934" y="391549"/>
                  <a:pt x="650607" y="306407"/>
                  <a:pt x="632107" y="225521"/>
                </a:cubicBezTo>
                <a:cubicBezTo>
                  <a:pt x="615595" y="153244"/>
                  <a:pt x="573958" y="86407"/>
                  <a:pt x="513821" y="42559"/>
                </a:cubicBezTo>
                <a:cubicBezTo>
                  <a:pt x="489801" y="24626"/>
                  <a:pt x="462131" y="12191"/>
                  <a:pt x="432771" y="6137"/>
                </a:cubicBezTo>
                <a:cubicBezTo>
                  <a:pt x="402206" y="460"/>
                  <a:pt x="371042" y="-1288"/>
                  <a:pt x="340034" y="934"/>
                </a:cubicBezTo>
                <a:cubicBezTo>
                  <a:pt x="277721" y="4718"/>
                  <a:pt x="211953" y="18719"/>
                  <a:pt x="157400" y="50127"/>
                </a:cubicBezTo>
                <a:cubicBezTo>
                  <a:pt x="146366" y="56452"/>
                  <a:pt x="135986" y="63851"/>
                  <a:pt x="126408" y="72217"/>
                </a:cubicBezTo>
                <a:cubicBezTo>
                  <a:pt x="116094" y="81299"/>
                  <a:pt x="131140" y="96293"/>
                  <a:pt x="141455" y="87259"/>
                </a:cubicBezTo>
                <a:cubicBezTo>
                  <a:pt x="160842" y="71328"/>
                  <a:pt x="182835" y="58862"/>
                  <a:pt x="206465" y="50411"/>
                </a:cubicBezTo>
                <a:cubicBezTo>
                  <a:pt x="235246" y="39584"/>
                  <a:pt x="265071" y="31769"/>
                  <a:pt x="295464" y="27091"/>
                </a:cubicBezTo>
                <a:cubicBezTo>
                  <a:pt x="325653" y="22170"/>
                  <a:pt x="356275" y="20426"/>
                  <a:pt x="386828" y="21888"/>
                </a:cubicBezTo>
                <a:cubicBezTo>
                  <a:pt x="400347" y="22490"/>
                  <a:pt x="413803" y="24071"/>
                  <a:pt x="427093" y="26618"/>
                </a:cubicBezTo>
                <a:cubicBezTo>
                  <a:pt x="433528" y="27895"/>
                  <a:pt x="439963" y="29456"/>
                  <a:pt x="446019" y="31348"/>
                </a:cubicBezTo>
                <a:cubicBezTo>
                  <a:pt x="448811" y="32200"/>
                  <a:pt x="451602" y="33051"/>
                  <a:pt x="454346" y="34045"/>
                </a:cubicBezTo>
                <a:cubicBezTo>
                  <a:pt x="457091" y="35038"/>
                  <a:pt x="460923" y="36457"/>
                  <a:pt x="461964" y="36883"/>
                </a:cubicBezTo>
                <a:cubicBezTo>
                  <a:pt x="491961" y="49465"/>
                  <a:pt x="518742" y="71318"/>
                  <a:pt x="540696" y="95016"/>
                </a:cubicBezTo>
                <a:cubicBezTo>
                  <a:pt x="564096" y="120533"/>
                  <a:pt x="582776" y="150002"/>
                  <a:pt x="595864" y="182051"/>
                </a:cubicBezTo>
                <a:cubicBezTo>
                  <a:pt x="624584" y="252341"/>
                  <a:pt x="625200" y="330105"/>
                  <a:pt x="603908" y="402523"/>
                </a:cubicBezTo>
                <a:cubicBezTo>
                  <a:pt x="582616" y="474942"/>
                  <a:pt x="540317" y="544759"/>
                  <a:pt x="481789" y="593527"/>
                </a:cubicBezTo>
                <a:cubicBezTo>
                  <a:pt x="454675" y="616713"/>
                  <a:pt x="422588" y="633351"/>
                  <a:pt x="388011" y="642153"/>
                </a:cubicBezTo>
                <a:cubicBezTo>
                  <a:pt x="348314" y="651613"/>
                  <a:pt x="306157" y="647734"/>
                  <a:pt x="267075" y="637422"/>
                </a:cubicBezTo>
                <a:cubicBezTo>
                  <a:pt x="203007" y="619662"/>
                  <a:pt x="145570" y="583476"/>
                  <a:pt x="101899" y="533359"/>
                </a:cubicBezTo>
                <a:cubicBezTo>
                  <a:pt x="59316" y="484780"/>
                  <a:pt x="29366" y="423099"/>
                  <a:pt x="22647" y="358344"/>
                </a:cubicBezTo>
                <a:cubicBezTo>
                  <a:pt x="16579" y="292159"/>
                  <a:pt x="32600" y="225828"/>
                  <a:pt x="68211" y="169705"/>
                </a:cubicBezTo>
                <a:cubicBezTo>
                  <a:pt x="102515" y="114504"/>
                  <a:pt x="154135" y="68527"/>
                  <a:pt x="215265" y="45302"/>
                </a:cubicBezTo>
                <a:cubicBezTo>
                  <a:pt x="230400" y="39558"/>
                  <a:pt x="246011" y="35158"/>
                  <a:pt x="261918" y="32153"/>
                </a:cubicBezTo>
                <a:cubicBezTo>
                  <a:pt x="267569" y="30586"/>
                  <a:pt x="270904" y="24762"/>
                  <a:pt x="269393" y="19097"/>
                </a:cubicBezTo>
                <a:cubicBezTo>
                  <a:pt x="267721" y="13508"/>
                  <a:pt x="261951" y="10217"/>
                  <a:pt x="256287" y="116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" name="Google Shape;163;p21"/>
          <p:cNvCxnSpPr/>
          <p:nvPr/>
        </p:nvCxnSpPr>
        <p:spPr>
          <a:xfrm>
            <a:off x="3278522" y="3673482"/>
            <a:ext cx="2427075" cy="0"/>
          </a:xfrm>
          <a:prstGeom prst="straightConnector1">
            <a:avLst/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4" name="Google Shape;164;p21"/>
          <p:cNvSpPr/>
          <p:nvPr/>
        </p:nvSpPr>
        <p:spPr>
          <a:xfrm>
            <a:off x="3278588" y="2700838"/>
            <a:ext cx="424766" cy="649720"/>
          </a:xfrm>
          <a:custGeom>
            <a:rect b="b" l="l" r="r" t="t"/>
            <a:pathLst>
              <a:path extrusionOk="0" h="1732587" w="1132709">
                <a:moveTo>
                  <a:pt x="1110857" y="285627"/>
                </a:moveTo>
                <a:cubicBezTo>
                  <a:pt x="1087896" y="377850"/>
                  <a:pt x="1077632" y="473399"/>
                  <a:pt x="1047687" y="563881"/>
                </a:cubicBezTo>
                <a:cubicBezTo>
                  <a:pt x="1017742" y="654362"/>
                  <a:pt x="962719" y="733916"/>
                  <a:pt x="894629" y="800219"/>
                </a:cubicBezTo>
                <a:cubicBezTo>
                  <a:pt x="868457" y="826130"/>
                  <a:pt x="839337" y="848897"/>
                  <a:pt x="807862" y="868054"/>
                </a:cubicBezTo>
                <a:cubicBezTo>
                  <a:pt x="805644" y="867926"/>
                  <a:pt x="803441" y="868499"/>
                  <a:pt x="801566" y="869690"/>
                </a:cubicBezTo>
                <a:cubicBezTo>
                  <a:pt x="795376" y="873491"/>
                  <a:pt x="789398" y="877450"/>
                  <a:pt x="783367" y="881410"/>
                </a:cubicBezTo>
                <a:cubicBezTo>
                  <a:pt x="743848" y="901789"/>
                  <a:pt x="699920" y="912175"/>
                  <a:pt x="655439" y="911658"/>
                </a:cubicBezTo>
                <a:cubicBezTo>
                  <a:pt x="564810" y="909494"/>
                  <a:pt x="480848" y="854645"/>
                  <a:pt x="430322" y="781743"/>
                </a:cubicBezTo>
                <a:cubicBezTo>
                  <a:pt x="372125" y="698124"/>
                  <a:pt x="352867" y="593443"/>
                  <a:pt x="356253" y="493143"/>
                </a:cubicBezTo>
                <a:cubicBezTo>
                  <a:pt x="357027" y="469494"/>
                  <a:pt x="359023" y="445901"/>
                  <a:pt x="362231" y="422458"/>
                </a:cubicBezTo>
                <a:cubicBezTo>
                  <a:pt x="454712" y="418287"/>
                  <a:pt x="546028" y="450858"/>
                  <a:pt x="619092" y="506921"/>
                </a:cubicBezTo>
                <a:cubicBezTo>
                  <a:pt x="637645" y="521185"/>
                  <a:pt x="654986" y="536952"/>
                  <a:pt x="670940" y="554062"/>
                </a:cubicBezTo>
                <a:cubicBezTo>
                  <a:pt x="687447" y="571641"/>
                  <a:pt x="702155" y="591014"/>
                  <a:pt x="718874" y="608118"/>
                </a:cubicBezTo>
                <a:cubicBezTo>
                  <a:pt x="734800" y="625643"/>
                  <a:pt x="754085" y="639806"/>
                  <a:pt x="775589" y="649769"/>
                </a:cubicBezTo>
                <a:cubicBezTo>
                  <a:pt x="795229" y="657626"/>
                  <a:pt x="815834" y="662828"/>
                  <a:pt x="836855" y="665237"/>
                </a:cubicBezTo>
                <a:cubicBezTo>
                  <a:pt x="879180" y="671149"/>
                  <a:pt x="929864" y="671413"/>
                  <a:pt x="960233" y="705832"/>
                </a:cubicBezTo>
                <a:cubicBezTo>
                  <a:pt x="969703" y="716390"/>
                  <a:pt x="985363" y="700817"/>
                  <a:pt x="976105" y="689995"/>
                </a:cubicBezTo>
                <a:cubicBezTo>
                  <a:pt x="947324" y="657371"/>
                  <a:pt x="903041" y="651300"/>
                  <a:pt x="862197" y="646179"/>
                </a:cubicBezTo>
                <a:cubicBezTo>
                  <a:pt x="841343" y="644208"/>
                  <a:pt x="820690" y="640500"/>
                  <a:pt x="800455" y="635094"/>
                </a:cubicBezTo>
                <a:cubicBezTo>
                  <a:pt x="779114" y="628494"/>
                  <a:pt x="759666" y="616891"/>
                  <a:pt x="743740" y="601256"/>
                </a:cubicBezTo>
                <a:cubicBezTo>
                  <a:pt x="726228" y="584627"/>
                  <a:pt x="711361" y="565623"/>
                  <a:pt x="695383" y="547569"/>
                </a:cubicBezTo>
                <a:cubicBezTo>
                  <a:pt x="646388" y="492478"/>
                  <a:pt x="584633" y="450180"/>
                  <a:pt x="515501" y="424358"/>
                </a:cubicBezTo>
                <a:cubicBezTo>
                  <a:pt x="467743" y="406618"/>
                  <a:pt x="416973" y="398351"/>
                  <a:pt x="366041" y="400022"/>
                </a:cubicBezTo>
                <a:cubicBezTo>
                  <a:pt x="377660" y="330839"/>
                  <a:pt x="399576" y="263777"/>
                  <a:pt x="431063" y="201058"/>
                </a:cubicBezTo>
                <a:cubicBezTo>
                  <a:pt x="453265" y="156070"/>
                  <a:pt x="480777" y="113891"/>
                  <a:pt x="513015" y="75419"/>
                </a:cubicBezTo>
                <a:cubicBezTo>
                  <a:pt x="528305" y="57577"/>
                  <a:pt x="545658" y="40948"/>
                  <a:pt x="567244" y="31076"/>
                </a:cubicBezTo>
                <a:cubicBezTo>
                  <a:pt x="590893" y="20202"/>
                  <a:pt x="617769" y="20518"/>
                  <a:pt x="643164" y="22894"/>
                </a:cubicBezTo>
                <a:cubicBezTo>
                  <a:pt x="746824" y="32471"/>
                  <a:pt x="847813" y="61108"/>
                  <a:pt x="941028" y="107357"/>
                </a:cubicBezTo>
                <a:cubicBezTo>
                  <a:pt x="964095" y="118724"/>
                  <a:pt x="986633" y="131042"/>
                  <a:pt x="1008642" y="144310"/>
                </a:cubicBezTo>
                <a:cubicBezTo>
                  <a:pt x="1019752" y="151067"/>
                  <a:pt x="1030757" y="158141"/>
                  <a:pt x="1041603" y="165426"/>
                </a:cubicBezTo>
                <a:cubicBezTo>
                  <a:pt x="1049856" y="170704"/>
                  <a:pt x="1061866" y="177039"/>
                  <a:pt x="1066680" y="186541"/>
                </a:cubicBezTo>
                <a:cubicBezTo>
                  <a:pt x="1074458" y="201534"/>
                  <a:pt x="1050809" y="207657"/>
                  <a:pt x="1039222" y="209294"/>
                </a:cubicBezTo>
                <a:cubicBezTo>
                  <a:pt x="1027708" y="210244"/>
                  <a:pt x="1016135" y="210244"/>
                  <a:pt x="1004621" y="209294"/>
                </a:cubicBezTo>
                <a:cubicBezTo>
                  <a:pt x="991500" y="208660"/>
                  <a:pt x="978397" y="207727"/>
                  <a:pt x="965312" y="206496"/>
                </a:cubicBezTo>
                <a:cubicBezTo>
                  <a:pt x="861444" y="196466"/>
                  <a:pt x="760406" y="166968"/>
                  <a:pt x="667501" y="119551"/>
                </a:cubicBezTo>
                <a:cubicBezTo>
                  <a:pt x="644752" y="107938"/>
                  <a:pt x="622584" y="95303"/>
                  <a:pt x="600998" y="81649"/>
                </a:cubicBezTo>
                <a:cubicBezTo>
                  <a:pt x="588882" y="73994"/>
                  <a:pt x="577719" y="93157"/>
                  <a:pt x="589782" y="100758"/>
                </a:cubicBezTo>
                <a:cubicBezTo>
                  <a:pt x="682768" y="159417"/>
                  <a:pt x="786250" y="199571"/>
                  <a:pt x="894523" y="219007"/>
                </a:cubicBezTo>
                <a:cubicBezTo>
                  <a:pt x="921770" y="223863"/>
                  <a:pt x="949281" y="227453"/>
                  <a:pt x="976845" y="229565"/>
                </a:cubicBezTo>
                <a:cubicBezTo>
                  <a:pt x="1000812" y="231518"/>
                  <a:pt x="1026683" y="234844"/>
                  <a:pt x="1050491" y="229881"/>
                </a:cubicBezTo>
                <a:cubicBezTo>
                  <a:pt x="1069537" y="225922"/>
                  <a:pt x="1090488" y="214045"/>
                  <a:pt x="1090383" y="192031"/>
                </a:cubicBezTo>
                <a:cubicBezTo>
                  <a:pt x="1090383" y="166112"/>
                  <a:pt x="1059961" y="151225"/>
                  <a:pt x="1041285" y="139242"/>
                </a:cubicBezTo>
                <a:cubicBezTo>
                  <a:pt x="950046" y="80063"/>
                  <a:pt x="848604" y="38270"/>
                  <a:pt x="742100" y="15978"/>
                </a:cubicBezTo>
                <a:cubicBezTo>
                  <a:pt x="715223" y="10383"/>
                  <a:pt x="688029" y="6054"/>
                  <a:pt x="660729" y="2992"/>
                </a:cubicBezTo>
                <a:cubicBezTo>
                  <a:pt x="633430" y="-70"/>
                  <a:pt x="603749" y="-2551"/>
                  <a:pt x="576079" y="4893"/>
                </a:cubicBezTo>
                <a:cubicBezTo>
                  <a:pt x="525554" y="18037"/>
                  <a:pt x="491852" y="63278"/>
                  <a:pt x="463336" y="103873"/>
                </a:cubicBezTo>
                <a:cubicBezTo>
                  <a:pt x="402183" y="191690"/>
                  <a:pt x="361327" y="291955"/>
                  <a:pt x="343714" y="397435"/>
                </a:cubicBezTo>
                <a:cubicBezTo>
                  <a:pt x="326255" y="501483"/>
                  <a:pt x="329218" y="613239"/>
                  <a:pt x="368580" y="712272"/>
                </a:cubicBezTo>
                <a:cubicBezTo>
                  <a:pt x="372231" y="721510"/>
                  <a:pt x="376357" y="730537"/>
                  <a:pt x="380696" y="739459"/>
                </a:cubicBezTo>
                <a:cubicBezTo>
                  <a:pt x="379391" y="741807"/>
                  <a:pt x="379031" y="744563"/>
                  <a:pt x="379690" y="747166"/>
                </a:cubicBezTo>
                <a:cubicBezTo>
                  <a:pt x="402863" y="850844"/>
                  <a:pt x="403445" y="958324"/>
                  <a:pt x="390272" y="1063322"/>
                </a:cubicBezTo>
                <a:cubicBezTo>
                  <a:pt x="377098" y="1170168"/>
                  <a:pt x="349269" y="1274744"/>
                  <a:pt x="316996" y="1377261"/>
                </a:cubicBezTo>
                <a:cubicBezTo>
                  <a:pt x="300013" y="1431265"/>
                  <a:pt x="281655" y="1484794"/>
                  <a:pt x="263243" y="1538322"/>
                </a:cubicBezTo>
                <a:cubicBezTo>
                  <a:pt x="232699" y="1529763"/>
                  <a:pt x="201701" y="1522908"/>
                  <a:pt x="170393" y="1517787"/>
                </a:cubicBezTo>
                <a:cubicBezTo>
                  <a:pt x="148630" y="1514268"/>
                  <a:pt x="126745" y="1511487"/>
                  <a:pt x="104736" y="1509446"/>
                </a:cubicBezTo>
                <a:cubicBezTo>
                  <a:pt x="94154" y="1508496"/>
                  <a:pt x="83467" y="1507757"/>
                  <a:pt x="72674" y="1507229"/>
                </a:cubicBezTo>
                <a:cubicBezTo>
                  <a:pt x="61916" y="1506139"/>
                  <a:pt x="51086" y="1505945"/>
                  <a:pt x="40296" y="1506649"/>
                </a:cubicBezTo>
                <a:cubicBezTo>
                  <a:pt x="31237" y="1507571"/>
                  <a:pt x="22683" y="1511258"/>
                  <a:pt x="15800" y="1517206"/>
                </a:cubicBezTo>
                <a:cubicBezTo>
                  <a:pt x="14912" y="1517754"/>
                  <a:pt x="14109" y="1518430"/>
                  <a:pt x="13419" y="1519213"/>
                </a:cubicBezTo>
                <a:cubicBezTo>
                  <a:pt x="2161" y="1530543"/>
                  <a:pt x="-2440" y="1546869"/>
                  <a:pt x="1251" y="1562394"/>
                </a:cubicBezTo>
                <a:cubicBezTo>
                  <a:pt x="5290" y="1574935"/>
                  <a:pt x="12702" y="1586128"/>
                  <a:pt x="22678" y="1594754"/>
                </a:cubicBezTo>
                <a:cubicBezTo>
                  <a:pt x="28323" y="1599977"/>
                  <a:pt x="34432" y="1604677"/>
                  <a:pt x="40931" y="1608796"/>
                </a:cubicBezTo>
                <a:cubicBezTo>
                  <a:pt x="58707" y="1619935"/>
                  <a:pt x="77277" y="1629912"/>
                  <a:pt x="95953" y="1639467"/>
                </a:cubicBezTo>
                <a:cubicBezTo>
                  <a:pt x="215277" y="1700279"/>
                  <a:pt x="347284" y="1732181"/>
                  <a:pt x="481271" y="1732588"/>
                </a:cubicBezTo>
                <a:cubicBezTo>
                  <a:pt x="501640" y="1732588"/>
                  <a:pt x="522115" y="1732588"/>
                  <a:pt x="535553" y="1714692"/>
                </a:cubicBezTo>
                <a:cubicBezTo>
                  <a:pt x="548092" y="1698063"/>
                  <a:pt x="544124" y="1677106"/>
                  <a:pt x="528940" y="1663750"/>
                </a:cubicBezTo>
                <a:cubicBezTo>
                  <a:pt x="513755" y="1650394"/>
                  <a:pt x="494444" y="1639731"/>
                  <a:pt x="476827" y="1629278"/>
                </a:cubicBezTo>
                <a:cubicBezTo>
                  <a:pt x="458063" y="1618122"/>
                  <a:pt x="438893" y="1607705"/>
                  <a:pt x="419317" y="1598027"/>
                </a:cubicBezTo>
                <a:cubicBezTo>
                  <a:pt x="402811" y="1589845"/>
                  <a:pt x="385933" y="1582190"/>
                  <a:pt x="368950" y="1575116"/>
                </a:cubicBezTo>
                <a:cubicBezTo>
                  <a:pt x="372813" y="1560441"/>
                  <a:pt x="377257" y="1545871"/>
                  <a:pt x="381807" y="1531407"/>
                </a:cubicBezTo>
                <a:cubicBezTo>
                  <a:pt x="395562" y="1487591"/>
                  <a:pt x="411117" y="1444410"/>
                  <a:pt x="428470" y="1401861"/>
                </a:cubicBezTo>
                <a:cubicBezTo>
                  <a:pt x="452087" y="1343528"/>
                  <a:pt x="479152" y="1286644"/>
                  <a:pt x="509523" y="1231510"/>
                </a:cubicBezTo>
                <a:cubicBezTo>
                  <a:pt x="543718" y="1168663"/>
                  <a:pt x="583618" y="1109078"/>
                  <a:pt x="628721" y="1053503"/>
                </a:cubicBezTo>
                <a:cubicBezTo>
                  <a:pt x="674806" y="996210"/>
                  <a:pt x="728941" y="945857"/>
                  <a:pt x="789451" y="904003"/>
                </a:cubicBezTo>
                <a:cubicBezTo>
                  <a:pt x="790615" y="903212"/>
                  <a:pt x="791884" y="902525"/>
                  <a:pt x="793048" y="901734"/>
                </a:cubicBezTo>
                <a:cubicBezTo>
                  <a:pt x="810326" y="893142"/>
                  <a:pt x="826948" y="883297"/>
                  <a:pt x="842780" y="872277"/>
                </a:cubicBezTo>
                <a:cubicBezTo>
                  <a:pt x="883034" y="843670"/>
                  <a:pt x="919464" y="810053"/>
                  <a:pt x="951186" y="772241"/>
                </a:cubicBezTo>
                <a:cubicBezTo>
                  <a:pt x="984782" y="734216"/>
                  <a:pt x="1013649" y="692279"/>
                  <a:pt x="1037159" y="647341"/>
                </a:cubicBezTo>
                <a:cubicBezTo>
                  <a:pt x="1081494" y="559552"/>
                  <a:pt x="1096202" y="462578"/>
                  <a:pt x="1115460" y="367187"/>
                </a:cubicBezTo>
                <a:cubicBezTo>
                  <a:pt x="1120751" y="341901"/>
                  <a:pt x="1126041" y="316615"/>
                  <a:pt x="1132337" y="291540"/>
                </a:cubicBezTo>
                <a:cubicBezTo>
                  <a:pt x="1135776" y="277656"/>
                  <a:pt x="1114349" y="271796"/>
                  <a:pt x="1110857" y="285627"/>
                </a:cubicBezTo>
                <a:close/>
                <a:moveTo>
                  <a:pt x="476403" y="1654987"/>
                </a:moveTo>
                <a:cubicBezTo>
                  <a:pt x="485239" y="1660266"/>
                  <a:pt x="493915" y="1665967"/>
                  <a:pt x="502539" y="1671668"/>
                </a:cubicBezTo>
                <a:cubicBezTo>
                  <a:pt x="508907" y="1675118"/>
                  <a:pt x="514505" y="1679824"/>
                  <a:pt x="518993" y="1685499"/>
                </a:cubicBezTo>
                <a:cubicBezTo>
                  <a:pt x="527511" y="1698855"/>
                  <a:pt x="510369" y="1709730"/>
                  <a:pt x="498783" y="1710046"/>
                </a:cubicBezTo>
                <a:cubicBezTo>
                  <a:pt x="457953" y="1711018"/>
                  <a:pt x="417108" y="1708812"/>
                  <a:pt x="376622" y="1703448"/>
                </a:cubicBezTo>
                <a:cubicBezTo>
                  <a:pt x="296221" y="1693024"/>
                  <a:pt x="217788" y="1670881"/>
                  <a:pt x="143834" y="1637725"/>
                </a:cubicBezTo>
                <a:cubicBezTo>
                  <a:pt x="111555" y="1623726"/>
                  <a:pt x="80392" y="1607296"/>
                  <a:pt x="50612" y="1588578"/>
                </a:cubicBezTo>
                <a:lnTo>
                  <a:pt x="47438" y="1586413"/>
                </a:lnTo>
                <a:lnTo>
                  <a:pt x="45692" y="1585199"/>
                </a:lnTo>
                <a:lnTo>
                  <a:pt x="44846" y="1584566"/>
                </a:lnTo>
                <a:lnTo>
                  <a:pt x="44846" y="1584566"/>
                </a:lnTo>
                <a:cubicBezTo>
                  <a:pt x="40815" y="1581312"/>
                  <a:pt x="37014" y="1577784"/>
                  <a:pt x="33471" y="1574008"/>
                </a:cubicBezTo>
                <a:cubicBezTo>
                  <a:pt x="27016" y="1566987"/>
                  <a:pt x="21302" y="1558171"/>
                  <a:pt x="22308" y="1548775"/>
                </a:cubicBezTo>
                <a:cubicBezTo>
                  <a:pt x="23343" y="1543614"/>
                  <a:pt x="25798" y="1538843"/>
                  <a:pt x="29397" y="1534997"/>
                </a:cubicBezTo>
                <a:cubicBezTo>
                  <a:pt x="35534" y="1528873"/>
                  <a:pt x="42835" y="1528292"/>
                  <a:pt x="51089" y="1528503"/>
                </a:cubicBezTo>
                <a:cubicBezTo>
                  <a:pt x="61035" y="1528785"/>
                  <a:pt x="70981" y="1529207"/>
                  <a:pt x="80928" y="1529770"/>
                </a:cubicBezTo>
                <a:cubicBezTo>
                  <a:pt x="101085" y="1530984"/>
                  <a:pt x="121243" y="1532885"/>
                  <a:pt x="141241" y="1535577"/>
                </a:cubicBezTo>
                <a:cubicBezTo>
                  <a:pt x="180550" y="1540909"/>
                  <a:pt x="219441" y="1548953"/>
                  <a:pt x="257635" y="1559649"/>
                </a:cubicBezTo>
                <a:lnTo>
                  <a:pt x="262926" y="1561286"/>
                </a:lnTo>
                <a:cubicBezTo>
                  <a:pt x="264084" y="1562286"/>
                  <a:pt x="265434" y="1563040"/>
                  <a:pt x="266894" y="1563503"/>
                </a:cubicBezTo>
                <a:lnTo>
                  <a:pt x="320594" y="1579920"/>
                </a:lnTo>
                <a:cubicBezTo>
                  <a:pt x="374933" y="1599639"/>
                  <a:pt x="427135" y="1624789"/>
                  <a:pt x="476403" y="1654987"/>
                </a:cubicBezTo>
                <a:close/>
                <a:moveTo>
                  <a:pt x="631419" y="1015917"/>
                </a:moveTo>
                <a:cubicBezTo>
                  <a:pt x="583195" y="1071701"/>
                  <a:pt x="540511" y="1132023"/>
                  <a:pt x="503968" y="1196035"/>
                </a:cubicBezTo>
                <a:cubicBezTo>
                  <a:pt x="471053" y="1253351"/>
                  <a:pt x="441756" y="1312661"/>
                  <a:pt x="416249" y="1373619"/>
                </a:cubicBezTo>
                <a:cubicBezTo>
                  <a:pt x="397132" y="1418912"/>
                  <a:pt x="380008" y="1464945"/>
                  <a:pt x="364877" y="1511716"/>
                </a:cubicBezTo>
                <a:cubicBezTo>
                  <a:pt x="360168" y="1526181"/>
                  <a:pt x="355671" y="1540750"/>
                  <a:pt x="351491" y="1555373"/>
                </a:cubicBezTo>
                <a:cubicBezTo>
                  <a:pt x="350539" y="1558593"/>
                  <a:pt x="349428" y="1561919"/>
                  <a:pt x="348423" y="1565245"/>
                </a:cubicBezTo>
                <a:lnTo>
                  <a:pt x="328953" y="1559227"/>
                </a:lnTo>
                <a:cubicBezTo>
                  <a:pt x="318636" y="1555426"/>
                  <a:pt x="308161" y="1551836"/>
                  <a:pt x="297685" y="1548669"/>
                </a:cubicBezTo>
                <a:lnTo>
                  <a:pt x="284671" y="1544604"/>
                </a:lnTo>
                <a:cubicBezTo>
                  <a:pt x="319007" y="1444885"/>
                  <a:pt x="353026" y="1344954"/>
                  <a:pt x="378632" y="1242595"/>
                </a:cubicBezTo>
                <a:cubicBezTo>
                  <a:pt x="405086" y="1137755"/>
                  <a:pt x="422016" y="1030012"/>
                  <a:pt x="420957" y="921741"/>
                </a:cubicBezTo>
                <a:cubicBezTo>
                  <a:pt x="420691" y="877935"/>
                  <a:pt x="417154" y="834210"/>
                  <a:pt x="410376" y="790928"/>
                </a:cubicBezTo>
                <a:cubicBezTo>
                  <a:pt x="449527" y="847888"/>
                  <a:pt x="504126" y="893657"/>
                  <a:pt x="571212" y="917940"/>
                </a:cubicBezTo>
                <a:cubicBezTo>
                  <a:pt x="616559" y="934125"/>
                  <a:pt x="665407" y="937970"/>
                  <a:pt x="712736" y="929079"/>
                </a:cubicBezTo>
                <a:cubicBezTo>
                  <a:pt x="716070" y="928445"/>
                  <a:pt x="719297" y="927653"/>
                  <a:pt x="722524" y="926914"/>
                </a:cubicBezTo>
                <a:cubicBezTo>
                  <a:pt x="689854" y="954141"/>
                  <a:pt x="659391" y="983901"/>
                  <a:pt x="631419" y="101591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3667499" y="2687280"/>
            <a:ext cx="35719" cy="32528"/>
          </a:xfrm>
          <a:custGeom>
            <a:rect b="b" l="l" r="r" t="t"/>
            <a:pathLst>
              <a:path extrusionOk="0" h="86741" w="95251">
                <a:moveTo>
                  <a:pt x="76089" y="83544"/>
                </a:moveTo>
                <a:cubicBezTo>
                  <a:pt x="80517" y="87807"/>
                  <a:pt x="87534" y="87807"/>
                  <a:pt x="91961" y="83544"/>
                </a:cubicBezTo>
                <a:cubicBezTo>
                  <a:pt x="96344" y="79176"/>
                  <a:pt x="96349" y="72090"/>
                  <a:pt x="91971" y="67717"/>
                </a:cubicBezTo>
                <a:cubicBezTo>
                  <a:pt x="91968" y="67713"/>
                  <a:pt x="91965" y="67710"/>
                  <a:pt x="91961" y="67707"/>
                </a:cubicBezTo>
                <a:lnTo>
                  <a:pt x="19162" y="3198"/>
                </a:lnTo>
                <a:cubicBezTo>
                  <a:pt x="14734" y="-1066"/>
                  <a:pt x="7718" y="-1066"/>
                  <a:pt x="3290" y="3198"/>
                </a:cubicBezTo>
                <a:cubicBezTo>
                  <a:pt x="-1093" y="7566"/>
                  <a:pt x="-1097" y="14652"/>
                  <a:pt x="3280" y="19025"/>
                </a:cubicBezTo>
                <a:cubicBezTo>
                  <a:pt x="3284" y="19028"/>
                  <a:pt x="3287" y="19031"/>
                  <a:pt x="3290" y="1903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3767748" y="2700666"/>
            <a:ext cx="424827" cy="650844"/>
          </a:xfrm>
          <a:custGeom>
            <a:rect b="b" l="l" r="r" t="t"/>
            <a:pathLst>
              <a:path extrusionOk="0" h="1735584" w="1132872">
                <a:moveTo>
                  <a:pt x="1131526" y="1545010"/>
                </a:moveTo>
                <a:cubicBezTo>
                  <a:pt x="1129183" y="1537106"/>
                  <a:pt x="1124995" y="1529869"/>
                  <a:pt x="1119304" y="1523894"/>
                </a:cubicBezTo>
                <a:cubicBezTo>
                  <a:pt x="1118724" y="1523258"/>
                  <a:pt x="1118086" y="1522674"/>
                  <a:pt x="1117400" y="1522152"/>
                </a:cubicBezTo>
                <a:cubicBezTo>
                  <a:pt x="1101528" y="1507899"/>
                  <a:pt x="1079995" y="1510591"/>
                  <a:pt x="1059996" y="1511594"/>
                </a:cubicBezTo>
                <a:cubicBezTo>
                  <a:pt x="1038058" y="1512650"/>
                  <a:pt x="1016190" y="1514533"/>
                  <a:pt x="994392" y="1517243"/>
                </a:cubicBezTo>
                <a:cubicBezTo>
                  <a:pt x="952417" y="1522442"/>
                  <a:pt x="910868" y="1530627"/>
                  <a:pt x="870062" y="1541737"/>
                </a:cubicBezTo>
                <a:cubicBezTo>
                  <a:pt x="835990" y="1442810"/>
                  <a:pt x="802130" y="1343671"/>
                  <a:pt x="776471" y="1242157"/>
                </a:cubicBezTo>
                <a:cubicBezTo>
                  <a:pt x="750017" y="1138373"/>
                  <a:pt x="732929" y="1032002"/>
                  <a:pt x="733564" y="924734"/>
                </a:cubicBezTo>
                <a:cubicBezTo>
                  <a:pt x="733660" y="865214"/>
                  <a:pt x="740134" y="805876"/>
                  <a:pt x="752874" y="747730"/>
                </a:cubicBezTo>
                <a:cubicBezTo>
                  <a:pt x="753497" y="745223"/>
                  <a:pt x="753177" y="742575"/>
                  <a:pt x="751975" y="740287"/>
                </a:cubicBezTo>
                <a:cubicBezTo>
                  <a:pt x="791179" y="658516"/>
                  <a:pt x="802977" y="564604"/>
                  <a:pt x="797580" y="474756"/>
                </a:cubicBezTo>
                <a:cubicBezTo>
                  <a:pt x="791147" y="368103"/>
                  <a:pt x="761233" y="264177"/>
                  <a:pt x="709967" y="170372"/>
                </a:cubicBezTo>
                <a:cubicBezTo>
                  <a:pt x="697154" y="146963"/>
                  <a:pt x="683023" y="124298"/>
                  <a:pt x="667642" y="102484"/>
                </a:cubicBezTo>
                <a:cubicBezTo>
                  <a:pt x="653207" y="80977"/>
                  <a:pt x="636787" y="60865"/>
                  <a:pt x="618598" y="42410"/>
                </a:cubicBezTo>
                <a:cubicBezTo>
                  <a:pt x="600803" y="24291"/>
                  <a:pt x="578542" y="11164"/>
                  <a:pt x="554052" y="4349"/>
                </a:cubicBezTo>
                <a:cubicBezTo>
                  <a:pt x="526382" y="-2514"/>
                  <a:pt x="497548" y="20"/>
                  <a:pt x="469402" y="3293"/>
                </a:cubicBezTo>
                <a:cubicBezTo>
                  <a:pt x="360806" y="15990"/>
                  <a:pt x="255509" y="48655"/>
                  <a:pt x="158841" y="99634"/>
                </a:cubicBezTo>
                <a:cubicBezTo>
                  <a:pt x="135033" y="112198"/>
                  <a:pt x="111878" y="125835"/>
                  <a:pt x="89375" y="140545"/>
                </a:cubicBezTo>
                <a:cubicBezTo>
                  <a:pt x="70646" y="152793"/>
                  <a:pt x="41336" y="167521"/>
                  <a:pt x="42235" y="193652"/>
                </a:cubicBezTo>
                <a:cubicBezTo>
                  <a:pt x="42923" y="215454"/>
                  <a:pt x="64826" y="226856"/>
                  <a:pt x="83767" y="230604"/>
                </a:cubicBezTo>
                <a:cubicBezTo>
                  <a:pt x="107839" y="235144"/>
                  <a:pt x="133869" y="231819"/>
                  <a:pt x="157836" y="229813"/>
                </a:cubicBezTo>
                <a:cubicBezTo>
                  <a:pt x="267694" y="220471"/>
                  <a:pt x="374718" y="190091"/>
                  <a:pt x="473052" y="140334"/>
                </a:cubicBezTo>
                <a:cubicBezTo>
                  <a:pt x="496860" y="128298"/>
                  <a:pt x="520051" y="115136"/>
                  <a:pt x="542624" y="100848"/>
                </a:cubicBezTo>
                <a:cubicBezTo>
                  <a:pt x="554687" y="93246"/>
                  <a:pt x="543524" y="74031"/>
                  <a:pt x="531408" y="81738"/>
                </a:cubicBezTo>
                <a:cubicBezTo>
                  <a:pt x="442697" y="137692"/>
                  <a:pt x="344213" y="176465"/>
                  <a:pt x="241111" y="196027"/>
                </a:cubicBezTo>
                <a:cubicBezTo>
                  <a:pt x="215892" y="200813"/>
                  <a:pt x="190461" y="204333"/>
                  <a:pt x="164819" y="206585"/>
                </a:cubicBezTo>
                <a:cubicBezTo>
                  <a:pt x="151769" y="207817"/>
                  <a:pt x="138648" y="208714"/>
                  <a:pt x="125457" y="209277"/>
                </a:cubicBezTo>
                <a:cubicBezTo>
                  <a:pt x="114613" y="210201"/>
                  <a:pt x="103710" y="210201"/>
                  <a:pt x="92867" y="209277"/>
                </a:cubicBezTo>
                <a:cubicBezTo>
                  <a:pt x="80910" y="207747"/>
                  <a:pt x="56255" y="200514"/>
                  <a:pt x="66731" y="184994"/>
                </a:cubicBezTo>
                <a:cubicBezTo>
                  <a:pt x="72709" y="176126"/>
                  <a:pt x="84084" y="170266"/>
                  <a:pt x="92761" y="164459"/>
                </a:cubicBezTo>
                <a:cubicBezTo>
                  <a:pt x="103624" y="157174"/>
                  <a:pt x="114629" y="150136"/>
                  <a:pt x="125774" y="143343"/>
                </a:cubicBezTo>
                <a:cubicBezTo>
                  <a:pt x="214609" y="89736"/>
                  <a:pt x="312415" y="52574"/>
                  <a:pt x="414485" y="33647"/>
                </a:cubicBezTo>
                <a:cubicBezTo>
                  <a:pt x="440066" y="28784"/>
                  <a:pt x="465884" y="25260"/>
                  <a:pt x="491834" y="23089"/>
                </a:cubicBezTo>
                <a:cubicBezTo>
                  <a:pt x="517547" y="20977"/>
                  <a:pt x="544740" y="21083"/>
                  <a:pt x="568178" y="32802"/>
                </a:cubicBezTo>
                <a:cubicBezTo>
                  <a:pt x="588693" y="43893"/>
                  <a:pt x="606702" y="59077"/>
                  <a:pt x="621085" y="77409"/>
                </a:cubicBezTo>
                <a:cubicBezTo>
                  <a:pt x="636801" y="96285"/>
                  <a:pt x="651275" y="116158"/>
                  <a:pt x="664415" y="136903"/>
                </a:cubicBezTo>
                <a:cubicBezTo>
                  <a:pt x="716002" y="217002"/>
                  <a:pt x="750908" y="306641"/>
                  <a:pt x="767053" y="400481"/>
                </a:cubicBezTo>
                <a:cubicBezTo>
                  <a:pt x="673091" y="397050"/>
                  <a:pt x="579606" y="430043"/>
                  <a:pt x="504902" y="486211"/>
                </a:cubicBezTo>
                <a:cubicBezTo>
                  <a:pt x="485461" y="500704"/>
                  <a:pt x="467220" y="516733"/>
                  <a:pt x="450355" y="534144"/>
                </a:cubicBezTo>
                <a:cubicBezTo>
                  <a:pt x="433372" y="551723"/>
                  <a:pt x="418347" y="571097"/>
                  <a:pt x="401682" y="588992"/>
                </a:cubicBezTo>
                <a:cubicBezTo>
                  <a:pt x="385810" y="605832"/>
                  <a:pt x="368350" y="621563"/>
                  <a:pt x="346818" y="630538"/>
                </a:cubicBezTo>
                <a:cubicBezTo>
                  <a:pt x="327378" y="637907"/>
                  <a:pt x="307042" y="642664"/>
                  <a:pt x="286346" y="644685"/>
                </a:cubicBezTo>
                <a:cubicBezTo>
                  <a:pt x="240793" y="650756"/>
                  <a:pt x="189262" y="653607"/>
                  <a:pt x="156725" y="690506"/>
                </a:cubicBezTo>
                <a:cubicBezTo>
                  <a:pt x="153175" y="694326"/>
                  <a:pt x="152820" y="700115"/>
                  <a:pt x="155878" y="704337"/>
                </a:cubicBezTo>
                <a:cubicBezTo>
                  <a:pt x="137954" y="679357"/>
                  <a:pt x="122252" y="652861"/>
                  <a:pt x="108950" y="625153"/>
                </a:cubicBezTo>
                <a:cubicBezTo>
                  <a:pt x="69165" y="541323"/>
                  <a:pt x="56044" y="448519"/>
                  <a:pt x="37791" y="358461"/>
                </a:cubicBezTo>
                <a:cubicBezTo>
                  <a:pt x="32871" y="334230"/>
                  <a:pt x="27580" y="310000"/>
                  <a:pt x="21602" y="285981"/>
                </a:cubicBezTo>
                <a:cubicBezTo>
                  <a:pt x="18163" y="272150"/>
                  <a:pt x="-3317" y="278009"/>
                  <a:pt x="439" y="291893"/>
                </a:cubicBezTo>
                <a:cubicBezTo>
                  <a:pt x="24353" y="387970"/>
                  <a:pt x="34458" y="487900"/>
                  <a:pt x="67525" y="581549"/>
                </a:cubicBezTo>
                <a:cubicBezTo>
                  <a:pt x="100591" y="675198"/>
                  <a:pt x="161169" y="760136"/>
                  <a:pt x="234550" y="827812"/>
                </a:cubicBezTo>
                <a:cubicBezTo>
                  <a:pt x="265356" y="856612"/>
                  <a:pt x="299981" y="881053"/>
                  <a:pt x="337453" y="900450"/>
                </a:cubicBezTo>
                <a:cubicBezTo>
                  <a:pt x="392760" y="937554"/>
                  <a:pt x="442787" y="981947"/>
                  <a:pt x="486173" y="1032424"/>
                </a:cubicBezTo>
                <a:cubicBezTo>
                  <a:pt x="533326" y="1087357"/>
                  <a:pt x="575001" y="1146745"/>
                  <a:pt x="610609" y="1209744"/>
                </a:cubicBezTo>
                <a:cubicBezTo>
                  <a:pt x="642694" y="1265699"/>
                  <a:pt x="671283" y="1323578"/>
                  <a:pt x="696212" y="1383052"/>
                </a:cubicBezTo>
                <a:cubicBezTo>
                  <a:pt x="714941" y="1427712"/>
                  <a:pt x="731800" y="1473128"/>
                  <a:pt x="746790" y="1519302"/>
                </a:cubicBezTo>
                <a:cubicBezTo>
                  <a:pt x="753086" y="1538728"/>
                  <a:pt x="758271" y="1558419"/>
                  <a:pt x="764196" y="1577951"/>
                </a:cubicBezTo>
                <a:cubicBezTo>
                  <a:pt x="716211" y="1597836"/>
                  <a:pt x="670089" y="1621932"/>
                  <a:pt x="626375" y="1649956"/>
                </a:cubicBezTo>
                <a:cubicBezTo>
                  <a:pt x="610926" y="1659933"/>
                  <a:pt x="591457" y="1671072"/>
                  <a:pt x="589341" y="1691237"/>
                </a:cubicBezTo>
                <a:cubicBezTo>
                  <a:pt x="587224" y="1711403"/>
                  <a:pt x="602567" y="1728454"/>
                  <a:pt x="621085" y="1733469"/>
                </a:cubicBezTo>
                <a:cubicBezTo>
                  <a:pt x="631300" y="1735379"/>
                  <a:pt x="641717" y="1735999"/>
                  <a:pt x="652088" y="1735316"/>
                </a:cubicBezTo>
                <a:cubicBezTo>
                  <a:pt x="663357" y="1735316"/>
                  <a:pt x="674679" y="1735316"/>
                  <a:pt x="685948" y="1734683"/>
                </a:cubicBezTo>
                <a:cubicBezTo>
                  <a:pt x="708063" y="1733803"/>
                  <a:pt x="730142" y="1732044"/>
                  <a:pt x="752187" y="1729404"/>
                </a:cubicBezTo>
                <a:cubicBezTo>
                  <a:pt x="840375" y="1718842"/>
                  <a:pt x="926395" y="1694731"/>
                  <a:pt x="1007196" y="1657927"/>
                </a:cubicBezTo>
                <a:cubicBezTo>
                  <a:pt x="1027371" y="1648742"/>
                  <a:pt x="1047140" y="1638764"/>
                  <a:pt x="1066504" y="1627995"/>
                </a:cubicBezTo>
                <a:cubicBezTo>
                  <a:pt x="1077230" y="1622417"/>
                  <a:pt x="1087618" y="1616212"/>
                  <a:pt x="1097613" y="1609413"/>
                </a:cubicBezTo>
                <a:cubicBezTo>
                  <a:pt x="1117347" y="1594791"/>
                  <a:pt x="1138456" y="1571827"/>
                  <a:pt x="1131526" y="1545010"/>
                </a:cubicBezTo>
                <a:close/>
                <a:moveTo>
                  <a:pt x="188045" y="746569"/>
                </a:moveTo>
                <a:cubicBezTo>
                  <a:pt x="176988" y="733213"/>
                  <a:pt x="166354" y="719435"/>
                  <a:pt x="156302" y="705288"/>
                </a:cubicBezTo>
                <a:cubicBezTo>
                  <a:pt x="159317" y="709869"/>
                  <a:pt x="165484" y="711144"/>
                  <a:pt x="170075" y="708135"/>
                </a:cubicBezTo>
                <a:cubicBezTo>
                  <a:pt x="170858" y="707622"/>
                  <a:pt x="171565" y="707001"/>
                  <a:pt x="172173" y="706291"/>
                </a:cubicBezTo>
                <a:cubicBezTo>
                  <a:pt x="198997" y="675884"/>
                  <a:pt x="241851" y="672558"/>
                  <a:pt x="279573" y="667807"/>
                </a:cubicBezTo>
                <a:cubicBezTo>
                  <a:pt x="300527" y="665798"/>
                  <a:pt x="321249" y="661857"/>
                  <a:pt x="341474" y="656035"/>
                </a:cubicBezTo>
                <a:cubicBezTo>
                  <a:pt x="363491" y="648757"/>
                  <a:pt x="383682" y="636838"/>
                  <a:pt x="400676" y="621088"/>
                </a:cubicBezTo>
                <a:cubicBezTo>
                  <a:pt x="417698" y="604562"/>
                  <a:pt x="433738" y="587059"/>
                  <a:pt x="448715" y="568668"/>
                </a:cubicBezTo>
                <a:cubicBezTo>
                  <a:pt x="464382" y="550520"/>
                  <a:pt x="481472" y="533644"/>
                  <a:pt x="499823" y="518202"/>
                </a:cubicBezTo>
                <a:cubicBezTo>
                  <a:pt x="536265" y="487637"/>
                  <a:pt x="577644" y="463468"/>
                  <a:pt x="622196" y="446725"/>
                </a:cubicBezTo>
                <a:cubicBezTo>
                  <a:pt x="669463" y="428912"/>
                  <a:pt x="719851" y="420814"/>
                  <a:pt x="770334" y="422917"/>
                </a:cubicBezTo>
                <a:cubicBezTo>
                  <a:pt x="783983" y="521158"/>
                  <a:pt x="778005" y="626895"/>
                  <a:pt x="737584" y="718538"/>
                </a:cubicBezTo>
                <a:cubicBezTo>
                  <a:pt x="700550" y="803001"/>
                  <a:pt x="631190" y="874795"/>
                  <a:pt x="541196" y="901717"/>
                </a:cubicBezTo>
                <a:cubicBezTo>
                  <a:pt x="497948" y="914573"/>
                  <a:pt x="452012" y="915467"/>
                  <a:pt x="408295" y="904304"/>
                </a:cubicBezTo>
                <a:cubicBezTo>
                  <a:pt x="388192" y="899044"/>
                  <a:pt x="368688" y="891720"/>
                  <a:pt x="350098" y="882449"/>
                </a:cubicBezTo>
                <a:cubicBezTo>
                  <a:pt x="343802" y="878279"/>
                  <a:pt x="337453" y="874108"/>
                  <a:pt x="330998" y="870149"/>
                </a:cubicBezTo>
                <a:cubicBezTo>
                  <a:pt x="329094" y="868936"/>
                  <a:pt x="326851" y="868362"/>
                  <a:pt x="324597" y="868513"/>
                </a:cubicBezTo>
                <a:cubicBezTo>
                  <a:pt x="312148" y="861091"/>
                  <a:pt x="300087" y="853039"/>
                  <a:pt x="288462" y="844388"/>
                </a:cubicBezTo>
                <a:cubicBezTo>
                  <a:pt x="251231" y="815858"/>
                  <a:pt x="217523" y="783023"/>
                  <a:pt x="188045" y="746569"/>
                </a:cubicBezTo>
                <a:close/>
                <a:moveTo>
                  <a:pt x="724093" y="1393452"/>
                </a:moveTo>
                <a:cubicBezTo>
                  <a:pt x="699845" y="1333537"/>
                  <a:pt x="672037" y="1275119"/>
                  <a:pt x="640819" y="1218507"/>
                </a:cubicBezTo>
                <a:cubicBezTo>
                  <a:pt x="605753" y="1154563"/>
                  <a:pt x="564897" y="1093955"/>
                  <a:pt x="518764" y="1037439"/>
                </a:cubicBezTo>
                <a:cubicBezTo>
                  <a:pt x="486053" y="997438"/>
                  <a:pt x="449652" y="960588"/>
                  <a:pt x="410041" y="927373"/>
                </a:cubicBezTo>
                <a:cubicBezTo>
                  <a:pt x="437216" y="933756"/>
                  <a:pt x="465236" y="935788"/>
                  <a:pt x="493051" y="933391"/>
                </a:cubicBezTo>
                <a:cubicBezTo>
                  <a:pt x="586219" y="925050"/>
                  <a:pt x="669494" y="868302"/>
                  <a:pt x="721871" y="792390"/>
                </a:cubicBezTo>
                <a:cubicBezTo>
                  <a:pt x="708621" y="882271"/>
                  <a:pt x="707926" y="973551"/>
                  <a:pt x="719808" y="1063623"/>
                </a:cubicBezTo>
                <a:cubicBezTo>
                  <a:pt x="733140" y="1171683"/>
                  <a:pt x="760599" y="1277315"/>
                  <a:pt x="793136" y="1381046"/>
                </a:cubicBezTo>
                <a:cubicBezTo>
                  <a:pt x="810489" y="1436317"/>
                  <a:pt x="829271" y="1491165"/>
                  <a:pt x="848159" y="1545908"/>
                </a:cubicBezTo>
                <a:lnTo>
                  <a:pt x="783772" y="1565757"/>
                </a:lnTo>
                <a:cubicBezTo>
                  <a:pt x="780068" y="1552031"/>
                  <a:pt x="775889" y="1538411"/>
                  <a:pt x="771603" y="1524845"/>
                </a:cubicBezTo>
                <a:cubicBezTo>
                  <a:pt x="757636" y="1480396"/>
                  <a:pt x="741799" y="1436598"/>
                  <a:pt x="724093" y="1393452"/>
                </a:cubicBezTo>
                <a:close/>
                <a:moveTo>
                  <a:pt x="1107929" y="1566126"/>
                </a:moveTo>
                <a:cubicBezTo>
                  <a:pt x="1103016" y="1574898"/>
                  <a:pt x="1096289" y="1582528"/>
                  <a:pt x="1088195" y="1588509"/>
                </a:cubicBezTo>
                <a:lnTo>
                  <a:pt x="1087719" y="1588878"/>
                </a:lnTo>
                <a:lnTo>
                  <a:pt x="1087084" y="1589353"/>
                </a:lnTo>
                <a:lnTo>
                  <a:pt x="1085074" y="1590832"/>
                </a:lnTo>
                <a:lnTo>
                  <a:pt x="1081582" y="1593207"/>
                </a:lnTo>
                <a:cubicBezTo>
                  <a:pt x="1077508" y="1595794"/>
                  <a:pt x="1073276" y="1598169"/>
                  <a:pt x="1069096" y="1600650"/>
                </a:cubicBezTo>
                <a:cubicBezTo>
                  <a:pt x="1051637" y="1610786"/>
                  <a:pt x="1033807" y="1620341"/>
                  <a:pt x="1015661" y="1629157"/>
                </a:cubicBezTo>
                <a:cubicBezTo>
                  <a:pt x="942637" y="1664674"/>
                  <a:pt x="864799" y="1689342"/>
                  <a:pt x="784618" y="1702376"/>
                </a:cubicBezTo>
                <a:cubicBezTo>
                  <a:pt x="744926" y="1708899"/>
                  <a:pt x="704797" y="1712428"/>
                  <a:pt x="664573" y="1712934"/>
                </a:cubicBezTo>
                <a:cubicBezTo>
                  <a:pt x="654468" y="1712934"/>
                  <a:pt x="644363" y="1712934"/>
                  <a:pt x="634258" y="1712934"/>
                </a:cubicBezTo>
                <a:cubicBezTo>
                  <a:pt x="627142" y="1713210"/>
                  <a:pt x="620241" y="1710467"/>
                  <a:pt x="615265" y="1705385"/>
                </a:cubicBezTo>
                <a:cubicBezTo>
                  <a:pt x="603625" y="1692451"/>
                  <a:pt x="618228" y="1681735"/>
                  <a:pt x="628597" y="1674872"/>
                </a:cubicBezTo>
                <a:cubicBezTo>
                  <a:pt x="763295" y="1585918"/>
                  <a:pt x="920417" y="1536697"/>
                  <a:pt x="1081899" y="1532869"/>
                </a:cubicBezTo>
                <a:cubicBezTo>
                  <a:pt x="1090206" y="1532869"/>
                  <a:pt x="1097507" y="1533344"/>
                  <a:pt x="1103591" y="1539520"/>
                </a:cubicBezTo>
                <a:cubicBezTo>
                  <a:pt x="1107156" y="1543398"/>
                  <a:pt x="1109573" y="1548185"/>
                  <a:pt x="1110575" y="1553351"/>
                </a:cubicBezTo>
                <a:cubicBezTo>
                  <a:pt x="1110922" y="1557773"/>
                  <a:pt x="1110005" y="1562203"/>
                  <a:pt x="1107929" y="15661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/>
          <p:nvPr/>
        </p:nvSpPr>
        <p:spPr>
          <a:xfrm>
            <a:off x="3747892" y="2687265"/>
            <a:ext cx="35569" cy="32634"/>
          </a:xfrm>
          <a:custGeom>
            <a:rect b="b" l="l" r="r" t="t"/>
            <a:pathLst>
              <a:path extrusionOk="0" h="87023" w="94852">
                <a:moveTo>
                  <a:pt x="91641" y="3240"/>
                </a:moveTo>
                <a:cubicBezTo>
                  <a:pt x="87236" y="-1080"/>
                  <a:pt x="80174" y="-1080"/>
                  <a:pt x="75769" y="3240"/>
                </a:cubicBezTo>
                <a:lnTo>
                  <a:pt x="3287" y="67907"/>
                </a:lnTo>
                <a:cubicBezTo>
                  <a:pt x="-1096" y="72280"/>
                  <a:pt x="-1096" y="79370"/>
                  <a:pt x="3287" y="83744"/>
                </a:cubicBezTo>
                <a:cubicBezTo>
                  <a:pt x="7670" y="88117"/>
                  <a:pt x="14776" y="88117"/>
                  <a:pt x="19159" y="83744"/>
                </a:cubicBezTo>
                <a:lnTo>
                  <a:pt x="91641" y="18918"/>
                </a:lnTo>
                <a:cubicBezTo>
                  <a:pt x="95923" y="14565"/>
                  <a:pt x="95923" y="7593"/>
                  <a:pt x="91641" y="324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1"/>
          <p:cNvSpPr/>
          <p:nvPr/>
        </p:nvSpPr>
        <p:spPr>
          <a:xfrm>
            <a:off x="3720952" y="2636067"/>
            <a:ext cx="8332" cy="89159"/>
          </a:xfrm>
          <a:custGeom>
            <a:rect b="b" l="l" r="r" t="t"/>
            <a:pathLst>
              <a:path extrusionOk="0" h="237757" w="22220">
                <a:moveTo>
                  <a:pt x="0" y="10591"/>
                </a:moveTo>
                <a:lnTo>
                  <a:pt x="0" y="227028"/>
                </a:lnTo>
                <a:cubicBezTo>
                  <a:pt x="0" y="241334"/>
                  <a:pt x="22221" y="241334"/>
                  <a:pt x="22221" y="227028"/>
                </a:cubicBezTo>
                <a:lnTo>
                  <a:pt x="22221" y="10591"/>
                </a:lnTo>
                <a:cubicBezTo>
                  <a:pt x="22274" y="-3504"/>
                  <a:pt x="0" y="-3557"/>
                  <a:pt x="0" y="105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9" name="Google Shape;169;p21"/>
          <p:cNvCxnSpPr/>
          <p:nvPr/>
        </p:nvCxnSpPr>
        <p:spPr>
          <a:xfrm>
            <a:off x="514350" y="3673482"/>
            <a:ext cx="2427075" cy="0"/>
          </a:xfrm>
          <a:prstGeom prst="straightConnector1">
            <a:avLst/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0" name="Google Shape;170;p21"/>
          <p:cNvSpPr/>
          <p:nvPr/>
        </p:nvSpPr>
        <p:spPr>
          <a:xfrm>
            <a:off x="514342" y="2636049"/>
            <a:ext cx="772423" cy="714373"/>
          </a:xfrm>
          <a:custGeom>
            <a:rect b="b" l="l" r="r" t="t"/>
            <a:pathLst>
              <a:path extrusionOk="0" h="1904994" w="2059795">
                <a:moveTo>
                  <a:pt x="422299" y="1504891"/>
                </a:moveTo>
                <a:cubicBezTo>
                  <a:pt x="465659" y="1629514"/>
                  <a:pt x="466382" y="1762464"/>
                  <a:pt x="435837" y="1889975"/>
                </a:cubicBezTo>
                <a:cubicBezTo>
                  <a:pt x="432754" y="1902731"/>
                  <a:pt x="447062" y="1909230"/>
                  <a:pt x="456361" y="1901961"/>
                </a:cubicBezTo>
                <a:cubicBezTo>
                  <a:pt x="579647" y="1804535"/>
                  <a:pt x="711219" y="1718180"/>
                  <a:pt x="839130" y="1627155"/>
                </a:cubicBezTo>
                <a:cubicBezTo>
                  <a:pt x="971136" y="1533291"/>
                  <a:pt x="1101456" y="1434950"/>
                  <a:pt x="1214914" y="1318655"/>
                </a:cubicBezTo>
                <a:cubicBezTo>
                  <a:pt x="1270024" y="1262665"/>
                  <a:pt x="1319738" y="1201616"/>
                  <a:pt x="1363397" y="1136318"/>
                </a:cubicBezTo>
                <a:cubicBezTo>
                  <a:pt x="1403433" y="1075619"/>
                  <a:pt x="1440192" y="1008999"/>
                  <a:pt x="1461438" y="938962"/>
                </a:cubicBezTo>
                <a:cubicBezTo>
                  <a:pt x="1479446" y="879639"/>
                  <a:pt x="1485825" y="817401"/>
                  <a:pt x="1480227" y="755662"/>
                </a:cubicBezTo>
                <a:cubicBezTo>
                  <a:pt x="1474735" y="696407"/>
                  <a:pt x="1457921" y="636093"/>
                  <a:pt x="1422174" y="587669"/>
                </a:cubicBezTo>
                <a:cubicBezTo>
                  <a:pt x="1385874" y="538262"/>
                  <a:pt x="1331191" y="505540"/>
                  <a:pt x="1270463" y="496885"/>
                </a:cubicBezTo>
                <a:cubicBezTo>
                  <a:pt x="1182635" y="483985"/>
                  <a:pt x="1099529" y="520953"/>
                  <a:pt x="1035646" y="579727"/>
                </a:cubicBezTo>
                <a:cubicBezTo>
                  <a:pt x="967897" y="642531"/>
                  <a:pt x="922086" y="725384"/>
                  <a:pt x="904941" y="816120"/>
                </a:cubicBezTo>
                <a:cubicBezTo>
                  <a:pt x="896991" y="859731"/>
                  <a:pt x="894679" y="907578"/>
                  <a:pt x="905519" y="950900"/>
                </a:cubicBezTo>
                <a:cubicBezTo>
                  <a:pt x="914143" y="985413"/>
                  <a:pt x="933992" y="1023103"/>
                  <a:pt x="968824" y="1036870"/>
                </a:cubicBezTo>
                <a:cubicBezTo>
                  <a:pt x="1002259" y="1050059"/>
                  <a:pt x="1037091" y="1034222"/>
                  <a:pt x="1055543" y="1005052"/>
                </a:cubicBezTo>
                <a:cubicBezTo>
                  <a:pt x="1073995" y="975882"/>
                  <a:pt x="1078861" y="937662"/>
                  <a:pt x="1076308" y="903534"/>
                </a:cubicBezTo>
                <a:cubicBezTo>
                  <a:pt x="1069370" y="812317"/>
                  <a:pt x="1037766" y="717009"/>
                  <a:pt x="967427" y="654818"/>
                </a:cubicBezTo>
                <a:cubicBezTo>
                  <a:pt x="904796" y="599318"/>
                  <a:pt x="817450" y="575491"/>
                  <a:pt x="738199" y="608175"/>
                </a:cubicBezTo>
                <a:cubicBezTo>
                  <a:pt x="664728" y="638452"/>
                  <a:pt x="610769" y="705216"/>
                  <a:pt x="584753" y="779008"/>
                </a:cubicBezTo>
                <a:cubicBezTo>
                  <a:pt x="554498" y="864833"/>
                  <a:pt x="568325" y="959997"/>
                  <a:pt x="600411" y="1043223"/>
                </a:cubicBezTo>
                <a:cubicBezTo>
                  <a:pt x="633894" y="1129867"/>
                  <a:pt x="685589" y="1209772"/>
                  <a:pt x="743016" y="1282553"/>
                </a:cubicBezTo>
                <a:cubicBezTo>
                  <a:pt x="838359" y="1403373"/>
                  <a:pt x="966271" y="1507491"/>
                  <a:pt x="1122076" y="1532858"/>
                </a:cubicBezTo>
                <a:cubicBezTo>
                  <a:pt x="1203111" y="1546047"/>
                  <a:pt x="1283519" y="1536564"/>
                  <a:pt x="1362145" y="1514711"/>
                </a:cubicBezTo>
                <a:cubicBezTo>
                  <a:pt x="1439557" y="1493001"/>
                  <a:pt x="1514555" y="1463470"/>
                  <a:pt x="1585977" y="1426575"/>
                </a:cubicBezTo>
                <a:cubicBezTo>
                  <a:pt x="1731135" y="1352061"/>
                  <a:pt x="1866948" y="1247077"/>
                  <a:pt x="1957328" y="1109699"/>
                </a:cubicBezTo>
                <a:cubicBezTo>
                  <a:pt x="2042307" y="979358"/>
                  <a:pt x="2076154" y="822268"/>
                  <a:pt x="2052383" y="668537"/>
                </a:cubicBezTo>
                <a:cubicBezTo>
                  <a:pt x="2030221" y="519702"/>
                  <a:pt x="1958581" y="379723"/>
                  <a:pt x="1857939" y="268723"/>
                </a:cubicBezTo>
                <a:cubicBezTo>
                  <a:pt x="1807047" y="212361"/>
                  <a:pt x="1748313" y="163598"/>
                  <a:pt x="1683536" y="123931"/>
                </a:cubicBezTo>
                <a:cubicBezTo>
                  <a:pt x="1613546" y="81914"/>
                  <a:pt x="1537282" y="51347"/>
                  <a:pt x="1457632" y="33388"/>
                </a:cubicBezTo>
                <a:cubicBezTo>
                  <a:pt x="1355737" y="9417"/>
                  <a:pt x="1250710" y="753"/>
                  <a:pt x="1146213" y="79"/>
                </a:cubicBezTo>
                <a:cubicBezTo>
                  <a:pt x="1061729" y="-655"/>
                  <a:pt x="977278" y="3749"/>
                  <a:pt x="893330" y="13268"/>
                </a:cubicBezTo>
                <a:cubicBezTo>
                  <a:pt x="741426" y="30982"/>
                  <a:pt x="590149" y="66987"/>
                  <a:pt x="452169" y="134280"/>
                </a:cubicBezTo>
                <a:cubicBezTo>
                  <a:pt x="316694" y="200371"/>
                  <a:pt x="197551" y="298519"/>
                  <a:pt x="116951" y="426944"/>
                </a:cubicBezTo>
                <a:cubicBezTo>
                  <a:pt x="35241" y="558403"/>
                  <a:pt x="-5292" y="711257"/>
                  <a:pt x="554" y="865892"/>
                </a:cubicBezTo>
                <a:cubicBezTo>
                  <a:pt x="6094" y="1016027"/>
                  <a:pt x="55283" y="1164958"/>
                  <a:pt x="147447" y="1284238"/>
                </a:cubicBezTo>
                <a:cubicBezTo>
                  <a:pt x="192939" y="1343112"/>
                  <a:pt x="248118" y="1393831"/>
                  <a:pt x="310624" y="1434228"/>
                </a:cubicBezTo>
                <a:cubicBezTo>
                  <a:pt x="323921" y="1442845"/>
                  <a:pt x="336254" y="1421569"/>
                  <a:pt x="323054" y="1413001"/>
                </a:cubicBezTo>
                <a:cubicBezTo>
                  <a:pt x="200298" y="1333433"/>
                  <a:pt x="109772" y="1212564"/>
                  <a:pt x="63185" y="1074512"/>
                </a:cubicBezTo>
                <a:cubicBezTo>
                  <a:pt x="17051" y="936093"/>
                  <a:pt x="12114" y="787272"/>
                  <a:pt x="48972" y="646105"/>
                </a:cubicBezTo>
                <a:cubicBezTo>
                  <a:pt x="86302" y="502753"/>
                  <a:pt x="166181" y="374045"/>
                  <a:pt x="278104" y="276906"/>
                </a:cubicBezTo>
                <a:cubicBezTo>
                  <a:pt x="387226" y="182368"/>
                  <a:pt x="521496" y="120995"/>
                  <a:pt x="660055" y="82727"/>
                </a:cubicBezTo>
                <a:cubicBezTo>
                  <a:pt x="807044" y="42005"/>
                  <a:pt x="959815" y="26264"/>
                  <a:pt x="1112007" y="24965"/>
                </a:cubicBezTo>
                <a:cubicBezTo>
                  <a:pt x="1292432" y="23184"/>
                  <a:pt x="1483600" y="40801"/>
                  <a:pt x="1644175" y="129708"/>
                </a:cubicBezTo>
                <a:cubicBezTo>
                  <a:pt x="1771424" y="201068"/>
                  <a:pt x="1876081" y="306668"/>
                  <a:pt x="1946248" y="434502"/>
                </a:cubicBezTo>
                <a:cubicBezTo>
                  <a:pt x="2015430" y="559991"/>
                  <a:pt x="2049492" y="706419"/>
                  <a:pt x="2030028" y="849334"/>
                </a:cubicBezTo>
                <a:cubicBezTo>
                  <a:pt x="2019881" y="923583"/>
                  <a:pt x="1995701" y="995229"/>
                  <a:pt x="1958774" y="1060456"/>
                </a:cubicBezTo>
                <a:cubicBezTo>
                  <a:pt x="1920065" y="1127220"/>
                  <a:pt x="1871319" y="1187645"/>
                  <a:pt x="1814241" y="1239616"/>
                </a:cubicBezTo>
                <a:cubicBezTo>
                  <a:pt x="1698616" y="1346718"/>
                  <a:pt x="1556203" y="1426382"/>
                  <a:pt x="1406901" y="1475769"/>
                </a:cubicBezTo>
                <a:cubicBezTo>
                  <a:pt x="1333913" y="1499837"/>
                  <a:pt x="1258708" y="1517840"/>
                  <a:pt x="1181286" y="1514663"/>
                </a:cubicBezTo>
                <a:cubicBezTo>
                  <a:pt x="1108148" y="1511243"/>
                  <a:pt x="1036831" y="1490734"/>
                  <a:pt x="973064" y="1454782"/>
                </a:cubicBezTo>
                <a:cubicBezTo>
                  <a:pt x="907109" y="1418103"/>
                  <a:pt x="849729" y="1368138"/>
                  <a:pt x="799625" y="1312012"/>
                </a:cubicBezTo>
                <a:cubicBezTo>
                  <a:pt x="742505" y="1248467"/>
                  <a:pt x="693547" y="1178045"/>
                  <a:pt x="653888" y="1102382"/>
                </a:cubicBezTo>
                <a:cubicBezTo>
                  <a:pt x="612263" y="1022525"/>
                  <a:pt x="581622" y="929431"/>
                  <a:pt x="594919" y="838359"/>
                </a:cubicBezTo>
                <a:cubicBezTo>
                  <a:pt x="605662" y="764808"/>
                  <a:pt x="647191" y="692653"/>
                  <a:pt x="709437" y="650919"/>
                </a:cubicBezTo>
                <a:cubicBezTo>
                  <a:pt x="739008" y="630396"/>
                  <a:pt x="773816" y="618709"/>
                  <a:pt x="809790" y="617224"/>
                </a:cubicBezTo>
                <a:cubicBezTo>
                  <a:pt x="850575" y="616890"/>
                  <a:pt x="890474" y="629108"/>
                  <a:pt x="924067" y="652219"/>
                </a:cubicBezTo>
                <a:cubicBezTo>
                  <a:pt x="999802" y="702328"/>
                  <a:pt x="1036802" y="791042"/>
                  <a:pt x="1048702" y="878167"/>
                </a:cubicBezTo>
                <a:cubicBezTo>
                  <a:pt x="1053520" y="912199"/>
                  <a:pt x="1054676" y="948493"/>
                  <a:pt x="1040367" y="980599"/>
                </a:cubicBezTo>
                <a:cubicBezTo>
                  <a:pt x="1028468" y="1007314"/>
                  <a:pt x="1000814" y="1027291"/>
                  <a:pt x="971811" y="1011213"/>
                </a:cubicBezTo>
                <a:cubicBezTo>
                  <a:pt x="941026" y="994077"/>
                  <a:pt x="928451" y="953066"/>
                  <a:pt x="924838" y="920333"/>
                </a:cubicBezTo>
                <a:cubicBezTo>
                  <a:pt x="920291" y="876113"/>
                  <a:pt x="924132" y="831433"/>
                  <a:pt x="936160" y="788635"/>
                </a:cubicBezTo>
                <a:cubicBezTo>
                  <a:pt x="977785" y="637874"/>
                  <a:pt x="1128869" y="476813"/>
                  <a:pt x="1298936" y="528366"/>
                </a:cubicBezTo>
                <a:cubicBezTo>
                  <a:pt x="1415043" y="563553"/>
                  <a:pt x="1457921" y="688994"/>
                  <a:pt x="1457343" y="799513"/>
                </a:cubicBezTo>
                <a:cubicBezTo>
                  <a:pt x="1457336" y="857465"/>
                  <a:pt x="1446233" y="914879"/>
                  <a:pt x="1424631" y="968662"/>
                </a:cubicBezTo>
                <a:cubicBezTo>
                  <a:pt x="1395893" y="1037740"/>
                  <a:pt x="1358914" y="1103099"/>
                  <a:pt x="1314497" y="1163322"/>
                </a:cubicBezTo>
                <a:cubicBezTo>
                  <a:pt x="1224502" y="1287174"/>
                  <a:pt x="1109309" y="1391051"/>
                  <a:pt x="989348" y="1485156"/>
                </a:cubicBezTo>
                <a:cubicBezTo>
                  <a:pt x="867218" y="1581330"/>
                  <a:pt x="737813" y="1667589"/>
                  <a:pt x="611010" y="1757025"/>
                </a:cubicBezTo>
                <a:cubicBezTo>
                  <a:pt x="552764" y="1798229"/>
                  <a:pt x="494999" y="1840203"/>
                  <a:pt x="438969" y="1884440"/>
                </a:cubicBezTo>
                <a:lnTo>
                  <a:pt x="459492" y="1896618"/>
                </a:lnTo>
                <a:cubicBezTo>
                  <a:pt x="491048" y="1764967"/>
                  <a:pt x="490615" y="1627059"/>
                  <a:pt x="446002" y="1498393"/>
                </a:cubicBezTo>
                <a:cubicBezTo>
                  <a:pt x="440847" y="1483567"/>
                  <a:pt x="417096" y="1489969"/>
                  <a:pt x="422299" y="15049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1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Your </a:t>
            </a:r>
            <a:r>
              <a:rPr i="1" lang="en"/>
              <a:t>Topic</a:t>
            </a:r>
            <a:r>
              <a:rPr lang="en"/>
              <a:t> or </a:t>
            </a:r>
            <a:r>
              <a:rPr i="1" lang="en"/>
              <a:t>Idea</a:t>
            </a:r>
            <a:endParaRPr i="1"/>
          </a:p>
        </p:txBody>
      </p:sp>
      <p:sp>
        <p:nvSpPr>
          <p:cNvPr id="172" name="Google Shape;172;p21"/>
          <p:cNvSpPr txBox="1"/>
          <p:nvPr>
            <p:ph idx="1" type="body"/>
          </p:nvPr>
        </p:nvSpPr>
        <p:spPr>
          <a:xfrm>
            <a:off x="514400" y="3853850"/>
            <a:ext cx="25281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1800">
              <a:latin typeface="Caladea"/>
              <a:ea typeface="Caladea"/>
              <a:cs typeface="Caladea"/>
              <a:sym typeface="Caladea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Elaborate on what you want to discuss.</a:t>
            </a:r>
            <a:endParaRPr/>
          </a:p>
        </p:txBody>
      </p:sp>
      <p:sp>
        <p:nvSpPr>
          <p:cNvPr id="173" name="Google Shape;173;p21"/>
          <p:cNvSpPr txBox="1"/>
          <p:nvPr>
            <p:ph idx="2" type="body"/>
          </p:nvPr>
        </p:nvSpPr>
        <p:spPr>
          <a:xfrm>
            <a:off x="3308000" y="3853850"/>
            <a:ext cx="25281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1800">
              <a:latin typeface="Caladea"/>
              <a:ea typeface="Caladea"/>
              <a:cs typeface="Caladea"/>
              <a:sym typeface="Caladea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Elaborate on what you want to discuss.</a:t>
            </a:r>
            <a:endParaRPr/>
          </a:p>
        </p:txBody>
      </p:sp>
      <p:sp>
        <p:nvSpPr>
          <p:cNvPr id="174" name="Google Shape;174;p21"/>
          <p:cNvSpPr txBox="1"/>
          <p:nvPr>
            <p:ph idx="3" type="body"/>
          </p:nvPr>
        </p:nvSpPr>
        <p:spPr>
          <a:xfrm>
            <a:off x="6101600" y="3853850"/>
            <a:ext cx="25281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1800">
              <a:latin typeface="Caladea"/>
              <a:ea typeface="Caladea"/>
              <a:cs typeface="Caladea"/>
              <a:sym typeface="Caladea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Elaborate on what you want to discuss.</a:t>
            </a:r>
            <a:endParaRPr/>
          </a:p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2"/>
          <p:cNvPicPr preferRelativeResize="0"/>
          <p:nvPr/>
        </p:nvPicPr>
        <p:blipFill rotWithShape="1">
          <a:blip r:embed="rId3">
            <a:alphaModFix/>
          </a:blip>
          <a:srcRect b="6017" l="9473" r="6690" t="29553"/>
          <a:stretch/>
        </p:blipFill>
        <p:spPr>
          <a:xfrm>
            <a:off x="366713" y="1609725"/>
            <a:ext cx="2743200" cy="316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4">
            <a:alphaModFix/>
          </a:blip>
          <a:srcRect b="0" l="0" r="16984" t="36200"/>
          <a:stretch/>
        </p:blipFill>
        <p:spPr>
          <a:xfrm>
            <a:off x="3200400" y="1609725"/>
            <a:ext cx="2743200" cy="316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5">
            <a:alphaModFix/>
          </a:blip>
          <a:srcRect b="30231" l="1063" r="22431" t="10976"/>
          <a:stretch/>
        </p:blipFill>
        <p:spPr>
          <a:xfrm>
            <a:off x="6038850" y="1609725"/>
            <a:ext cx="2743200" cy="31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Your </a:t>
            </a:r>
            <a:r>
              <a:rPr i="1" lang="en"/>
              <a:t>Topic</a:t>
            </a:r>
            <a:r>
              <a:rPr lang="en"/>
              <a:t> or </a:t>
            </a:r>
            <a:r>
              <a:rPr i="1" lang="en"/>
              <a:t>Idea</a:t>
            </a:r>
            <a:endParaRPr i="1"/>
          </a:p>
        </p:txBody>
      </p:sp>
      <p:sp>
        <p:nvSpPr>
          <p:cNvPr id="184" name="Google Shape;184;p22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/>
          </a:blip>
          <a:srcRect b="26497" l="0" r="5338" t="0"/>
          <a:stretch/>
        </p:blipFill>
        <p:spPr>
          <a:xfrm>
            <a:off x="4893479" y="210159"/>
            <a:ext cx="4055260" cy="472318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514350" y="1776374"/>
            <a:ext cx="393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Write Your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Topic</a:t>
            </a:r>
            <a:r>
              <a:rPr lang="en" sz="3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or </a:t>
            </a:r>
            <a:r>
              <a:rPr i="1" lang="en" sz="3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Idea</a:t>
            </a:r>
            <a:endParaRPr i="1"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514350" y="3104077"/>
            <a:ext cx="3934013" cy="215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 sz="700">
              <a:solidFill>
                <a:schemeClr val="dk1"/>
              </a:solidFill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>
            <a:off x="514350" y="2880240"/>
            <a:ext cx="3934013" cy="0"/>
          </a:xfrm>
          <a:prstGeom prst="straightConnector1">
            <a:avLst/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23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3">
            <a:alphaModFix/>
          </a:blip>
          <a:srcRect b="15654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25"/>
          <p:cNvGrpSpPr/>
          <p:nvPr/>
        </p:nvGrpSpPr>
        <p:grpSpPr>
          <a:xfrm>
            <a:off x="0" y="0"/>
            <a:ext cx="5572125" cy="5143500"/>
            <a:chOff x="0" y="0"/>
            <a:chExt cx="14859000" cy="13716001"/>
          </a:xfrm>
        </p:grpSpPr>
        <p:pic>
          <p:nvPicPr>
            <p:cNvPr id="205" name="Google Shape;205;p25"/>
            <p:cNvPicPr preferRelativeResize="0"/>
            <p:nvPr/>
          </p:nvPicPr>
          <p:blipFill rotWithShape="1">
            <a:blip r:embed="rId3">
              <a:alphaModFix/>
            </a:blip>
            <a:srcRect b="47569" l="0" r="0" t="21814"/>
            <a:stretch/>
          </p:blipFill>
          <p:spPr>
            <a:xfrm>
              <a:off x="0" y="0"/>
              <a:ext cx="9863668" cy="4529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25"/>
            <p:cNvPicPr preferRelativeResize="0"/>
            <p:nvPr/>
          </p:nvPicPr>
          <p:blipFill rotWithShape="1">
            <a:blip r:embed="rId4">
              <a:alphaModFix/>
            </a:blip>
            <a:srcRect b="28167" l="42595" r="24502" t="25971"/>
            <a:stretch/>
          </p:blipFill>
          <p:spPr>
            <a:xfrm>
              <a:off x="9990667" y="0"/>
              <a:ext cx="4868333" cy="4529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25"/>
            <p:cNvPicPr preferRelativeResize="0"/>
            <p:nvPr/>
          </p:nvPicPr>
          <p:blipFill rotWithShape="1">
            <a:blip r:embed="rId5">
              <a:alphaModFix/>
            </a:blip>
            <a:srcRect b="3961" l="34683" r="38653" t="21711"/>
            <a:stretch/>
          </p:blipFill>
          <p:spPr>
            <a:xfrm>
              <a:off x="0" y="4656667"/>
              <a:ext cx="4868332" cy="9059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5"/>
            <p:cNvPicPr preferRelativeResize="0"/>
            <p:nvPr/>
          </p:nvPicPr>
          <p:blipFill rotWithShape="1">
            <a:blip r:embed="rId6">
              <a:alphaModFix/>
            </a:blip>
            <a:srcRect b="9772" l="0" r="0" t="28998"/>
            <a:stretch/>
          </p:blipFill>
          <p:spPr>
            <a:xfrm>
              <a:off x="4995333" y="4656667"/>
              <a:ext cx="9863666" cy="90593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25"/>
          <p:cNvSpPr txBox="1"/>
          <p:nvPr/>
        </p:nvSpPr>
        <p:spPr>
          <a:xfrm>
            <a:off x="5962650" y="2268855"/>
            <a:ext cx="266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>
                <a:solidFill>
                  <a:srgbClr val="0D050E"/>
                </a:solidFill>
                <a:latin typeface="Caladea"/>
                <a:ea typeface="Caladea"/>
                <a:cs typeface="Caladea"/>
                <a:sym typeface="Caladea"/>
              </a:rPr>
              <a:t>Write a caption for</a:t>
            </a:r>
            <a:endParaRPr sz="700">
              <a:latin typeface="Caladea"/>
              <a:ea typeface="Caladea"/>
              <a:cs typeface="Caladea"/>
              <a:sym typeface="Calade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>
                <a:solidFill>
                  <a:srgbClr val="0D050E"/>
                </a:solidFill>
                <a:latin typeface="Caladea"/>
                <a:ea typeface="Caladea"/>
                <a:cs typeface="Caladea"/>
                <a:sym typeface="Caladea"/>
              </a:rPr>
              <a:t>the photos.</a:t>
            </a:r>
            <a:endParaRPr sz="700"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10" name="Google Shape;210;p25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82770">
            <a:off x="7235115" y="-456781"/>
            <a:ext cx="2812216" cy="363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44879">
            <a:off x="7474771" y="1366945"/>
            <a:ext cx="2332904" cy="411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799040">
            <a:off x="-1109638" y="-274686"/>
            <a:ext cx="2550774" cy="363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640381">
            <a:off x="-1032028" y="886587"/>
            <a:ext cx="2542092" cy="378710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 txBox="1"/>
          <p:nvPr/>
        </p:nvSpPr>
        <p:spPr>
          <a:xfrm>
            <a:off x="1866413" y="1278347"/>
            <a:ext cx="5411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rPr>
              <a:t>123,456,789</a:t>
            </a:r>
            <a:endParaRPr sz="9000">
              <a:solidFill>
                <a:schemeClr val="lt2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1866413" y="3088022"/>
            <a:ext cx="5411138" cy="246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>
              <a:solidFill>
                <a:schemeClr val="lt2"/>
              </a:solidFill>
            </a:endParaRPr>
          </a:p>
        </p:txBody>
      </p:sp>
      <p:cxnSp>
        <p:nvCxnSpPr>
          <p:cNvPr id="221" name="Google Shape;221;p26"/>
          <p:cNvCxnSpPr/>
          <p:nvPr/>
        </p:nvCxnSpPr>
        <p:spPr>
          <a:xfrm>
            <a:off x="1866413" y="2862263"/>
            <a:ext cx="5411138" cy="0"/>
          </a:xfrm>
          <a:prstGeom prst="straightConnector1">
            <a:avLst/>
          </a:prstGeom>
          <a:noFill/>
          <a:ln cap="rnd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2" name="Google Shape;222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708848" y="3173713"/>
            <a:ext cx="2446395" cy="359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41613" y="3173713"/>
            <a:ext cx="2976074" cy="3591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720016">
            <a:off x="-2454171" y="-785113"/>
            <a:ext cx="3955842" cy="556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105796">
            <a:off x="6646459" y="2174992"/>
            <a:ext cx="3325384" cy="490831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/>
        </p:nvSpPr>
        <p:spPr>
          <a:xfrm>
            <a:off x="2197556" y="488156"/>
            <a:ext cx="4748850" cy="692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2 </a:t>
            </a:r>
            <a:r>
              <a:rPr i="1" lang="en"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out</a:t>
            </a:r>
            <a:r>
              <a:rPr lang="en"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5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2197556" y="1250732"/>
            <a:ext cx="4748850" cy="246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2197556" y="1988651"/>
            <a:ext cx="4748850" cy="692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95%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2197556" y="2739024"/>
            <a:ext cx="4748850" cy="246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2197556" y="3584396"/>
            <a:ext cx="4748850" cy="692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123 </a:t>
            </a:r>
            <a:r>
              <a:rPr i="1" lang="en" sz="45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million</a:t>
            </a:r>
            <a:endParaRPr i="1"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2197556" y="4357112"/>
            <a:ext cx="4748850" cy="246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236" name="Google Shape;236;p27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/>
          <p:nvPr/>
        </p:nvSpPr>
        <p:spPr>
          <a:xfrm>
            <a:off x="752475" y="2058757"/>
            <a:ext cx="2093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752475" y="2329260"/>
            <a:ext cx="20931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3" name="Google Shape;243;p28"/>
          <p:cNvSpPr/>
          <p:nvPr/>
        </p:nvSpPr>
        <p:spPr>
          <a:xfrm>
            <a:off x="1579806" y="1431636"/>
            <a:ext cx="438918" cy="438918"/>
          </a:xfrm>
          <a:custGeom>
            <a:rect b="b" l="l" r="r" t="t"/>
            <a:pathLst>
              <a:path extrusionOk="0" h="1170448" w="1170448">
                <a:moveTo>
                  <a:pt x="585224" y="0"/>
                </a:moveTo>
                <a:cubicBezTo>
                  <a:pt x="262541" y="0"/>
                  <a:pt x="0" y="262541"/>
                  <a:pt x="0" y="585224"/>
                </a:cubicBezTo>
                <a:cubicBezTo>
                  <a:pt x="0" y="907907"/>
                  <a:pt x="262541" y="1170448"/>
                  <a:pt x="585224" y="1170448"/>
                </a:cubicBezTo>
                <a:cubicBezTo>
                  <a:pt x="907907" y="1170448"/>
                  <a:pt x="1170448" y="907936"/>
                  <a:pt x="1170448" y="585224"/>
                </a:cubicBezTo>
                <a:cubicBezTo>
                  <a:pt x="1170448" y="262513"/>
                  <a:pt x="907936" y="0"/>
                  <a:pt x="585224" y="0"/>
                </a:cubicBezTo>
                <a:close/>
                <a:moveTo>
                  <a:pt x="585224" y="1156574"/>
                </a:moveTo>
                <a:cubicBezTo>
                  <a:pt x="270186" y="1156574"/>
                  <a:pt x="13875" y="900432"/>
                  <a:pt x="13875" y="585224"/>
                </a:cubicBezTo>
                <a:cubicBezTo>
                  <a:pt x="13875" y="270016"/>
                  <a:pt x="270186" y="13875"/>
                  <a:pt x="585224" y="13875"/>
                </a:cubicBezTo>
                <a:cubicBezTo>
                  <a:pt x="900262" y="13875"/>
                  <a:pt x="1156574" y="270186"/>
                  <a:pt x="1156574" y="585224"/>
                </a:cubicBezTo>
                <a:cubicBezTo>
                  <a:pt x="1156574" y="900262"/>
                  <a:pt x="900432" y="1156574"/>
                  <a:pt x="585224" y="1156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8"/>
          <p:cNvSpPr/>
          <p:nvPr/>
        </p:nvSpPr>
        <p:spPr>
          <a:xfrm>
            <a:off x="1677981" y="1527199"/>
            <a:ext cx="242506" cy="277617"/>
          </a:xfrm>
          <a:custGeom>
            <a:rect b="b" l="l" r="r" t="t"/>
            <a:pathLst>
              <a:path extrusionOk="0" h="740311" w="646683">
                <a:moveTo>
                  <a:pt x="600293" y="80420"/>
                </a:moveTo>
                <a:cubicBezTo>
                  <a:pt x="575933" y="50914"/>
                  <a:pt x="540816" y="32336"/>
                  <a:pt x="502718" y="28800"/>
                </a:cubicBezTo>
                <a:cubicBezTo>
                  <a:pt x="478451" y="26733"/>
                  <a:pt x="453789" y="30726"/>
                  <a:pt x="430485" y="37295"/>
                </a:cubicBezTo>
                <a:cubicBezTo>
                  <a:pt x="410861" y="42826"/>
                  <a:pt x="391878" y="50419"/>
                  <a:pt x="373854" y="59947"/>
                </a:cubicBezTo>
                <a:cubicBezTo>
                  <a:pt x="362963" y="65718"/>
                  <a:pt x="352548" y="72346"/>
                  <a:pt x="342707" y="79768"/>
                </a:cubicBezTo>
                <a:cubicBezTo>
                  <a:pt x="341206" y="78013"/>
                  <a:pt x="339677" y="76286"/>
                  <a:pt x="338148" y="74615"/>
                </a:cubicBezTo>
                <a:cubicBezTo>
                  <a:pt x="309238" y="42987"/>
                  <a:pt x="270587" y="20391"/>
                  <a:pt x="229700" y="8074"/>
                </a:cubicBezTo>
                <a:cubicBezTo>
                  <a:pt x="207962" y="1196"/>
                  <a:pt x="185080" y="-1325"/>
                  <a:pt x="162366" y="655"/>
                </a:cubicBezTo>
                <a:cubicBezTo>
                  <a:pt x="143493" y="2689"/>
                  <a:pt x="125138" y="8088"/>
                  <a:pt x="108170" y="16596"/>
                </a:cubicBezTo>
                <a:cubicBezTo>
                  <a:pt x="74191" y="33586"/>
                  <a:pt x="46017" y="61901"/>
                  <a:pt x="27357" y="95002"/>
                </a:cubicBezTo>
                <a:cubicBezTo>
                  <a:pt x="6234" y="132350"/>
                  <a:pt x="-1836" y="175843"/>
                  <a:pt x="345" y="218457"/>
                </a:cubicBezTo>
                <a:cubicBezTo>
                  <a:pt x="2695" y="264300"/>
                  <a:pt x="16060" y="309067"/>
                  <a:pt x="36022" y="350266"/>
                </a:cubicBezTo>
                <a:cubicBezTo>
                  <a:pt x="56437" y="392315"/>
                  <a:pt x="83564" y="430625"/>
                  <a:pt x="112474" y="467124"/>
                </a:cubicBezTo>
                <a:cubicBezTo>
                  <a:pt x="135126" y="495439"/>
                  <a:pt x="160214" y="523245"/>
                  <a:pt x="182102" y="551589"/>
                </a:cubicBezTo>
                <a:cubicBezTo>
                  <a:pt x="203451" y="579282"/>
                  <a:pt x="224235" y="607455"/>
                  <a:pt x="245217" y="635460"/>
                </a:cubicBezTo>
                <a:cubicBezTo>
                  <a:pt x="254419" y="647720"/>
                  <a:pt x="263622" y="659952"/>
                  <a:pt x="272994" y="672071"/>
                </a:cubicBezTo>
                <a:cubicBezTo>
                  <a:pt x="275714" y="674741"/>
                  <a:pt x="280071" y="674741"/>
                  <a:pt x="282791" y="672071"/>
                </a:cubicBezTo>
                <a:cubicBezTo>
                  <a:pt x="285420" y="669324"/>
                  <a:pt x="285420" y="664994"/>
                  <a:pt x="282791" y="662246"/>
                </a:cubicBezTo>
                <a:cubicBezTo>
                  <a:pt x="263990" y="637923"/>
                  <a:pt x="244027" y="610797"/>
                  <a:pt x="224915" y="585341"/>
                </a:cubicBezTo>
                <a:cubicBezTo>
                  <a:pt x="207755" y="562434"/>
                  <a:pt x="190936" y="539187"/>
                  <a:pt x="172304" y="517384"/>
                </a:cubicBezTo>
                <a:cubicBezTo>
                  <a:pt x="143394" y="483405"/>
                  <a:pt x="114484" y="449427"/>
                  <a:pt x="89114" y="412872"/>
                </a:cubicBezTo>
                <a:cubicBezTo>
                  <a:pt x="63743" y="376316"/>
                  <a:pt x="42110" y="337439"/>
                  <a:pt x="28632" y="295136"/>
                </a:cubicBezTo>
                <a:cubicBezTo>
                  <a:pt x="15578" y="254248"/>
                  <a:pt x="9660" y="210189"/>
                  <a:pt x="16654" y="167546"/>
                </a:cubicBezTo>
                <a:cubicBezTo>
                  <a:pt x="22397" y="130406"/>
                  <a:pt x="38782" y="95726"/>
                  <a:pt x="63828" y="67706"/>
                </a:cubicBezTo>
                <a:cubicBezTo>
                  <a:pt x="87584" y="41486"/>
                  <a:pt x="118788" y="21863"/>
                  <a:pt x="153899" y="15549"/>
                </a:cubicBezTo>
                <a:cubicBezTo>
                  <a:pt x="195778" y="8017"/>
                  <a:pt x="239271" y="22203"/>
                  <a:pt x="275656" y="42533"/>
                </a:cubicBezTo>
                <a:cubicBezTo>
                  <a:pt x="296964" y="54335"/>
                  <a:pt x="316036" y="69784"/>
                  <a:pt x="332004" y="88178"/>
                </a:cubicBezTo>
                <a:cubicBezTo>
                  <a:pt x="315619" y="101900"/>
                  <a:pt x="302256" y="118868"/>
                  <a:pt x="292758" y="138013"/>
                </a:cubicBezTo>
                <a:cubicBezTo>
                  <a:pt x="284915" y="154351"/>
                  <a:pt x="279535" y="172813"/>
                  <a:pt x="281432" y="191105"/>
                </a:cubicBezTo>
                <a:cubicBezTo>
                  <a:pt x="283103" y="207811"/>
                  <a:pt x="289445" y="224913"/>
                  <a:pt x="303462" y="235107"/>
                </a:cubicBezTo>
                <a:cubicBezTo>
                  <a:pt x="319318" y="246631"/>
                  <a:pt x="339932" y="242412"/>
                  <a:pt x="354118" y="230407"/>
                </a:cubicBezTo>
                <a:cubicBezTo>
                  <a:pt x="369408" y="217495"/>
                  <a:pt x="376940" y="197476"/>
                  <a:pt x="379234" y="178051"/>
                </a:cubicBezTo>
                <a:cubicBezTo>
                  <a:pt x="382943" y="146395"/>
                  <a:pt x="370088" y="115757"/>
                  <a:pt x="351428" y="90415"/>
                </a:cubicBezTo>
                <a:cubicBezTo>
                  <a:pt x="380366" y="68499"/>
                  <a:pt x="415506" y="54199"/>
                  <a:pt x="450759" y="46611"/>
                </a:cubicBezTo>
                <a:cubicBezTo>
                  <a:pt x="472817" y="41826"/>
                  <a:pt x="496063" y="40183"/>
                  <a:pt x="518263" y="44969"/>
                </a:cubicBezTo>
                <a:cubicBezTo>
                  <a:pt x="534968" y="48625"/>
                  <a:pt x="550738" y="55691"/>
                  <a:pt x="564587" y="65724"/>
                </a:cubicBezTo>
                <a:cubicBezTo>
                  <a:pt x="592110" y="85545"/>
                  <a:pt x="611732" y="115531"/>
                  <a:pt x="622605" y="147272"/>
                </a:cubicBezTo>
                <a:cubicBezTo>
                  <a:pt x="635291" y="184082"/>
                  <a:pt x="635630" y="223413"/>
                  <a:pt x="627759" y="261440"/>
                </a:cubicBezTo>
                <a:cubicBezTo>
                  <a:pt x="618670" y="305216"/>
                  <a:pt x="599925" y="346387"/>
                  <a:pt x="578207" y="385122"/>
                </a:cubicBezTo>
                <a:cubicBezTo>
                  <a:pt x="556914" y="422937"/>
                  <a:pt x="533507" y="459522"/>
                  <a:pt x="508098" y="494703"/>
                </a:cubicBezTo>
                <a:cubicBezTo>
                  <a:pt x="482928" y="529752"/>
                  <a:pt x="455924" y="563447"/>
                  <a:pt x="427200" y="595648"/>
                </a:cubicBezTo>
                <a:cubicBezTo>
                  <a:pt x="398508" y="627823"/>
                  <a:pt x="368160" y="658483"/>
                  <a:pt x="336279" y="687503"/>
                </a:cubicBezTo>
                <a:cubicBezTo>
                  <a:pt x="320819" y="701567"/>
                  <a:pt x="304991" y="715243"/>
                  <a:pt x="288794" y="728532"/>
                </a:cubicBezTo>
                <a:cubicBezTo>
                  <a:pt x="286125" y="731253"/>
                  <a:pt x="286125" y="735609"/>
                  <a:pt x="288794" y="738330"/>
                </a:cubicBezTo>
                <a:cubicBezTo>
                  <a:pt x="291536" y="740973"/>
                  <a:pt x="295878" y="740973"/>
                  <a:pt x="298620" y="738330"/>
                </a:cubicBezTo>
                <a:cubicBezTo>
                  <a:pt x="333386" y="709772"/>
                  <a:pt x="366574" y="679345"/>
                  <a:pt x="398035" y="647182"/>
                </a:cubicBezTo>
                <a:cubicBezTo>
                  <a:pt x="429353" y="615169"/>
                  <a:pt x="458910" y="581481"/>
                  <a:pt x="486578" y="546266"/>
                </a:cubicBezTo>
                <a:cubicBezTo>
                  <a:pt x="514526" y="510774"/>
                  <a:pt x="540520" y="473787"/>
                  <a:pt x="564445" y="435467"/>
                </a:cubicBezTo>
                <a:cubicBezTo>
                  <a:pt x="588627" y="396420"/>
                  <a:pt x="611506" y="355646"/>
                  <a:pt x="627306" y="312097"/>
                </a:cubicBezTo>
                <a:cubicBezTo>
                  <a:pt x="642455" y="270445"/>
                  <a:pt x="650808" y="225225"/>
                  <a:pt x="644635" y="180996"/>
                </a:cubicBezTo>
                <a:cubicBezTo>
                  <a:pt x="639569" y="143978"/>
                  <a:pt x="624204" y="109129"/>
                  <a:pt x="600293" y="80420"/>
                </a:cubicBezTo>
                <a:close/>
                <a:moveTo>
                  <a:pt x="365614" y="171029"/>
                </a:moveTo>
                <a:cubicBezTo>
                  <a:pt x="364963" y="188018"/>
                  <a:pt x="359187" y="206055"/>
                  <a:pt x="346756" y="218146"/>
                </a:cubicBezTo>
                <a:cubicBezTo>
                  <a:pt x="341138" y="224150"/>
                  <a:pt x="333418" y="227751"/>
                  <a:pt x="325208" y="228198"/>
                </a:cubicBezTo>
                <a:cubicBezTo>
                  <a:pt x="318872" y="228197"/>
                  <a:pt x="312782" y="225741"/>
                  <a:pt x="308219" y="221346"/>
                </a:cubicBezTo>
                <a:cubicBezTo>
                  <a:pt x="297912" y="211492"/>
                  <a:pt x="294344" y="195465"/>
                  <a:pt x="294769" y="181421"/>
                </a:cubicBezTo>
                <a:cubicBezTo>
                  <a:pt x="295307" y="164828"/>
                  <a:pt x="302131" y="147895"/>
                  <a:pt x="310767" y="133738"/>
                </a:cubicBezTo>
                <a:cubicBezTo>
                  <a:pt x="318835" y="120748"/>
                  <a:pt x="328842" y="109070"/>
                  <a:pt x="340442" y="99108"/>
                </a:cubicBezTo>
                <a:cubicBezTo>
                  <a:pt x="345651" y="106257"/>
                  <a:pt x="350245" y="113835"/>
                  <a:pt x="354175" y="121760"/>
                </a:cubicBezTo>
                <a:cubicBezTo>
                  <a:pt x="362025" y="136966"/>
                  <a:pt x="365957" y="153891"/>
                  <a:pt x="365614" y="17100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3525401" y="2058756"/>
            <a:ext cx="2093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3525401" y="2329260"/>
            <a:ext cx="20931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47" name="Google Shape;247;p28"/>
          <p:cNvGrpSpPr/>
          <p:nvPr/>
        </p:nvGrpSpPr>
        <p:grpSpPr>
          <a:xfrm>
            <a:off x="4343571" y="1410191"/>
            <a:ext cx="444549" cy="481776"/>
            <a:chOff x="2181786" y="480"/>
            <a:chExt cx="1185465" cy="1284735"/>
          </a:xfrm>
        </p:grpSpPr>
        <p:sp>
          <p:nvSpPr>
            <p:cNvPr id="248" name="Google Shape;248;p28"/>
            <p:cNvSpPr/>
            <p:nvPr/>
          </p:nvSpPr>
          <p:spPr>
            <a:xfrm>
              <a:off x="2181786" y="102089"/>
              <a:ext cx="1185465" cy="1183126"/>
            </a:xfrm>
            <a:custGeom>
              <a:rect b="b" l="l" r="r" t="t"/>
              <a:pathLst>
                <a:path extrusionOk="0" h="1183126" w="1185465">
                  <a:moveTo>
                    <a:pt x="947109" y="116351"/>
                  </a:moveTo>
                  <a:cubicBezTo>
                    <a:pt x="943950" y="113858"/>
                    <a:pt x="939365" y="114394"/>
                    <a:pt x="936869" y="117549"/>
                  </a:cubicBezTo>
                  <a:cubicBezTo>
                    <a:pt x="934373" y="120704"/>
                    <a:pt x="934910" y="125283"/>
                    <a:pt x="938069" y="127777"/>
                  </a:cubicBezTo>
                  <a:cubicBezTo>
                    <a:pt x="938178" y="127863"/>
                    <a:pt x="938289" y="127945"/>
                    <a:pt x="938403" y="128025"/>
                  </a:cubicBezTo>
                  <a:cubicBezTo>
                    <a:pt x="1083933" y="236132"/>
                    <a:pt x="1168613" y="402459"/>
                    <a:pt x="1170812" y="584372"/>
                  </a:cubicBezTo>
                  <a:cubicBezTo>
                    <a:pt x="1171551" y="644354"/>
                    <a:pt x="1162964" y="704089"/>
                    <a:pt x="1145357" y="761440"/>
                  </a:cubicBezTo>
                  <a:cubicBezTo>
                    <a:pt x="1134150" y="775702"/>
                    <a:pt x="1123004" y="789994"/>
                    <a:pt x="1111467" y="803985"/>
                  </a:cubicBezTo>
                  <a:cubicBezTo>
                    <a:pt x="1098484" y="820098"/>
                    <a:pt x="1084658" y="835515"/>
                    <a:pt x="1070046" y="850170"/>
                  </a:cubicBezTo>
                  <a:cubicBezTo>
                    <a:pt x="1066732" y="853420"/>
                    <a:pt x="1063348" y="856569"/>
                    <a:pt x="1059894" y="859618"/>
                  </a:cubicBezTo>
                  <a:cubicBezTo>
                    <a:pt x="1058227" y="861102"/>
                    <a:pt x="1056540" y="862546"/>
                    <a:pt x="1054833" y="863951"/>
                  </a:cubicBezTo>
                  <a:lnTo>
                    <a:pt x="1052453" y="865876"/>
                  </a:lnTo>
                  <a:lnTo>
                    <a:pt x="1051429" y="866689"/>
                  </a:lnTo>
                  <a:cubicBezTo>
                    <a:pt x="1052212" y="866057"/>
                    <a:pt x="1051218" y="866689"/>
                    <a:pt x="1051007" y="866989"/>
                  </a:cubicBezTo>
                  <a:cubicBezTo>
                    <a:pt x="1042663" y="873308"/>
                    <a:pt x="1033686" y="878784"/>
                    <a:pt x="1025100" y="884771"/>
                  </a:cubicBezTo>
                  <a:cubicBezTo>
                    <a:pt x="1015768" y="890899"/>
                    <a:pt x="1007263" y="898200"/>
                    <a:pt x="999796" y="906495"/>
                  </a:cubicBezTo>
                  <a:cubicBezTo>
                    <a:pt x="992643" y="914790"/>
                    <a:pt x="987435" y="924576"/>
                    <a:pt x="984553" y="935139"/>
                  </a:cubicBezTo>
                  <a:cubicBezTo>
                    <a:pt x="979013" y="955774"/>
                    <a:pt x="982285" y="977780"/>
                    <a:pt x="993590" y="995917"/>
                  </a:cubicBezTo>
                  <a:cubicBezTo>
                    <a:pt x="995097" y="998204"/>
                    <a:pt x="996753" y="1000370"/>
                    <a:pt x="998470" y="1002506"/>
                  </a:cubicBezTo>
                  <a:cubicBezTo>
                    <a:pt x="890907" y="1109008"/>
                    <a:pt x="745540" y="1168701"/>
                    <a:pt x="594082" y="1168563"/>
                  </a:cubicBezTo>
                  <a:lnTo>
                    <a:pt x="593088" y="1168563"/>
                  </a:lnTo>
                  <a:cubicBezTo>
                    <a:pt x="443378" y="1169146"/>
                    <a:pt x="299354" y="1111336"/>
                    <a:pt x="191682" y="1007441"/>
                  </a:cubicBezTo>
                  <a:cubicBezTo>
                    <a:pt x="209483" y="976425"/>
                    <a:pt x="210277" y="938498"/>
                    <a:pt x="193791" y="906766"/>
                  </a:cubicBezTo>
                  <a:cubicBezTo>
                    <a:pt x="185687" y="891301"/>
                    <a:pt x="172915" y="879687"/>
                    <a:pt x="160865" y="867471"/>
                  </a:cubicBezTo>
                  <a:cubicBezTo>
                    <a:pt x="157852" y="864462"/>
                    <a:pt x="155111" y="861453"/>
                    <a:pt x="152460" y="858444"/>
                  </a:cubicBezTo>
                  <a:lnTo>
                    <a:pt x="150623" y="856218"/>
                  </a:lnTo>
                  <a:lnTo>
                    <a:pt x="150442" y="856007"/>
                  </a:lnTo>
                  <a:cubicBezTo>
                    <a:pt x="150171" y="855706"/>
                    <a:pt x="149930" y="855315"/>
                    <a:pt x="149689" y="854984"/>
                  </a:cubicBezTo>
                  <a:cubicBezTo>
                    <a:pt x="148514" y="853420"/>
                    <a:pt x="147399" y="851795"/>
                    <a:pt x="146375" y="850110"/>
                  </a:cubicBezTo>
                  <a:cubicBezTo>
                    <a:pt x="145384" y="848546"/>
                    <a:pt x="144479" y="846929"/>
                    <a:pt x="143664" y="845266"/>
                  </a:cubicBezTo>
                  <a:lnTo>
                    <a:pt x="143031" y="843882"/>
                  </a:lnTo>
                  <a:lnTo>
                    <a:pt x="143031" y="843882"/>
                  </a:lnTo>
                  <a:cubicBezTo>
                    <a:pt x="142670" y="842949"/>
                    <a:pt x="142338" y="842016"/>
                    <a:pt x="142007" y="841053"/>
                  </a:cubicBezTo>
                  <a:cubicBezTo>
                    <a:pt x="141435" y="839301"/>
                    <a:pt x="140982" y="837511"/>
                    <a:pt x="140651" y="835698"/>
                  </a:cubicBezTo>
                  <a:cubicBezTo>
                    <a:pt x="140651" y="835337"/>
                    <a:pt x="140471" y="834855"/>
                    <a:pt x="140441" y="834434"/>
                  </a:cubicBezTo>
                  <a:lnTo>
                    <a:pt x="140441" y="834073"/>
                  </a:lnTo>
                  <a:cubicBezTo>
                    <a:pt x="140441" y="833080"/>
                    <a:pt x="140441" y="832117"/>
                    <a:pt x="140260" y="831064"/>
                  </a:cubicBezTo>
                  <a:cubicBezTo>
                    <a:pt x="140260" y="829500"/>
                    <a:pt x="140260" y="828055"/>
                    <a:pt x="140471" y="826401"/>
                  </a:cubicBezTo>
                  <a:cubicBezTo>
                    <a:pt x="140471" y="826401"/>
                    <a:pt x="140471" y="826551"/>
                    <a:pt x="140471" y="826641"/>
                  </a:cubicBezTo>
                  <a:cubicBezTo>
                    <a:pt x="140570" y="826225"/>
                    <a:pt x="140641" y="825803"/>
                    <a:pt x="140682" y="825378"/>
                  </a:cubicBezTo>
                  <a:cubicBezTo>
                    <a:pt x="140682" y="824565"/>
                    <a:pt x="140983" y="823753"/>
                    <a:pt x="141194" y="822940"/>
                  </a:cubicBezTo>
                  <a:cubicBezTo>
                    <a:pt x="141548" y="821444"/>
                    <a:pt x="141980" y="819968"/>
                    <a:pt x="142489" y="818517"/>
                  </a:cubicBezTo>
                  <a:cubicBezTo>
                    <a:pt x="142760" y="817735"/>
                    <a:pt x="143061" y="816983"/>
                    <a:pt x="143333" y="816201"/>
                  </a:cubicBezTo>
                  <a:lnTo>
                    <a:pt x="143784" y="815178"/>
                  </a:lnTo>
                  <a:cubicBezTo>
                    <a:pt x="146655" y="809103"/>
                    <a:pt x="150169" y="803353"/>
                    <a:pt x="154268" y="798027"/>
                  </a:cubicBezTo>
                  <a:cubicBezTo>
                    <a:pt x="154539" y="797666"/>
                    <a:pt x="154840" y="797305"/>
                    <a:pt x="155081" y="796944"/>
                  </a:cubicBezTo>
                  <a:lnTo>
                    <a:pt x="155081" y="796944"/>
                  </a:lnTo>
                  <a:lnTo>
                    <a:pt x="156527" y="795109"/>
                  </a:lnTo>
                  <a:lnTo>
                    <a:pt x="160021" y="790836"/>
                  </a:lnTo>
                  <a:cubicBezTo>
                    <a:pt x="162251" y="788098"/>
                    <a:pt x="164510" y="785420"/>
                    <a:pt x="166709" y="782682"/>
                  </a:cubicBezTo>
                  <a:cubicBezTo>
                    <a:pt x="171433" y="777065"/>
                    <a:pt x="175771" y="771134"/>
                    <a:pt x="179693" y="764930"/>
                  </a:cubicBezTo>
                  <a:cubicBezTo>
                    <a:pt x="187404" y="752143"/>
                    <a:pt x="191320" y="736858"/>
                    <a:pt x="186561" y="722266"/>
                  </a:cubicBezTo>
                  <a:cubicBezTo>
                    <a:pt x="180928" y="705145"/>
                    <a:pt x="166016" y="692839"/>
                    <a:pt x="150231" y="685197"/>
                  </a:cubicBezTo>
                  <a:cubicBezTo>
                    <a:pt x="131663" y="676638"/>
                    <a:pt x="111614" y="671744"/>
                    <a:pt x="91187" y="670785"/>
                  </a:cubicBezTo>
                  <a:cubicBezTo>
                    <a:pt x="70412" y="669503"/>
                    <a:pt x="49573" y="671917"/>
                    <a:pt x="29643" y="677916"/>
                  </a:cubicBezTo>
                  <a:cubicBezTo>
                    <a:pt x="27023" y="678698"/>
                    <a:pt x="24462" y="679570"/>
                    <a:pt x="21932" y="680473"/>
                  </a:cubicBezTo>
                  <a:cubicBezTo>
                    <a:pt x="17630" y="652350"/>
                    <a:pt x="15375" y="623953"/>
                    <a:pt x="15184" y="595504"/>
                  </a:cubicBezTo>
                  <a:cubicBezTo>
                    <a:pt x="14613" y="528294"/>
                    <a:pt x="25828" y="461503"/>
                    <a:pt x="48321" y="398156"/>
                  </a:cubicBezTo>
                  <a:cubicBezTo>
                    <a:pt x="54845" y="380333"/>
                    <a:pt x="69646" y="366797"/>
                    <a:pt x="87994" y="361870"/>
                  </a:cubicBezTo>
                  <a:cubicBezTo>
                    <a:pt x="112455" y="355040"/>
                    <a:pt x="130861" y="354980"/>
                    <a:pt x="139748" y="361870"/>
                  </a:cubicBezTo>
                  <a:cubicBezTo>
                    <a:pt x="144658" y="365571"/>
                    <a:pt x="147038" y="371649"/>
                    <a:pt x="147038" y="380374"/>
                  </a:cubicBezTo>
                  <a:cubicBezTo>
                    <a:pt x="147038" y="408958"/>
                    <a:pt x="133904" y="436368"/>
                    <a:pt x="119926" y="465403"/>
                  </a:cubicBezTo>
                  <a:cubicBezTo>
                    <a:pt x="105948" y="494438"/>
                    <a:pt x="91458" y="524827"/>
                    <a:pt x="91458" y="556721"/>
                  </a:cubicBezTo>
                  <a:cubicBezTo>
                    <a:pt x="91458" y="574051"/>
                    <a:pt x="93145" y="592495"/>
                    <a:pt x="105647" y="597671"/>
                  </a:cubicBezTo>
                  <a:cubicBezTo>
                    <a:pt x="122818" y="604771"/>
                    <a:pt x="146797" y="584733"/>
                    <a:pt x="214878" y="516733"/>
                  </a:cubicBezTo>
                  <a:cubicBezTo>
                    <a:pt x="254280" y="477378"/>
                    <a:pt x="292387" y="468592"/>
                    <a:pt x="322994" y="461401"/>
                  </a:cubicBezTo>
                  <a:cubicBezTo>
                    <a:pt x="357968" y="453278"/>
                    <a:pt x="388183" y="446357"/>
                    <a:pt x="398455" y="397795"/>
                  </a:cubicBezTo>
                  <a:cubicBezTo>
                    <a:pt x="407763" y="353776"/>
                    <a:pt x="391767" y="311412"/>
                    <a:pt x="377669" y="274013"/>
                  </a:cubicBezTo>
                  <a:cubicBezTo>
                    <a:pt x="364053" y="237907"/>
                    <a:pt x="351220" y="203998"/>
                    <a:pt x="362788" y="174722"/>
                  </a:cubicBezTo>
                  <a:cubicBezTo>
                    <a:pt x="375530" y="142467"/>
                    <a:pt x="389599" y="129018"/>
                    <a:pt x="401648" y="120082"/>
                  </a:cubicBezTo>
                  <a:cubicBezTo>
                    <a:pt x="427400" y="101517"/>
                    <a:pt x="438089" y="68393"/>
                    <a:pt x="428037" y="38302"/>
                  </a:cubicBezTo>
                  <a:cubicBezTo>
                    <a:pt x="477481" y="23652"/>
                    <a:pt x="528663" y="15668"/>
                    <a:pt x="580225" y="14563"/>
                  </a:cubicBezTo>
                  <a:lnTo>
                    <a:pt x="580406" y="14563"/>
                  </a:lnTo>
                  <a:cubicBezTo>
                    <a:pt x="586431" y="14563"/>
                    <a:pt x="592154" y="14382"/>
                    <a:pt x="598028" y="14563"/>
                  </a:cubicBezTo>
                  <a:lnTo>
                    <a:pt x="598028" y="14563"/>
                  </a:lnTo>
                  <a:cubicBezTo>
                    <a:pt x="602055" y="14563"/>
                    <a:pt x="605319" y="11303"/>
                    <a:pt x="605319" y="7281"/>
                  </a:cubicBezTo>
                  <a:cubicBezTo>
                    <a:pt x="605319" y="3260"/>
                    <a:pt x="602055" y="0"/>
                    <a:pt x="598028" y="0"/>
                  </a:cubicBezTo>
                  <a:lnTo>
                    <a:pt x="591582" y="0"/>
                  </a:lnTo>
                  <a:cubicBezTo>
                    <a:pt x="427683" y="100"/>
                    <a:pt x="271152" y="68031"/>
                    <a:pt x="159238" y="187630"/>
                  </a:cubicBezTo>
                  <a:cubicBezTo>
                    <a:pt x="156454" y="190535"/>
                    <a:pt x="156556" y="195144"/>
                    <a:pt x="159465" y="197924"/>
                  </a:cubicBezTo>
                  <a:cubicBezTo>
                    <a:pt x="162374" y="200705"/>
                    <a:pt x="166989" y="200603"/>
                    <a:pt x="169772" y="197698"/>
                  </a:cubicBezTo>
                  <a:cubicBezTo>
                    <a:pt x="169816" y="197652"/>
                    <a:pt x="169859" y="197606"/>
                    <a:pt x="169902" y="197559"/>
                  </a:cubicBezTo>
                  <a:cubicBezTo>
                    <a:pt x="236739" y="126010"/>
                    <a:pt x="320711" y="72632"/>
                    <a:pt x="413909" y="42454"/>
                  </a:cubicBezTo>
                  <a:cubicBezTo>
                    <a:pt x="422140" y="66634"/>
                    <a:pt x="413580" y="93345"/>
                    <a:pt x="392822" y="108257"/>
                  </a:cubicBezTo>
                  <a:cubicBezTo>
                    <a:pt x="379115" y="118397"/>
                    <a:pt x="363210" y="133561"/>
                    <a:pt x="349081" y="169246"/>
                  </a:cubicBezTo>
                  <a:cubicBezTo>
                    <a:pt x="335465" y="203727"/>
                    <a:pt x="349262" y="240314"/>
                    <a:pt x="363872" y="279007"/>
                  </a:cubicBezTo>
                  <a:cubicBezTo>
                    <a:pt x="377940" y="316256"/>
                    <a:pt x="392490" y="354769"/>
                    <a:pt x="384056" y="394636"/>
                  </a:cubicBezTo>
                  <a:cubicBezTo>
                    <a:pt x="375711" y="433991"/>
                    <a:pt x="354564" y="438926"/>
                    <a:pt x="319560" y="447049"/>
                  </a:cubicBezTo>
                  <a:cubicBezTo>
                    <a:pt x="287146" y="454602"/>
                    <a:pt x="246779" y="463959"/>
                    <a:pt x="204455" y="506263"/>
                  </a:cubicBezTo>
                  <a:cubicBezTo>
                    <a:pt x="171619" y="539029"/>
                    <a:pt x="122065" y="588494"/>
                    <a:pt x="111069" y="584041"/>
                  </a:cubicBezTo>
                  <a:cubicBezTo>
                    <a:pt x="110196" y="583680"/>
                    <a:pt x="105888" y="580671"/>
                    <a:pt x="105888" y="556570"/>
                  </a:cubicBezTo>
                  <a:cubicBezTo>
                    <a:pt x="105888" y="527986"/>
                    <a:pt x="119022" y="500576"/>
                    <a:pt x="133000" y="471541"/>
                  </a:cubicBezTo>
                  <a:cubicBezTo>
                    <a:pt x="146978" y="442506"/>
                    <a:pt x="161497" y="412117"/>
                    <a:pt x="161497" y="380224"/>
                  </a:cubicBezTo>
                  <a:cubicBezTo>
                    <a:pt x="161497" y="366804"/>
                    <a:pt x="157099" y="356665"/>
                    <a:pt x="148454" y="350136"/>
                  </a:cubicBezTo>
                  <a:cubicBezTo>
                    <a:pt x="135470" y="340297"/>
                    <a:pt x="113750" y="339514"/>
                    <a:pt x="83927" y="347849"/>
                  </a:cubicBezTo>
                  <a:cubicBezTo>
                    <a:pt x="61072" y="354146"/>
                    <a:pt x="42697" y="371130"/>
                    <a:pt x="34644" y="393402"/>
                  </a:cubicBezTo>
                  <a:cubicBezTo>
                    <a:pt x="-75278" y="700743"/>
                    <a:pt x="85060" y="1038894"/>
                    <a:pt x="392770" y="1148685"/>
                  </a:cubicBezTo>
                  <a:cubicBezTo>
                    <a:pt x="457034" y="1171615"/>
                    <a:pt x="524786" y="1183267"/>
                    <a:pt x="593028" y="1183125"/>
                  </a:cubicBezTo>
                  <a:lnTo>
                    <a:pt x="594082" y="1183125"/>
                  </a:lnTo>
                  <a:cubicBezTo>
                    <a:pt x="921268" y="1182551"/>
                    <a:pt x="1186040" y="917168"/>
                    <a:pt x="1185465" y="590374"/>
                  </a:cubicBezTo>
                  <a:cubicBezTo>
                    <a:pt x="1185461" y="588313"/>
                    <a:pt x="1185447" y="586252"/>
                    <a:pt x="1185422" y="584191"/>
                  </a:cubicBezTo>
                  <a:cubicBezTo>
                    <a:pt x="1183162" y="397705"/>
                    <a:pt x="1096314" y="227165"/>
                    <a:pt x="947109" y="116351"/>
                  </a:cubicBezTo>
                  <a:close/>
                  <a:moveTo>
                    <a:pt x="24402" y="695246"/>
                  </a:moveTo>
                  <a:cubicBezTo>
                    <a:pt x="32123" y="692383"/>
                    <a:pt x="40048" y="690100"/>
                    <a:pt x="48110" y="688416"/>
                  </a:cubicBezTo>
                  <a:cubicBezTo>
                    <a:pt x="50489" y="687935"/>
                    <a:pt x="52899" y="687484"/>
                    <a:pt x="55309" y="687093"/>
                  </a:cubicBezTo>
                  <a:lnTo>
                    <a:pt x="59105" y="686521"/>
                  </a:lnTo>
                  <a:lnTo>
                    <a:pt x="59316" y="686521"/>
                  </a:lnTo>
                  <a:lnTo>
                    <a:pt x="61967" y="686190"/>
                  </a:lnTo>
                  <a:cubicBezTo>
                    <a:pt x="66817" y="685678"/>
                    <a:pt x="71697" y="685347"/>
                    <a:pt x="76607" y="685227"/>
                  </a:cubicBezTo>
                  <a:cubicBezTo>
                    <a:pt x="81517" y="685107"/>
                    <a:pt x="86819" y="685227"/>
                    <a:pt x="91940" y="685558"/>
                  </a:cubicBezTo>
                  <a:cubicBezTo>
                    <a:pt x="94381" y="685708"/>
                    <a:pt x="96790" y="685919"/>
                    <a:pt x="99231" y="686190"/>
                  </a:cubicBezTo>
                  <a:lnTo>
                    <a:pt x="102062" y="686521"/>
                  </a:lnTo>
                  <a:lnTo>
                    <a:pt x="103237" y="686701"/>
                  </a:lnTo>
                  <a:lnTo>
                    <a:pt x="105225" y="687002"/>
                  </a:lnTo>
                  <a:cubicBezTo>
                    <a:pt x="115028" y="688516"/>
                    <a:pt x="124668" y="690933"/>
                    <a:pt x="134024" y="694223"/>
                  </a:cubicBezTo>
                  <a:lnTo>
                    <a:pt x="137037" y="695367"/>
                  </a:lnTo>
                  <a:lnTo>
                    <a:pt x="138513" y="695968"/>
                  </a:lnTo>
                  <a:cubicBezTo>
                    <a:pt x="140501" y="696781"/>
                    <a:pt x="142459" y="697714"/>
                    <a:pt x="144357" y="698676"/>
                  </a:cubicBezTo>
                  <a:cubicBezTo>
                    <a:pt x="148001" y="700496"/>
                    <a:pt x="151514" y="702567"/>
                    <a:pt x="154870" y="704875"/>
                  </a:cubicBezTo>
                  <a:cubicBezTo>
                    <a:pt x="155653" y="705446"/>
                    <a:pt x="156527" y="705988"/>
                    <a:pt x="157280" y="706620"/>
                  </a:cubicBezTo>
                  <a:lnTo>
                    <a:pt x="157280" y="706620"/>
                  </a:lnTo>
                  <a:lnTo>
                    <a:pt x="158545" y="707643"/>
                  </a:lnTo>
                  <a:cubicBezTo>
                    <a:pt x="160202" y="709027"/>
                    <a:pt x="161799" y="710471"/>
                    <a:pt x="163305" y="712005"/>
                  </a:cubicBezTo>
                  <a:cubicBezTo>
                    <a:pt x="164563" y="713212"/>
                    <a:pt x="165731" y="714510"/>
                    <a:pt x="166799" y="715887"/>
                  </a:cubicBezTo>
                  <a:cubicBezTo>
                    <a:pt x="166619" y="715646"/>
                    <a:pt x="166498" y="715526"/>
                    <a:pt x="166799" y="716158"/>
                  </a:cubicBezTo>
                  <a:lnTo>
                    <a:pt x="167703" y="717421"/>
                  </a:lnTo>
                  <a:cubicBezTo>
                    <a:pt x="168275" y="718264"/>
                    <a:pt x="168848" y="719136"/>
                    <a:pt x="169360" y="720039"/>
                  </a:cubicBezTo>
                  <a:cubicBezTo>
                    <a:pt x="169899" y="720915"/>
                    <a:pt x="170392" y="721819"/>
                    <a:pt x="170836" y="722747"/>
                  </a:cubicBezTo>
                  <a:cubicBezTo>
                    <a:pt x="171004" y="723049"/>
                    <a:pt x="171155" y="723360"/>
                    <a:pt x="171288" y="723680"/>
                  </a:cubicBezTo>
                  <a:cubicBezTo>
                    <a:pt x="171294" y="723760"/>
                    <a:pt x="171294" y="723840"/>
                    <a:pt x="171288" y="723920"/>
                  </a:cubicBezTo>
                  <a:cubicBezTo>
                    <a:pt x="172204" y="725742"/>
                    <a:pt x="172805" y="727705"/>
                    <a:pt x="173065" y="729727"/>
                  </a:cubicBezTo>
                  <a:cubicBezTo>
                    <a:pt x="173315" y="730489"/>
                    <a:pt x="173477" y="731276"/>
                    <a:pt x="173547" y="732074"/>
                  </a:cubicBezTo>
                  <a:lnTo>
                    <a:pt x="173547" y="732495"/>
                  </a:lnTo>
                  <a:cubicBezTo>
                    <a:pt x="173577" y="732886"/>
                    <a:pt x="173577" y="733278"/>
                    <a:pt x="173547" y="733669"/>
                  </a:cubicBezTo>
                  <a:cubicBezTo>
                    <a:pt x="173668" y="735302"/>
                    <a:pt x="173668" y="736941"/>
                    <a:pt x="173547" y="738573"/>
                  </a:cubicBezTo>
                  <a:cubicBezTo>
                    <a:pt x="173547" y="739235"/>
                    <a:pt x="172975" y="742033"/>
                    <a:pt x="173547" y="739536"/>
                  </a:cubicBezTo>
                  <a:cubicBezTo>
                    <a:pt x="173397" y="740228"/>
                    <a:pt x="173336" y="740920"/>
                    <a:pt x="173186" y="741582"/>
                  </a:cubicBezTo>
                  <a:cubicBezTo>
                    <a:pt x="172999" y="743202"/>
                    <a:pt x="172717" y="744809"/>
                    <a:pt x="172342" y="746396"/>
                  </a:cubicBezTo>
                  <a:cubicBezTo>
                    <a:pt x="171920" y="747720"/>
                    <a:pt x="171408" y="748984"/>
                    <a:pt x="170926" y="750278"/>
                  </a:cubicBezTo>
                  <a:lnTo>
                    <a:pt x="170474" y="751270"/>
                  </a:lnTo>
                  <a:lnTo>
                    <a:pt x="169330" y="753557"/>
                  </a:lnTo>
                  <a:cubicBezTo>
                    <a:pt x="167782" y="756494"/>
                    <a:pt x="166062" y="759338"/>
                    <a:pt x="164179" y="762072"/>
                  </a:cubicBezTo>
                  <a:cubicBezTo>
                    <a:pt x="163305" y="763366"/>
                    <a:pt x="162401" y="764630"/>
                    <a:pt x="161467" y="765893"/>
                  </a:cubicBezTo>
                  <a:cubicBezTo>
                    <a:pt x="160985" y="766555"/>
                    <a:pt x="160503" y="767217"/>
                    <a:pt x="159991" y="767849"/>
                  </a:cubicBezTo>
                  <a:lnTo>
                    <a:pt x="159991" y="767849"/>
                  </a:lnTo>
                  <a:lnTo>
                    <a:pt x="159991" y="767849"/>
                  </a:lnTo>
                  <a:cubicBezTo>
                    <a:pt x="159690" y="768180"/>
                    <a:pt x="159449" y="768571"/>
                    <a:pt x="159148" y="768932"/>
                  </a:cubicBezTo>
                  <a:cubicBezTo>
                    <a:pt x="154900" y="774318"/>
                    <a:pt x="150442" y="779553"/>
                    <a:pt x="146134" y="784909"/>
                  </a:cubicBezTo>
                  <a:cubicBezTo>
                    <a:pt x="137519" y="795681"/>
                    <a:pt x="128782" y="807565"/>
                    <a:pt x="126342" y="821466"/>
                  </a:cubicBezTo>
                  <a:cubicBezTo>
                    <a:pt x="124843" y="829412"/>
                    <a:pt x="125371" y="837608"/>
                    <a:pt x="127879" y="845296"/>
                  </a:cubicBezTo>
                  <a:cubicBezTo>
                    <a:pt x="130823" y="853346"/>
                    <a:pt x="135202" y="860797"/>
                    <a:pt x="140802" y="867290"/>
                  </a:cubicBezTo>
                  <a:cubicBezTo>
                    <a:pt x="146080" y="873469"/>
                    <a:pt x="151670" y="879374"/>
                    <a:pt x="157551" y="884982"/>
                  </a:cubicBezTo>
                  <a:cubicBezTo>
                    <a:pt x="160564" y="887991"/>
                    <a:pt x="163395" y="890759"/>
                    <a:pt x="166197" y="893738"/>
                  </a:cubicBezTo>
                  <a:cubicBezTo>
                    <a:pt x="167492" y="895122"/>
                    <a:pt x="168757" y="896506"/>
                    <a:pt x="169992" y="897920"/>
                  </a:cubicBezTo>
                  <a:lnTo>
                    <a:pt x="172041" y="900357"/>
                  </a:lnTo>
                  <a:lnTo>
                    <a:pt x="172734" y="901200"/>
                  </a:lnTo>
                  <a:lnTo>
                    <a:pt x="173246" y="901831"/>
                  </a:lnTo>
                  <a:lnTo>
                    <a:pt x="173246" y="901831"/>
                  </a:lnTo>
                  <a:cubicBezTo>
                    <a:pt x="175751" y="905184"/>
                    <a:pt x="178026" y="908702"/>
                    <a:pt x="180054" y="912362"/>
                  </a:cubicBezTo>
                  <a:cubicBezTo>
                    <a:pt x="180988" y="914047"/>
                    <a:pt x="181861" y="915792"/>
                    <a:pt x="182705" y="917537"/>
                  </a:cubicBezTo>
                  <a:cubicBezTo>
                    <a:pt x="183127" y="918470"/>
                    <a:pt x="183548" y="919373"/>
                    <a:pt x="183940" y="920306"/>
                  </a:cubicBezTo>
                  <a:lnTo>
                    <a:pt x="183940" y="920306"/>
                  </a:lnTo>
                  <a:lnTo>
                    <a:pt x="184753" y="922382"/>
                  </a:lnTo>
                  <a:cubicBezTo>
                    <a:pt x="186235" y="926311"/>
                    <a:pt x="187462" y="930331"/>
                    <a:pt x="188429" y="934417"/>
                  </a:cubicBezTo>
                  <a:cubicBezTo>
                    <a:pt x="188850" y="936312"/>
                    <a:pt x="189242" y="938238"/>
                    <a:pt x="189603" y="940164"/>
                  </a:cubicBezTo>
                  <a:cubicBezTo>
                    <a:pt x="189603" y="941096"/>
                    <a:pt x="189965" y="942089"/>
                    <a:pt x="190055" y="943173"/>
                  </a:cubicBezTo>
                  <a:lnTo>
                    <a:pt x="190055" y="943173"/>
                  </a:lnTo>
                  <a:cubicBezTo>
                    <a:pt x="190055" y="943925"/>
                    <a:pt x="190206" y="944647"/>
                    <a:pt x="190296" y="945399"/>
                  </a:cubicBezTo>
                  <a:cubicBezTo>
                    <a:pt x="190698" y="949468"/>
                    <a:pt x="190859" y="953557"/>
                    <a:pt x="190778" y="957645"/>
                  </a:cubicBezTo>
                  <a:cubicBezTo>
                    <a:pt x="190778" y="959691"/>
                    <a:pt x="190628" y="961737"/>
                    <a:pt x="190447" y="963663"/>
                  </a:cubicBezTo>
                  <a:cubicBezTo>
                    <a:pt x="190447" y="964776"/>
                    <a:pt x="190236" y="965889"/>
                    <a:pt x="190116" y="967002"/>
                  </a:cubicBezTo>
                  <a:cubicBezTo>
                    <a:pt x="190116" y="967002"/>
                    <a:pt x="190116" y="967785"/>
                    <a:pt x="190116" y="967995"/>
                  </a:cubicBezTo>
                  <a:cubicBezTo>
                    <a:pt x="190116" y="968206"/>
                    <a:pt x="190116" y="968627"/>
                    <a:pt x="189965" y="968928"/>
                  </a:cubicBezTo>
                  <a:cubicBezTo>
                    <a:pt x="189330" y="972993"/>
                    <a:pt x="188434" y="977013"/>
                    <a:pt x="187284" y="980963"/>
                  </a:cubicBezTo>
                  <a:cubicBezTo>
                    <a:pt x="186711" y="982919"/>
                    <a:pt x="186079" y="984845"/>
                    <a:pt x="185386" y="986770"/>
                  </a:cubicBezTo>
                  <a:lnTo>
                    <a:pt x="184181" y="989779"/>
                  </a:lnTo>
                  <a:lnTo>
                    <a:pt x="184181" y="989779"/>
                  </a:lnTo>
                  <a:lnTo>
                    <a:pt x="183368" y="991614"/>
                  </a:lnTo>
                  <a:cubicBezTo>
                    <a:pt x="182554" y="993329"/>
                    <a:pt x="181711" y="994984"/>
                    <a:pt x="180807" y="996639"/>
                  </a:cubicBezTo>
                  <a:cubicBezTo>
                    <a:pt x="99330" y="914303"/>
                    <a:pt x="44792" y="809207"/>
                    <a:pt x="24402" y="695246"/>
                  </a:cubicBezTo>
                  <a:close/>
                  <a:moveTo>
                    <a:pt x="1001212" y="979158"/>
                  </a:moveTo>
                  <a:lnTo>
                    <a:pt x="1001423" y="979669"/>
                  </a:lnTo>
                  <a:cubicBezTo>
                    <a:pt x="1001318" y="979493"/>
                    <a:pt x="1001247" y="979300"/>
                    <a:pt x="1001212" y="979098"/>
                  </a:cubicBezTo>
                  <a:close/>
                  <a:moveTo>
                    <a:pt x="1008803" y="992216"/>
                  </a:moveTo>
                  <a:lnTo>
                    <a:pt x="1007839" y="990892"/>
                  </a:lnTo>
                  <a:cubicBezTo>
                    <a:pt x="1007136" y="989929"/>
                    <a:pt x="1006474" y="988927"/>
                    <a:pt x="1005851" y="987884"/>
                  </a:cubicBezTo>
                  <a:cubicBezTo>
                    <a:pt x="1004563" y="985868"/>
                    <a:pt x="1003396" y="983779"/>
                    <a:pt x="1002357" y="981625"/>
                  </a:cubicBezTo>
                  <a:lnTo>
                    <a:pt x="1001543" y="979880"/>
                  </a:lnTo>
                  <a:lnTo>
                    <a:pt x="1001543" y="979880"/>
                  </a:lnTo>
                  <a:lnTo>
                    <a:pt x="1001543" y="979880"/>
                  </a:lnTo>
                  <a:cubicBezTo>
                    <a:pt x="1001061" y="978677"/>
                    <a:pt x="1000609" y="977473"/>
                    <a:pt x="1000188" y="976269"/>
                  </a:cubicBezTo>
                  <a:cubicBezTo>
                    <a:pt x="999410" y="974007"/>
                    <a:pt x="998746" y="971708"/>
                    <a:pt x="998199" y="969379"/>
                  </a:cubicBezTo>
                  <a:cubicBezTo>
                    <a:pt x="997958" y="968296"/>
                    <a:pt x="997748" y="967213"/>
                    <a:pt x="997537" y="966130"/>
                  </a:cubicBezTo>
                  <a:cubicBezTo>
                    <a:pt x="997537" y="965498"/>
                    <a:pt x="997326" y="964896"/>
                    <a:pt x="997235" y="964264"/>
                  </a:cubicBezTo>
                  <a:cubicBezTo>
                    <a:pt x="997145" y="963632"/>
                    <a:pt x="997235" y="963783"/>
                    <a:pt x="997235" y="963693"/>
                  </a:cubicBezTo>
                  <a:cubicBezTo>
                    <a:pt x="996964" y="961316"/>
                    <a:pt x="996814" y="958909"/>
                    <a:pt x="996753" y="956502"/>
                  </a:cubicBezTo>
                  <a:cubicBezTo>
                    <a:pt x="996693" y="954095"/>
                    <a:pt x="996753" y="951718"/>
                    <a:pt x="996994" y="949341"/>
                  </a:cubicBezTo>
                  <a:cubicBezTo>
                    <a:pt x="996994" y="948709"/>
                    <a:pt x="996994" y="948047"/>
                    <a:pt x="997205" y="947415"/>
                  </a:cubicBezTo>
                  <a:lnTo>
                    <a:pt x="997205" y="947144"/>
                  </a:lnTo>
                  <a:cubicBezTo>
                    <a:pt x="997562" y="945909"/>
                    <a:pt x="997774" y="944637"/>
                    <a:pt x="997838" y="943353"/>
                  </a:cubicBezTo>
                  <a:cubicBezTo>
                    <a:pt x="998320" y="941006"/>
                    <a:pt x="998922" y="938689"/>
                    <a:pt x="999615" y="936403"/>
                  </a:cubicBezTo>
                  <a:cubicBezTo>
                    <a:pt x="999947" y="935380"/>
                    <a:pt x="1000308" y="934327"/>
                    <a:pt x="1000700" y="933394"/>
                  </a:cubicBezTo>
                  <a:cubicBezTo>
                    <a:pt x="1001091" y="932461"/>
                    <a:pt x="1001182" y="932190"/>
                    <a:pt x="1001393" y="931589"/>
                  </a:cubicBezTo>
                  <a:cubicBezTo>
                    <a:pt x="1001603" y="930987"/>
                    <a:pt x="1001182" y="932040"/>
                    <a:pt x="1001182" y="932040"/>
                  </a:cubicBezTo>
                  <a:cubicBezTo>
                    <a:pt x="1001294" y="931693"/>
                    <a:pt x="1001446" y="931360"/>
                    <a:pt x="1001634" y="931047"/>
                  </a:cubicBezTo>
                  <a:cubicBezTo>
                    <a:pt x="1002618" y="928870"/>
                    <a:pt x="1003724" y="926751"/>
                    <a:pt x="1004947" y="924699"/>
                  </a:cubicBezTo>
                  <a:cubicBezTo>
                    <a:pt x="1005550" y="923675"/>
                    <a:pt x="1006212" y="922652"/>
                    <a:pt x="1006875" y="921690"/>
                  </a:cubicBezTo>
                  <a:lnTo>
                    <a:pt x="1007899" y="920245"/>
                  </a:lnTo>
                  <a:lnTo>
                    <a:pt x="1008622" y="919253"/>
                  </a:lnTo>
                  <a:cubicBezTo>
                    <a:pt x="1011831" y="915216"/>
                    <a:pt x="1015400" y="911480"/>
                    <a:pt x="1019286" y="908090"/>
                  </a:cubicBezTo>
                  <a:cubicBezTo>
                    <a:pt x="1021244" y="906375"/>
                    <a:pt x="1023263" y="904720"/>
                    <a:pt x="1025311" y="903095"/>
                  </a:cubicBezTo>
                  <a:lnTo>
                    <a:pt x="1025311" y="903095"/>
                  </a:lnTo>
                  <a:lnTo>
                    <a:pt x="1025733" y="902764"/>
                  </a:lnTo>
                  <a:lnTo>
                    <a:pt x="1027420" y="901500"/>
                  </a:lnTo>
                  <a:lnTo>
                    <a:pt x="1030613" y="899184"/>
                  </a:lnTo>
                  <a:cubicBezTo>
                    <a:pt x="1039229" y="893166"/>
                    <a:pt x="1048206" y="887540"/>
                    <a:pt x="1056731" y="881341"/>
                  </a:cubicBezTo>
                  <a:cubicBezTo>
                    <a:pt x="1063995" y="875972"/>
                    <a:pt x="1070908" y="870143"/>
                    <a:pt x="1077426" y="863890"/>
                  </a:cubicBezTo>
                  <a:cubicBezTo>
                    <a:pt x="1091770" y="849946"/>
                    <a:pt x="1105298" y="835188"/>
                    <a:pt x="1117943" y="819691"/>
                  </a:cubicBezTo>
                  <a:cubicBezTo>
                    <a:pt x="1122372" y="814395"/>
                    <a:pt x="1126710" y="809010"/>
                    <a:pt x="1131048" y="803654"/>
                  </a:cubicBezTo>
                  <a:cubicBezTo>
                    <a:pt x="1103091" y="873897"/>
                    <a:pt x="1061552" y="937951"/>
                    <a:pt x="1008803" y="9921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2566795" y="499934"/>
              <a:ext cx="553348" cy="528521"/>
            </a:xfrm>
            <a:custGeom>
              <a:rect b="b" l="l" r="r" t="t"/>
              <a:pathLst>
                <a:path extrusionOk="0" h="528521" w="553348">
                  <a:moveTo>
                    <a:pt x="187353" y="64850"/>
                  </a:moveTo>
                  <a:cubicBezTo>
                    <a:pt x="191532" y="77781"/>
                    <a:pt x="200424" y="88671"/>
                    <a:pt x="212266" y="95360"/>
                  </a:cubicBezTo>
                  <a:cubicBezTo>
                    <a:pt x="225604" y="102425"/>
                    <a:pt x="241226" y="103834"/>
                    <a:pt x="255615" y="99271"/>
                  </a:cubicBezTo>
                  <a:cubicBezTo>
                    <a:pt x="269522" y="95022"/>
                    <a:pt x="282353" y="87840"/>
                    <a:pt x="293240" y="78209"/>
                  </a:cubicBezTo>
                  <a:cubicBezTo>
                    <a:pt x="295710" y="80827"/>
                    <a:pt x="298271" y="83415"/>
                    <a:pt x="300922" y="85882"/>
                  </a:cubicBezTo>
                  <a:cubicBezTo>
                    <a:pt x="311848" y="96630"/>
                    <a:pt x="325572" y="104104"/>
                    <a:pt x="340535" y="107455"/>
                  </a:cubicBezTo>
                  <a:cubicBezTo>
                    <a:pt x="357285" y="110765"/>
                    <a:pt x="374275" y="109020"/>
                    <a:pt x="391144" y="107846"/>
                  </a:cubicBezTo>
                  <a:cubicBezTo>
                    <a:pt x="406346" y="106537"/>
                    <a:pt x="421652" y="107174"/>
                    <a:pt x="436692" y="109742"/>
                  </a:cubicBezTo>
                  <a:cubicBezTo>
                    <a:pt x="465852" y="115308"/>
                    <a:pt x="493025" y="128968"/>
                    <a:pt x="512485" y="151594"/>
                  </a:cubicBezTo>
                  <a:cubicBezTo>
                    <a:pt x="531191" y="173001"/>
                    <a:pt x="540589" y="200968"/>
                    <a:pt x="538603" y="229312"/>
                  </a:cubicBezTo>
                  <a:cubicBezTo>
                    <a:pt x="538003" y="235777"/>
                    <a:pt x="536721" y="242162"/>
                    <a:pt x="534777" y="248358"/>
                  </a:cubicBezTo>
                  <a:cubicBezTo>
                    <a:pt x="532968" y="254395"/>
                    <a:pt x="530525" y="260225"/>
                    <a:pt x="527487" y="265749"/>
                  </a:cubicBezTo>
                  <a:cubicBezTo>
                    <a:pt x="521277" y="277334"/>
                    <a:pt x="513218" y="287832"/>
                    <a:pt x="503628" y="296830"/>
                  </a:cubicBezTo>
                  <a:cubicBezTo>
                    <a:pt x="493928" y="306200"/>
                    <a:pt x="483065" y="314289"/>
                    <a:pt x="471305" y="320900"/>
                  </a:cubicBezTo>
                  <a:cubicBezTo>
                    <a:pt x="458766" y="328038"/>
                    <a:pt x="445456" y="333731"/>
                    <a:pt x="431631" y="337870"/>
                  </a:cubicBezTo>
                  <a:cubicBezTo>
                    <a:pt x="398916" y="348010"/>
                    <a:pt x="364725" y="351741"/>
                    <a:pt x="330805" y="355712"/>
                  </a:cubicBezTo>
                  <a:cubicBezTo>
                    <a:pt x="299054" y="359413"/>
                    <a:pt x="267183" y="363445"/>
                    <a:pt x="236516" y="372832"/>
                  </a:cubicBezTo>
                  <a:cubicBezTo>
                    <a:pt x="207266" y="381859"/>
                    <a:pt x="179130" y="395639"/>
                    <a:pt x="156928" y="417002"/>
                  </a:cubicBezTo>
                  <a:cubicBezTo>
                    <a:pt x="133762" y="439267"/>
                    <a:pt x="118700" y="468513"/>
                    <a:pt x="94992" y="490266"/>
                  </a:cubicBezTo>
                  <a:cubicBezTo>
                    <a:pt x="84777" y="500142"/>
                    <a:pt x="72401" y="507507"/>
                    <a:pt x="58843" y="511779"/>
                  </a:cubicBezTo>
                  <a:cubicBezTo>
                    <a:pt x="52212" y="513780"/>
                    <a:pt x="45253" y="514465"/>
                    <a:pt x="38359" y="513795"/>
                  </a:cubicBezTo>
                  <a:cubicBezTo>
                    <a:pt x="37753" y="513779"/>
                    <a:pt x="37149" y="513718"/>
                    <a:pt x="36551" y="513615"/>
                  </a:cubicBezTo>
                  <a:lnTo>
                    <a:pt x="34081" y="513133"/>
                  </a:lnTo>
                  <a:cubicBezTo>
                    <a:pt x="32311" y="512741"/>
                    <a:pt x="30570" y="512229"/>
                    <a:pt x="28870" y="511599"/>
                  </a:cubicBezTo>
                  <a:cubicBezTo>
                    <a:pt x="26221" y="510493"/>
                    <a:pt x="23784" y="508935"/>
                    <a:pt x="21670" y="506995"/>
                  </a:cubicBezTo>
                  <a:cubicBezTo>
                    <a:pt x="20618" y="506041"/>
                    <a:pt x="19714" y="504936"/>
                    <a:pt x="18989" y="503716"/>
                  </a:cubicBezTo>
                  <a:cubicBezTo>
                    <a:pt x="18254" y="502527"/>
                    <a:pt x="17600" y="501291"/>
                    <a:pt x="17031" y="500015"/>
                  </a:cubicBezTo>
                  <a:cubicBezTo>
                    <a:pt x="16397" y="498362"/>
                    <a:pt x="15893" y="496662"/>
                    <a:pt x="15525" y="494930"/>
                  </a:cubicBezTo>
                  <a:cubicBezTo>
                    <a:pt x="15185" y="493547"/>
                    <a:pt x="14963" y="492138"/>
                    <a:pt x="14862" y="490718"/>
                  </a:cubicBezTo>
                  <a:cubicBezTo>
                    <a:pt x="14545" y="487204"/>
                    <a:pt x="14545" y="483670"/>
                    <a:pt x="14862" y="480157"/>
                  </a:cubicBezTo>
                  <a:cubicBezTo>
                    <a:pt x="14862" y="479404"/>
                    <a:pt x="15012" y="478652"/>
                    <a:pt x="15103" y="477900"/>
                  </a:cubicBezTo>
                  <a:cubicBezTo>
                    <a:pt x="15103" y="477689"/>
                    <a:pt x="15103" y="476877"/>
                    <a:pt x="15314" y="476636"/>
                  </a:cubicBezTo>
                  <a:cubicBezTo>
                    <a:pt x="15555" y="475102"/>
                    <a:pt x="15856" y="473628"/>
                    <a:pt x="16217" y="472063"/>
                  </a:cubicBezTo>
                  <a:cubicBezTo>
                    <a:pt x="16891" y="469009"/>
                    <a:pt x="17735" y="465995"/>
                    <a:pt x="18748" y="463036"/>
                  </a:cubicBezTo>
                  <a:cubicBezTo>
                    <a:pt x="19260" y="461592"/>
                    <a:pt x="19802" y="460028"/>
                    <a:pt x="20375" y="458734"/>
                  </a:cubicBezTo>
                  <a:cubicBezTo>
                    <a:pt x="20384" y="458584"/>
                    <a:pt x="20384" y="458433"/>
                    <a:pt x="20375" y="458283"/>
                  </a:cubicBezTo>
                  <a:lnTo>
                    <a:pt x="20585" y="457861"/>
                  </a:lnTo>
                  <a:cubicBezTo>
                    <a:pt x="20917" y="457109"/>
                    <a:pt x="21248" y="456327"/>
                    <a:pt x="21610" y="455575"/>
                  </a:cubicBezTo>
                  <a:cubicBezTo>
                    <a:pt x="24262" y="449951"/>
                    <a:pt x="27344" y="444539"/>
                    <a:pt x="30828" y="439387"/>
                  </a:cubicBezTo>
                  <a:cubicBezTo>
                    <a:pt x="32575" y="436739"/>
                    <a:pt x="34412" y="434152"/>
                    <a:pt x="36340" y="431624"/>
                  </a:cubicBezTo>
                  <a:cubicBezTo>
                    <a:pt x="37937" y="429458"/>
                    <a:pt x="39353" y="427563"/>
                    <a:pt x="41612" y="424885"/>
                  </a:cubicBezTo>
                  <a:cubicBezTo>
                    <a:pt x="45739" y="419800"/>
                    <a:pt x="50047" y="414865"/>
                    <a:pt x="54415" y="409841"/>
                  </a:cubicBezTo>
                  <a:cubicBezTo>
                    <a:pt x="63181" y="399912"/>
                    <a:pt x="72158" y="390133"/>
                    <a:pt x="80352" y="379753"/>
                  </a:cubicBezTo>
                  <a:cubicBezTo>
                    <a:pt x="98511" y="358099"/>
                    <a:pt x="110212" y="331785"/>
                    <a:pt x="114121" y="303810"/>
                  </a:cubicBezTo>
                  <a:cubicBezTo>
                    <a:pt x="118670" y="274715"/>
                    <a:pt x="117314" y="245229"/>
                    <a:pt x="116170" y="215923"/>
                  </a:cubicBezTo>
                  <a:cubicBezTo>
                    <a:pt x="115597" y="201300"/>
                    <a:pt x="115085" y="186677"/>
                    <a:pt x="115387" y="172054"/>
                  </a:cubicBezTo>
                  <a:cubicBezTo>
                    <a:pt x="115567" y="164863"/>
                    <a:pt x="115899" y="157702"/>
                    <a:pt x="116592" y="150541"/>
                  </a:cubicBezTo>
                  <a:cubicBezTo>
                    <a:pt x="117205" y="143869"/>
                    <a:pt x="118211" y="137238"/>
                    <a:pt x="119604" y="130683"/>
                  </a:cubicBezTo>
                  <a:cubicBezTo>
                    <a:pt x="122110" y="117581"/>
                    <a:pt x="126482" y="104906"/>
                    <a:pt x="132587" y="93043"/>
                  </a:cubicBezTo>
                  <a:cubicBezTo>
                    <a:pt x="134502" y="89545"/>
                    <a:pt x="133352" y="85164"/>
                    <a:pt x="129967" y="83054"/>
                  </a:cubicBezTo>
                  <a:cubicBezTo>
                    <a:pt x="126483" y="81078"/>
                    <a:pt x="122057" y="82240"/>
                    <a:pt x="119996" y="85671"/>
                  </a:cubicBezTo>
                  <a:cubicBezTo>
                    <a:pt x="105867" y="112570"/>
                    <a:pt x="101499" y="142839"/>
                    <a:pt x="100897" y="172927"/>
                  </a:cubicBezTo>
                  <a:cubicBezTo>
                    <a:pt x="100294" y="203015"/>
                    <a:pt x="103186" y="233103"/>
                    <a:pt x="102825" y="263191"/>
                  </a:cubicBezTo>
                  <a:cubicBezTo>
                    <a:pt x="102894" y="277680"/>
                    <a:pt x="101695" y="292148"/>
                    <a:pt x="99240" y="306428"/>
                  </a:cubicBezTo>
                  <a:cubicBezTo>
                    <a:pt x="96723" y="320340"/>
                    <a:pt x="92112" y="333791"/>
                    <a:pt x="85563" y="346325"/>
                  </a:cubicBezTo>
                  <a:cubicBezTo>
                    <a:pt x="72851" y="370094"/>
                    <a:pt x="53722" y="388298"/>
                    <a:pt x="36039" y="409088"/>
                  </a:cubicBezTo>
                  <a:cubicBezTo>
                    <a:pt x="18356" y="429879"/>
                    <a:pt x="2631" y="452867"/>
                    <a:pt x="221" y="480728"/>
                  </a:cubicBezTo>
                  <a:cubicBezTo>
                    <a:pt x="-1134" y="496705"/>
                    <a:pt x="3595" y="514036"/>
                    <a:pt x="18296" y="522491"/>
                  </a:cubicBezTo>
                  <a:cubicBezTo>
                    <a:pt x="32274" y="530524"/>
                    <a:pt x="50529" y="529712"/>
                    <a:pt x="65440" y="524838"/>
                  </a:cubicBezTo>
                  <a:cubicBezTo>
                    <a:pt x="97432" y="514397"/>
                    <a:pt x="118640" y="487528"/>
                    <a:pt x="138100" y="461652"/>
                  </a:cubicBezTo>
                  <a:cubicBezTo>
                    <a:pt x="147631" y="448137"/>
                    <a:pt x="158435" y="435563"/>
                    <a:pt x="170363" y="424102"/>
                  </a:cubicBezTo>
                  <a:cubicBezTo>
                    <a:pt x="181589" y="414137"/>
                    <a:pt x="194164" y="405801"/>
                    <a:pt x="207717" y="399340"/>
                  </a:cubicBezTo>
                  <a:cubicBezTo>
                    <a:pt x="234829" y="386011"/>
                    <a:pt x="266038" y="379030"/>
                    <a:pt x="296373" y="374487"/>
                  </a:cubicBezTo>
                  <a:cubicBezTo>
                    <a:pt x="331438" y="369252"/>
                    <a:pt x="366924" y="366935"/>
                    <a:pt x="401808" y="360105"/>
                  </a:cubicBezTo>
                  <a:cubicBezTo>
                    <a:pt x="433348" y="353907"/>
                    <a:pt x="464437" y="343737"/>
                    <a:pt x="491127" y="325444"/>
                  </a:cubicBezTo>
                  <a:cubicBezTo>
                    <a:pt x="515226" y="309045"/>
                    <a:pt x="535349" y="287051"/>
                    <a:pt x="546104" y="259791"/>
                  </a:cubicBezTo>
                  <a:cubicBezTo>
                    <a:pt x="557491" y="230937"/>
                    <a:pt x="554930" y="198893"/>
                    <a:pt x="542097" y="171001"/>
                  </a:cubicBezTo>
                  <a:cubicBezTo>
                    <a:pt x="528559" y="142543"/>
                    <a:pt x="505261" y="119871"/>
                    <a:pt x="476426" y="107094"/>
                  </a:cubicBezTo>
                  <a:cubicBezTo>
                    <a:pt x="461380" y="100347"/>
                    <a:pt x="445408" y="95885"/>
                    <a:pt x="429041" y="93855"/>
                  </a:cubicBezTo>
                  <a:cubicBezTo>
                    <a:pt x="412623" y="91749"/>
                    <a:pt x="396386" y="92862"/>
                    <a:pt x="379938" y="94036"/>
                  </a:cubicBezTo>
                  <a:cubicBezTo>
                    <a:pt x="371333" y="94778"/>
                    <a:pt x="362689" y="94949"/>
                    <a:pt x="354061" y="94547"/>
                  </a:cubicBezTo>
                  <a:cubicBezTo>
                    <a:pt x="350177" y="94347"/>
                    <a:pt x="346317" y="93814"/>
                    <a:pt x="342524" y="92953"/>
                  </a:cubicBezTo>
                  <a:cubicBezTo>
                    <a:pt x="340686" y="92561"/>
                    <a:pt x="338879" y="92080"/>
                    <a:pt x="337071" y="91508"/>
                  </a:cubicBezTo>
                  <a:lnTo>
                    <a:pt x="334059" y="90455"/>
                  </a:lnTo>
                  <a:lnTo>
                    <a:pt x="332040" y="89643"/>
                  </a:lnTo>
                  <a:cubicBezTo>
                    <a:pt x="321348" y="84521"/>
                    <a:pt x="311823" y="77260"/>
                    <a:pt x="304055" y="68310"/>
                  </a:cubicBezTo>
                  <a:cubicBezTo>
                    <a:pt x="313273" y="59284"/>
                    <a:pt x="321919" y="49656"/>
                    <a:pt x="330745" y="40599"/>
                  </a:cubicBezTo>
                  <a:cubicBezTo>
                    <a:pt x="340749" y="29635"/>
                    <a:pt x="352570" y="20475"/>
                    <a:pt x="365689" y="13520"/>
                  </a:cubicBezTo>
                  <a:cubicBezTo>
                    <a:pt x="369124" y="11461"/>
                    <a:pt x="370287" y="7041"/>
                    <a:pt x="368310" y="3561"/>
                  </a:cubicBezTo>
                  <a:cubicBezTo>
                    <a:pt x="366217" y="153"/>
                    <a:pt x="361806" y="-1001"/>
                    <a:pt x="358309" y="943"/>
                  </a:cubicBezTo>
                  <a:cubicBezTo>
                    <a:pt x="332101" y="13941"/>
                    <a:pt x="314900" y="37891"/>
                    <a:pt x="294385" y="57810"/>
                  </a:cubicBezTo>
                  <a:cubicBezTo>
                    <a:pt x="286711" y="48490"/>
                    <a:pt x="278101" y="39980"/>
                    <a:pt x="268689" y="32415"/>
                  </a:cubicBezTo>
                  <a:cubicBezTo>
                    <a:pt x="257902" y="24454"/>
                    <a:pt x="245226" y="19435"/>
                    <a:pt x="231907" y="17853"/>
                  </a:cubicBezTo>
                  <a:cubicBezTo>
                    <a:pt x="219146" y="15926"/>
                    <a:pt x="206189" y="19787"/>
                    <a:pt x="196571" y="28383"/>
                  </a:cubicBezTo>
                  <a:cubicBezTo>
                    <a:pt x="186902" y="37855"/>
                    <a:pt x="183344" y="51930"/>
                    <a:pt x="187353" y="64850"/>
                  </a:cubicBezTo>
                  <a:close/>
                  <a:moveTo>
                    <a:pt x="207235" y="72011"/>
                  </a:moveTo>
                  <a:lnTo>
                    <a:pt x="207235" y="72011"/>
                  </a:lnTo>
                  <a:cubicBezTo>
                    <a:pt x="206633" y="71289"/>
                    <a:pt x="207115" y="71891"/>
                    <a:pt x="207235" y="72011"/>
                  </a:cubicBezTo>
                  <a:close/>
                  <a:moveTo>
                    <a:pt x="200397" y="50799"/>
                  </a:moveTo>
                  <a:cubicBezTo>
                    <a:pt x="200397" y="51220"/>
                    <a:pt x="200397" y="51250"/>
                    <a:pt x="200397" y="50799"/>
                  </a:cubicBezTo>
                  <a:close/>
                  <a:moveTo>
                    <a:pt x="200397" y="51551"/>
                  </a:moveTo>
                  <a:cubicBezTo>
                    <a:pt x="200412" y="51281"/>
                    <a:pt x="200412" y="51009"/>
                    <a:pt x="200397" y="50739"/>
                  </a:cubicBezTo>
                  <a:lnTo>
                    <a:pt x="200397" y="50739"/>
                  </a:lnTo>
                  <a:cubicBezTo>
                    <a:pt x="200668" y="49475"/>
                    <a:pt x="200940" y="48242"/>
                    <a:pt x="201331" y="47008"/>
                  </a:cubicBezTo>
                  <a:cubicBezTo>
                    <a:pt x="201331" y="46647"/>
                    <a:pt x="201602" y="46286"/>
                    <a:pt x="201723" y="45895"/>
                  </a:cubicBezTo>
                  <a:cubicBezTo>
                    <a:pt x="201843" y="45504"/>
                    <a:pt x="202355" y="44601"/>
                    <a:pt x="202717" y="43939"/>
                  </a:cubicBezTo>
                  <a:lnTo>
                    <a:pt x="203771" y="42194"/>
                  </a:lnTo>
                  <a:lnTo>
                    <a:pt x="204464" y="41231"/>
                  </a:lnTo>
                  <a:cubicBezTo>
                    <a:pt x="205318" y="40157"/>
                    <a:pt x="206255" y="39151"/>
                    <a:pt x="207266" y="38222"/>
                  </a:cubicBezTo>
                  <a:cubicBezTo>
                    <a:pt x="207597" y="37921"/>
                    <a:pt x="207958" y="37590"/>
                    <a:pt x="208350" y="37289"/>
                  </a:cubicBezTo>
                  <a:lnTo>
                    <a:pt x="209194" y="36658"/>
                  </a:lnTo>
                  <a:cubicBezTo>
                    <a:pt x="210390" y="35864"/>
                    <a:pt x="211638" y="35150"/>
                    <a:pt x="212929" y="34521"/>
                  </a:cubicBezTo>
                  <a:cubicBezTo>
                    <a:pt x="213200" y="34521"/>
                    <a:pt x="213742" y="34160"/>
                    <a:pt x="213893" y="34100"/>
                  </a:cubicBezTo>
                  <a:lnTo>
                    <a:pt x="215188" y="33649"/>
                  </a:lnTo>
                  <a:cubicBezTo>
                    <a:pt x="216583" y="33200"/>
                    <a:pt x="218001" y="32829"/>
                    <a:pt x="219436" y="32536"/>
                  </a:cubicBezTo>
                  <a:lnTo>
                    <a:pt x="220822" y="32295"/>
                  </a:lnTo>
                  <a:lnTo>
                    <a:pt x="221906" y="32295"/>
                  </a:lnTo>
                  <a:cubicBezTo>
                    <a:pt x="223428" y="32154"/>
                    <a:pt x="224957" y="32104"/>
                    <a:pt x="226485" y="32144"/>
                  </a:cubicBezTo>
                  <a:cubicBezTo>
                    <a:pt x="227810" y="32144"/>
                    <a:pt x="229136" y="32144"/>
                    <a:pt x="230461" y="32355"/>
                  </a:cubicBezTo>
                  <a:lnTo>
                    <a:pt x="231666" y="32355"/>
                  </a:lnTo>
                  <a:lnTo>
                    <a:pt x="233926" y="32746"/>
                  </a:lnTo>
                  <a:cubicBezTo>
                    <a:pt x="236897" y="33320"/>
                    <a:pt x="239825" y="34094"/>
                    <a:pt x="242692" y="35063"/>
                  </a:cubicBezTo>
                  <a:cubicBezTo>
                    <a:pt x="243957" y="35484"/>
                    <a:pt x="245162" y="35936"/>
                    <a:pt x="246397" y="36447"/>
                  </a:cubicBezTo>
                  <a:lnTo>
                    <a:pt x="247873" y="37079"/>
                  </a:lnTo>
                  <a:lnTo>
                    <a:pt x="250132" y="38132"/>
                  </a:lnTo>
                  <a:cubicBezTo>
                    <a:pt x="252869" y="39513"/>
                    <a:pt x="255525" y="41050"/>
                    <a:pt x="258085" y="42735"/>
                  </a:cubicBezTo>
                  <a:cubicBezTo>
                    <a:pt x="259170" y="43458"/>
                    <a:pt x="260224" y="44210"/>
                    <a:pt x="261278" y="44992"/>
                  </a:cubicBezTo>
                  <a:lnTo>
                    <a:pt x="262453" y="45925"/>
                  </a:lnTo>
                  <a:lnTo>
                    <a:pt x="264261" y="47489"/>
                  </a:lnTo>
                  <a:cubicBezTo>
                    <a:pt x="266882" y="49836"/>
                    <a:pt x="269412" y="52303"/>
                    <a:pt x="271852" y="54861"/>
                  </a:cubicBezTo>
                  <a:cubicBezTo>
                    <a:pt x="275828" y="58953"/>
                    <a:pt x="279654" y="63225"/>
                    <a:pt x="283450" y="67498"/>
                  </a:cubicBezTo>
                  <a:cubicBezTo>
                    <a:pt x="274511" y="75234"/>
                    <a:pt x="264145" y="81152"/>
                    <a:pt x="252934" y="84919"/>
                  </a:cubicBezTo>
                  <a:cubicBezTo>
                    <a:pt x="246269" y="87011"/>
                    <a:pt x="239259" y="87778"/>
                    <a:pt x="232299" y="87176"/>
                  </a:cubicBezTo>
                  <a:lnTo>
                    <a:pt x="231877" y="87176"/>
                  </a:lnTo>
                  <a:lnTo>
                    <a:pt x="231486" y="87176"/>
                  </a:lnTo>
                  <a:lnTo>
                    <a:pt x="229467" y="86784"/>
                  </a:lnTo>
                  <a:cubicBezTo>
                    <a:pt x="227881" y="86428"/>
                    <a:pt x="226321" y="85966"/>
                    <a:pt x="224798" y="85400"/>
                  </a:cubicBezTo>
                  <a:lnTo>
                    <a:pt x="223653" y="84979"/>
                  </a:lnTo>
                  <a:lnTo>
                    <a:pt x="222087" y="84257"/>
                  </a:lnTo>
                  <a:cubicBezTo>
                    <a:pt x="220619" y="83532"/>
                    <a:pt x="219191" y="82728"/>
                    <a:pt x="217809" y="81850"/>
                  </a:cubicBezTo>
                  <a:cubicBezTo>
                    <a:pt x="216694" y="81158"/>
                    <a:pt x="215610" y="80406"/>
                    <a:pt x="214556" y="79623"/>
                  </a:cubicBezTo>
                  <a:cubicBezTo>
                    <a:pt x="214345" y="79413"/>
                    <a:pt x="213531" y="78751"/>
                    <a:pt x="213381" y="78631"/>
                  </a:cubicBezTo>
                  <a:cubicBezTo>
                    <a:pt x="212748" y="78089"/>
                    <a:pt x="212146" y="77547"/>
                    <a:pt x="211573" y="76976"/>
                  </a:cubicBezTo>
                  <a:cubicBezTo>
                    <a:pt x="210515" y="76029"/>
                    <a:pt x="209509" y="75024"/>
                    <a:pt x="208561" y="73967"/>
                  </a:cubicBezTo>
                  <a:cubicBezTo>
                    <a:pt x="208049" y="73395"/>
                    <a:pt x="207567" y="72793"/>
                    <a:pt x="207085" y="72192"/>
                  </a:cubicBezTo>
                  <a:lnTo>
                    <a:pt x="206272" y="71109"/>
                  </a:lnTo>
                  <a:cubicBezTo>
                    <a:pt x="205518" y="69965"/>
                    <a:pt x="204765" y="68822"/>
                    <a:pt x="204103" y="67648"/>
                  </a:cubicBezTo>
                  <a:cubicBezTo>
                    <a:pt x="203711" y="66956"/>
                    <a:pt x="203349" y="66264"/>
                    <a:pt x="202988" y="65572"/>
                  </a:cubicBezTo>
                  <a:cubicBezTo>
                    <a:pt x="202988" y="65332"/>
                    <a:pt x="202536" y="64549"/>
                    <a:pt x="202385" y="64279"/>
                  </a:cubicBezTo>
                  <a:cubicBezTo>
                    <a:pt x="201410" y="61856"/>
                    <a:pt x="200703" y="59333"/>
                    <a:pt x="200277" y="56757"/>
                  </a:cubicBezTo>
                  <a:cubicBezTo>
                    <a:pt x="200277" y="56516"/>
                    <a:pt x="200277" y="56095"/>
                    <a:pt x="200277" y="55824"/>
                  </a:cubicBezTo>
                  <a:cubicBezTo>
                    <a:pt x="200277" y="55553"/>
                    <a:pt x="200277" y="54560"/>
                    <a:pt x="200277" y="53928"/>
                  </a:cubicBezTo>
                  <a:cubicBezTo>
                    <a:pt x="200277" y="53296"/>
                    <a:pt x="200307" y="52273"/>
                    <a:pt x="200337" y="5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2636308" y="1070068"/>
              <a:ext cx="431545" cy="170971"/>
            </a:xfrm>
            <a:custGeom>
              <a:rect b="b" l="l" r="r" t="t"/>
              <a:pathLst>
                <a:path extrusionOk="0" h="170971" w="431545">
                  <a:moveTo>
                    <a:pt x="392273" y="80893"/>
                  </a:moveTo>
                  <a:cubicBezTo>
                    <a:pt x="394170" y="80893"/>
                    <a:pt x="396068" y="80893"/>
                    <a:pt x="397936" y="80893"/>
                  </a:cubicBezTo>
                  <a:cubicBezTo>
                    <a:pt x="399488" y="80844"/>
                    <a:pt x="401042" y="80945"/>
                    <a:pt x="402575" y="81194"/>
                  </a:cubicBezTo>
                  <a:lnTo>
                    <a:pt x="403027" y="81194"/>
                  </a:lnTo>
                  <a:lnTo>
                    <a:pt x="404021" y="81375"/>
                  </a:lnTo>
                  <a:cubicBezTo>
                    <a:pt x="405015" y="81585"/>
                    <a:pt x="405979" y="81826"/>
                    <a:pt x="407033" y="82097"/>
                  </a:cubicBezTo>
                  <a:cubicBezTo>
                    <a:pt x="407821" y="82302"/>
                    <a:pt x="408595" y="82553"/>
                    <a:pt x="409353" y="82849"/>
                  </a:cubicBezTo>
                  <a:lnTo>
                    <a:pt x="409654" y="82849"/>
                  </a:lnTo>
                  <a:lnTo>
                    <a:pt x="410257" y="83120"/>
                  </a:lnTo>
                  <a:cubicBezTo>
                    <a:pt x="410961" y="83449"/>
                    <a:pt x="411645" y="83821"/>
                    <a:pt x="412305" y="84233"/>
                  </a:cubicBezTo>
                  <a:lnTo>
                    <a:pt x="413269" y="84865"/>
                  </a:lnTo>
                  <a:lnTo>
                    <a:pt x="413269" y="84865"/>
                  </a:lnTo>
                  <a:lnTo>
                    <a:pt x="413269" y="84865"/>
                  </a:lnTo>
                  <a:cubicBezTo>
                    <a:pt x="413850" y="85355"/>
                    <a:pt x="414403" y="85877"/>
                    <a:pt x="414926" y="86429"/>
                  </a:cubicBezTo>
                  <a:lnTo>
                    <a:pt x="415528" y="87091"/>
                  </a:lnTo>
                  <a:lnTo>
                    <a:pt x="415528" y="87091"/>
                  </a:lnTo>
                  <a:cubicBezTo>
                    <a:pt x="415920" y="87693"/>
                    <a:pt x="416312" y="88265"/>
                    <a:pt x="416643" y="88897"/>
                  </a:cubicBezTo>
                  <a:cubicBezTo>
                    <a:pt x="416974" y="89528"/>
                    <a:pt x="417005" y="89558"/>
                    <a:pt x="417155" y="89889"/>
                  </a:cubicBezTo>
                  <a:cubicBezTo>
                    <a:pt x="417163" y="89959"/>
                    <a:pt x="417163" y="90030"/>
                    <a:pt x="417155" y="90100"/>
                  </a:cubicBezTo>
                  <a:cubicBezTo>
                    <a:pt x="418320" y="93937"/>
                    <a:pt x="422303" y="96179"/>
                    <a:pt x="426192" y="95185"/>
                  </a:cubicBezTo>
                  <a:cubicBezTo>
                    <a:pt x="430077" y="94075"/>
                    <a:pt x="432346" y="90052"/>
                    <a:pt x="431283" y="86159"/>
                  </a:cubicBezTo>
                  <a:cubicBezTo>
                    <a:pt x="428342" y="78018"/>
                    <a:pt x="421911" y="71617"/>
                    <a:pt x="413751" y="68707"/>
                  </a:cubicBezTo>
                  <a:cubicBezTo>
                    <a:pt x="406320" y="66127"/>
                    <a:pt x="398406" y="65233"/>
                    <a:pt x="390586" y="66090"/>
                  </a:cubicBezTo>
                  <a:cubicBezTo>
                    <a:pt x="382550" y="67082"/>
                    <a:pt x="374597" y="68651"/>
                    <a:pt x="366787" y="70784"/>
                  </a:cubicBezTo>
                  <a:cubicBezTo>
                    <a:pt x="364890" y="71205"/>
                    <a:pt x="362992" y="71626"/>
                    <a:pt x="361064" y="71957"/>
                  </a:cubicBezTo>
                  <a:cubicBezTo>
                    <a:pt x="360130" y="72137"/>
                    <a:pt x="359166" y="72318"/>
                    <a:pt x="358202" y="72438"/>
                  </a:cubicBezTo>
                  <a:lnTo>
                    <a:pt x="357057" y="72619"/>
                  </a:lnTo>
                  <a:lnTo>
                    <a:pt x="356093" y="72619"/>
                  </a:lnTo>
                  <a:cubicBezTo>
                    <a:pt x="352228" y="73223"/>
                    <a:pt x="348313" y="73445"/>
                    <a:pt x="344405" y="73281"/>
                  </a:cubicBezTo>
                  <a:lnTo>
                    <a:pt x="343863" y="73281"/>
                  </a:lnTo>
                  <a:lnTo>
                    <a:pt x="343562" y="73281"/>
                  </a:lnTo>
                  <a:lnTo>
                    <a:pt x="343170" y="73281"/>
                  </a:lnTo>
                  <a:cubicBezTo>
                    <a:pt x="342296" y="73130"/>
                    <a:pt x="341453" y="72920"/>
                    <a:pt x="340609" y="72709"/>
                  </a:cubicBezTo>
                  <a:cubicBezTo>
                    <a:pt x="339772" y="72494"/>
                    <a:pt x="338948" y="72233"/>
                    <a:pt x="338139" y="71927"/>
                  </a:cubicBezTo>
                  <a:lnTo>
                    <a:pt x="337687" y="71746"/>
                  </a:lnTo>
                  <a:lnTo>
                    <a:pt x="337326" y="71746"/>
                  </a:lnTo>
                  <a:lnTo>
                    <a:pt x="336663" y="71355"/>
                  </a:lnTo>
                  <a:cubicBezTo>
                    <a:pt x="335910" y="70964"/>
                    <a:pt x="335217" y="70483"/>
                    <a:pt x="334494" y="70061"/>
                  </a:cubicBezTo>
                  <a:lnTo>
                    <a:pt x="334494" y="70061"/>
                  </a:lnTo>
                  <a:lnTo>
                    <a:pt x="334494" y="70061"/>
                  </a:lnTo>
                  <a:lnTo>
                    <a:pt x="333711" y="69399"/>
                  </a:lnTo>
                  <a:cubicBezTo>
                    <a:pt x="333078" y="68798"/>
                    <a:pt x="332506" y="68136"/>
                    <a:pt x="331903" y="67534"/>
                  </a:cubicBezTo>
                  <a:lnTo>
                    <a:pt x="331903" y="67534"/>
                  </a:lnTo>
                  <a:lnTo>
                    <a:pt x="331903" y="67534"/>
                  </a:lnTo>
                  <a:lnTo>
                    <a:pt x="330879" y="65939"/>
                  </a:lnTo>
                  <a:cubicBezTo>
                    <a:pt x="330548" y="65368"/>
                    <a:pt x="330247" y="64766"/>
                    <a:pt x="329945" y="64164"/>
                  </a:cubicBezTo>
                  <a:lnTo>
                    <a:pt x="329945" y="63984"/>
                  </a:lnTo>
                  <a:cubicBezTo>
                    <a:pt x="329497" y="62887"/>
                    <a:pt x="329125" y="61761"/>
                    <a:pt x="328831" y="60614"/>
                  </a:cubicBezTo>
                  <a:cubicBezTo>
                    <a:pt x="328198" y="58357"/>
                    <a:pt x="327746" y="56010"/>
                    <a:pt x="327325" y="53693"/>
                  </a:cubicBezTo>
                  <a:cubicBezTo>
                    <a:pt x="326700" y="49163"/>
                    <a:pt x="325693" y="44694"/>
                    <a:pt x="324312" y="40334"/>
                  </a:cubicBezTo>
                  <a:cubicBezTo>
                    <a:pt x="318488" y="24915"/>
                    <a:pt x="306473" y="12630"/>
                    <a:pt x="291175" y="6455"/>
                  </a:cubicBezTo>
                  <a:cubicBezTo>
                    <a:pt x="275549" y="-303"/>
                    <a:pt x="258146" y="-1802"/>
                    <a:pt x="241591" y="2182"/>
                  </a:cubicBezTo>
                  <a:cubicBezTo>
                    <a:pt x="222281" y="6906"/>
                    <a:pt x="205261" y="17979"/>
                    <a:pt x="190380" y="31007"/>
                  </a:cubicBezTo>
                  <a:cubicBezTo>
                    <a:pt x="176101" y="43584"/>
                    <a:pt x="164232" y="58327"/>
                    <a:pt x="151640" y="72498"/>
                  </a:cubicBezTo>
                  <a:cubicBezTo>
                    <a:pt x="145457" y="79566"/>
                    <a:pt x="138815" y="86220"/>
                    <a:pt x="131758" y="92417"/>
                  </a:cubicBezTo>
                  <a:lnTo>
                    <a:pt x="129227" y="94523"/>
                  </a:lnTo>
                  <a:lnTo>
                    <a:pt x="127872" y="95606"/>
                  </a:lnTo>
                  <a:lnTo>
                    <a:pt x="127570" y="95817"/>
                  </a:lnTo>
                  <a:cubicBezTo>
                    <a:pt x="125643" y="97261"/>
                    <a:pt x="123654" y="98826"/>
                    <a:pt x="121546" y="99999"/>
                  </a:cubicBezTo>
                  <a:cubicBezTo>
                    <a:pt x="117575" y="102591"/>
                    <a:pt x="113393" y="104846"/>
                    <a:pt x="109044" y="106739"/>
                  </a:cubicBezTo>
                  <a:lnTo>
                    <a:pt x="108833" y="106739"/>
                  </a:lnTo>
                  <a:lnTo>
                    <a:pt x="108411" y="106889"/>
                  </a:lnTo>
                  <a:lnTo>
                    <a:pt x="106664" y="107551"/>
                  </a:lnTo>
                  <a:lnTo>
                    <a:pt x="102778" y="108905"/>
                  </a:lnTo>
                  <a:cubicBezTo>
                    <a:pt x="100278" y="109717"/>
                    <a:pt x="97747" y="110410"/>
                    <a:pt x="95217" y="111041"/>
                  </a:cubicBezTo>
                  <a:cubicBezTo>
                    <a:pt x="89975" y="112335"/>
                    <a:pt x="84673" y="113298"/>
                    <a:pt x="79372" y="114050"/>
                  </a:cubicBezTo>
                  <a:cubicBezTo>
                    <a:pt x="69059" y="115461"/>
                    <a:pt x="58824" y="117390"/>
                    <a:pt x="48705" y="119827"/>
                  </a:cubicBezTo>
                  <a:cubicBezTo>
                    <a:pt x="31745" y="124431"/>
                    <a:pt x="14394" y="133758"/>
                    <a:pt x="5236" y="149313"/>
                  </a:cubicBezTo>
                  <a:cubicBezTo>
                    <a:pt x="2955" y="153179"/>
                    <a:pt x="1279" y="157369"/>
                    <a:pt x="265" y="161740"/>
                  </a:cubicBezTo>
                  <a:cubicBezTo>
                    <a:pt x="-808" y="165620"/>
                    <a:pt x="1472" y="169634"/>
                    <a:pt x="5356" y="170706"/>
                  </a:cubicBezTo>
                  <a:cubicBezTo>
                    <a:pt x="9241" y="171778"/>
                    <a:pt x="13260" y="169501"/>
                    <a:pt x="14333" y="165621"/>
                  </a:cubicBezTo>
                  <a:cubicBezTo>
                    <a:pt x="14744" y="163907"/>
                    <a:pt x="15257" y="162219"/>
                    <a:pt x="15870" y="160566"/>
                  </a:cubicBezTo>
                  <a:cubicBezTo>
                    <a:pt x="15870" y="160747"/>
                    <a:pt x="16532" y="159032"/>
                    <a:pt x="16713" y="158671"/>
                  </a:cubicBezTo>
                  <a:cubicBezTo>
                    <a:pt x="17255" y="157648"/>
                    <a:pt x="17828" y="156645"/>
                    <a:pt x="18430" y="155662"/>
                  </a:cubicBezTo>
                  <a:cubicBezTo>
                    <a:pt x="18942" y="154850"/>
                    <a:pt x="19485" y="154067"/>
                    <a:pt x="20027" y="153285"/>
                  </a:cubicBezTo>
                  <a:lnTo>
                    <a:pt x="20027" y="153285"/>
                  </a:lnTo>
                  <a:lnTo>
                    <a:pt x="20991" y="152112"/>
                  </a:lnTo>
                  <a:cubicBezTo>
                    <a:pt x="22314" y="150580"/>
                    <a:pt x="23733" y="149133"/>
                    <a:pt x="25238" y="147779"/>
                  </a:cubicBezTo>
                  <a:cubicBezTo>
                    <a:pt x="25961" y="147117"/>
                    <a:pt x="26714" y="146485"/>
                    <a:pt x="27467" y="145853"/>
                  </a:cubicBezTo>
                  <a:lnTo>
                    <a:pt x="28070" y="145402"/>
                  </a:lnTo>
                  <a:lnTo>
                    <a:pt x="28823" y="144830"/>
                  </a:lnTo>
                  <a:cubicBezTo>
                    <a:pt x="30540" y="143627"/>
                    <a:pt x="32317" y="142483"/>
                    <a:pt x="34125" y="141430"/>
                  </a:cubicBezTo>
                  <a:cubicBezTo>
                    <a:pt x="35932" y="140377"/>
                    <a:pt x="37680" y="139475"/>
                    <a:pt x="39487" y="138602"/>
                  </a:cubicBezTo>
                  <a:lnTo>
                    <a:pt x="41987" y="137489"/>
                  </a:lnTo>
                  <a:lnTo>
                    <a:pt x="42499" y="137248"/>
                  </a:lnTo>
                  <a:lnTo>
                    <a:pt x="44488" y="136496"/>
                  </a:lnTo>
                  <a:cubicBezTo>
                    <a:pt x="63044" y="129546"/>
                    <a:pt x="83288" y="129395"/>
                    <a:pt x="102296" y="124160"/>
                  </a:cubicBezTo>
                  <a:cubicBezTo>
                    <a:pt x="112020" y="121522"/>
                    <a:pt x="121263" y="117358"/>
                    <a:pt x="129679" y="111824"/>
                  </a:cubicBezTo>
                  <a:cubicBezTo>
                    <a:pt x="137615" y="106445"/>
                    <a:pt x="144983" y="100276"/>
                    <a:pt x="151670" y="93410"/>
                  </a:cubicBezTo>
                  <a:cubicBezTo>
                    <a:pt x="164684" y="80321"/>
                    <a:pt x="175769" y="65578"/>
                    <a:pt x="188753" y="52370"/>
                  </a:cubicBezTo>
                  <a:cubicBezTo>
                    <a:pt x="192067" y="48940"/>
                    <a:pt x="195471" y="45630"/>
                    <a:pt x="199025" y="42440"/>
                  </a:cubicBezTo>
                  <a:cubicBezTo>
                    <a:pt x="200622" y="40996"/>
                    <a:pt x="202249" y="39612"/>
                    <a:pt x="203875" y="38228"/>
                  </a:cubicBezTo>
                  <a:lnTo>
                    <a:pt x="206496" y="36062"/>
                  </a:lnTo>
                  <a:lnTo>
                    <a:pt x="207822" y="35009"/>
                  </a:lnTo>
                  <a:lnTo>
                    <a:pt x="208153" y="34738"/>
                  </a:lnTo>
                  <a:lnTo>
                    <a:pt x="208484" y="34527"/>
                  </a:lnTo>
                  <a:cubicBezTo>
                    <a:pt x="215808" y="28907"/>
                    <a:pt x="223753" y="24142"/>
                    <a:pt x="232162" y="20326"/>
                  </a:cubicBezTo>
                  <a:lnTo>
                    <a:pt x="232975" y="19995"/>
                  </a:lnTo>
                  <a:lnTo>
                    <a:pt x="234090" y="19543"/>
                  </a:lnTo>
                  <a:lnTo>
                    <a:pt x="237102" y="18400"/>
                  </a:lnTo>
                  <a:cubicBezTo>
                    <a:pt x="239301" y="17618"/>
                    <a:pt x="241531" y="16956"/>
                    <a:pt x="243790" y="16354"/>
                  </a:cubicBezTo>
                  <a:cubicBezTo>
                    <a:pt x="246049" y="15752"/>
                    <a:pt x="247706" y="15391"/>
                    <a:pt x="249815" y="15030"/>
                  </a:cubicBezTo>
                  <a:cubicBezTo>
                    <a:pt x="250237" y="15030"/>
                    <a:pt x="253128" y="14308"/>
                    <a:pt x="251110" y="14820"/>
                  </a:cubicBezTo>
                  <a:cubicBezTo>
                    <a:pt x="252181" y="14604"/>
                    <a:pt x="253271" y="14493"/>
                    <a:pt x="254364" y="14489"/>
                  </a:cubicBezTo>
                  <a:cubicBezTo>
                    <a:pt x="258033" y="14203"/>
                    <a:pt x="261719" y="14203"/>
                    <a:pt x="265389" y="14489"/>
                  </a:cubicBezTo>
                  <a:lnTo>
                    <a:pt x="268130" y="14759"/>
                  </a:lnTo>
                  <a:lnTo>
                    <a:pt x="268371" y="14759"/>
                  </a:lnTo>
                  <a:lnTo>
                    <a:pt x="269456" y="14910"/>
                  </a:lnTo>
                  <a:cubicBezTo>
                    <a:pt x="271474" y="15271"/>
                    <a:pt x="273432" y="15662"/>
                    <a:pt x="275481" y="16173"/>
                  </a:cubicBezTo>
                  <a:cubicBezTo>
                    <a:pt x="277529" y="16685"/>
                    <a:pt x="279005" y="17136"/>
                    <a:pt x="280722" y="17738"/>
                  </a:cubicBezTo>
                  <a:lnTo>
                    <a:pt x="283313" y="18671"/>
                  </a:lnTo>
                  <a:lnTo>
                    <a:pt x="284307" y="19062"/>
                  </a:lnTo>
                  <a:lnTo>
                    <a:pt x="284488" y="19062"/>
                  </a:lnTo>
                  <a:lnTo>
                    <a:pt x="284819" y="19212"/>
                  </a:lnTo>
                  <a:cubicBezTo>
                    <a:pt x="288168" y="20732"/>
                    <a:pt x="291391" y="22512"/>
                    <a:pt x="294459" y="24538"/>
                  </a:cubicBezTo>
                  <a:lnTo>
                    <a:pt x="296146" y="25772"/>
                  </a:lnTo>
                  <a:lnTo>
                    <a:pt x="297622" y="26915"/>
                  </a:lnTo>
                  <a:cubicBezTo>
                    <a:pt x="299068" y="28179"/>
                    <a:pt x="300484" y="29503"/>
                    <a:pt x="301809" y="30887"/>
                  </a:cubicBezTo>
                  <a:cubicBezTo>
                    <a:pt x="302412" y="31518"/>
                    <a:pt x="302984" y="32180"/>
                    <a:pt x="303557" y="32842"/>
                  </a:cubicBezTo>
                  <a:lnTo>
                    <a:pt x="304219" y="33625"/>
                  </a:lnTo>
                  <a:lnTo>
                    <a:pt x="304219" y="33625"/>
                  </a:lnTo>
                  <a:lnTo>
                    <a:pt x="304219" y="33625"/>
                  </a:lnTo>
                  <a:cubicBezTo>
                    <a:pt x="305213" y="35039"/>
                    <a:pt x="306207" y="36453"/>
                    <a:pt x="307081" y="37957"/>
                  </a:cubicBezTo>
                  <a:cubicBezTo>
                    <a:pt x="307856" y="39335"/>
                    <a:pt x="308560" y="40751"/>
                    <a:pt x="309190" y="42200"/>
                  </a:cubicBezTo>
                  <a:cubicBezTo>
                    <a:pt x="309190" y="42621"/>
                    <a:pt x="309732" y="43584"/>
                    <a:pt x="309852" y="43885"/>
                  </a:cubicBezTo>
                  <a:cubicBezTo>
                    <a:pt x="310184" y="44908"/>
                    <a:pt x="310515" y="45931"/>
                    <a:pt x="310786" y="46894"/>
                  </a:cubicBezTo>
                  <a:cubicBezTo>
                    <a:pt x="312021" y="51497"/>
                    <a:pt x="312503" y="56251"/>
                    <a:pt x="313528" y="60885"/>
                  </a:cubicBezTo>
                  <a:cubicBezTo>
                    <a:pt x="315063" y="70190"/>
                    <a:pt x="320556" y="78375"/>
                    <a:pt x="328590" y="83330"/>
                  </a:cubicBezTo>
                  <a:cubicBezTo>
                    <a:pt x="343230" y="91544"/>
                    <a:pt x="361727" y="87603"/>
                    <a:pt x="377120" y="83511"/>
                  </a:cubicBezTo>
                  <a:cubicBezTo>
                    <a:pt x="380680" y="82389"/>
                    <a:pt x="384343" y="81623"/>
                    <a:pt x="388055" y="81224"/>
                  </a:cubicBezTo>
                  <a:cubicBezTo>
                    <a:pt x="385977" y="81375"/>
                    <a:pt x="388869" y="81224"/>
                    <a:pt x="389351" y="81224"/>
                  </a:cubicBezTo>
                  <a:close/>
                  <a:moveTo>
                    <a:pt x="329343" y="63051"/>
                  </a:moveTo>
                  <a:cubicBezTo>
                    <a:pt x="329192" y="62780"/>
                    <a:pt x="329343" y="62870"/>
                    <a:pt x="329343" y="63051"/>
                  </a:cubicBezTo>
                  <a:close/>
                  <a:moveTo>
                    <a:pt x="337296" y="71385"/>
                  </a:moveTo>
                  <a:lnTo>
                    <a:pt x="337958" y="71656"/>
                  </a:lnTo>
                  <a:cubicBezTo>
                    <a:pt x="337958" y="71656"/>
                    <a:pt x="337567" y="71536"/>
                    <a:pt x="337296" y="71385"/>
                  </a:cubicBezTo>
                  <a:close/>
                  <a:moveTo>
                    <a:pt x="343531" y="73130"/>
                  </a:moveTo>
                  <a:lnTo>
                    <a:pt x="344134" y="73130"/>
                  </a:lnTo>
                  <a:cubicBezTo>
                    <a:pt x="343944" y="73217"/>
                    <a:pt x="343740" y="73268"/>
                    <a:pt x="343531" y="73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2336376" y="899123"/>
              <a:ext cx="550" cy="753"/>
            </a:xfrm>
            <a:custGeom>
              <a:rect b="b" l="l" r="r" t="t"/>
              <a:pathLst>
                <a:path extrusionOk="0" h="753" w="550">
                  <a:moveTo>
                    <a:pt x="551" y="0"/>
                  </a:moveTo>
                  <a:lnTo>
                    <a:pt x="310" y="301"/>
                  </a:lnTo>
                  <a:cubicBezTo>
                    <a:pt x="39" y="512"/>
                    <a:pt x="-323" y="1354"/>
                    <a:pt x="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2341245" y="869968"/>
              <a:ext cx="622" cy="711"/>
            </a:xfrm>
            <a:custGeom>
              <a:rect b="b" l="l" r="r" t="t"/>
              <a:pathLst>
                <a:path extrusionOk="0" h="711" w="622">
                  <a:moveTo>
                    <a:pt x="622" y="0"/>
                  </a:moveTo>
                  <a:cubicBezTo>
                    <a:pt x="-613" y="1384"/>
                    <a:pt x="321" y="391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322196" y="927489"/>
              <a:ext cx="201" cy="879"/>
            </a:xfrm>
            <a:custGeom>
              <a:rect b="b" l="l" r="r" t="t"/>
              <a:pathLst>
                <a:path extrusionOk="0" h="879" w="201">
                  <a:moveTo>
                    <a:pt x="0" y="880"/>
                  </a:moveTo>
                  <a:lnTo>
                    <a:pt x="0" y="880"/>
                  </a:lnTo>
                  <a:cubicBezTo>
                    <a:pt x="422" y="-775"/>
                    <a:pt x="60" y="308"/>
                    <a:pt x="0" y="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2840093" y="102600"/>
              <a:ext cx="210" cy="481"/>
            </a:xfrm>
            <a:custGeom>
              <a:rect b="b" l="l" r="r" t="t"/>
              <a:pathLst>
                <a:path extrusionOk="0" h="481" w="210">
                  <a:moveTo>
                    <a:pt x="0" y="481"/>
                  </a:moveTo>
                  <a:lnTo>
                    <a:pt x="211" y="0"/>
                  </a:lnTo>
                  <a:lnTo>
                    <a:pt x="0" y="4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814457" y="480"/>
              <a:ext cx="287521" cy="470103"/>
            </a:xfrm>
            <a:custGeom>
              <a:rect b="b" l="l" r="r" t="t"/>
              <a:pathLst>
                <a:path extrusionOk="0" h="470103" w="287521">
                  <a:moveTo>
                    <a:pt x="64014" y="345533"/>
                  </a:moveTo>
                  <a:cubicBezTo>
                    <a:pt x="85854" y="381037"/>
                    <a:pt x="109020" y="415698"/>
                    <a:pt x="130770" y="451263"/>
                  </a:cubicBezTo>
                  <a:cubicBezTo>
                    <a:pt x="133862" y="456337"/>
                    <a:pt x="136955" y="461442"/>
                    <a:pt x="140048" y="466577"/>
                  </a:cubicBezTo>
                  <a:cubicBezTo>
                    <a:pt x="142175" y="470050"/>
                    <a:pt x="146718" y="471144"/>
                    <a:pt x="150195" y="469019"/>
                  </a:cubicBezTo>
                  <a:cubicBezTo>
                    <a:pt x="151192" y="468410"/>
                    <a:pt x="152030" y="467573"/>
                    <a:pt x="152640" y="466577"/>
                  </a:cubicBezTo>
                  <a:cubicBezTo>
                    <a:pt x="174149" y="435150"/>
                    <a:pt x="193706" y="402432"/>
                    <a:pt x="211201" y="368611"/>
                  </a:cubicBezTo>
                  <a:cubicBezTo>
                    <a:pt x="219606" y="352874"/>
                    <a:pt x="227800" y="337018"/>
                    <a:pt x="236174" y="321282"/>
                  </a:cubicBezTo>
                  <a:cubicBezTo>
                    <a:pt x="244850" y="304974"/>
                    <a:pt x="253345" y="288757"/>
                    <a:pt x="260274" y="271667"/>
                  </a:cubicBezTo>
                  <a:cubicBezTo>
                    <a:pt x="274399" y="237465"/>
                    <a:pt x="283177" y="201298"/>
                    <a:pt x="286301" y="164432"/>
                  </a:cubicBezTo>
                  <a:cubicBezTo>
                    <a:pt x="287928" y="146828"/>
                    <a:pt x="287928" y="129112"/>
                    <a:pt x="286301" y="111507"/>
                  </a:cubicBezTo>
                  <a:cubicBezTo>
                    <a:pt x="285052" y="96688"/>
                    <a:pt x="281197" y="82205"/>
                    <a:pt x="274914" y="68722"/>
                  </a:cubicBezTo>
                  <a:cubicBezTo>
                    <a:pt x="268564" y="55845"/>
                    <a:pt x="259011" y="44812"/>
                    <a:pt x="247170" y="36678"/>
                  </a:cubicBezTo>
                  <a:cubicBezTo>
                    <a:pt x="233220" y="27403"/>
                    <a:pt x="217190" y="21718"/>
                    <a:pt x="200507" y="20130"/>
                  </a:cubicBezTo>
                  <a:cubicBezTo>
                    <a:pt x="183603" y="18248"/>
                    <a:pt x="166522" y="21465"/>
                    <a:pt x="151465" y="29367"/>
                  </a:cubicBezTo>
                  <a:cubicBezTo>
                    <a:pt x="144018" y="33568"/>
                    <a:pt x="137084" y="38616"/>
                    <a:pt x="130800" y="44411"/>
                  </a:cubicBezTo>
                  <a:cubicBezTo>
                    <a:pt x="124921" y="49650"/>
                    <a:pt x="119509" y="55388"/>
                    <a:pt x="114623" y="61561"/>
                  </a:cubicBezTo>
                  <a:cubicBezTo>
                    <a:pt x="94169" y="87437"/>
                    <a:pt x="82541" y="120233"/>
                    <a:pt x="86577" y="153360"/>
                  </a:cubicBezTo>
                  <a:cubicBezTo>
                    <a:pt x="90493" y="185073"/>
                    <a:pt x="107333" y="218140"/>
                    <a:pt x="136915" y="233003"/>
                  </a:cubicBezTo>
                  <a:cubicBezTo>
                    <a:pt x="150802" y="239984"/>
                    <a:pt x="167943" y="243534"/>
                    <a:pt x="182854" y="237577"/>
                  </a:cubicBezTo>
                  <a:cubicBezTo>
                    <a:pt x="199965" y="230747"/>
                    <a:pt x="209032" y="214770"/>
                    <a:pt x="214123" y="197890"/>
                  </a:cubicBezTo>
                  <a:cubicBezTo>
                    <a:pt x="219214" y="181011"/>
                    <a:pt x="221052" y="161123"/>
                    <a:pt x="214997" y="143732"/>
                  </a:cubicBezTo>
                  <a:cubicBezTo>
                    <a:pt x="209511" y="127413"/>
                    <a:pt x="196916" y="114456"/>
                    <a:pt x="180746" y="108499"/>
                  </a:cubicBezTo>
                  <a:cubicBezTo>
                    <a:pt x="173171" y="105850"/>
                    <a:pt x="165017" y="105310"/>
                    <a:pt x="157158" y="106934"/>
                  </a:cubicBezTo>
                  <a:cubicBezTo>
                    <a:pt x="153263" y="108013"/>
                    <a:pt x="150980" y="112042"/>
                    <a:pt x="152060" y="115933"/>
                  </a:cubicBezTo>
                  <a:cubicBezTo>
                    <a:pt x="152062" y="115942"/>
                    <a:pt x="152065" y="115951"/>
                    <a:pt x="152067" y="115961"/>
                  </a:cubicBezTo>
                  <a:cubicBezTo>
                    <a:pt x="153219" y="119810"/>
                    <a:pt x="157206" y="122067"/>
                    <a:pt x="161105" y="121075"/>
                  </a:cubicBezTo>
                  <a:cubicBezTo>
                    <a:pt x="161406" y="121075"/>
                    <a:pt x="163003" y="120805"/>
                    <a:pt x="162912" y="120775"/>
                  </a:cubicBezTo>
                  <a:lnTo>
                    <a:pt x="165051" y="120775"/>
                  </a:lnTo>
                  <a:cubicBezTo>
                    <a:pt x="166630" y="120754"/>
                    <a:pt x="168209" y="120824"/>
                    <a:pt x="169781" y="120985"/>
                  </a:cubicBezTo>
                  <a:lnTo>
                    <a:pt x="171558" y="121286"/>
                  </a:lnTo>
                  <a:cubicBezTo>
                    <a:pt x="172431" y="121467"/>
                    <a:pt x="173275" y="121647"/>
                    <a:pt x="174118" y="121888"/>
                  </a:cubicBezTo>
                  <a:lnTo>
                    <a:pt x="176287" y="122580"/>
                  </a:lnTo>
                  <a:lnTo>
                    <a:pt x="178215" y="123302"/>
                  </a:lnTo>
                  <a:cubicBezTo>
                    <a:pt x="181276" y="124662"/>
                    <a:pt x="184176" y="126357"/>
                    <a:pt x="186861" y="128357"/>
                  </a:cubicBezTo>
                  <a:lnTo>
                    <a:pt x="188277" y="129500"/>
                  </a:lnTo>
                  <a:lnTo>
                    <a:pt x="190024" y="131065"/>
                  </a:lnTo>
                  <a:cubicBezTo>
                    <a:pt x="191416" y="132385"/>
                    <a:pt x="192733" y="133781"/>
                    <a:pt x="193970" y="135247"/>
                  </a:cubicBezTo>
                  <a:lnTo>
                    <a:pt x="194723" y="136210"/>
                  </a:lnTo>
                  <a:lnTo>
                    <a:pt x="194904" y="136420"/>
                  </a:lnTo>
                  <a:cubicBezTo>
                    <a:pt x="195356" y="137082"/>
                    <a:pt x="195808" y="137714"/>
                    <a:pt x="196230" y="138376"/>
                  </a:cubicBezTo>
                  <a:cubicBezTo>
                    <a:pt x="197294" y="139955"/>
                    <a:pt x="198250" y="141603"/>
                    <a:pt x="199091" y="143311"/>
                  </a:cubicBezTo>
                  <a:cubicBezTo>
                    <a:pt x="199801" y="144642"/>
                    <a:pt x="200396" y="146031"/>
                    <a:pt x="200869" y="147463"/>
                  </a:cubicBezTo>
                  <a:cubicBezTo>
                    <a:pt x="201592" y="149539"/>
                    <a:pt x="202224" y="151645"/>
                    <a:pt x="202736" y="153781"/>
                  </a:cubicBezTo>
                  <a:cubicBezTo>
                    <a:pt x="203667" y="157432"/>
                    <a:pt x="204172" y="161178"/>
                    <a:pt x="204243" y="164944"/>
                  </a:cubicBezTo>
                  <a:cubicBezTo>
                    <a:pt x="204389" y="169143"/>
                    <a:pt x="204217" y="173347"/>
                    <a:pt x="203730" y="177521"/>
                  </a:cubicBezTo>
                  <a:cubicBezTo>
                    <a:pt x="203731" y="177912"/>
                    <a:pt x="203731" y="178303"/>
                    <a:pt x="203731" y="178694"/>
                  </a:cubicBezTo>
                  <a:lnTo>
                    <a:pt x="203731" y="178694"/>
                  </a:lnTo>
                  <a:cubicBezTo>
                    <a:pt x="203724" y="178805"/>
                    <a:pt x="203724" y="178915"/>
                    <a:pt x="203731" y="179025"/>
                  </a:cubicBezTo>
                  <a:cubicBezTo>
                    <a:pt x="203550" y="180078"/>
                    <a:pt x="203399" y="181101"/>
                    <a:pt x="203188" y="182034"/>
                  </a:cubicBezTo>
                  <a:cubicBezTo>
                    <a:pt x="202827" y="184110"/>
                    <a:pt x="202375" y="186156"/>
                    <a:pt x="201863" y="188232"/>
                  </a:cubicBezTo>
                  <a:cubicBezTo>
                    <a:pt x="200897" y="192200"/>
                    <a:pt x="199700" y="196108"/>
                    <a:pt x="198278" y="199936"/>
                  </a:cubicBezTo>
                  <a:cubicBezTo>
                    <a:pt x="197947" y="200869"/>
                    <a:pt x="197585" y="201802"/>
                    <a:pt x="197224" y="202705"/>
                  </a:cubicBezTo>
                  <a:lnTo>
                    <a:pt x="197224" y="202705"/>
                  </a:lnTo>
                  <a:lnTo>
                    <a:pt x="197224" y="202885"/>
                  </a:lnTo>
                  <a:lnTo>
                    <a:pt x="196380" y="204119"/>
                  </a:lnTo>
                  <a:cubicBezTo>
                    <a:pt x="195474" y="206015"/>
                    <a:pt x="194468" y="207863"/>
                    <a:pt x="193368" y="209655"/>
                  </a:cubicBezTo>
                  <a:cubicBezTo>
                    <a:pt x="191733" y="212761"/>
                    <a:pt x="189584" y="215569"/>
                    <a:pt x="187012" y="217959"/>
                  </a:cubicBezTo>
                  <a:cubicBezTo>
                    <a:pt x="186319" y="218621"/>
                    <a:pt x="185626" y="219253"/>
                    <a:pt x="184873" y="219885"/>
                  </a:cubicBezTo>
                  <a:lnTo>
                    <a:pt x="184692" y="219885"/>
                  </a:lnTo>
                  <a:lnTo>
                    <a:pt x="183848" y="220487"/>
                  </a:lnTo>
                  <a:cubicBezTo>
                    <a:pt x="182353" y="221532"/>
                    <a:pt x="180770" y="222448"/>
                    <a:pt x="179119" y="223225"/>
                  </a:cubicBezTo>
                  <a:lnTo>
                    <a:pt x="178456" y="223556"/>
                  </a:lnTo>
                  <a:lnTo>
                    <a:pt x="178245" y="223556"/>
                  </a:lnTo>
                  <a:lnTo>
                    <a:pt x="175866" y="224368"/>
                  </a:lnTo>
                  <a:cubicBezTo>
                    <a:pt x="174183" y="224852"/>
                    <a:pt x="172473" y="225234"/>
                    <a:pt x="170744" y="225511"/>
                  </a:cubicBezTo>
                  <a:lnTo>
                    <a:pt x="169750" y="225511"/>
                  </a:lnTo>
                  <a:cubicBezTo>
                    <a:pt x="168907" y="225511"/>
                    <a:pt x="168063" y="225511"/>
                    <a:pt x="167190" y="225511"/>
                  </a:cubicBezTo>
                  <a:cubicBezTo>
                    <a:pt x="165370" y="225556"/>
                    <a:pt x="163550" y="225496"/>
                    <a:pt x="161737" y="225331"/>
                  </a:cubicBezTo>
                  <a:lnTo>
                    <a:pt x="160261" y="225150"/>
                  </a:lnTo>
                  <a:lnTo>
                    <a:pt x="158183" y="224759"/>
                  </a:lnTo>
                  <a:cubicBezTo>
                    <a:pt x="156435" y="224428"/>
                    <a:pt x="154718" y="223977"/>
                    <a:pt x="153031" y="223495"/>
                  </a:cubicBezTo>
                  <a:cubicBezTo>
                    <a:pt x="151344" y="223014"/>
                    <a:pt x="149627" y="222352"/>
                    <a:pt x="147940" y="221720"/>
                  </a:cubicBezTo>
                  <a:lnTo>
                    <a:pt x="147579" y="222172"/>
                  </a:lnTo>
                  <a:lnTo>
                    <a:pt x="146735" y="221780"/>
                  </a:lnTo>
                  <a:cubicBezTo>
                    <a:pt x="145892" y="221419"/>
                    <a:pt x="145079" y="221028"/>
                    <a:pt x="144265" y="220607"/>
                  </a:cubicBezTo>
                  <a:cubicBezTo>
                    <a:pt x="141024" y="218981"/>
                    <a:pt x="137913" y="217110"/>
                    <a:pt x="134957" y="215011"/>
                  </a:cubicBezTo>
                  <a:lnTo>
                    <a:pt x="133451" y="213867"/>
                  </a:lnTo>
                  <a:lnTo>
                    <a:pt x="131673" y="212423"/>
                  </a:lnTo>
                  <a:cubicBezTo>
                    <a:pt x="130288" y="211250"/>
                    <a:pt x="128962" y="210016"/>
                    <a:pt x="127697" y="208752"/>
                  </a:cubicBezTo>
                  <a:cubicBezTo>
                    <a:pt x="125070" y="206128"/>
                    <a:pt x="122596" y="203355"/>
                    <a:pt x="120286" y="200448"/>
                  </a:cubicBezTo>
                  <a:lnTo>
                    <a:pt x="120106" y="200207"/>
                  </a:lnTo>
                  <a:lnTo>
                    <a:pt x="119262" y="199064"/>
                  </a:lnTo>
                  <a:lnTo>
                    <a:pt x="117635" y="196807"/>
                  </a:lnTo>
                  <a:cubicBezTo>
                    <a:pt x="116581" y="195273"/>
                    <a:pt x="115587" y="193798"/>
                    <a:pt x="114623" y="192083"/>
                  </a:cubicBezTo>
                  <a:cubicBezTo>
                    <a:pt x="112671" y="188901"/>
                    <a:pt x="110911" y="185606"/>
                    <a:pt x="109351" y="182215"/>
                  </a:cubicBezTo>
                  <a:lnTo>
                    <a:pt x="108357" y="179988"/>
                  </a:lnTo>
                  <a:lnTo>
                    <a:pt x="107724" y="178484"/>
                  </a:lnTo>
                  <a:cubicBezTo>
                    <a:pt x="107001" y="176648"/>
                    <a:pt x="106339" y="174783"/>
                    <a:pt x="105706" y="172887"/>
                  </a:cubicBezTo>
                  <a:cubicBezTo>
                    <a:pt x="104509" y="169333"/>
                    <a:pt x="103504" y="165717"/>
                    <a:pt x="102694" y="162056"/>
                  </a:cubicBezTo>
                  <a:cubicBezTo>
                    <a:pt x="102332" y="160341"/>
                    <a:pt x="102001" y="158595"/>
                    <a:pt x="101700" y="156880"/>
                  </a:cubicBezTo>
                  <a:cubicBezTo>
                    <a:pt x="101519" y="155948"/>
                    <a:pt x="101398" y="155015"/>
                    <a:pt x="101248" y="154082"/>
                  </a:cubicBezTo>
                  <a:lnTo>
                    <a:pt x="101248" y="154082"/>
                  </a:lnTo>
                  <a:cubicBezTo>
                    <a:pt x="101248" y="153480"/>
                    <a:pt x="101248" y="152849"/>
                    <a:pt x="101007" y="152247"/>
                  </a:cubicBezTo>
                  <a:cubicBezTo>
                    <a:pt x="100615" y="148516"/>
                    <a:pt x="100404" y="144755"/>
                    <a:pt x="100374" y="140994"/>
                  </a:cubicBezTo>
                  <a:cubicBezTo>
                    <a:pt x="100349" y="137237"/>
                    <a:pt x="100520" y="133480"/>
                    <a:pt x="100886" y="129741"/>
                  </a:cubicBezTo>
                  <a:lnTo>
                    <a:pt x="101157" y="127304"/>
                  </a:lnTo>
                  <a:lnTo>
                    <a:pt x="101157" y="127093"/>
                  </a:lnTo>
                  <a:lnTo>
                    <a:pt x="101338" y="125769"/>
                  </a:lnTo>
                  <a:cubicBezTo>
                    <a:pt x="101639" y="123874"/>
                    <a:pt x="101971" y="122008"/>
                    <a:pt x="102362" y="120173"/>
                  </a:cubicBezTo>
                  <a:cubicBezTo>
                    <a:pt x="103146" y="116442"/>
                    <a:pt x="104110" y="112771"/>
                    <a:pt x="105224" y="109161"/>
                  </a:cubicBezTo>
                  <a:cubicBezTo>
                    <a:pt x="105766" y="107476"/>
                    <a:pt x="106339" y="105791"/>
                    <a:pt x="106941" y="104136"/>
                  </a:cubicBezTo>
                  <a:cubicBezTo>
                    <a:pt x="107273" y="103233"/>
                    <a:pt x="107604" y="102361"/>
                    <a:pt x="107965" y="101458"/>
                  </a:cubicBezTo>
                  <a:cubicBezTo>
                    <a:pt x="108116" y="101037"/>
                    <a:pt x="108297" y="100585"/>
                    <a:pt x="108478" y="100164"/>
                  </a:cubicBezTo>
                  <a:lnTo>
                    <a:pt x="108478" y="99773"/>
                  </a:lnTo>
                  <a:lnTo>
                    <a:pt x="108478" y="99593"/>
                  </a:lnTo>
                  <a:cubicBezTo>
                    <a:pt x="111469" y="92614"/>
                    <a:pt x="115100" y="85926"/>
                    <a:pt x="119322" y="79614"/>
                  </a:cubicBezTo>
                  <a:cubicBezTo>
                    <a:pt x="120286" y="78140"/>
                    <a:pt x="121311" y="76605"/>
                    <a:pt x="122335" y="75221"/>
                  </a:cubicBezTo>
                  <a:cubicBezTo>
                    <a:pt x="122877" y="74439"/>
                    <a:pt x="123449" y="73687"/>
                    <a:pt x="124022" y="72934"/>
                  </a:cubicBezTo>
                  <a:lnTo>
                    <a:pt x="124353" y="72483"/>
                  </a:lnTo>
                  <a:lnTo>
                    <a:pt x="125317" y="71310"/>
                  </a:lnTo>
                  <a:cubicBezTo>
                    <a:pt x="127697" y="68301"/>
                    <a:pt x="130197" y="65473"/>
                    <a:pt x="132848" y="62705"/>
                  </a:cubicBezTo>
                  <a:cubicBezTo>
                    <a:pt x="135499" y="59936"/>
                    <a:pt x="138060" y="57469"/>
                    <a:pt x="140801" y="55002"/>
                  </a:cubicBezTo>
                  <a:cubicBezTo>
                    <a:pt x="142217" y="53738"/>
                    <a:pt x="143813" y="52505"/>
                    <a:pt x="145139" y="51271"/>
                  </a:cubicBezTo>
                  <a:lnTo>
                    <a:pt x="147368" y="49496"/>
                  </a:lnTo>
                  <a:lnTo>
                    <a:pt x="147760" y="49195"/>
                  </a:lnTo>
                  <a:lnTo>
                    <a:pt x="148724" y="48473"/>
                  </a:lnTo>
                  <a:cubicBezTo>
                    <a:pt x="151834" y="46124"/>
                    <a:pt x="155117" y="44012"/>
                    <a:pt x="158544" y="42154"/>
                  </a:cubicBezTo>
                  <a:cubicBezTo>
                    <a:pt x="160171" y="41272"/>
                    <a:pt x="161828" y="40459"/>
                    <a:pt x="163515" y="39717"/>
                  </a:cubicBezTo>
                  <a:cubicBezTo>
                    <a:pt x="163816" y="39717"/>
                    <a:pt x="164810" y="39206"/>
                    <a:pt x="164991" y="39115"/>
                  </a:cubicBezTo>
                  <a:lnTo>
                    <a:pt x="168003" y="38032"/>
                  </a:lnTo>
                  <a:cubicBezTo>
                    <a:pt x="171635" y="36838"/>
                    <a:pt x="175351" y="35913"/>
                    <a:pt x="179119" y="35264"/>
                  </a:cubicBezTo>
                  <a:lnTo>
                    <a:pt x="181047" y="34993"/>
                  </a:lnTo>
                  <a:cubicBezTo>
                    <a:pt x="181890" y="34873"/>
                    <a:pt x="182734" y="34783"/>
                    <a:pt x="183577" y="34723"/>
                  </a:cubicBezTo>
                  <a:cubicBezTo>
                    <a:pt x="185475" y="34542"/>
                    <a:pt x="187403" y="34452"/>
                    <a:pt x="189331" y="34422"/>
                  </a:cubicBezTo>
                  <a:cubicBezTo>
                    <a:pt x="204229" y="34143"/>
                    <a:pt x="218952" y="37664"/>
                    <a:pt x="232108" y="44652"/>
                  </a:cubicBezTo>
                  <a:cubicBezTo>
                    <a:pt x="235127" y="46278"/>
                    <a:pt x="238045" y="48086"/>
                    <a:pt x="240844" y="50068"/>
                  </a:cubicBezTo>
                  <a:lnTo>
                    <a:pt x="242531" y="51331"/>
                  </a:lnTo>
                  <a:lnTo>
                    <a:pt x="242531" y="51331"/>
                  </a:lnTo>
                  <a:lnTo>
                    <a:pt x="243464" y="52114"/>
                  </a:lnTo>
                  <a:cubicBezTo>
                    <a:pt x="244830" y="53237"/>
                    <a:pt x="246125" y="54380"/>
                    <a:pt x="247351" y="55544"/>
                  </a:cubicBezTo>
                  <a:cubicBezTo>
                    <a:pt x="249586" y="57671"/>
                    <a:pt x="251679" y="59942"/>
                    <a:pt x="253616" y="62343"/>
                  </a:cubicBezTo>
                  <a:cubicBezTo>
                    <a:pt x="253857" y="62644"/>
                    <a:pt x="254098" y="62915"/>
                    <a:pt x="254309" y="63216"/>
                  </a:cubicBezTo>
                  <a:lnTo>
                    <a:pt x="254309" y="63216"/>
                  </a:lnTo>
                  <a:cubicBezTo>
                    <a:pt x="254701" y="63788"/>
                    <a:pt x="255153" y="64329"/>
                    <a:pt x="255544" y="64871"/>
                  </a:cubicBezTo>
                  <a:cubicBezTo>
                    <a:pt x="256508" y="66255"/>
                    <a:pt x="257442" y="67669"/>
                    <a:pt x="258316" y="69083"/>
                  </a:cubicBezTo>
                  <a:cubicBezTo>
                    <a:pt x="259997" y="71789"/>
                    <a:pt x="261516" y="74592"/>
                    <a:pt x="262865" y="77478"/>
                  </a:cubicBezTo>
                  <a:cubicBezTo>
                    <a:pt x="263196" y="78200"/>
                    <a:pt x="263497" y="78952"/>
                    <a:pt x="263859" y="79674"/>
                  </a:cubicBezTo>
                  <a:lnTo>
                    <a:pt x="263859" y="79674"/>
                  </a:lnTo>
                  <a:cubicBezTo>
                    <a:pt x="263972" y="79909"/>
                    <a:pt x="264072" y="80150"/>
                    <a:pt x="264160" y="80396"/>
                  </a:cubicBezTo>
                  <a:cubicBezTo>
                    <a:pt x="264823" y="81991"/>
                    <a:pt x="265425" y="83616"/>
                    <a:pt x="265967" y="85241"/>
                  </a:cubicBezTo>
                  <a:cubicBezTo>
                    <a:pt x="268114" y="91605"/>
                    <a:pt x="269726" y="98136"/>
                    <a:pt x="270787" y="104768"/>
                  </a:cubicBezTo>
                  <a:cubicBezTo>
                    <a:pt x="270787" y="105520"/>
                    <a:pt x="270998" y="106272"/>
                    <a:pt x="271119" y="107024"/>
                  </a:cubicBezTo>
                  <a:cubicBezTo>
                    <a:pt x="271119" y="107295"/>
                    <a:pt x="271119" y="107566"/>
                    <a:pt x="271119" y="107837"/>
                  </a:cubicBezTo>
                  <a:cubicBezTo>
                    <a:pt x="271128" y="107997"/>
                    <a:pt x="271128" y="108158"/>
                    <a:pt x="271119" y="108318"/>
                  </a:cubicBezTo>
                  <a:cubicBezTo>
                    <a:pt x="271329" y="110063"/>
                    <a:pt x="271540" y="111808"/>
                    <a:pt x="271691" y="113584"/>
                  </a:cubicBezTo>
                  <a:cubicBezTo>
                    <a:pt x="272052" y="117465"/>
                    <a:pt x="272263" y="121406"/>
                    <a:pt x="272414" y="125318"/>
                  </a:cubicBezTo>
                  <a:cubicBezTo>
                    <a:pt x="272745" y="134043"/>
                    <a:pt x="272745" y="142769"/>
                    <a:pt x="272414" y="151465"/>
                  </a:cubicBezTo>
                  <a:cubicBezTo>
                    <a:pt x="271734" y="168515"/>
                    <a:pt x="269658" y="185481"/>
                    <a:pt x="266208" y="202193"/>
                  </a:cubicBezTo>
                  <a:cubicBezTo>
                    <a:pt x="262706" y="219313"/>
                    <a:pt x="257964" y="236157"/>
                    <a:pt x="252020" y="252591"/>
                  </a:cubicBezTo>
                  <a:cubicBezTo>
                    <a:pt x="246253" y="268594"/>
                    <a:pt x="239336" y="284159"/>
                    <a:pt x="231324" y="299167"/>
                  </a:cubicBezTo>
                  <a:cubicBezTo>
                    <a:pt x="223522" y="313910"/>
                    <a:pt x="215630" y="328653"/>
                    <a:pt x="207858" y="343427"/>
                  </a:cubicBezTo>
                  <a:cubicBezTo>
                    <a:pt x="191259" y="375079"/>
                    <a:pt x="174329" y="406612"/>
                    <a:pt x="155020" y="436700"/>
                  </a:cubicBezTo>
                  <a:cubicBezTo>
                    <a:pt x="152248" y="441033"/>
                    <a:pt x="149386" y="445365"/>
                    <a:pt x="146494" y="449638"/>
                  </a:cubicBezTo>
                  <a:cubicBezTo>
                    <a:pt x="126341" y="416541"/>
                    <a:pt x="105164" y="384136"/>
                    <a:pt x="84529" y="351370"/>
                  </a:cubicBezTo>
                  <a:cubicBezTo>
                    <a:pt x="75190" y="336506"/>
                    <a:pt x="66032" y="321523"/>
                    <a:pt x="57417" y="306238"/>
                  </a:cubicBezTo>
                  <a:cubicBezTo>
                    <a:pt x="53410" y="299017"/>
                    <a:pt x="49524" y="291675"/>
                    <a:pt x="45849" y="284243"/>
                  </a:cubicBezTo>
                  <a:cubicBezTo>
                    <a:pt x="44082" y="280673"/>
                    <a:pt x="42365" y="277062"/>
                    <a:pt x="40698" y="273412"/>
                  </a:cubicBezTo>
                  <a:lnTo>
                    <a:pt x="38529" y="268537"/>
                  </a:lnTo>
                  <a:lnTo>
                    <a:pt x="37354" y="265829"/>
                  </a:lnTo>
                  <a:lnTo>
                    <a:pt x="37113" y="265288"/>
                  </a:lnTo>
                  <a:cubicBezTo>
                    <a:pt x="37113" y="265107"/>
                    <a:pt x="36541" y="263904"/>
                    <a:pt x="36481" y="263753"/>
                  </a:cubicBezTo>
                  <a:cubicBezTo>
                    <a:pt x="30511" y="249295"/>
                    <a:pt x="25706" y="234385"/>
                    <a:pt x="22111" y="219163"/>
                  </a:cubicBezTo>
                  <a:cubicBezTo>
                    <a:pt x="20244" y="211340"/>
                    <a:pt x="18707" y="203397"/>
                    <a:pt x="17532" y="195423"/>
                  </a:cubicBezTo>
                  <a:lnTo>
                    <a:pt x="17171" y="192896"/>
                  </a:lnTo>
                  <a:cubicBezTo>
                    <a:pt x="17171" y="192896"/>
                    <a:pt x="16960" y="191271"/>
                    <a:pt x="16900" y="190910"/>
                  </a:cubicBezTo>
                  <a:cubicBezTo>
                    <a:pt x="16629" y="188714"/>
                    <a:pt x="16388" y="186517"/>
                    <a:pt x="16147" y="184321"/>
                  </a:cubicBezTo>
                  <a:cubicBezTo>
                    <a:pt x="15725" y="180078"/>
                    <a:pt x="15363" y="175806"/>
                    <a:pt x="15122" y="171503"/>
                  </a:cubicBezTo>
                  <a:cubicBezTo>
                    <a:pt x="14505" y="162778"/>
                    <a:pt x="14505" y="154021"/>
                    <a:pt x="15122" y="145296"/>
                  </a:cubicBezTo>
                  <a:cubicBezTo>
                    <a:pt x="15122" y="143250"/>
                    <a:pt x="15484" y="141235"/>
                    <a:pt x="15725" y="139279"/>
                  </a:cubicBezTo>
                  <a:cubicBezTo>
                    <a:pt x="15725" y="138888"/>
                    <a:pt x="15996" y="137443"/>
                    <a:pt x="15725" y="138978"/>
                  </a:cubicBezTo>
                  <a:lnTo>
                    <a:pt x="15906" y="137684"/>
                  </a:lnTo>
                  <a:cubicBezTo>
                    <a:pt x="16086" y="136420"/>
                    <a:pt x="16297" y="135157"/>
                    <a:pt x="16538" y="133863"/>
                  </a:cubicBezTo>
                  <a:cubicBezTo>
                    <a:pt x="17291" y="129621"/>
                    <a:pt x="18225" y="125438"/>
                    <a:pt x="19370" y="121286"/>
                  </a:cubicBezTo>
                  <a:cubicBezTo>
                    <a:pt x="20515" y="117134"/>
                    <a:pt x="21810" y="113012"/>
                    <a:pt x="23286" y="108980"/>
                  </a:cubicBezTo>
                  <a:cubicBezTo>
                    <a:pt x="24009" y="106934"/>
                    <a:pt x="24822" y="104948"/>
                    <a:pt x="25636" y="102962"/>
                  </a:cubicBezTo>
                  <a:lnTo>
                    <a:pt x="25636" y="102962"/>
                  </a:lnTo>
                  <a:cubicBezTo>
                    <a:pt x="25720" y="102808"/>
                    <a:pt x="25791" y="102647"/>
                    <a:pt x="25847" y="102481"/>
                  </a:cubicBezTo>
                  <a:cubicBezTo>
                    <a:pt x="25997" y="102180"/>
                    <a:pt x="26118" y="101849"/>
                    <a:pt x="26268" y="101548"/>
                  </a:cubicBezTo>
                  <a:cubicBezTo>
                    <a:pt x="26750" y="100435"/>
                    <a:pt x="27232" y="99382"/>
                    <a:pt x="27744" y="98299"/>
                  </a:cubicBezTo>
                  <a:cubicBezTo>
                    <a:pt x="31422" y="90465"/>
                    <a:pt x="35723" y="82939"/>
                    <a:pt x="40608" y="75793"/>
                  </a:cubicBezTo>
                  <a:cubicBezTo>
                    <a:pt x="41843" y="74018"/>
                    <a:pt x="43078" y="72242"/>
                    <a:pt x="44373" y="70497"/>
                  </a:cubicBezTo>
                  <a:lnTo>
                    <a:pt x="45156" y="69474"/>
                  </a:lnTo>
                  <a:lnTo>
                    <a:pt x="45819" y="68602"/>
                  </a:lnTo>
                  <a:cubicBezTo>
                    <a:pt x="46060" y="68301"/>
                    <a:pt x="46422" y="67820"/>
                    <a:pt x="46422" y="67850"/>
                  </a:cubicBezTo>
                  <a:lnTo>
                    <a:pt x="47626" y="66345"/>
                  </a:lnTo>
                  <a:cubicBezTo>
                    <a:pt x="50378" y="62975"/>
                    <a:pt x="53240" y="59726"/>
                    <a:pt x="56212" y="56597"/>
                  </a:cubicBezTo>
                  <a:cubicBezTo>
                    <a:pt x="59224" y="53588"/>
                    <a:pt x="62237" y="50579"/>
                    <a:pt x="65550" y="47570"/>
                  </a:cubicBezTo>
                  <a:cubicBezTo>
                    <a:pt x="67147" y="46126"/>
                    <a:pt x="68804" y="44742"/>
                    <a:pt x="70461" y="43358"/>
                  </a:cubicBezTo>
                  <a:lnTo>
                    <a:pt x="72750" y="41522"/>
                  </a:lnTo>
                  <a:lnTo>
                    <a:pt x="73624" y="40830"/>
                  </a:lnTo>
                  <a:lnTo>
                    <a:pt x="74588" y="40078"/>
                  </a:lnTo>
                  <a:cubicBezTo>
                    <a:pt x="81497" y="34894"/>
                    <a:pt x="88833" y="30304"/>
                    <a:pt x="96518" y="26358"/>
                  </a:cubicBezTo>
                  <a:cubicBezTo>
                    <a:pt x="98416" y="25395"/>
                    <a:pt x="100374" y="24432"/>
                    <a:pt x="102332" y="23530"/>
                  </a:cubicBezTo>
                  <a:lnTo>
                    <a:pt x="105345" y="22236"/>
                  </a:lnTo>
                  <a:lnTo>
                    <a:pt x="105706" y="22236"/>
                  </a:lnTo>
                  <a:lnTo>
                    <a:pt x="107182" y="21634"/>
                  </a:lnTo>
                  <a:cubicBezTo>
                    <a:pt x="111189" y="20009"/>
                    <a:pt x="115286" y="18625"/>
                    <a:pt x="119413" y="17362"/>
                  </a:cubicBezTo>
                  <a:cubicBezTo>
                    <a:pt x="123540" y="16098"/>
                    <a:pt x="127787" y="15105"/>
                    <a:pt x="132035" y="14353"/>
                  </a:cubicBezTo>
                  <a:cubicBezTo>
                    <a:pt x="135930" y="13257"/>
                    <a:pt x="138206" y="9222"/>
                    <a:pt x="137126" y="5326"/>
                  </a:cubicBezTo>
                  <a:cubicBezTo>
                    <a:pt x="135974" y="1479"/>
                    <a:pt x="131980" y="-769"/>
                    <a:pt x="128088" y="242"/>
                  </a:cubicBezTo>
                  <a:cubicBezTo>
                    <a:pt x="92485" y="7837"/>
                    <a:pt x="60578" y="27425"/>
                    <a:pt x="37716" y="55724"/>
                  </a:cubicBezTo>
                  <a:cubicBezTo>
                    <a:pt x="14580" y="83917"/>
                    <a:pt x="151" y="119330"/>
                    <a:pt x="0" y="156038"/>
                  </a:cubicBezTo>
                  <a:cubicBezTo>
                    <a:pt x="3" y="189992"/>
                    <a:pt x="6020" y="223679"/>
                    <a:pt x="17773" y="255539"/>
                  </a:cubicBezTo>
                  <a:cubicBezTo>
                    <a:pt x="29522" y="286951"/>
                    <a:pt x="46241" y="316739"/>
                    <a:pt x="64014" y="3455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28"/>
          <p:cNvSpPr txBox="1"/>
          <p:nvPr/>
        </p:nvSpPr>
        <p:spPr>
          <a:xfrm>
            <a:off x="6286500" y="2058756"/>
            <a:ext cx="2093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57" name="Google Shape;257;p28"/>
          <p:cNvSpPr txBox="1"/>
          <p:nvPr/>
        </p:nvSpPr>
        <p:spPr>
          <a:xfrm>
            <a:off x="6286500" y="2329259"/>
            <a:ext cx="20931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8" name="Google Shape;258;p28"/>
          <p:cNvSpPr/>
          <p:nvPr/>
        </p:nvSpPr>
        <p:spPr>
          <a:xfrm>
            <a:off x="7105528" y="1438656"/>
            <a:ext cx="453324" cy="421259"/>
          </a:xfrm>
          <a:custGeom>
            <a:rect b="b" l="l" r="r" t="t"/>
            <a:pathLst>
              <a:path extrusionOk="0" h="1123358" w="1208865">
                <a:moveTo>
                  <a:pt x="292374" y="592908"/>
                </a:moveTo>
                <a:lnTo>
                  <a:pt x="292652" y="895822"/>
                </a:lnTo>
                <a:lnTo>
                  <a:pt x="292652" y="971558"/>
                </a:lnTo>
                <a:cubicBezTo>
                  <a:pt x="292652" y="995983"/>
                  <a:pt x="293514" y="1020593"/>
                  <a:pt x="292652" y="1045018"/>
                </a:cubicBezTo>
                <a:cubicBezTo>
                  <a:pt x="292313" y="1053693"/>
                  <a:pt x="291081" y="1063660"/>
                  <a:pt x="283410" y="1069258"/>
                </a:cubicBezTo>
                <a:cubicBezTo>
                  <a:pt x="276325" y="1074519"/>
                  <a:pt x="266560" y="1075411"/>
                  <a:pt x="258058" y="1076180"/>
                </a:cubicBezTo>
                <a:cubicBezTo>
                  <a:pt x="233415" y="1078302"/>
                  <a:pt x="208494" y="1079256"/>
                  <a:pt x="183697" y="1079041"/>
                </a:cubicBezTo>
                <a:cubicBezTo>
                  <a:pt x="158899" y="1078825"/>
                  <a:pt x="134071" y="1077626"/>
                  <a:pt x="109366" y="1075257"/>
                </a:cubicBezTo>
                <a:cubicBezTo>
                  <a:pt x="90514" y="1073411"/>
                  <a:pt x="70676" y="1071473"/>
                  <a:pt x="53179" y="1063660"/>
                </a:cubicBezTo>
                <a:cubicBezTo>
                  <a:pt x="35787" y="1056367"/>
                  <a:pt x="23300" y="1040745"/>
                  <a:pt x="20034" y="1022192"/>
                </a:cubicBezTo>
                <a:cubicBezTo>
                  <a:pt x="18283" y="1011972"/>
                  <a:pt x="17468" y="1001614"/>
                  <a:pt x="17600" y="991246"/>
                </a:cubicBezTo>
                <a:cubicBezTo>
                  <a:pt x="17415" y="978449"/>
                  <a:pt x="17271" y="965631"/>
                  <a:pt x="17169" y="952793"/>
                </a:cubicBezTo>
                <a:cubicBezTo>
                  <a:pt x="16039" y="852304"/>
                  <a:pt x="15567" y="751733"/>
                  <a:pt x="15752" y="651079"/>
                </a:cubicBezTo>
                <a:cubicBezTo>
                  <a:pt x="15752" y="625957"/>
                  <a:pt x="15844" y="600814"/>
                  <a:pt x="16029" y="575651"/>
                </a:cubicBezTo>
                <a:cubicBezTo>
                  <a:pt x="16029" y="563900"/>
                  <a:pt x="15629" y="552026"/>
                  <a:pt x="16460" y="540305"/>
                </a:cubicBezTo>
                <a:cubicBezTo>
                  <a:pt x="17138" y="530892"/>
                  <a:pt x="20188" y="522371"/>
                  <a:pt x="28135" y="516742"/>
                </a:cubicBezTo>
                <a:cubicBezTo>
                  <a:pt x="35616" y="511984"/>
                  <a:pt x="44010" y="508841"/>
                  <a:pt x="52779" y="507513"/>
                </a:cubicBezTo>
                <a:cubicBezTo>
                  <a:pt x="63839" y="505444"/>
                  <a:pt x="75025" y="504118"/>
                  <a:pt x="86263" y="503545"/>
                </a:cubicBezTo>
                <a:cubicBezTo>
                  <a:pt x="109186" y="502463"/>
                  <a:pt x="132152" y="502689"/>
                  <a:pt x="155049" y="504222"/>
                </a:cubicBezTo>
                <a:cubicBezTo>
                  <a:pt x="200362" y="506652"/>
                  <a:pt x="246322" y="510374"/>
                  <a:pt x="291142" y="501145"/>
                </a:cubicBezTo>
                <a:cubicBezTo>
                  <a:pt x="329753" y="492579"/>
                  <a:pt x="365434" y="474037"/>
                  <a:pt x="394614" y="447373"/>
                </a:cubicBezTo>
                <a:cubicBezTo>
                  <a:pt x="457886" y="390925"/>
                  <a:pt x="490477" y="311005"/>
                  <a:pt x="518540" y="233085"/>
                </a:cubicBezTo>
                <a:cubicBezTo>
                  <a:pt x="534342" y="189342"/>
                  <a:pt x="549128" y="144829"/>
                  <a:pt x="569983" y="103116"/>
                </a:cubicBezTo>
                <a:cubicBezTo>
                  <a:pt x="585940" y="71185"/>
                  <a:pt x="608581" y="38023"/>
                  <a:pt x="642003" y="22519"/>
                </a:cubicBezTo>
                <a:cubicBezTo>
                  <a:pt x="671545" y="8676"/>
                  <a:pt x="704906" y="16798"/>
                  <a:pt x="727147" y="39961"/>
                </a:cubicBezTo>
                <a:cubicBezTo>
                  <a:pt x="749880" y="63587"/>
                  <a:pt x="761309" y="96933"/>
                  <a:pt x="766669" y="128679"/>
                </a:cubicBezTo>
                <a:cubicBezTo>
                  <a:pt x="769419" y="147341"/>
                  <a:pt x="770450" y="166216"/>
                  <a:pt x="769749" y="185066"/>
                </a:cubicBezTo>
                <a:cubicBezTo>
                  <a:pt x="769377" y="206935"/>
                  <a:pt x="767441" y="228749"/>
                  <a:pt x="763958" y="250343"/>
                </a:cubicBezTo>
                <a:cubicBezTo>
                  <a:pt x="757042" y="293644"/>
                  <a:pt x="744178" y="335785"/>
                  <a:pt x="725730" y="375575"/>
                </a:cubicBezTo>
                <a:cubicBezTo>
                  <a:pt x="716706" y="394795"/>
                  <a:pt x="706415" y="413395"/>
                  <a:pt x="694925" y="431254"/>
                </a:cubicBezTo>
                <a:cubicBezTo>
                  <a:pt x="692764" y="435050"/>
                  <a:pt x="694094" y="439876"/>
                  <a:pt x="697895" y="442034"/>
                </a:cubicBezTo>
                <a:cubicBezTo>
                  <a:pt x="699056" y="442694"/>
                  <a:pt x="700366" y="443049"/>
                  <a:pt x="701702" y="443067"/>
                </a:cubicBezTo>
                <a:lnTo>
                  <a:pt x="958179" y="432884"/>
                </a:lnTo>
                <a:cubicBezTo>
                  <a:pt x="1015752" y="430608"/>
                  <a:pt x="1079178" y="426732"/>
                  <a:pt x="1132747" y="452234"/>
                </a:cubicBezTo>
                <a:cubicBezTo>
                  <a:pt x="1155819" y="463277"/>
                  <a:pt x="1175411" y="480473"/>
                  <a:pt x="1185607" y="504314"/>
                </a:cubicBezTo>
                <a:cubicBezTo>
                  <a:pt x="1198976" y="535630"/>
                  <a:pt x="1192538" y="570698"/>
                  <a:pt x="1178276" y="600507"/>
                </a:cubicBezTo>
                <a:cubicBezTo>
                  <a:pt x="1170643" y="616304"/>
                  <a:pt x="1161350" y="631246"/>
                  <a:pt x="1150552" y="645081"/>
                </a:cubicBezTo>
                <a:cubicBezTo>
                  <a:pt x="1139740" y="658955"/>
                  <a:pt x="1127171" y="671229"/>
                  <a:pt x="1115928" y="684733"/>
                </a:cubicBezTo>
                <a:cubicBezTo>
                  <a:pt x="1105270" y="697561"/>
                  <a:pt x="1095320" y="711865"/>
                  <a:pt x="1091592" y="728384"/>
                </a:cubicBezTo>
                <a:cubicBezTo>
                  <a:pt x="1087403" y="747488"/>
                  <a:pt x="1092979" y="765699"/>
                  <a:pt x="1096644" y="784402"/>
                </a:cubicBezTo>
                <a:cubicBezTo>
                  <a:pt x="1108042" y="842696"/>
                  <a:pt x="1076160" y="905512"/>
                  <a:pt x="1024655" y="933998"/>
                </a:cubicBezTo>
                <a:cubicBezTo>
                  <a:pt x="1018276" y="937512"/>
                  <a:pt x="1011608" y="940476"/>
                  <a:pt x="1004724" y="942857"/>
                </a:cubicBezTo>
                <a:cubicBezTo>
                  <a:pt x="998933" y="944826"/>
                  <a:pt x="996222" y="954116"/>
                  <a:pt x="1002845" y="957192"/>
                </a:cubicBezTo>
                <a:cubicBezTo>
                  <a:pt x="1032941" y="971158"/>
                  <a:pt x="1037315" y="1007642"/>
                  <a:pt x="1028290" y="1036374"/>
                </a:cubicBezTo>
                <a:cubicBezTo>
                  <a:pt x="1023574" y="1052055"/>
                  <a:pt x="1014287" y="1065978"/>
                  <a:pt x="1001613" y="1076364"/>
                </a:cubicBezTo>
                <a:cubicBezTo>
                  <a:pt x="984239" y="1090176"/>
                  <a:pt x="962861" y="1097898"/>
                  <a:pt x="941298" y="1102204"/>
                </a:cubicBezTo>
                <a:cubicBezTo>
                  <a:pt x="919162" y="1106073"/>
                  <a:pt x="896706" y="1107814"/>
                  <a:pt x="874237" y="1107403"/>
                </a:cubicBezTo>
                <a:cubicBezTo>
                  <a:pt x="847314" y="1107588"/>
                  <a:pt x="820360" y="1107126"/>
                  <a:pt x="793438" y="1106911"/>
                </a:cubicBezTo>
                <a:lnTo>
                  <a:pt x="624014" y="1105619"/>
                </a:lnTo>
                <a:lnTo>
                  <a:pt x="432103" y="1104173"/>
                </a:lnTo>
                <a:cubicBezTo>
                  <a:pt x="421968" y="1104173"/>
                  <a:pt x="421968" y="1119800"/>
                  <a:pt x="432103" y="1119862"/>
                </a:cubicBezTo>
                <a:lnTo>
                  <a:pt x="791066" y="1122784"/>
                </a:lnTo>
                <a:cubicBezTo>
                  <a:pt x="819097" y="1123000"/>
                  <a:pt x="847160" y="1123522"/>
                  <a:pt x="875192" y="1123307"/>
                </a:cubicBezTo>
                <a:cubicBezTo>
                  <a:pt x="899391" y="1123585"/>
                  <a:pt x="923557" y="1121462"/>
                  <a:pt x="947336" y="1116970"/>
                </a:cubicBezTo>
                <a:cubicBezTo>
                  <a:pt x="970532" y="1112534"/>
                  <a:pt x="992399" y="1102841"/>
                  <a:pt x="1011255" y="1088638"/>
                </a:cubicBezTo>
                <a:cubicBezTo>
                  <a:pt x="1025487" y="1077158"/>
                  <a:pt x="1036168" y="1061884"/>
                  <a:pt x="1042059" y="1044587"/>
                </a:cubicBezTo>
                <a:cubicBezTo>
                  <a:pt x="1054905" y="1008965"/>
                  <a:pt x="1048466" y="961284"/>
                  <a:pt x="1010731" y="943718"/>
                </a:cubicBezTo>
                <a:lnTo>
                  <a:pt x="1008852" y="958054"/>
                </a:lnTo>
                <a:cubicBezTo>
                  <a:pt x="1068767" y="937382"/>
                  <a:pt x="1111122" y="878534"/>
                  <a:pt x="1114388" y="815625"/>
                </a:cubicBezTo>
                <a:cubicBezTo>
                  <a:pt x="1115281" y="798460"/>
                  <a:pt x="1112139" y="782156"/>
                  <a:pt x="1108504" y="765453"/>
                </a:cubicBezTo>
                <a:cubicBezTo>
                  <a:pt x="1105931" y="755959"/>
                  <a:pt x="1105107" y="746078"/>
                  <a:pt x="1106070" y="736290"/>
                </a:cubicBezTo>
                <a:cubicBezTo>
                  <a:pt x="1107511" y="727913"/>
                  <a:pt x="1110577" y="719898"/>
                  <a:pt x="1115096" y="712696"/>
                </a:cubicBezTo>
                <a:cubicBezTo>
                  <a:pt x="1124337" y="697161"/>
                  <a:pt x="1137460" y="684548"/>
                  <a:pt x="1149351" y="671106"/>
                </a:cubicBezTo>
                <a:cubicBezTo>
                  <a:pt x="1161514" y="657540"/>
                  <a:pt x="1172403" y="642887"/>
                  <a:pt x="1181880" y="627331"/>
                </a:cubicBezTo>
                <a:cubicBezTo>
                  <a:pt x="1200024" y="597184"/>
                  <a:pt x="1212684" y="561716"/>
                  <a:pt x="1207817" y="526155"/>
                </a:cubicBezTo>
                <a:cubicBezTo>
                  <a:pt x="1203590" y="496600"/>
                  <a:pt x="1187624" y="469989"/>
                  <a:pt x="1163521" y="452326"/>
                </a:cubicBezTo>
                <a:cubicBezTo>
                  <a:pt x="1140910" y="435407"/>
                  <a:pt x="1112940" y="426455"/>
                  <a:pt x="1085401" y="421564"/>
                </a:cubicBezTo>
                <a:cubicBezTo>
                  <a:pt x="1055954" y="416661"/>
                  <a:pt x="1026086" y="414744"/>
                  <a:pt x="996253" y="415842"/>
                </a:cubicBezTo>
                <a:cubicBezTo>
                  <a:pt x="909169" y="417965"/>
                  <a:pt x="822055" y="422672"/>
                  <a:pt x="735002" y="426117"/>
                </a:cubicBezTo>
                <a:lnTo>
                  <a:pt x="701887" y="427440"/>
                </a:lnTo>
                <a:lnTo>
                  <a:pt x="708664" y="439252"/>
                </a:lnTo>
                <a:cubicBezTo>
                  <a:pt x="757952" y="362039"/>
                  <a:pt x="784627" y="272597"/>
                  <a:pt x="785675" y="181036"/>
                </a:cubicBezTo>
                <a:cubicBezTo>
                  <a:pt x="786044" y="143260"/>
                  <a:pt x="781362" y="105977"/>
                  <a:pt x="765960" y="71185"/>
                </a:cubicBezTo>
                <a:cubicBezTo>
                  <a:pt x="752837" y="41499"/>
                  <a:pt x="730597" y="13691"/>
                  <a:pt x="698529" y="3754"/>
                </a:cubicBezTo>
                <a:cubicBezTo>
                  <a:pt x="661841" y="-7628"/>
                  <a:pt x="625338" y="8153"/>
                  <a:pt x="599216" y="33809"/>
                </a:cubicBezTo>
                <a:cubicBezTo>
                  <a:pt x="568966" y="63710"/>
                  <a:pt x="551192" y="103239"/>
                  <a:pt x="535482" y="142060"/>
                </a:cubicBezTo>
                <a:cubicBezTo>
                  <a:pt x="501043" y="227025"/>
                  <a:pt x="478895" y="318665"/>
                  <a:pt x="422862" y="393078"/>
                </a:cubicBezTo>
                <a:cubicBezTo>
                  <a:pt x="399327" y="424333"/>
                  <a:pt x="369817" y="451865"/>
                  <a:pt x="334607" y="469460"/>
                </a:cubicBezTo>
                <a:cubicBezTo>
                  <a:pt x="293145" y="490194"/>
                  <a:pt x="246784" y="492532"/>
                  <a:pt x="201255" y="490809"/>
                </a:cubicBezTo>
                <a:cubicBezTo>
                  <a:pt x="153693" y="489025"/>
                  <a:pt x="106008" y="483611"/>
                  <a:pt x="58631" y="490625"/>
                </a:cubicBezTo>
                <a:cubicBezTo>
                  <a:pt x="39779" y="493424"/>
                  <a:pt x="18740" y="498592"/>
                  <a:pt x="7712" y="515634"/>
                </a:cubicBezTo>
                <a:cubicBezTo>
                  <a:pt x="1921" y="524709"/>
                  <a:pt x="750" y="535722"/>
                  <a:pt x="504" y="546089"/>
                </a:cubicBezTo>
                <a:cubicBezTo>
                  <a:pt x="226" y="558701"/>
                  <a:pt x="319" y="571314"/>
                  <a:pt x="257" y="583895"/>
                </a:cubicBezTo>
                <a:cubicBezTo>
                  <a:pt x="-236" y="688486"/>
                  <a:pt x="-20" y="792985"/>
                  <a:pt x="904" y="897391"/>
                </a:cubicBezTo>
                <a:cubicBezTo>
                  <a:pt x="1130" y="923723"/>
                  <a:pt x="1397" y="950045"/>
                  <a:pt x="1705" y="976357"/>
                </a:cubicBezTo>
                <a:cubicBezTo>
                  <a:pt x="1982" y="998567"/>
                  <a:pt x="1027" y="1022039"/>
                  <a:pt x="10115" y="1042803"/>
                </a:cubicBezTo>
                <a:cubicBezTo>
                  <a:pt x="27242" y="1081994"/>
                  <a:pt x="74280" y="1087623"/>
                  <a:pt x="111769" y="1091130"/>
                </a:cubicBezTo>
                <a:cubicBezTo>
                  <a:pt x="137624" y="1093529"/>
                  <a:pt x="163561" y="1094729"/>
                  <a:pt x="189580" y="1094729"/>
                </a:cubicBezTo>
                <a:cubicBezTo>
                  <a:pt x="214745" y="1095046"/>
                  <a:pt x="239906" y="1093854"/>
                  <a:pt x="264928" y="1091161"/>
                </a:cubicBezTo>
                <a:cubicBezTo>
                  <a:pt x="285197" y="1088669"/>
                  <a:pt x="302910" y="1079564"/>
                  <a:pt x="306883" y="1057876"/>
                </a:cubicBezTo>
                <a:cubicBezTo>
                  <a:pt x="308978" y="1046617"/>
                  <a:pt x="308331" y="1034989"/>
                  <a:pt x="308331" y="1023607"/>
                </a:cubicBezTo>
                <a:lnTo>
                  <a:pt x="308331" y="984570"/>
                </a:lnTo>
                <a:lnTo>
                  <a:pt x="308054" y="669844"/>
                </a:lnTo>
                <a:lnTo>
                  <a:pt x="308054" y="592939"/>
                </a:lnTo>
                <a:cubicBezTo>
                  <a:pt x="308054" y="582849"/>
                  <a:pt x="292313" y="582849"/>
                  <a:pt x="292344" y="5929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8"/>
          <p:cNvSpPr/>
          <p:nvPr/>
        </p:nvSpPr>
        <p:spPr>
          <a:xfrm>
            <a:off x="7427414" y="1448316"/>
            <a:ext cx="37663" cy="62008"/>
          </a:xfrm>
          <a:custGeom>
            <a:rect b="b" l="l" r="r" t="t"/>
            <a:pathLst>
              <a:path extrusionOk="0" h="165354" w="100436">
                <a:moveTo>
                  <a:pt x="14485" y="161524"/>
                </a:moveTo>
                <a:lnTo>
                  <a:pt x="99351" y="11743"/>
                </a:lnTo>
                <a:cubicBezTo>
                  <a:pt x="104341" y="2945"/>
                  <a:pt x="90788" y="-4960"/>
                  <a:pt x="85797" y="3838"/>
                </a:cubicBezTo>
                <a:lnTo>
                  <a:pt x="1085" y="153587"/>
                </a:lnTo>
                <a:cubicBezTo>
                  <a:pt x="-3905" y="162385"/>
                  <a:pt x="9649" y="170322"/>
                  <a:pt x="14639" y="1615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8"/>
          <p:cNvSpPr/>
          <p:nvPr/>
        </p:nvSpPr>
        <p:spPr>
          <a:xfrm>
            <a:off x="7463793" y="1535700"/>
            <a:ext cx="62575" cy="26607"/>
          </a:xfrm>
          <a:custGeom>
            <a:rect b="b" l="l" r="r" t="t"/>
            <a:pathLst>
              <a:path extrusionOk="0" h="70952" w="166867">
                <a:moveTo>
                  <a:pt x="9889" y="70680"/>
                </a:moveTo>
                <a:lnTo>
                  <a:pt x="161107" y="15524"/>
                </a:lnTo>
                <a:cubicBezTo>
                  <a:pt x="165289" y="14288"/>
                  <a:pt x="167722" y="9947"/>
                  <a:pt x="166591" y="5741"/>
                </a:cubicBezTo>
                <a:cubicBezTo>
                  <a:pt x="165408" y="1597"/>
                  <a:pt x="161120" y="-838"/>
                  <a:pt x="156949" y="266"/>
                </a:cubicBezTo>
                <a:lnTo>
                  <a:pt x="5730" y="55545"/>
                </a:lnTo>
                <a:cubicBezTo>
                  <a:pt x="1609" y="56780"/>
                  <a:pt x="-808" y="61038"/>
                  <a:pt x="247" y="65204"/>
                </a:cubicBezTo>
                <a:cubicBezTo>
                  <a:pt x="1416" y="69360"/>
                  <a:pt x="5716" y="71802"/>
                  <a:pt x="9889" y="706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8"/>
          <p:cNvSpPr/>
          <p:nvPr/>
        </p:nvSpPr>
        <p:spPr>
          <a:xfrm>
            <a:off x="7454703" y="1494317"/>
            <a:ext cx="48342" cy="34239"/>
          </a:xfrm>
          <a:custGeom>
            <a:rect b="b" l="l" r="r" t="t"/>
            <a:pathLst>
              <a:path extrusionOk="0" h="91304" w="128913">
                <a:moveTo>
                  <a:pt x="11766" y="90256"/>
                </a:moveTo>
                <a:lnTo>
                  <a:pt x="125095" y="14581"/>
                </a:lnTo>
                <a:cubicBezTo>
                  <a:pt x="128753" y="12326"/>
                  <a:pt x="129988" y="7597"/>
                  <a:pt x="127898" y="3845"/>
                </a:cubicBezTo>
                <a:cubicBezTo>
                  <a:pt x="125671" y="150"/>
                  <a:pt x="120898" y="-1093"/>
                  <a:pt x="117148" y="1046"/>
                </a:cubicBezTo>
                <a:lnTo>
                  <a:pt x="3819" y="76690"/>
                </a:lnTo>
                <a:cubicBezTo>
                  <a:pt x="160" y="78944"/>
                  <a:pt x="-1075" y="83674"/>
                  <a:pt x="1015" y="87426"/>
                </a:cubicBezTo>
                <a:cubicBezTo>
                  <a:pt x="3221" y="91146"/>
                  <a:pt x="8010" y="92407"/>
                  <a:pt x="11766" y="9025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3525401" y="3868506"/>
            <a:ext cx="2093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3525401" y="4139009"/>
            <a:ext cx="2093175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4" name="Google Shape;264;p28"/>
          <p:cNvSpPr/>
          <p:nvPr/>
        </p:nvSpPr>
        <p:spPr>
          <a:xfrm>
            <a:off x="4380042" y="3429980"/>
            <a:ext cx="383739" cy="267343"/>
          </a:xfrm>
          <a:custGeom>
            <a:rect b="b" l="l" r="r" t="t"/>
            <a:pathLst>
              <a:path extrusionOk="0" h="712916" w="1023305">
                <a:moveTo>
                  <a:pt x="910750" y="699367"/>
                </a:moveTo>
                <a:cubicBezTo>
                  <a:pt x="829610" y="687856"/>
                  <a:pt x="749452" y="670250"/>
                  <a:pt x="670958" y="646700"/>
                </a:cubicBezTo>
                <a:cubicBezTo>
                  <a:pt x="598668" y="624899"/>
                  <a:pt x="527161" y="598249"/>
                  <a:pt x="463997" y="555971"/>
                </a:cubicBezTo>
                <a:cubicBezTo>
                  <a:pt x="405262" y="516614"/>
                  <a:pt x="352550" y="463736"/>
                  <a:pt x="322038" y="399175"/>
                </a:cubicBezTo>
                <a:cubicBezTo>
                  <a:pt x="294929" y="341961"/>
                  <a:pt x="285290" y="257406"/>
                  <a:pt x="343604" y="215278"/>
                </a:cubicBezTo>
                <a:cubicBezTo>
                  <a:pt x="369629" y="196458"/>
                  <a:pt x="403575" y="189863"/>
                  <a:pt x="435081" y="194952"/>
                </a:cubicBezTo>
                <a:cubicBezTo>
                  <a:pt x="468756" y="200433"/>
                  <a:pt x="498154" y="219042"/>
                  <a:pt x="520353" y="244548"/>
                </a:cubicBezTo>
                <a:cubicBezTo>
                  <a:pt x="542040" y="269511"/>
                  <a:pt x="558697" y="302394"/>
                  <a:pt x="564029" y="335186"/>
                </a:cubicBezTo>
                <a:cubicBezTo>
                  <a:pt x="568005" y="359607"/>
                  <a:pt x="563757" y="391316"/>
                  <a:pt x="545745" y="409745"/>
                </a:cubicBezTo>
                <a:cubicBezTo>
                  <a:pt x="538033" y="418062"/>
                  <a:pt x="526600" y="421857"/>
                  <a:pt x="515444" y="419802"/>
                </a:cubicBezTo>
                <a:cubicBezTo>
                  <a:pt x="499510" y="416791"/>
                  <a:pt x="487913" y="402759"/>
                  <a:pt x="482973" y="387973"/>
                </a:cubicBezTo>
                <a:cubicBezTo>
                  <a:pt x="476347" y="368250"/>
                  <a:pt x="480925" y="346960"/>
                  <a:pt x="487311" y="327748"/>
                </a:cubicBezTo>
                <a:cubicBezTo>
                  <a:pt x="493338" y="309576"/>
                  <a:pt x="500718" y="291881"/>
                  <a:pt x="509389" y="274811"/>
                </a:cubicBezTo>
                <a:cubicBezTo>
                  <a:pt x="525203" y="243614"/>
                  <a:pt x="547402" y="212960"/>
                  <a:pt x="580143" y="198084"/>
                </a:cubicBezTo>
                <a:cubicBezTo>
                  <a:pt x="607583" y="185617"/>
                  <a:pt x="643608" y="184473"/>
                  <a:pt x="668548" y="203263"/>
                </a:cubicBezTo>
                <a:cubicBezTo>
                  <a:pt x="697404" y="224944"/>
                  <a:pt x="701199" y="266500"/>
                  <a:pt x="699482" y="299623"/>
                </a:cubicBezTo>
                <a:cubicBezTo>
                  <a:pt x="697423" y="332819"/>
                  <a:pt x="688424" y="365215"/>
                  <a:pt x="673066" y="394719"/>
                </a:cubicBezTo>
                <a:cubicBezTo>
                  <a:pt x="641258" y="457292"/>
                  <a:pt x="588276" y="507490"/>
                  <a:pt x="531679" y="547780"/>
                </a:cubicBezTo>
                <a:cubicBezTo>
                  <a:pt x="501188" y="569204"/>
                  <a:pt x="469288" y="588550"/>
                  <a:pt x="436196" y="605687"/>
                </a:cubicBezTo>
                <a:cubicBezTo>
                  <a:pt x="399539" y="625275"/>
                  <a:pt x="361326" y="641802"/>
                  <a:pt x="321947" y="655101"/>
                </a:cubicBezTo>
                <a:cubicBezTo>
                  <a:pt x="282999" y="668365"/>
                  <a:pt x="242505" y="676563"/>
                  <a:pt x="201464" y="679493"/>
                </a:cubicBezTo>
                <a:cubicBezTo>
                  <a:pt x="165319" y="681781"/>
                  <a:pt x="127969" y="680035"/>
                  <a:pt x="93722" y="667237"/>
                </a:cubicBezTo>
                <a:cubicBezTo>
                  <a:pt x="60589" y="654861"/>
                  <a:pt x="34926" y="630590"/>
                  <a:pt x="23660" y="596683"/>
                </a:cubicBezTo>
                <a:cubicBezTo>
                  <a:pt x="11461" y="560036"/>
                  <a:pt x="13419" y="520258"/>
                  <a:pt x="13510" y="482256"/>
                </a:cubicBezTo>
                <a:lnTo>
                  <a:pt x="13811" y="344009"/>
                </a:lnTo>
                <a:lnTo>
                  <a:pt x="13811" y="275413"/>
                </a:lnTo>
                <a:cubicBezTo>
                  <a:pt x="13811" y="255870"/>
                  <a:pt x="11642" y="234068"/>
                  <a:pt x="18901" y="215459"/>
                </a:cubicBezTo>
                <a:cubicBezTo>
                  <a:pt x="25799" y="197783"/>
                  <a:pt x="43329" y="188839"/>
                  <a:pt x="59173" y="180558"/>
                </a:cubicBezTo>
                <a:cubicBezTo>
                  <a:pt x="78972" y="170200"/>
                  <a:pt x="98892" y="160072"/>
                  <a:pt x="118933" y="150175"/>
                </a:cubicBezTo>
                <a:cubicBezTo>
                  <a:pt x="158692" y="130501"/>
                  <a:pt x="198853" y="111751"/>
                  <a:pt x="239416" y="93925"/>
                </a:cubicBezTo>
                <a:cubicBezTo>
                  <a:pt x="279477" y="76339"/>
                  <a:pt x="319839" y="59085"/>
                  <a:pt x="361044" y="44390"/>
                </a:cubicBezTo>
                <a:cubicBezTo>
                  <a:pt x="401376" y="30026"/>
                  <a:pt x="443123" y="18342"/>
                  <a:pt x="485955" y="14699"/>
                </a:cubicBezTo>
                <a:cubicBezTo>
                  <a:pt x="572493" y="7291"/>
                  <a:pt x="657433" y="31983"/>
                  <a:pt x="737736" y="61765"/>
                </a:cubicBezTo>
                <a:cubicBezTo>
                  <a:pt x="774302" y="75315"/>
                  <a:pt x="810959" y="89318"/>
                  <a:pt x="846622" y="105187"/>
                </a:cubicBezTo>
                <a:cubicBezTo>
                  <a:pt x="878129" y="119219"/>
                  <a:pt x="909454" y="135510"/>
                  <a:pt x="935660" y="158215"/>
                </a:cubicBezTo>
                <a:cubicBezTo>
                  <a:pt x="962813" y="181349"/>
                  <a:pt x="982202" y="212264"/>
                  <a:pt x="991203" y="246776"/>
                </a:cubicBezTo>
                <a:cubicBezTo>
                  <a:pt x="1001956" y="287639"/>
                  <a:pt x="1002468" y="331091"/>
                  <a:pt x="1004636" y="373038"/>
                </a:cubicBezTo>
                <a:cubicBezTo>
                  <a:pt x="1006966" y="418387"/>
                  <a:pt x="1008482" y="463777"/>
                  <a:pt x="1009185" y="509206"/>
                </a:cubicBezTo>
                <a:cubicBezTo>
                  <a:pt x="1009546" y="532252"/>
                  <a:pt x="1009697" y="555339"/>
                  <a:pt x="1009636" y="578465"/>
                </a:cubicBezTo>
                <a:cubicBezTo>
                  <a:pt x="1010104" y="596982"/>
                  <a:pt x="1009531" y="615510"/>
                  <a:pt x="1007920" y="633962"/>
                </a:cubicBezTo>
                <a:cubicBezTo>
                  <a:pt x="1004907" y="659227"/>
                  <a:pt x="996413" y="690755"/>
                  <a:pt x="969305" y="699487"/>
                </a:cubicBezTo>
                <a:cubicBezTo>
                  <a:pt x="961052" y="702167"/>
                  <a:pt x="964576" y="715236"/>
                  <a:pt x="972919" y="712556"/>
                </a:cubicBezTo>
                <a:cubicBezTo>
                  <a:pt x="1004365" y="702408"/>
                  <a:pt x="1016594" y="669856"/>
                  <a:pt x="1020751" y="639804"/>
                </a:cubicBezTo>
                <a:cubicBezTo>
                  <a:pt x="1022814" y="621109"/>
                  <a:pt x="1023629" y="602297"/>
                  <a:pt x="1023191" y="583494"/>
                </a:cubicBezTo>
                <a:cubicBezTo>
                  <a:pt x="1023191" y="559404"/>
                  <a:pt x="1023050" y="535314"/>
                  <a:pt x="1022769" y="511224"/>
                </a:cubicBezTo>
                <a:cubicBezTo>
                  <a:pt x="1022046" y="463164"/>
                  <a:pt x="1020410" y="415115"/>
                  <a:pt x="1017859" y="367075"/>
                </a:cubicBezTo>
                <a:cubicBezTo>
                  <a:pt x="1015570" y="323593"/>
                  <a:pt x="1014847" y="278454"/>
                  <a:pt x="1002377" y="236447"/>
                </a:cubicBezTo>
                <a:cubicBezTo>
                  <a:pt x="991608" y="200429"/>
                  <a:pt x="970238" y="168488"/>
                  <a:pt x="941051" y="144785"/>
                </a:cubicBezTo>
                <a:cubicBezTo>
                  <a:pt x="912858" y="121598"/>
                  <a:pt x="880147" y="104826"/>
                  <a:pt x="846773" y="90371"/>
                </a:cubicBezTo>
                <a:cubicBezTo>
                  <a:pt x="808459" y="73749"/>
                  <a:pt x="769302" y="58603"/>
                  <a:pt x="730025" y="44390"/>
                </a:cubicBezTo>
                <a:cubicBezTo>
                  <a:pt x="687343" y="28942"/>
                  <a:pt x="643758" y="15361"/>
                  <a:pt x="598999" y="7381"/>
                </a:cubicBezTo>
                <a:cubicBezTo>
                  <a:pt x="554770" y="-946"/>
                  <a:pt x="509503" y="-2237"/>
                  <a:pt x="464871" y="3557"/>
                </a:cubicBezTo>
                <a:cubicBezTo>
                  <a:pt x="420442" y="9580"/>
                  <a:pt x="377520" y="23492"/>
                  <a:pt x="335652" y="39481"/>
                </a:cubicBezTo>
                <a:cubicBezTo>
                  <a:pt x="249128" y="73148"/>
                  <a:pt x="164423" y="111312"/>
                  <a:pt x="81884" y="153819"/>
                </a:cubicBezTo>
                <a:cubicBezTo>
                  <a:pt x="63089" y="163274"/>
                  <a:pt x="42697" y="171886"/>
                  <a:pt x="26040" y="185015"/>
                </a:cubicBezTo>
                <a:cubicBezTo>
                  <a:pt x="9383" y="198144"/>
                  <a:pt x="2847" y="215911"/>
                  <a:pt x="1160" y="236206"/>
                </a:cubicBezTo>
                <a:cubicBezTo>
                  <a:pt x="-737" y="258851"/>
                  <a:pt x="467" y="281977"/>
                  <a:pt x="407" y="304712"/>
                </a:cubicBezTo>
                <a:lnTo>
                  <a:pt x="407" y="377344"/>
                </a:lnTo>
                <a:cubicBezTo>
                  <a:pt x="407" y="424500"/>
                  <a:pt x="-346" y="471656"/>
                  <a:pt x="196" y="518872"/>
                </a:cubicBezTo>
                <a:cubicBezTo>
                  <a:pt x="648" y="557206"/>
                  <a:pt x="3751" y="598490"/>
                  <a:pt x="25528" y="631403"/>
                </a:cubicBezTo>
                <a:cubicBezTo>
                  <a:pt x="69113" y="697560"/>
                  <a:pt x="163391" y="699487"/>
                  <a:pt x="233693" y="689821"/>
                </a:cubicBezTo>
                <a:cubicBezTo>
                  <a:pt x="319748" y="678107"/>
                  <a:pt x="400774" y="642213"/>
                  <a:pt x="475654" y="599484"/>
                </a:cubicBezTo>
                <a:cubicBezTo>
                  <a:pt x="540143" y="562716"/>
                  <a:pt x="601921" y="516704"/>
                  <a:pt x="648096" y="457955"/>
                </a:cubicBezTo>
                <a:cubicBezTo>
                  <a:pt x="692404" y="401675"/>
                  <a:pt x="721621" y="331211"/>
                  <a:pt x="711350" y="258550"/>
                </a:cubicBezTo>
                <a:cubicBezTo>
                  <a:pt x="708639" y="239338"/>
                  <a:pt x="702313" y="220488"/>
                  <a:pt x="690054" y="205221"/>
                </a:cubicBezTo>
                <a:cubicBezTo>
                  <a:pt x="679375" y="192203"/>
                  <a:pt x="664844" y="182905"/>
                  <a:pt x="648548" y="178661"/>
                </a:cubicBezTo>
                <a:cubicBezTo>
                  <a:pt x="615415" y="169628"/>
                  <a:pt x="578728" y="178661"/>
                  <a:pt x="551799" y="199228"/>
                </a:cubicBezTo>
                <a:cubicBezTo>
                  <a:pt x="520685" y="222836"/>
                  <a:pt x="501106" y="257556"/>
                  <a:pt x="486196" y="292938"/>
                </a:cubicBezTo>
                <a:cubicBezTo>
                  <a:pt x="471286" y="328321"/>
                  <a:pt x="453907" y="374242"/>
                  <a:pt x="479088" y="409684"/>
                </a:cubicBezTo>
                <a:cubicBezTo>
                  <a:pt x="489058" y="423687"/>
                  <a:pt x="504028" y="433534"/>
                  <a:pt x="521588" y="433774"/>
                </a:cubicBezTo>
                <a:cubicBezTo>
                  <a:pt x="534926" y="433712"/>
                  <a:pt x="547612" y="428000"/>
                  <a:pt x="556498" y="418056"/>
                </a:cubicBezTo>
                <a:cubicBezTo>
                  <a:pt x="576167" y="396646"/>
                  <a:pt x="581469" y="363281"/>
                  <a:pt x="577734" y="335337"/>
                </a:cubicBezTo>
                <a:cubicBezTo>
                  <a:pt x="574990" y="318095"/>
                  <a:pt x="569797" y="301334"/>
                  <a:pt x="562312" y="285561"/>
                </a:cubicBezTo>
                <a:cubicBezTo>
                  <a:pt x="554899" y="269028"/>
                  <a:pt x="545349" y="253539"/>
                  <a:pt x="533908" y="239489"/>
                </a:cubicBezTo>
                <a:cubicBezTo>
                  <a:pt x="511377" y="211815"/>
                  <a:pt x="480293" y="190345"/>
                  <a:pt x="445081" y="182967"/>
                </a:cubicBezTo>
                <a:cubicBezTo>
                  <a:pt x="411466" y="175891"/>
                  <a:pt x="374749" y="180318"/>
                  <a:pt x="345020" y="198024"/>
                </a:cubicBezTo>
                <a:cubicBezTo>
                  <a:pt x="315040" y="216504"/>
                  <a:pt x="294681" y="247205"/>
                  <a:pt x="289326" y="282007"/>
                </a:cubicBezTo>
                <a:cubicBezTo>
                  <a:pt x="277007" y="356024"/>
                  <a:pt x="315170" y="428956"/>
                  <a:pt x="361616" y="483761"/>
                </a:cubicBezTo>
                <a:cubicBezTo>
                  <a:pt x="410744" y="541517"/>
                  <a:pt x="475594" y="584909"/>
                  <a:pt x="544540" y="615473"/>
                </a:cubicBezTo>
                <a:cubicBezTo>
                  <a:pt x="581990" y="631716"/>
                  <a:pt x="620372" y="645723"/>
                  <a:pt x="659482" y="657420"/>
                </a:cubicBezTo>
                <a:cubicBezTo>
                  <a:pt x="701229" y="670248"/>
                  <a:pt x="743549" y="681179"/>
                  <a:pt x="786170" y="690544"/>
                </a:cubicBezTo>
                <a:cubicBezTo>
                  <a:pt x="826170" y="699296"/>
                  <a:pt x="866462" y="706594"/>
                  <a:pt x="907045" y="712436"/>
                </a:cubicBezTo>
                <a:cubicBezTo>
                  <a:pt x="910632" y="713315"/>
                  <a:pt x="914281" y="711240"/>
                  <a:pt x="915358" y="707708"/>
                </a:cubicBezTo>
                <a:cubicBezTo>
                  <a:pt x="916341" y="704101"/>
                  <a:pt x="914230" y="700377"/>
                  <a:pt x="910629" y="6993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8"/>
          <p:cNvSpPr/>
          <p:nvPr/>
        </p:nvSpPr>
        <p:spPr>
          <a:xfrm>
            <a:off x="4493027" y="3242658"/>
            <a:ext cx="152878" cy="159591"/>
          </a:xfrm>
          <a:custGeom>
            <a:rect b="b" l="l" r="r" t="t"/>
            <a:pathLst>
              <a:path extrusionOk="0" h="425575" w="407674">
                <a:moveTo>
                  <a:pt x="163245" y="6978"/>
                </a:moveTo>
                <a:cubicBezTo>
                  <a:pt x="119389" y="15259"/>
                  <a:pt x="79750" y="40403"/>
                  <a:pt x="51105" y="74310"/>
                </a:cubicBezTo>
                <a:cubicBezTo>
                  <a:pt x="21669" y="108717"/>
                  <a:pt x="3918" y="151578"/>
                  <a:pt x="411" y="196717"/>
                </a:cubicBezTo>
                <a:cubicBezTo>
                  <a:pt x="-2601" y="241314"/>
                  <a:pt x="11104" y="286151"/>
                  <a:pt x="35773" y="323190"/>
                </a:cubicBezTo>
                <a:cubicBezTo>
                  <a:pt x="60638" y="360734"/>
                  <a:pt x="95825" y="390295"/>
                  <a:pt x="137100" y="408318"/>
                </a:cubicBezTo>
                <a:cubicBezTo>
                  <a:pt x="159980" y="418288"/>
                  <a:pt x="184465" y="424071"/>
                  <a:pt x="209390" y="425391"/>
                </a:cubicBezTo>
                <a:cubicBezTo>
                  <a:pt x="235913" y="426724"/>
                  <a:pt x="262299" y="420812"/>
                  <a:pt x="285716" y="408287"/>
                </a:cubicBezTo>
                <a:cubicBezTo>
                  <a:pt x="329933" y="384679"/>
                  <a:pt x="363157" y="341679"/>
                  <a:pt x="383699" y="296871"/>
                </a:cubicBezTo>
                <a:cubicBezTo>
                  <a:pt x="405477" y="249263"/>
                  <a:pt x="414182" y="195061"/>
                  <a:pt x="402404" y="143568"/>
                </a:cubicBezTo>
                <a:cubicBezTo>
                  <a:pt x="391892" y="97557"/>
                  <a:pt x="365386" y="55008"/>
                  <a:pt x="327102" y="27093"/>
                </a:cubicBezTo>
                <a:cubicBezTo>
                  <a:pt x="311811" y="15677"/>
                  <a:pt x="294196" y="7761"/>
                  <a:pt x="275505" y="3907"/>
                </a:cubicBezTo>
                <a:cubicBezTo>
                  <a:pt x="256048" y="293"/>
                  <a:pt x="236208" y="-820"/>
                  <a:pt x="216468" y="594"/>
                </a:cubicBezTo>
                <a:cubicBezTo>
                  <a:pt x="176799" y="3003"/>
                  <a:pt x="134931" y="11917"/>
                  <a:pt x="100202" y="31911"/>
                </a:cubicBezTo>
                <a:cubicBezTo>
                  <a:pt x="93178" y="35937"/>
                  <a:pt x="86569" y="40648"/>
                  <a:pt x="80473" y="45974"/>
                </a:cubicBezTo>
                <a:cubicBezTo>
                  <a:pt x="73906" y="51755"/>
                  <a:pt x="83485" y="61301"/>
                  <a:pt x="90051" y="55550"/>
                </a:cubicBezTo>
                <a:cubicBezTo>
                  <a:pt x="102393" y="45408"/>
                  <a:pt x="116394" y="37472"/>
                  <a:pt x="131437" y="32092"/>
                </a:cubicBezTo>
                <a:cubicBezTo>
                  <a:pt x="149759" y="25200"/>
                  <a:pt x="168746" y="20225"/>
                  <a:pt x="188094" y="17247"/>
                </a:cubicBezTo>
                <a:cubicBezTo>
                  <a:pt x="207313" y="14113"/>
                  <a:pt x="226807" y="13003"/>
                  <a:pt x="246258" y="13934"/>
                </a:cubicBezTo>
                <a:cubicBezTo>
                  <a:pt x="254864" y="14317"/>
                  <a:pt x="263430" y="15324"/>
                  <a:pt x="271891" y="16945"/>
                </a:cubicBezTo>
                <a:cubicBezTo>
                  <a:pt x="275987" y="17758"/>
                  <a:pt x="280084" y="18752"/>
                  <a:pt x="283939" y="19957"/>
                </a:cubicBezTo>
                <a:cubicBezTo>
                  <a:pt x="285716" y="20499"/>
                  <a:pt x="287493" y="21041"/>
                  <a:pt x="289240" y="21673"/>
                </a:cubicBezTo>
                <a:cubicBezTo>
                  <a:pt x="290987" y="22305"/>
                  <a:pt x="293427" y="23209"/>
                  <a:pt x="294090" y="23480"/>
                </a:cubicBezTo>
                <a:cubicBezTo>
                  <a:pt x="313186" y="31490"/>
                  <a:pt x="330235" y="45402"/>
                  <a:pt x="344211" y="60488"/>
                </a:cubicBezTo>
                <a:cubicBezTo>
                  <a:pt x="359107" y="76732"/>
                  <a:pt x="370999" y="95493"/>
                  <a:pt x="379332" y="115895"/>
                </a:cubicBezTo>
                <a:cubicBezTo>
                  <a:pt x="397615" y="160642"/>
                  <a:pt x="398007" y="210147"/>
                  <a:pt x="384452" y="256249"/>
                </a:cubicBezTo>
                <a:cubicBezTo>
                  <a:pt x="370898" y="302352"/>
                  <a:pt x="343970" y="346798"/>
                  <a:pt x="306710" y="377844"/>
                </a:cubicBezTo>
                <a:cubicBezTo>
                  <a:pt x="289449" y="392604"/>
                  <a:pt x="269023" y="403196"/>
                  <a:pt x="247011" y="408799"/>
                </a:cubicBezTo>
                <a:cubicBezTo>
                  <a:pt x="221739" y="414822"/>
                  <a:pt x="194902" y="412353"/>
                  <a:pt x="170022" y="405788"/>
                </a:cubicBezTo>
                <a:cubicBezTo>
                  <a:pt x="129236" y="394482"/>
                  <a:pt x="92671" y="371446"/>
                  <a:pt x="64870" y="339541"/>
                </a:cubicBezTo>
                <a:cubicBezTo>
                  <a:pt x="37761" y="308615"/>
                  <a:pt x="18695" y="269348"/>
                  <a:pt x="14418" y="228124"/>
                </a:cubicBezTo>
                <a:cubicBezTo>
                  <a:pt x="10554" y="185991"/>
                  <a:pt x="20754" y="143764"/>
                  <a:pt x="43424" y="108036"/>
                </a:cubicBezTo>
                <a:cubicBezTo>
                  <a:pt x="65262" y="72894"/>
                  <a:pt x="98123" y="43625"/>
                  <a:pt x="137040" y="28840"/>
                </a:cubicBezTo>
                <a:cubicBezTo>
                  <a:pt x="146674" y="25183"/>
                  <a:pt x="156612" y="22382"/>
                  <a:pt x="166739" y="20469"/>
                </a:cubicBezTo>
                <a:cubicBezTo>
                  <a:pt x="170336" y="19472"/>
                  <a:pt x="172459" y="15764"/>
                  <a:pt x="171498" y="12157"/>
                </a:cubicBezTo>
                <a:cubicBezTo>
                  <a:pt x="170433" y="8599"/>
                  <a:pt x="166760" y="6504"/>
                  <a:pt x="163154" y="74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752475" y="3868506"/>
            <a:ext cx="2093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752475" y="4139009"/>
            <a:ext cx="2093175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1570975" y="3281604"/>
            <a:ext cx="454100" cy="377393"/>
          </a:xfrm>
          <a:custGeom>
            <a:rect b="b" l="l" r="r" t="t"/>
            <a:pathLst>
              <a:path extrusionOk="0" h="1006381" w="1210933">
                <a:moveTo>
                  <a:pt x="12949" y="602314"/>
                </a:moveTo>
                <a:lnTo>
                  <a:pt x="193601" y="390533"/>
                </a:lnTo>
                <a:lnTo>
                  <a:pt x="184180" y="391722"/>
                </a:lnTo>
                <a:cubicBezTo>
                  <a:pt x="233573" y="425667"/>
                  <a:pt x="282936" y="459583"/>
                  <a:pt x="331263" y="494991"/>
                </a:cubicBezTo>
                <a:cubicBezTo>
                  <a:pt x="377485" y="528907"/>
                  <a:pt x="423799" y="563737"/>
                  <a:pt x="466058" y="602619"/>
                </a:cubicBezTo>
                <a:cubicBezTo>
                  <a:pt x="499262" y="633091"/>
                  <a:pt x="536185" y="675752"/>
                  <a:pt x="531276" y="724233"/>
                </a:cubicBezTo>
                <a:cubicBezTo>
                  <a:pt x="527465" y="759885"/>
                  <a:pt x="496975" y="803796"/>
                  <a:pt x="456271" y="795324"/>
                </a:cubicBezTo>
                <a:cubicBezTo>
                  <a:pt x="436392" y="791241"/>
                  <a:pt x="421848" y="776188"/>
                  <a:pt x="413372" y="758362"/>
                </a:cubicBezTo>
                <a:cubicBezTo>
                  <a:pt x="404303" y="738397"/>
                  <a:pt x="402596" y="715868"/>
                  <a:pt x="408554" y="694766"/>
                </a:cubicBezTo>
                <a:cubicBezTo>
                  <a:pt x="415384" y="668865"/>
                  <a:pt x="430111" y="646011"/>
                  <a:pt x="445996" y="624681"/>
                </a:cubicBezTo>
                <a:cubicBezTo>
                  <a:pt x="462857" y="602070"/>
                  <a:pt x="480968" y="580344"/>
                  <a:pt x="498682" y="558373"/>
                </a:cubicBezTo>
                <a:cubicBezTo>
                  <a:pt x="571218" y="468450"/>
                  <a:pt x="645491" y="379898"/>
                  <a:pt x="722569" y="293815"/>
                </a:cubicBezTo>
                <a:cubicBezTo>
                  <a:pt x="800105" y="207244"/>
                  <a:pt x="880507" y="123171"/>
                  <a:pt x="964476" y="42786"/>
                </a:cubicBezTo>
                <a:cubicBezTo>
                  <a:pt x="974761" y="32974"/>
                  <a:pt x="985087" y="23202"/>
                  <a:pt x="995453" y="13472"/>
                </a:cubicBezTo>
                <a:lnTo>
                  <a:pt x="984508" y="13472"/>
                </a:lnTo>
                <a:cubicBezTo>
                  <a:pt x="1040060" y="63446"/>
                  <a:pt x="1096040" y="113207"/>
                  <a:pt x="1154702" y="159524"/>
                </a:cubicBezTo>
                <a:cubicBezTo>
                  <a:pt x="1169246" y="171012"/>
                  <a:pt x="1184003" y="182348"/>
                  <a:pt x="1199309" y="192861"/>
                </a:cubicBezTo>
                <a:lnTo>
                  <a:pt x="1197723" y="180672"/>
                </a:lnTo>
                <a:lnTo>
                  <a:pt x="978471" y="427069"/>
                </a:lnTo>
                <a:lnTo>
                  <a:pt x="759188" y="673162"/>
                </a:lnTo>
                <a:lnTo>
                  <a:pt x="540728" y="918675"/>
                </a:lnTo>
                <a:lnTo>
                  <a:pt x="485846" y="980259"/>
                </a:lnTo>
                <a:cubicBezTo>
                  <a:pt x="482797" y="983581"/>
                  <a:pt x="479474" y="988944"/>
                  <a:pt x="475114" y="990559"/>
                </a:cubicBezTo>
                <a:cubicBezTo>
                  <a:pt x="469808" y="992540"/>
                  <a:pt x="464381" y="988426"/>
                  <a:pt x="460052" y="985897"/>
                </a:cubicBezTo>
                <a:cubicBezTo>
                  <a:pt x="450417" y="980188"/>
                  <a:pt x="440914" y="974307"/>
                  <a:pt x="431544" y="968253"/>
                </a:cubicBezTo>
                <a:cubicBezTo>
                  <a:pt x="393880" y="943509"/>
                  <a:pt x="357792" y="916448"/>
                  <a:pt x="323488" y="887228"/>
                </a:cubicBezTo>
                <a:cubicBezTo>
                  <a:pt x="248909" y="824547"/>
                  <a:pt x="179149" y="756198"/>
                  <a:pt x="104601" y="693578"/>
                </a:cubicBezTo>
                <a:cubicBezTo>
                  <a:pt x="94438" y="684985"/>
                  <a:pt x="84142" y="676483"/>
                  <a:pt x="73715" y="668073"/>
                </a:cubicBezTo>
                <a:cubicBezTo>
                  <a:pt x="66031" y="661826"/>
                  <a:pt x="54964" y="672766"/>
                  <a:pt x="62738" y="679073"/>
                </a:cubicBezTo>
                <a:cubicBezTo>
                  <a:pt x="141067" y="742699"/>
                  <a:pt x="213633" y="812785"/>
                  <a:pt x="289857" y="878879"/>
                </a:cubicBezTo>
                <a:cubicBezTo>
                  <a:pt x="324306" y="909163"/>
                  <a:pt x="360301" y="937642"/>
                  <a:pt x="397700" y="964201"/>
                </a:cubicBezTo>
                <a:cubicBezTo>
                  <a:pt x="416756" y="977517"/>
                  <a:pt x="436270" y="990407"/>
                  <a:pt x="456484" y="1001864"/>
                </a:cubicBezTo>
                <a:cubicBezTo>
                  <a:pt x="466577" y="1007562"/>
                  <a:pt x="478041" y="1008507"/>
                  <a:pt x="487432" y="1000980"/>
                </a:cubicBezTo>
                <a:cubicBezTo>
                  <a:pt x="497280" y="993119"/>
                  <a:pt x="505177" y="981935"/>
                  <a:pt x="513531" y="972550"/>
                </a:cubicBezTo>
                <a:lnTo>
                  <a:pt x="735954" y="722679"/>
                </a:lnTo>
                <a:lnTo>
                  <a:pt x="958530" y="472808"/>
                </a:lnTo>
                <a:lnTo>
                  <a:pt x="1181746" y="221931"/>
                </a:lnTo>
                <a:lnTo>
                  <a:pt x="1208761" y="191459"/>
                </a:lnTo>
                <a:cubicBezTo>
                  <a:pt x="1211772" y="188283"/>
                  <a:pt x="1211637" y="183268"/>
                  <a:pt x="1208460" y="180259"/>
                </a:cubicBezTo>
                <a:cubicBezTo>
                  <a:pt x="1208066" y="179886"/>
                  <a:pt x="1207636" y="179555"/>
                  <a:pt x="1207175" y="179270"/>
                </a:cubicBezTo>
                <a:cubicBezTo>
                  <a:pt x="1178606" y="159616"/>
                  <a:pt x="1151714" y="137493"/>
                  <a:pt x="1125127" y="115279"/>
                </a:cubicBezTo>
                <a:cubicBezTo>
                  <a:pt x="1095094" y="90231"/>
                  <a:pt x="1065550" y="64573"/>
                  <a:pt x="1036249" y="38642"/>
                </a:cubicBezTo>
                <a:cubicBezTo>
                  <a:pt x="1022630" y="26534"/>
                  <a:pt x="1009052" y="14386"/>
                  <a:pt x="995514" y="2197"/>
                </a:cubicBezTo>
                <a:cubicBezTo>
                  <a:pt x="992431" y="-732"/>
                  <a:pt x="987591" y="-732"/>
                  <a:pt x="984508" y="2197"/>
                </a:cubicBezTo>
                <a:cubicBezTo>
                  <a:pt x="895233" y="85904"/>
                  <a:pt x="809923" y="173694"/>
                  <a:pt x="727875" y="264501"/>
                </a:cubicBezTo>
                <a:cubicBezTo>
                  <a:pt x="646954" y="354028"/>
                  <a:pt x="569327" y="446358"/>
                  <a:pt x="493316" y="540243"/>
                </a:cubicBezTo>
                <a:cubicBezTo>
                  <a:pt x="474595" y="563371"/>
                  <a:pt x="455692" y="586438"/>
                  <a:pt x="437581" y="610054"/>
                </a:cubicBezTo>
                <a:cubicBezTo>
                  <a:pt x="420689" y="632024"/>
                  <a:pt x="405048" y="655427"/>
                  <a:pt x="396206" y="681877"/>
                </a:cubicBezTo>
                <a:cubicBezTo>
                  <a:pt x="388082" y="704640"/>
                  <a:pt x="387473" y="729407"/>
                  <a:pt x="394468" y="752542"/>
                </a:cubicBezTo>
                <a:cubicBezTo>
                  <a:pt x="401054" y="773049"/>
                  <a:pt x="414043" y="792369"/>
                  <a:pt x="433099" y="803125"/>
                </a:cubicBezTo>
                <a:cubicBezTo>
                  <a:pt x="451861" y="813698"/>
                  <a:pt x="474585" y="814539"/>
                  <a:pt x="494078" y="805380"/>
                </a:cubicBezTo>
                <a:cubicBezTo>
                  <a:pt x="513104" y="796635"/>
                  <a:pt x="527983" y="779357"/>
                  <a:pt x="536764" y="760678"/>
                </a:cubicBezTo>
                <a:cubicBezTo>
                  <a:pt x="546625" y="740280"/>
                  <a:pt x="549548" y="717221"/>
                  <a:pt x="545088" y="695010"/>
                </a:cubicBezTo>
                <a:cubicBezTo>
                  <a:pt x="539844" y="669749"/>
                  <a:pt x="526794" y="647078"/>
                  <a:pt x="510756" y="627088"/>
                </a:cubicBezTo>
                <a:cubicBezTo>
                  <a:pt x="494231" y="606397"/>
                  <a:pt x="474473" y="588724"/>
                  <a:pt x="454289" y="571720"/>
                </a:cubicBezTo>
                <a:cubicBezTo>
                  <a:pt x="430355" y="551487"/>
                  <a:pt x="405810" y="531954"/>
                  <a:pt x="380900" y="512909"/>
                </a:cubicBezTo>
                <a:cubicBezTo>
                  <a:pt x="331537" y="475124"/>
                  <a:pt x="280619" y="439410"/>
                  <a:pt x="229457" y="404093"/>
                </a:cubicBezTo>
                <a:lnTo>
                  <a:pt x="192076" y="378314"/>
                </a:lnTo>
                <a:cubicBezTo>
                  <a:pt x="189022" y="376543"/>
                  <a:pt x="185158" y="377043"/>
                  <a:pt x="182655" y="379533"/>
                </a:cubicBezTo>
                <a:lnTo>
                  <a:pt x="1972" y="591344"/>
                </a:lnTo>
                <a:cubicBezTo>
                  <a:pt x="-4492" y="598901"/>
                  <a:pt x="6454" y="609963"/>
                  <a:pt x="12949" y="6023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6286500" y="3868507"/>
            <a:ext cx="2093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70" name="Google Shape;270;p28"/>
          <p:cNvSpPr txBox="1"/>
          <p:nvPr/>
        </p:nvSpPr>
        <p:spPr>
          <a:xfrm>
            <a:off x="6286500" y="4139010"/>
            <a:ext cx="2093175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1" name="Google Shape;271;p28"/>
          <p:cNvSpPr/>
          <p:nvPr/>
        </p:nvSpPr>
        <p:spPr>
          <a:xfrm>
            <a:off x="7164522" y="3233613"/>
            <a:ext cx="334879" cy="379245"/>
          </a:xfrm>
          <a:custGeom>
            <a:rect b="b" l="l" r="r" t="t"/>
            <a:pathLst>
              <a:path extrusionOk="0" h="1011319" w="893011">
                <a:moveTo>
                  <a:pt x="337997" y="1005979"/>
                </a:moveTo>
                <a:cubicBezTo>
                  <a:pt x="368089" y="909595"/>
                  <a:pt x="382091" y="808910"/>
                  <a:pt x="379441" y="707972"/>
                </a:cubicBezTo>
                <a:cubicBezTo>
                  <a:pt x="378338" y="666319"/>
                  <a:pt x="378222" y="613093"/>
                  <a:pt x="344638" y="582782"/>
                </a:cubicBezTo>
                <a:cubicBezTo>
                  <a:pt x="330949" y="570425"/>
                  <a:pt x="312214" y="562101"/>
                  <a:pt x="293537" y="563203"/>
                </a:cubicBezTo>
                <a:cubicBezTo>
                  <a:pt x="275389" y="563949"/>
                  <a:pt x="259070" y="574474"/>
                  <a:pt x="250904" y="590700"/>
                </a:cubicBezTo>
                <a:cubicBezTo>
                  <a:pt x="243578" y="606699"/>
                  <a:pt x="242941" y="624961"/>
                  <a:pt x="249135" y="641432"/>
                </a:cubicBezTo>
                <a:cubicBezTo>
                  <a:pt x="255867" y="659218"/>
                  <a:pt x="269253" y="673687"/>
                  <a:pt x="286460" y="681779"/>
                </a:cubicBezTo>
                <a:cubicBezTo>
                  <a:pt x="322075" y="699183"/>
                  <a:pt x="366013" y="695209"/>
                  <a:pt x="402178" y="681518"/>
                </a:cubicBezTo>
                <a:cubicBezTo>
                  <a:pt x="456152" y="660955"/>
                  <a:pt x="499199" y="618952"/>
                  <a:pt x="521086" y="565494"/>
                </a:cubicBezTo>
                <a:cubicBezTo>
                  <a:pt x="528104" y="548265"/>
                  <a:pt x="533702" y="528657"/>
                  <a:pt x="533760" y="509890"/>
                </a:cubicBezTo>
                <a:cubicBezTo>
                  <a:pt x="533760" y="499999"/>
                  <a:pt x="531294" y="489325"/>
                  <a:pt x="523609" y="482508"/>
                </a:cubicBezTo>
                <a:cubicBezTo>
                  <a:pt x="515886" y="476086"/>
                  <a:pt x="505521" y="473824"/>
                  <a:pt x="495825" y="476446"/>
                </a:cubicBezTo>
                <a:cubicBezTo>
                  <a:pt x="473465" y="481638"/>
                  <a:pt x="464068" y="504901"/>
                  <a:pt x="456673" y="524103"/>
                </a:cubicBezTo>
                <a:cubicBezTo>
                  <a:pt x="440809" y="565349"/>
                  <a:pt x="432427" y="615152"/>
                  <a:pt x="459573" y="653817"/>
                </a:cubicBezTo>
                <a:cubicBezTo>
                  <a:pt x="471130" y="670853"/>
                  <a:pt x="489018" y="682560"/>
                  <a:pt x="509253" y="686333"/>
                </a:cubicBezTo>
                <a:cubicBezTo>
                  <a:pt x="530424" y="690017"/>
                  <a:pt x="551770" y="685492"/>
                  <a:pt x="571346" y="677196"/>
                </a:cubicBezTo>
                <a:cubicBezTo>
                  <a:pt x="591659" y="668097"/>
                  <a:pt x="610481" y="655980"/>
                  <a:pt x="627175" y="641258"/>
                </a:cubicBezTo>
                <a:cubicBezTo>
                  <a:pt x="645022" y="626108"/>
                  <a:pt x="661165" y="609058"/>
                  <a:pt x="675318" y="590410"/>
                </a:cubicBezTo>
                <a:cubicBezTo>
                  <a:pt x="687615" y="574283"/>
                  <a:pt x="698055" y="551513"/>
                  <a:pt x="683061" y="533414"/>
                </a:cubicBezTo>
                <a:cubicBezTo>
                  <a:pt x="667632" y="514821"/>
                  <a:pt x="642256" y="528164"/>
                  <a:pt x="626914" y="539650"/>
                </a:cubicBezTo>
                <a:cubicBezTo>
                  <a:pt x="595012" y="563522"/>
                  <a:pt x="577262" y="600708"/>
                  <a:pt x="565720" y="637835"/>
                </a:cubicBezTo>
                <a:cubicBezTo>
                  <a:pt x="551538" y="683549"/>
                  <a:pt x="543794" y="731814"/>
                  <a:pt x="539299" y="779384"/>
                </a:cubicBezTo>
                <a:cubicBezTo>
                  <a:pt x="534528" y="829936"/>
                  <a:pt x="534528" y="880824"/>
                  <a:pt x="539299" y="931375"/>
                </a:cubicBezTo>
                <a:cubicBezTo>
                  <a:pt x="540459" y="943761"/>
                  <a:pt x="541735" y="956234"/>
                  <a:pt x="543678" y="968561"/>
                </a:cubicBezTo>
                <a:cubicBezTo>
                  <a:pt x="544850" y="977264"/>
                  <a:pt x="547813" y="985629"/>
                  <a:pt x="552379" y="993129"/>
                </a:cubicBezTo>
                <a:cubicBezTo>
                  <a:pt x="557077" y="1000323"/>
                  <a:pt x="563980" y="1006124"/>
                  <a:pt x="572680" y="1006878"/>
                </a:cubicBezTo>
                <a:cubicBezTo>
                  <a:pt x="582338" y="1007690"/>
                  <a:pt x="590516" y="1002237"/>
                  <a:pt x="595882" y="994638"/>
                </a:cubicBezTo>
                <a:cubicBezTo>
                  <a:pt x="601247" y="987038"/>
                  <a:pt x="603770" y="977988"/>
                  <a:pt x="606902" y="969431"/>
                </a:cubicBezTo>
                <a:cubicBezTo>
                  <a:pt x="609803" y="961580"/>
                  <a:pt x="612964" y="953845"/>
                  <a:pt x="616386" y="946227"/>
                </a:cubicBezTo>
                <a:cubicBezTo>
                  <a:pt x="623427" y="930533"/>
                  <a:pt x="631297" y="915225"/>
                  <a:pt x="639965" y="900368"/>
                </a:cubicBezTo>
                <a:cubicBezTo>
                  <a:pt x="675173" y="839804"/>
                  <a:pt x="720938" y="786404"/>
                  <a:pt x="763948" y="731408"/>
                </a:cubicBezTo>
                <a:cubicBezTo>
                  <a:pt x="806958" y="676413"/>
                  <a:pt x="847850" y="619793"/>
                  <a:pt x="872009" y="554269"/>
                </a:cubicBezTo>
                <a:cubicBezTo>
                  <a:pt x="897299" y="485670"/>
                  <a:pt x="898633" y="411531"/>
                  <a:pt x="881985" y="340698"/>
                </a:cubicBezTo>
                <a:cubicBezTo>
                  <a:pt x="865294" y="271169"/>
                  <a:pt x="831635" y="206860"/>
                  <a:pt x="784017" y="153523"/>
                </a:cubicBezTo>
                <a:cubicBezTo>
                  <a:pt x="736756" y="100492"/>
                  <a:pt x="677863" y="59123"/>
                  <a:pt x="611949" y="32655"/>
                </a:cubicBezTo>
                <a:cubicBezTo>
                  <a:pt x="544030" y="5361"/>
                  <a:pt x="470509" y="-5060"/>
                  <a:pt x="397683" y="2285"/>
                </a:cubicBezTo>
                <a:cubicBezTo>
                  <a:pt x="325136" y="9604"/>
                  <a:pt x="255757" y="35740"/>
                  <a:pt x="196409" y="78107"/>
                </a:cubicBezTo>
                <a:cubicBezTo>
                  <a:pt x="138686" y="120169"/>
                  <a:pt x="91428" y="174967"/>
                  <a:pt x="58302" y="238249"/>
                </a:cubicBezTo>
                <a:cubicBezTo>
                  <a:pt x="41286" y="270449"/>
                  <a:pt x="27650" y="304325"/>
                  <a:pt x="17613" y="339335"/>
                </a:cubicBezTo>
                <a:cubicBezTo>
                  <a:pt x="6679" y="377536"/>
                  <a:pt x="-1529" y="417651"/>
                  <a:pt x="241" y="457360"/>
                </a:cubicBezTo>
                <a:cubicBezTo>
                  <a:pt x="3924" y="540346"/>
                  <a:pt x="48732" y="611411"/>
                  <a:pt x="99978" y="673832"/>
                </a:cubicBezTo>
                <a:cubicBezTo>
                  <a:pt x="126747" y="706434"/>
                  <a:pt x="156068" y="736862"/>
                  <a:pt x="182402" y="769812"/>
                </a:cubicBezTo>
                <a:cubicBezTo>
                  <a:pt x="209895" y="804213"/>
                  <a:pt x="235011" y="841573"/>
                  <a:pt x="252006" y="882297"/>
                </a:cubicBezTo>
                <a:cubicBezTo>
                  <a:pt x="267783" y="920005"/>
                  <a:pt x="276484" y="961426"/>
                  <a:pt x="269407" y="1002034"/>
                </a:cubicBezTo>
                <a:cubicBezTo>
                  <a:pt x="267754" y="1011345"/>
                  <a:pt x="281994" y="1015348"/>
                  <a:pt x="283676" y="1005979"/>
                </a:cubicBezTo>
                <a:cubicBezTo>
                  <a:pt x="298728" y="922123"/>
                  <a:pt x="255022" y="841138"/>
                  <a:pt x="206096" y="776368"/>
                </a:cubicBezTo>
                <a:cubicBezTo>
                  <a:pt x="158417" y="713222"/>
                  <a:pt x="99340" y="659329"/>
                  <a:pt x="58476" y="591020"/>
                </a:cubicBezTo>
                <a:cubicBezTo>
                  <a:pt x="39161" y="558736"/>
                  <a:pt x="24428" y="523784"/>
                  <a:pt x="18106" y="486598"/>
                </a:cubicBezTo>
                <a:cubicBezTo>
                  <a:pt x="11580" y="448165"/>
                  <a:pt x="15873" y="409819"/>
                  <a:pt x="24486" y="372112"/>
                </a:cubicBezTo>
                <a:cubicBezTo>
                  <a:pt x="39478" y="305185"/>
                  <a:pt x="67958" y="242018"/>
                  <a:pt x="108186" y="186473"/>
                </a:cubicBezTo>
                <a:cubicBezTo>
                  <a:pt x="147184" y="132675"/>
                  <a:pt x="198263" y="88781"/>
                  <a:pt x="257313" y="58325"/>
                </a:cubicBezTo>
                <a:cubicBezTo>
                  <a:pt x="319558" y="27154"/>
                  <a:pt x="388682" y="12256"/>
                  <a:pt x="458239" y="15019"/>
                </a:cubicBezTo>
                <a:cubicBezTo>
                  <a:pt x="594216" y="20030"/>
                  <a:pt x="720369" y="87189"/>
                  <a:pt x="800461" y="197206"/>
                </a:cubicBezTo>
                <a:cubicBezTo>
                  <a:pt x="840224" y="252242"/>
                  <a:pt x="865850" y="316211"/>
                  <a:pt x="875083" y="383482"/>
                </a:cubicBezTo>
                <a:cubicBezTo>
                  <a:pt x="879995" y="417647"/>
                  <a:pt x="879887" y="452348"/>
                  <a:pt x="874764" y="486482"/>
                </a:cubicBezTo>
                <a:cubicBezTo>
                  <a:pt x="869408" y="518533"/>
                  <a:pt x="859649" y="549691"/>
                  <a:pt x="845762" y="579069"/>
                </a:cubicBezTo>
                <a:cubicBezTo>
                  <a:pt x="817920" y="638792"/>
                  <a:pt x="777115" y="691264"/>
                  <a:pt x="736367" y="742605"/>
                </a:cubicBezTo>
                <a:cubicBezTo>
                  <a:pt x="694981" y="794815"/>
                  <a:pt x="652261" y="846562"/>
                  <a:pt x="620359" y="905038"/>
                </a:cubicBezTo>
                <a:cubicBezTo>
                  <a:pt x="612437" y="919541"/>
                  <a:pt x="605283" y="934452"/>
                  <a:pt x="598927" y="949707"/>
                </a:cubicBezTo>
                <a:cubicBezTo>
                  <a:pt x="595853" y="957075"/>
                  <a:pt x="593127" y="964529"/>
                  <a:pt x="590400" y="972042"/>
                </a:cubicBezTo>
                <a:cubicBezTo>
                  <a:pt x="588109" y="978510"/>
                  <a:pt x="585122" y="988285"/>
                  <a:pt x="578191" y="991273"/>
                </a:cubicBezTo>
                <a:cubicBezTo>
                  <a:pt x="563690" y="997538"/>
                  <a:pt x="558440" y="969199"/>
                  <a:pt x="557280" y="960497"/>
                </a:cubicBezTo>
                <a:cubicBezTo>
                  <a:pt x="554109" y="936597"/>
                  <a:pt x="552050" y="912589"/>
                  <a:pt x="551103" y="888476"/>
                </a:cubicBezTo>
                <a:cubicBezTo>
                  <a:pt x="549073" y="840309"/>
                  <a:pt x="551422" y="792058"/>
                  <a:pt x="558121" y="744316"/>
                </a:cubicBezTo>
                <a:cubicBezTo>
                  <a:pt x="564096" y="701909"/>
                  <a:pt x="572129" y="658342"/>
                  <a:pt x="588080" y="618430"/>
                </a:cubicBezTo>
                <a:cubicBezTo>
                  <a:pt x="594481" y="601652"/>
                  <a:pt x="603379" y="585938"/>
                  <a:pt x="614472" y="571818"/>
                </a:cubicBezTo>
                <a:cubicBezTo>
                  <a:pt x="620115" y="564801"/>
                  <a:pt x="626526" y="558438"/>
                  <a:pt x="633584" y="552848"/>
                </a:cubicBezTo>
                <a:cubicBezTo>
                  <a:pt x="640719" y="547250"/>
                  <a:pt x="649390" y="541245"/>
                  <a:pt x="658323" y="539244"/>
                </a:cubicBezTo>
                <a:cubicBezTo>
                  <a:pt x="667255" y="537242"/>
                  <a:pt x="673868" y="542144"/>
                  <a:pt x="675434" y="551194"/>
                </a:cubicBezTo>
                <a:cubicBezTo>
                  <a:pt x="677145" y="560737"/>
                  <a:pt x="671693" y="569874"/>
                  <a:pt x="666472" y="577300"/>
                </a:cubicBezTo>
                <a:cubicBezTo>
                  <a:pt x="653593" y="595213"/>
                  <a:pt x="638651" y="611550"/>
                  <a:pt x="621954" y="625972"/>
                </a:cubicBezTo>
                <a:cubicBezTo>
                  <a:pt x="606344" y="640263"/>
                  <a:pt x="588764" y="652239"/>
                  <a:pt x="569751" y="661533"/>
                </a:cubicBezTo>
                <a:cubicBezTo>
                  <a:pt x="552350" y="669597"/>
                  <a:pt x="532252" y="675050"/>
                  <a:pt x="513081" y="671830"/>
                </a:cubicBezTo>
                <a:cubicBezTo>
                  <a:pt x="471957" y="664898"/>
                  <a:pt x="454207" y="622317"/>
                  <a:pt x="456702" y="584551"/>
                </a:cubicBezTo>
                <a:cubicBezTo>
                  <a:pt x="458210" y="561752"/>
                  <a:pt x="465750" y="539244"/>
                  <a:pt x="474625" y="518331"/>
                </a:cubicBezTo>
                <a:cubicBezTo>
                  <a:pt x="478279" y="509629"/>
                  <a:pt x="482832" y="500231"/>
                  <a:pt x="490576" y="494546"/>
                </a:cubicBezTo>
                <a:cubicBezTo>
                  <a:pt x="496608" y="490137"/>
                  <a:pt x="506440" y="487642"/>
                  <a:pt x="512936" y="492602"/>
                </a:cubicBezTo>
                <a:cubicBezTo>
                  <a:pt x="519433" y="497562"/>
                  <a:pt x="519259" y="508672"/>
                  <a:pt x="518534" y="516329"/>
                </a:cubicBezTo>
                <a:cubicBezTo>
                  <a:pt x="517592" y="525150"/>
                  <a:pt x="515855" y="533868"/>
                  <a:pt x="513342" y="542377"/>
                </a:cubicBezTo>
                <a:cubicBezTo>
                  <a:pt x="508508" y="559361"/>
                  <a:pt x="501209" y="575545"/>
                  <a:pt x="491678" y="590410"/>
                </a:cubicBezTo>
                <a:cubicBezTo>
                  <a:pt x="472545" y="620409"/>
                  <a:pt x="445619" y="644642"/>
                  <a:pt x="413779" y="660518"/>
                </a:cubicBezTo>
                <a:cubicBezTo>
                  <a:pt x="381877" y="676326"/>
                  <a:pt x="342840" y="684245"/>
                  <a:pt x="308067" y="674441"/>
                </a:cubicBezTo>
                <a:cubicBezTo>
                  <a:pt x="291333" y="669742"/>
                  <a:pt x="275121" y="660141"/>
                  <a:pt x="266507" y="644536"/>
                </a:cubicBezTo>
                <a:cubicBezTo>
                  <a:pt x="258940" y="631053"/>
                  <a:pt x="257565" y="614959"/>
                  <a:pt x="262737" y="600388"/>
                </a:cubicBezTo>
                <a:cubicBezTo>
                  <a:pt x="268456" y="586081"/>
                  <a:pt x="282713" y="577062"/>
                  <a:pt x="298090" y="578025"/>
                </a:cubicBezTo>
                <a:cubicBezTo>
                  <a:pt x="315052" y="579102"/>
                  <a:pt x="330745" y="587377"/>
                  <a:pt x="341216" y="600765"/>
                </a:cubicBezTo>
                <a:cubicBezTo>
                  <a:pt x="353745" y="616603"/>
                  <a:pt x="358965" y="637342"/>
                  <a:pt x="361517" y="657008"/>
                </a:cubicBezTo>
                <a:cubicBezTo>
                  <a:pt x="364003" y="679623"/>
                  <a:pt x="365156" y="702364"/>
                  <a:pt x="364969" y="725114"/>
                </a:cubicBezTo>
                <a:cubicBezTo>
                  <a:pt x="365384" y="772633"/>
                  <a:pt x="362029" y="820110"/>
                  <a:pt x="354934" y="867098"/>
                </a:cubicBezTo>
                <a:cubicBezTo>
                  <a:pt x="347967" y="912851"/>
                  <a:pt x="337535" y="958008"/>
                  <a:pt x="323728" y="1002179"/>
                </a:cubicBezTo>
                <a:cubicBezTo>
                  <a:pt x="320828" y="1011287"/>
                  <a:pt x="335155" y="1015203"/>
                  <a:pt x="337997" y="10061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8"/>
          <p:cNvSpPr/>
          <p:nvPr/>
        </p:nvSpPr>
        <p:spPr>
          <a:xfrm>
            <a:off x="7272238" y="3626495"/>
            <a:ext cx="103251" cy="79119"/>
          </a:xfrm>
          <a:custGeom>
            <a:rect b="b" l="l" r="r" t="t"/>
            <a:pathLst>
              <a:path extrusionOk="0" h="210985" w="275337">
                <a:moveTo>
                  <a:pt x="7599" y="16449"/>
                </a:moveTo>
                <a:cubicBezTo>
                  <a:pt x="55046" y="14680"/>
                  <a:pt x="102522" y="15057"/>
                  <a:pt x="149998" y="15811"/>
                </a:cubicBezTo>
                <a:cubicBezTo>
                  <a:pt x="173489" y="16159"/>
                  <a:pt x="196981" y="16623"/>
                  <a:pt x="220502" y="16942"/>
                </a:cubicBezTo>
                <a:lnTo>
                  <a:pt x="236308" y="17116"/>
                </a:lnTo>
                <a:lnTo>
                  <a:pt x="245008" y="17116"/>
                </a:lnTo>
                <a:lnTo>
                  <a:pt x="249300" y="17116"/>
                </a:lnTo>
                <a:cubicBezTo>
                  <a:pt x="249619" y="17116"/>
                  <a:pt x="252201" y="17261"/>
                  <a:pt x="251157" y="17116"/>
                </a:cubicBezTo>
                <a:cubicBezTo>
                  <a:pt x="251934" y="17238"/>
                  <a:pt x="252700" y="17422"/>
                  <a:pt x="253448" y="17667"/>
                </a:cubicBezTo>
                <a:cubicBezTo>
                  <a:pt x="253448" y="17667"/>
                  <a:pt x="255710" y="18595"/>
                  <a:pt x="254492" y="18015"/>
                </a:cubicBezTo>
                <a:cubicBezTo>
                  <a:pt x="255155" y="18337"/>
                  <a:pt x="255795" y="18705"/>
                  <a:pt x="256406" y="19118"/>
                </a:cubicBezTo>
                <a:cubicBezTo>
                  <a:pt x="258204" y="20307"/>
                  <a:pt x="255594" y="18247"/>
                  <a:pt x="257160" y="19727"/>
                </a:cubicBezTo>
                <a:cubicBezTo>
                  <a:pt x="258873" y="21193"/>
                  <a:pt x="260080" y="23162"/>
                  <a:pt x="260611" y="25354"/>
                </a:cubicBezTo>
                <a:cubicBezTo>
                  <a:pt x="261822" y="29371"/>
                  <a:pt x="260705" y="33728"/>
                  <a:pt x="257711" y="36666"/>
                </a:cubicBezTo>
                <a:cubicBezTo>
                  <a:pt x="256801" y="37567"/>
                  <a:pt x="255741" y="38303"/>
                  <a:pt x="254579" y="38842"/>
                </a:cubicBezTo>
                <a:cubicBezTo>
                  <a:pt x="252491" y="40002"/>
                  <a:pt x="250286" y="41046"/>
                  <a:pt x="248082" y="42090"/>
                </a:cubicBezTo>
                <a:cubicBezTo>
                  <a:pt x="243513" y="44258"/>
                  <a:pt x="238838" y="46194"/>
                  <a:pt x="234074" y="47891"/>
                </a:cubicBezTo>
                <a:cubicBezTo>
                  <a:pt x="214864" y="54266"/>
                  <a:pt x="195078" y="58754"/>
                  <a:pt x="174998" y="61292"/>
                </a:cubicBezTo>
                <a:cubicBezTo>
                  <a:pt x="151796" y="64657"/>
                  <a:pt x="128594" y="66513"/>
                  <a:pt x="105393" y="69211"/>
                </a:cubicBezTo>
                <a:cubicBezTo>
                  <a:pt x="82191" y="71908"/>
                  <a:pt x="57975" y="75186"/>
                  <a:pt x="37180" y="86005"/>
                </a:cubicBezTo>
                <a:cubicBezTo>
                  <a:pt x="28480" y="90588"/>
                  <a:pt x="20214" y="97231"/>
                  <a:pt x="16444" y="106687"/>
                </a:cubicBezTo>
                <a:cubicBezTo>
                  <a:pt x="12011" y="118100"/>
                  <a:pt x="15293" y="131070"/>
                  <a:pt x="24623" y="138999"/>
                </a:cubicBezTo>
                <a:cubicBezTo>
                  <a:pt x="38805" y="150312"/>
                  <a:pt x="59251" y="149093"/>
                  <a:pt x="76304" y="149064"/>
                </a:cubicBezTo>
                <a:cubicBezTo>
                  <a:pt x="99709" y="149064"/>
                  <a:pt x="123084" y="148165"/>
                  <a:pt x="146460" y="148281"/>
                </a:cubicBezTo>
                <a:cubicBezTo>
                  <a:pt x="168543" y="148153"/>
                  <a:pt x="190606" y="149656"/>
                  <a:pt x="212468" y="152777"/>
                </a:cubicBezTo>
                <a:cubicBezTo>
                  <a:pt x="220001" y="153761"/>
                  <a:pt x="227441" y="155361"/>
                  <a:pt x="234712" y="157563"/>
                </a:cubicBezTo>
                <a:cubicBezTo>
                  <a:pt x="237406" y="158292"/>
                  <a:pt x="239976" y="159416"/>
                  <a:pt x="242340" y="160899"/>
                </a:cubicBezTo>
                <a:cubicBezTo>
                  <a:pt x="242949" y="161247"/>
                  <a:pt x="243529" y="161624"/>
                  <a:pt x="244109" y="162030"/>
                </a:cubicBezTo>
                <a:cubicBezTo>
                  <a:pt x="242862" y="161160"/>
                  <a:pt x="244544" y="162407"/>
                  <a:pt x="244660" y="162552"/>
                </a:cubicBezTo>
                <a:cubicBezTo>
                  <a:pt x="244776" y="162697"/>
                  <a:pt x="245559" y="163422"/>
                  <a:pt x="245994" y="163915"/>
                </a:cubicBezTo>
                <a:cubicBezTo>
                  <a:pt x="244892" y="162639"/>
                  <a:pt x="246371" y="164553"/>
                  <a:pt x="246574" y="164902"/>
                </a:cubicBezTo>
                <a:cubicBezTo>
                  <a:pt x="247589" y="166613"/>
                  <a:pt x="245878" y="163509"/>
                  <a:pt x="246748" y="165308"/>
                </a:cubicBezTo>
                <a:cubicBezTo>
                  <a:pt x="246748" y="165598"/>
                  <a:pt x="247212" y="167570"/>
                  <a:pt x="246980" y="165743"/>
                </a:cubicBezTo>
                <a:cubicBezTo>
                  <a:pt x="246980" y="166294"/>
                  <a:pt x="246980" y="169165"/>
                  <a:pt x="246980" y="167773"/>
                </a:cubicBezTo>
                <a:cubicBezTo>
                  <a:pt x="246354" y="171255"/>
                  <a:pt x="244924" y="174542"/>
                  <a:pt x="242804" y="177374"/>
                </a:cubicBezTo>
                <a:cubicBezTo>
                  <a:pt x="242282" y="178157"/>
                  <a:pt x="241760" y="178940"/>
                  <a:pt x="241209" y="179666"/>
                </a:cubicBezTo>
                <a:cubicBezTo>
                  <a:pt x="242427" y="178070"/>
                  <a:pt x="241354" y="179491"/>
                  <a:pt x="241064" y="179666"/>
                </a:cubicBezTo>
                <a:cubicBezTo>
                  <a:pt x="240310" y="180449"/>
                  <a:pt x="239585" y="181174"/>
                  <a:pt x="238802" y="181899"/>
                </a:cubicBezTo>
                <a:cubicBezTo>
                  <a:pt x="238541" y="182131"/>
                  <a:pt x="237091" y="183262"/>
                  <a:pt x="238570" y="182131"/>
                </a:cubicBezTo>
                <a:cubicBezTo>
                  <a:pt x="238135" y="182479"/>
                  <a:pt x="237671" y="182798"/>
                  <a:pt x="237207" y="183117"/>
                </a:cubicBezTo>
                <a:cubicBezTo>
                  <a:pt x="236058" y="183898"/>
                  <a:pt x="234867" y="184615"/>
                  <a:pt x="233639" y="185264"/>
                </a:cubicBezTo>
                <a:cubicBezTo>
                  <a:pt x="232537" y="185873"/>
                  <a:pt x="231406" y="186395"/>
                  <a:pt x="230275" y="186946"/>
                </a:cubicBezTo>
                <a:cubicBezTo>
                  <a:pt x="228332" y="187845"/>
                  <a:pt x="231667" y="186395"/>
                  <a:pt x="229637" y="187207"/>
                </a:cubicBezTo>
                <a:lnTo>
                  <a:pt x="228071" y="187816"/>
                </a:lnTo>
                <a:cubicBezTo>
                  <a:pt x="225307" y="188854"/>
                  <a:pt x="222490" y="189744"/>
                  <a:pt x="219631" y="190485"/>
                </a:cubicBezTo>
                <a:cubicBezTo>
                  <a:pt x="216731" y="191268"/>
                  <a:pt x="213686" y="191906"/>
                  <a:pt x="210699" y="192486"/>
                </a:cubicBezTo>
                <a:cubicBezTo>
                  <a:pt x="207712" y="193066"/>
                  <a:pt x="203419" y="193704"/>
                  <a:pt x="201418" y="193965"/>
                </a:cubicBezTo>
                <a:cubicBezTo>
                  <a:pt x="175317" y="197243"/>
                  <a:pt x="148809" y="196431"/>
                  <a:pt x="122562" y="195474"/>
                </a:cubicBezTo>
                <a:cubicBezTo>
                  <a:pt x="118473" y="195329"/>
                  <a:pt x="114384" y="195155"/>
                  <a:pt x="110294" y="195097"/>
                </a:cubicBezTo>
                <a:cubicBezTo>
                  <a:pt x="100753" y="194923"/>
                  <a:pt x="100753" y="209600"/>
                  <a:pt x="110294" y="209890"/>
                </a:cubicBezTo>
                <a:cubicBezTo>
                  <a:pt x="134569" y="210325"/>
                  <a:pt x="158785" y="211804"/>
                  <a:pt x="183089" y="210383"/>
                </a:cubicBezTo>
                <a:cubicBezTo>
                  <a:pt x="197235" y="209888"/>
                  <a:pt x="211286" y="207865"/>
                  <a:pt x="224997" y="204350"/>
                </a:cubicBezTo>
                <a:cubicBezTo>
                  <a:pt x="235959" y="201275"/>
                  <a:pt x="247038" y="196460"/>
                  <a:pt x="253999" y="186946"/>
                </a:cubicBezTo>
                <a:cubicBezTo>
                  <a:pt x="258407" y="180971"/>
                  <a:pt x="262322" y="173197"/>
                  <a:pt x="261655" y="165540"/>
                </a:cubicBezTo>
                <a:cubicBezTo>
                  <a:pt x="260878" y="158418"/>
                  <a:pt x="256767" y="152088"/>
                  <a:pt x="250576" y="148484"/>
                </a:cubicBezTo>
                <a:cubicBezTo>
                  <a:pt x="237439" y="139782"/>
                  <a:pt x="219399" y="138593"/>
                  <a:pt x="204173" y="136621"/>
                </a:cubicBezTo>
                <a:cubicBezTo>
                  <a:pt x="156987" y="130500"/>
                  <a:pt x="109366" y="134793"/>
                  <a:pt x="62064" y="133981"/>
                </a:cubicBezTo>
                <a:cubicBezTo>
                  <a:pt x="54173" y="134250"/>
                  <a:pt x="46302" y="133030"/>
                  <a:pt x="38863" y="130384"/>
                </a:cubicBezTo>
                <a:cubicBezTo>
                  <a:pt x="33676" y="128688"/>
                  <a:pt x="29906" y="124187"/>
                  <a:pt x="29147" y="118782"/>
                </a:cubicBezTo>
                <a:cubicBezTo>
                  <a:pt x="29147" y="118347"/>
                  <a:pt x="29147" y="120145"/>
                  <a:pt x="29147" y="118637"/>
                </a:cubicBezTo>
                <a:cubicBezTo>
                  <a:pt x="29147" y="118115"/>
                  <a:pt x="29147" y="117622"/>
                  <a:pt x="29147" y="117100"/>
                </a:cubicBezTo>
                <a:cubicBezTo>
                  <a:pt x="29147" y="116578"/>
                  <a:pt x="29147" y="116085"/>
                  <a:pt x="29147" y="115591"/>
                </a:cubicBezTo>
                <a:cubicBezTo>
                  <a:pt x="29147" y="115098"/>
                  <a:pt x="29379" y="113938"/>
                  <a:pt x="29147" y="115359"/>
                </a:cubicBezTo>
                <a:cubicBezTo>
                  <a:pt x="29300" y="114380"/>
                  <a:pt x="29513" y="113412"/>
                  <a:pt x="29785" y="112459"/>
                </a:cubicBezTo>
                <a:cubicBezTo>
                  <a:pt x="29785" y="112024"/>
                  <a:pt x="30075" y="111589"/>
                  <a:pt x="30220" y="111124"/>
                </a:cubicBezTo>
                <a:cubicBezTo>
                  <a:pt x="30568" y="110022"/>
                  <a:pt x="29495" y="112343"/>
                  <a:pt x="30220" y="110950"/>
                </a:cubicBezTo>
                <a:cubicBezTo>
                  <a:pt x="30713" y="110109"/>
                  <a:pt x="31119" y="109268"/>
                  <a:pt x="31641" y="108456"/>
                </a:cubicBezTo>
                <a:cubicBezTo>
                  <a:pt x="32163" y="107644"/>
                  <a:pt x="32192" y="107673"/>
                  <a:pt x="32482" y="107267"/>
                </a:cubicBezTo>
                <a:cubicBezTo>
                  <a:pt x="32772" y="106861"/>
                  <a:pt x="32076" y="107789"/>
                  <a:pt x="32076" y="107789"/>
                </a:cubicBezTo>
                <a:cubicBezTo>
                  <a:pt x="32076" y="107789"/>
                  <a:pt x="32482" y="107267"/>
                  <a:pt x="32714" y="107035"/>
                </a:cubicBezTo>
                <a:cubicBezTo>
                  <a:pt x="33410" y="106309"/>
                  <a:pt x="34077" y="105555"/>
                  <a:pt x="34831" y="104830"/>
                </a:cubicBezTo>
                <a:lnTo>
                  <a:pt x="35991" y="103786"/>
                </a:lnTo>
                <a:cubicBezTo>
                  <a:pt x="36223" y="103583"/>
                  <a:pt x="37644" y="102423"/>
                  <a:pt x="36919" y="103003"/>
                </a:cubicBezTo>
                <a:cubicBezTo>
                  <a:pt x="36194" y="103583"/>
                  <a:pt x="37470" y="102597"/>
                  <a:pt x="37702" y="102452"/>
                </a:cubicBezTo>
                <a:lnTo>
                  <a:pt x="39095" y="101495"/>
                </a:lnTo>
                <a:cubicBezTo>
                  <a:pt x="40226" y="100769"/>
                  <a:pt x="41386" y="100073"/>
                  <a:pt x="42546" y="99406"/>
                </a:cubicBezTo>
                <a:cubicBezTo>
                  <a:pt x="44808" y="98159"/>
                  <a:pt x="47099" y="97028"/>
                  <a:pt x="49448" y="96012"/>
                </a:cubicBezTo>
                <a:cubicBezTo>
                  <a:pt x="48259" y="96534"/>
                  <a:pt x="49448" y="96012"/>
                  <a:pt x="50057" y="95780"/>
                </a:cubicBezTo>
                <a:lnTo>
                  <a:pt x="51884" y="95055"/>
                </a:lnTo>
                <a:cubicBezTo>
                  <a:pt x="53238" y="94533"/>
                  <a:pt x="54601" y="94040"/>
                  <a:pt x="55974" y="93576"/>
                </a:cubicBezTo>
                <a:cubicBezTo>
                  <a:pt x="58700" y="92677"/>
                  <a:pt x="61484" y="91835"/>
                  <a:pt x="64268" y="91081"/>
                </a:cubicBezTo>
                <a:cubicBezTo>
                  <a:pt x="70069" y="89486"/>
                  <a:pt x="75869" y="88181"/>
                  <a:pt x="81669" y="87079"/>
                </a:cubicBezTo>
                <a:cubicBezTo>
                  <a:pt x="84570" y="86527"/>
                  <a:pt x="87644" y="86034"/>
                  <a:pt x="90631" y="85541"/>
                </a:cubicBezTo>
                <a:lnTo>
                  <a:pt x="94894" y="84903"/>
                </a:lnTo>
                <a:lnTo>
                  <a:pt x="97011" y="84613"/>
                </a:lnTo>
                <a:lnTo>
                  <a:pt x="98055" y="84468"/>
                </a:lnTo>
                <a:cubicBezTo>
                  <a:pt x="97272" y="84468"/>
                  <a:pt x="97591" y="84468"/>
                  <a:pt x="98055" y="84468"/>
                </a:cubicBezTo>
                <a:cubicBezTo>
                  <a:pt x="108264" y="83134"/>
                  <a:pt x="118357" y="82177"/>
                  <a:pt x="128739" y="81277"/>
                </a:cubicBezTo>
                <a:cubicBezTo>
                  <a:pt x="141442" y="80175"/>
                  <a:pt x="154116" y="78377"/>
                  <a:pt x="166761" y="76781"/>
                </a:cubicBezTo>
                <a:cubicBezTo>
                  <a:pt x="187542" y="74446"/>
                  <a:pt x="208102" y="70450"/>
                  <a:pt x="228245" y="64831"/>
                </a:cubicBezTo>
                <a:cubicBezTo>
                  <a:pt x="238196" y="61844"/>
                  <a:pt x="247893" y="58071"/>
                  <a:pt x="257247" y="53548"/>
                </a:cubicBezTo>
                <a:cubicBezTo>
                  <a:pt x="264961" y="49777"/>
                  <a:pt x="271197" y="44846"/>
                  <a:pt x="274068" y="36521"/>
                </a:cubicBezTo>
                <a:cubicBezTo>
                  <a:pt x="278531" y="22576"/>
                  <a:pt x="270847" y="7653"/>
                  <a:pt x="256904" y="3189"/>
                </a:cubicBezTo>
                <a:cubicBezTo>
                  <a:pt x="256518" y="3066"/>
                  <a:pt x="256130" y="2951"/>
                  <a:pt x="255739" y="2845"/>
                </a:cubicBezTo>
                <a:cubicBezTo>
                  <a:pt x="251068" y="2028"/>
                  <a:pt x="246320" y="1746"/>
                  <a:pt x="241586" y="2004"/>
                </a:cubicBezTo>
                <a:lnTo>
                  <a:pt x="223634" y="1801"/>
                </a:lnTo>
                <a:cubicBezTo>
                  <a:pt x="211395" y="1666"/>
                  <a:pt x="199166" y="1482"/>
                  <a:pt x="186946" y="1250"/>
                </a:cubicBezTo>
                <a:cubicBezTo>
                  <a:pt x="138745" y="467"/>
                  <a:pt x="90515" y="-520"/>
                  <a:pt x="42285" y="322"/>
                </a:cubicBezTo>
                <a:cubicBezTo>
                  <a:pt x="30568" y="515"/>
                  <a:pt x="18851" y="834"/>
                  <a:pt x="7134" y="1279"/>
                </a:cubicBezTo>
                <a:cubicBezTo>
                  <a:pt x="-2349" y="1627"/>
                  <a:pt x="-2407" y="16449"/>
                  <a:pt x="7134" y="1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Your Topic or Idea</a:t>
            </a:r>
            <a:endParaRPr/>
          </a:p>
        </p:txBody>
      </p:sp>
      <p:sp>
        <p:nvSpPr>
          <p:cNvPr id="274" name="Google Shape;274;p28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29"/>
          <p:cNvCxnSpPr/>
          <p:nvPr/>
        </p:nvCxnSpPr>
        <p:spPr>
          <a:xfrm>
            <a:off x="514350" y="3540919"/>
            <a:ext cx="81153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0" name="Google Shape;280;p29"/>
          <p:cNvSpPr/>
          <p:nvPr/>
        </p:nvSpPr>
        <p:spPr>
          <a:xfrm>
            <a:off x="7732116" y="3486745"/>
            <a:ext cx="110629" cy="111125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9"/>
          <p:cNvSpPr/>
          <p:nvPr/>
        </p:nvSpPr>
        <p:spPr>
          <a:xfrm>
            <a:off x="5587838" y="3486745"/>
            <a:ext cx="110629" cy="111125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9"/>
          <p:cNvSpPr/>
          <p:nvPr/>
        </p:nvSpPr>
        <p:spPr>
          <a:xfrm>
            <a:off x="3443558" y="3486745"/>
            <a:ext cx="110629" cy="111125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9"/>
          <p:cNvSpPr/>
          <p:nvPr/>
        </p:nvSpPr>
        <p:spPr>
          <a:xfrm>
            <a:off x="1299279" y="3486745"/>
            <a:ext cx="110629" cy="111125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29"/>
          <p:cNvPicPr preferRelativeResize="0"/>
          <p:nvPr/>
        </p:nvPicPr>
        <p:blipFill rotWithShape="1">
          <a:blip r:embed="rId3">
            <a:alphaModFix/>
          </a:blip>
          <a:srcRect b="15141" l="0" r="0" t="45772"/>
          <a:stretch/>
        </p:blipFill>
        <p:spPr>
          <a:xfrm>
            <a:off x="514350" y="1038225"/>
            <a:ext cx="8115300" cy="211455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 txBox="1"/>
          <p:nvPr/>
        </p:nvSpPr>
        <p:spPr>
          <a:xfrm>
            <a:off x="2658629" y="3954066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86" name="Google Shape;286;p29"/>
          <p:cNvSpPr txBox="1"/>
          <p:nvPr/>
        </p:nvSpPr>
        <p:spPr>
          <a:xfrm>
            <a:off x="2658629" y="4279630"/>
            <a:ext cx="1682438" cy="443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" sz="1200" u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laborate on what you 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7" name="Google Shape;287;p29"/>
          <p:cNvSpPr txBox="1"/>
          <p:nvPr/>
        </p:nvSpPr>
        <p:spPr>
          <a:xfrm>
            <a:off x="4802909" y="3954066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4802909" y="4279630"/>
            <a:ext cx="1682438" cy="443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" sz="1200" u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laborate on what you 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9" name="Google Shape;289;p29"/>
          <p:cNvSpPr txBox="1"/>
          <p:nvPr/>
        </p:nvSpPr>
        <p:spPr>
          <a:xfrm>
            <a:off x="6947188" y="3954066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6947188" y="4279630"/>
            <a:ext cx="1682438" cy="443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" sz="1200" u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laborate on what you 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1" name="Google Shape;291;p29"/>
          <p:cNvSpPr txBox="1"/>
          <p:nvPr/>
        </p:nvSpPr>
        <p:spPr>
          <a:xfrm>
            <a:off x="514350" y="3954066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292" name="Google Shape;292;p29"/>
          <p:cNvSpPr txBox="1"/>
          <p:nvPr/>
        </p:nvSpPr>
        <p:spPr>
          <a:xfrm>
            <a:off x="514350" y="4279630"/>
            <a:ext cx="1682438" cy="443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" sz="1200" u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laborate on what you want to discuss. 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3" name="Google Shape;293;p29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Your Topic or Idea</a:t>
            </a:r>
            <a:endParaRPr/>
          </a:p>
        </p:txBody>
      </p:sp>
      <p:sp>
        <p:nvSpPr>
          <p:cNvPr id="294" name="Google Shape;294;p29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756411">
            <a:off x="6534062" y="-1241532"/>
            <a:ext cx="341014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/>
          <p:nvPr>
            <p:ph type="title"/>
          </p:nvPr>
        </p:nvSpPr>
        <p:spPr>
          <a:xfrm>
            <a:off x="514350" y="570675"/>
            <a:ext cx="52251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Use this Presentation</a:t>
            </a:r>
            <a:endParaRPr/>
          </a:p>
        </p:txBody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514400" y="2619525"/>
            <a:ext cx="2528100" cy="23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adea"/>
                <a:ea typeface="Caladea"/>
                <a:cs typeface="Caladea"/>
                <a:sym typeface="Caladea"/>
              </a:rPr>
              <a:t>Google Slides</a:t>
            </a:r>
            <a:endParaRPr sz="1100">
              <a:latin typeface="Caladea"/>
              <a:ea typeface="Caladea"/>
              <a:cs typeface="Caladea"/>
              <a:sym typeface="Caladea"/>
            </a:endParaRPr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Click on the button under the presentation preview that says "Google Slides".</a:t>
            </a:r>
            <a:endParaRPr sz="900"/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You will get a copy of this document on your Google Drive.</a:t>
            </a:r>
            <a:endParaRPr sz="900"/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You will be able to edit, add or delete slides.</a:t>
            </a:r>
            <a:endParaRPr sz="900"/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You have to be signed in to your Google account.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900"/>
          </a:p>
        </p:txBody>
      </p:sp>
      <p:sp>
        <p:nvSpPr>
          <p:cNvPr id="68" name="Google Shape;68;p12"/>
          <p:cNvSpPr txBox="1"/>
          <p:nvPr>
            <p:ph idx="2" type="body"/>
          </p:nvPr>
        </p:nvSpPr>
        <p:spPr>
          <a:xfrm>
            <a:off x="3308002" y="2619525"/>
            <a:ext cx="2528100" cy="23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adea"/>
                <a:ea typeface="Caladea"/>
                <a:cs typeface="Caladea"/>
                <a:sym typeface="Caladea"/>
              </a:rPr>
              <a:t>PowerPoint®</a:t>
            </a:r>
            <a:endParaRPr sz="1100">
              <a:latin typeface="Caladea"/>
              <a:ea typeface="Caladea"/>
              <a:cs typeface="Caladea"/>
              <a:sym typeface="Caladea"/>
            </a:endParaRPr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Click on the button under the presentation preview that says "PowerPoint.</a:t>
            </a:r>
            <a:endParaRPr sz="900"/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You will get a .pptx file that you can edit in PowerPoint. </a:t>
            </a:r>
            <a:endParaRPr sz="900"/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Font typeface="Caladea"/>
              <a:buAutoNum type="arabicPeriod"/>
            </a:pPr>
            <a:r>
              <a:rPr lang="en" sz="900"/>
              <a:t>Remember to download and install the fonts used in this presentation (you’ll find the links to the font files needed in the Presentation design slide)</a:t>
            </a:r>
            <a:endParaRPr sz="900"/>
          </a:p>
        </p:txBody>
      </p:sp>
      <p:sp>
        <p:nvSpPr>
          <p:cNvPr id="69" name="Google Shape;69;p12"/>
          <p:cNvSpPr txBox="1"/>
          <p:nvPr>
            <p:ph idx="3" type="body"/>
          </p:nvPr>
        </p:nvSpPr>
        <p:spPr>
          <a:xfrm>
            <a:off x="6101603" y="2619525"/>
            <a:ext cx="2528100" cy="23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adea"/>
                <a:ea typeface="Caladea"/>
                <a:cs typeface="Caladea"/>
                <a:sym typeface="Caladea"/>
              </a:rPr>
              <a:t>Present with ease and wow any audience with Canva.</a:t>
            </a:r>
            <a:endParaRPr sz="1100">
              <a:latin typeface="Caladea"/>
              <a:ea typeface="Caladea"/>
              <a:cs typeface="Caladea"/>
              <a:sym typeface="Caladea"/>
            </a:endParaRPr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Click on the button under the presentation preview that says "Canva.</a:t>
            </a:r>
            <a:endParaRPr sz="900"/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Customize with text and photos. Add elements from the library or upload from your drive.</a:t>
            </a:r>
            <a:endParaRPr sz="900"/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Font typeface="Caladea"/>
              <a:buAutoNum type="arabicPeriod"/>
            </a:pPr>
            <a:r>
              <a:rPr lang="en" sz="900"/>
              <a:t>Apply page animations and transitions to emphasize ideas. </a:t>
            </a:r>
            <a:endParaRPr sz="900"/>
          </a:p>
          <a:p>
            <a:pPr indent="-148590" lvl="0" marL="2286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Font typeface="Caladea"/>
              <a:buAutoNum type="arabicPeriod"/>
            </a:pPr>
            <a:r>
              <a:rPr lang="en" sz="900"/>
              <a:t>Collaborate in real-time with co-presenters to create a powerful presentation.</a:t>
            </a:r>
            <a:endParaRPr sz="900"/>
          </a:p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2"/>
          <p:cNvSpPr txBox="1"/>
          <p:nvPr>
            <p:ph idx="2" type="body"/>
          </p:nvPr>
        </p:nvSpPr>
        <p:spPr>
          <a:xfrm>
            <a:off x="514350" y="1954275"/>
            <a:ext cx="5052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 SemiBold"/>
                <a:ea typeface="Inter SemiBold"/>
                <a:cs typeface="Inter SemiBold"/>
                <a:sym typeface="Inter SemiBold"/>
              </a:rPr>
              <a:t>More info at </a:t>
            </a:r>
            <a:r>
              <a:rPr lang="en" sz="1000" u="sng">
                <a:latin typeface="Inter SemiBold"/>
                <a:ea typeface="Inter SemiBold"/>
                <a:cs typeface="Inter SemiBold"/>
                <a:sym typeface="Inter SemiBold"/>
                <a:hlinkClick r:id="rId4"/>
              </a:rPr>
              <a:t>slidescarnival.com/help-use-presentation-template</a:t>
            </a:r>
            <a:endParaRPr sz="100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This template is free to use under </a:t>
            </a:r>
            <a:r>
              <a:rPr lang="en" sz="1000" u="sng">
                <a:hlinkClick r:id="rId5"/>
              </a:rPr>
              <a:t>Creative Commons Attribution license</a:t>
            </a:r>
            <a:r>
              <a:rPr lang="en" sz="1000"/>
              <a:t>. </a:t>
            </a:r>
            <a:endParaRPr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50E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44837">
            <a:off x="3603805" y="2872816"/>
            <a:ext cx="3306772" cy="39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71419">
            <a:off x="2009493" y="2914418"/>
            <a:ext cx="3000408" cy="316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21111">
            <a:off x="658140" y="3022078"/>
            <a:ext cx="2297989" cy="369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262461" y="2640716"/>
            <a:ext cx="2843537" cy="339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22464" y="3182837"/>
            <a:ext cx="2505328" cy="352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351188">
            <a:off x="7009819" y="2281485"/>
            <a:ext cx="3879516" cy="469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30"/>
          <p:cNvGrpSpPr/>
          <p:nvPr/>
        </p:nvGrpSpPr>
        <p:grpSpPr>
          <a:xfrm>
            <a:off x="1581078" y="645447"/>
            <a:ext cx="5981850" cy="1639729"/>
            <a:chOff x="0" y="-9525"/>
            <a:chExt cx="15951600" cy="4372610"/>
          </a:xfrm>
        </p:grpSpPr>
        <p:sp>
          <p:nvSpPr>
            <p:cNvPr id="306" name="Google Shape;306;p30"/>
            <p:cNvSpPr txBox="1"/>
            <p:nvPr/>
          </p:nvSpPr>
          <p:spPr>
            <a:xfrm>
              <a:off x="0" y="-9525"/>
              <a:ext cx="15951600" cy="258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300">
                  <a:solidFill>
                    <a:schemeClr val="lt2"/>
                  </a:solidFill>
                  <a:latin typeface="Caladea"/>
                  <a:ea typeface="Caladea"/>
                  <a:cs typeface="Caladea"/>
                  <a:sym typeface="Caladea"/>
                </a:rPr>
                <a:t>Thank you!</a:t>
              </a:r>
              <a:endParaRPr sz="700">
                <a:solidFill>
                  <a:schemeClr val="lt2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07" name="Google Shape;307;p30"/>
            <p:cNvSpPr txBox="1"/>
            <p:nvPr/>
          </p:nvSpPr>
          <p:spPr>
            <a:xfrm>
              <a:off x="2430985" y="2852585"/>
              <a:ext cx="11089500" cy="15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2"/>
                  </a:solidFill>
                  <a:latin typeface="Inter"/>
                  <a:ea typeface="Inter"/>
                  <a:cs typeface="Inter"/>
                  <a:sym typeface="Inter"/>
                </a:rPr>
                <a:t>Write a closing statement or</a:t>
              </a:r>
              <a:endParaRPr sz="700">
                <a:solidFill>
                  <a:schemeClr val="lt2"/>
                </a:solidFill>
              </a:endParaRPr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2"/>
                  </a:solidFill>
                  <a:latin typeface="Inter"/>
                  <a:ea typeface="Inter"/>
                  <a:cs typeface="Inter"/>
                  <a:sym typeface="Inter"/>
                </a:rPr>
                <a:t>call-to-action here.</a:t>
              </a:r>
              <a:endParaRPr sz="700">
                <a:solidFill>
                  <a:schemeClr val="lt2"/>
                </a:solidFill>
              </a:endParaRPr>
            </a:p>
          </p:txBody>
        </p:sp>
      </p:grpSp>
      <p:sp>
        <p:nvSpPr>
          <p:cNvPr id="308" name="Google Shape;308;p30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1"/>
          <p:cNvPicPr preferRelativeResize="0"/>
          <p:nvPr/>
        </p:nvPicPr>
        <p:blipFill rotWithShape="1">
          <a:blip r:embed="rId3">
            <a:alphaModFix/>
          </a:blip>
          <a:srcRect b="15244" l="15139" r="2671" t="19942"/>
          <a:stretch/>
        </p:blipFill>
        <p:spPr>
          <a:xfrm>
            <a:off x="898083" y="2238375"/>
            <a:ext cx="1344741" cy="159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 rotWithShape="1">
          <a:blip r:embed="rId4">
            <a:alphaModFix/>
          </a:blip>
          <a:srcRect b="10574" l="0" r="0" t="10566"/>
          <a:stretch/>
        </p:blipFill>
        <p:spPr>
          <a:xfrm>
            <a:off x="2850707" y="2238375"/>
            <a:ext cx="1344739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 rotWithShape="1">
          <a:blip r:embed="rId5">
            <a:alphaModFix/>
          </a:blip>
          <a:srcRect b="6648" l="26345" r="28993" t="14112"/>
          <a:stretch/>
        </p:blipFill>
        <p:spPr>
          <a:xfrm>
            <a:off x="4765232" y="2238375"/>
            <a:ext cx="1344741" cy="159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 rotWithShape="1">
          <a:blip r:embed="rId6">
            <a:alphaModFix/>
          </a:blip>
          <a:srcRect b="13879" l="0" r="0" t="7262"/>
          <a:stretch/>
        </p:blipFill>
        <p:spPr>
          <a:xfrm>
            <a:off x="6727383" y="2238375"/>
            <a:ext cx="1344740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 txBox="1"/>
          <p:nvPr/>
        </p:nvSpPr>
        <p:spPr>
          <a:xfrm>
            <a:off x="782046" y="4323754"/>
            <a:ext cx="1576800" cy="184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Title or Position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318" name="Google Shape;318;p31"/>
          <p:cNvSpPr txBox="1"/>
          <p:nvPr/>
        </p:nvSpPr>
        <p:spPr>
          <a:xfrm>
            <a:off x="782046" y="4032996"/>
            <a:ext cx="1576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Name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19" name="Google Shape;319;p31"/>
          <p:cNvSpPr txBox="1"/>
          <p:nvPr/>
        </p:nvSpPr>
        <p:spPr>
          <a:xfrm>
            <a:off x="2734671" y="4323754"/>
            <a:ext cx="1576800" cy="184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Title or Position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2734671" y="4032996"/>
            <a:ext cx="1576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Name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21" name="Google Shape;321;p31"/>
          <p:cNvSpPr txBox="1"/>
          <p:nvPr/>
        </p:nvSpPr>
        <p:spPr>
          <a:xfrm>
            <a:off x="4649195" y="4323754"/>
            <a:ext cx="1576800" cy="184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Title or Position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322" name="Google Shape;322;p31"/>
          <p:cNvSpPr txBox="1"/>
          <p:nvPr/>
        </p:nvSpPr>
        <p:spPr>
          <a:xfrm>
            <a:off x="4649195" y="4032996"/>
            <a:ext cx="1576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Name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6611345" y="4323754"/>
            <a:ext cx="1576800" cy="184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Title or Position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324" name="Google Shape;324;p31"/>
          <p:cNvSpPr txBox="1"/>
          <p:nvPr/>
        </p:nvSpPr>
        <p:spPr>
          <a:xfrm>
            <a:off x="6611345" y="4032996"/>
            <a:ext cx="1576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Name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25" name="Google Shape;325;p31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a </a:t>
            </a:r>
            <a:r>
              <a:rPr i="1" lang="en"/>
              <a:t>Team Members</a:t>
            </a:r>
            <a:r>
              <a:rPr lang="en"/>
              <a:t> Page</a:t>
            </a:r>
            <a:endParaRPr/>
          </a:p>
        </p:txBody>
      </p:sp>
      <p:sp>
        <p:nvSpPr>
          <p:cNvPr id="326" name="Google Shape;326;p31"/>
          <p:cNvSpPr txBox="1"/>
          <p:nvPr>
            <p:ph idx="1" type="body"/>
          </p:nvPr>
        </p:nvSpPr>
        <p:spPr>
          <a:xfrm>
            <a:off x="514350" y="1345275"/>
            <a:ext cx="8115300" cy="2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Elaborate on what you want to discuss. </a:t>
            </a:r>
            <a:endParaRPr/>
          </a:p>
        </p:txBody>
      </p:sp>
      <p:sp>
        <p:nvSpPr>
          <p:cNvPr id="327" name="Google Shape;327;p31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32"/>
          <p:cNvGrpSpPr/>
          <p:nvPr/>
        </p:nvGrpSpPr>
        <p:grpSpPr>
          <a:xfrm>
            <a:off x="4468468" y="598489"/>
            <a:ext cx="4251092" cy="4219852"/>
            <a:chOff x="4468468" y="598489"/>
            <a:chExt cx="4251092" cy="4219852"/>
          </a:xfrm>
        </p:grpSpPr>
        <p:sp>
          <p:nvSpPr>
            <p:cNvPr id="333" name="Google Shape;333;p32"/>
            <p:cNvSpPr txBox="1"/>
            <p:nvPr/>
          </p:nvSpPr>
          <p:spPr>
            <a:xfrm>
              <a:off x="4887203" y="4602941"/>
              <a:ext cx="213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Item 1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34" name="Google Shape;334;p32"/>
            <p:cNvSpPr txBox="1"/>
            <p:nvPr/>
          </p:nvSpPr>
          <p:spPr>
            <a:xfrm>
              <a:off x="5720111" y="4602941"/>
              <a:ext cx="225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Item 2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35" name="Google Shape;335;p32"/>
            <p:cNvSpPr txBox="1"/>
            <p:nvPr/>
          </p:nvSpPr>
          <p:spPr>
            <a:xfrm>
              <a:off x="6559538" y="4602941"/>
              <a:ext cx="225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Item 3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36" name="Google Shape;336;p32"/>
            <p:cNvSpPr txBox="1"/>
            <p:nvPr/>
          </p:nvSpPr>
          <p:spPr>
            <a:xfrm>
              <a:off x="7397254" y="4602941"/>
              <a:ext cx="228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Item 4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37" name="Google Shape;337;p32"/>
            <p:cNvSpPr txBox="1"/>
            <p:nvPr/>
          </p:nvSpPr>
          <p:spPr>
            <a:xfrm>
              <a:off x="8238317" y="4602941"/>
              <a:ext cx="2253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Item 5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grpSp>
          <p:nvGrpSpPr>
            <p:cNvPr id="338" name="Google Shape;338;p32"/>
            <p:cNvGrpSpPr/>
            <p:nvPr/>
          </p:nvGrpSpPr>
          <p:grpSpPr>
            <a:xfrm>
              <a:off x="4625193" y="660610"/>
              <a:ext cx="4094367" cy="3910289"/>
              <a:chOff x="0" y="-6350"/>
              <a:chExt cx="16386480" cy="15649763"/>
            </a:xfrm>
          </p:grpSpPr>
          <p:sp>
            <p:nvSpPr>
              <p:cNvPr id="339" name="Google Shape;339;p32"/>
              <p:cNvSpPr/>
              <p:nvPr/>
            </p:nvSpPr>
            <p:spPr>
              <a:xfrm>
                <a:off x="0" y="-6350"/>
                <a:ext cx="16386480" cy="12700"/>
              </a:xfrm>
              <a:custGeom>
                <a:rect b="b" l="l" r="r" t="t"/>
                <a:pathLst>
                  <a:path extrusionOk="0" h="12700" w="16386480">
                    <a:moveTo>
                      <a:pt x="0" y="0"/>
                    </a:moveTo>
                    <a:lnTo>
                      <a:pt x="16386480" y="0"/>
                    </a:lnTo>
                    <a:lnTo>
                      <a:pt x="16386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340" name="Google Shape;340;p32"/>
              <p:cNvSpPr/>
              <p:nvPr/>
            </p:nvSpPr>
            <p:spPr>
              <a:xfrm>
                <a:off x="0" y="3121063"/>
                <a:ext cx="16386480" cy="12700"/>
              </a:xfrm>
              <a:custGeom>
                <a:rect b="b" l="l" r="r" t="t"/>
                <a:pathLst>
                  <a:path extrusionOk="0" h="12700" w="16386480">
                    <a:moveTo>
                      <a:pt x="0" y="0"/>
                    </a:moveTo>
                    <a:lnTo>
                      <a:pt x="16386480" y="0"/>
                    </a:lnTo>
                    <a:lnTo>
                      <a:pt x="16386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341" name="Google Shape;341;p32"/>
              <p:cNvSpPr/>
              <p:nvPr/>
            </p:nvSpPr>
            <p:spPr>
              <a:xfrm>
                <a:off x="0" y="6248475"/>
                <a:ext cx="16386480" cy="12700"/>
              </a:xfrm>
              <a:custGeom>
                <a:rect b="b" l="l" r="r" t="t"/>
                <a:pathLst>
                  <a:path extrusionOk="0" h="12700" w="16386480">
                    <a:moveTo>
                      <a:pt x="0" y="0"/>
                    </a:moveTo>
                    <a:lnTo>
                      <a:pt x="16386480" y="0"/>
                    </a:lnTo>
                    <a:lnTo>
                      <a:pt x="16386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342" name="Google Shape;342;p32"/>
              <p:cNvSpPr/>
              <p:nvPr/>
            </p:nvSpPr>
            <p:spPr>
              <a:xfrm>
                <a:off x="0" y="9375887"/>
                <a:ext cx="16386480" cy="12700"/>
              </a:xfrm>
              <a:custGeom>
                <a:rect b="b" l="l" r="r" t="t"/>
                <a:pathLst>
                  <a:path extrusionOk="0" h="12700" w="16386480">
                    <a:moveTo>
                      <a:pt x="0" y="0"/>
                    </a:moveTo>
                    <a:lnTo>
                      <a:pt x="16386480" y="0"/>
                    </a:lnTo>
                    <a:lnTo>
                      <a:pt x="16386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343" name="Google Shape;343;p32"/>
              <p:cNvSpPr/>
              <p:nvPr/>
            </p:nvSpPr>
            <p:spPr>
              <a:xfrm>
                <a:off x="0" y="12503300"/>
                <a:ext cx="16386480" cy="12700"/>
              </a:xfrm>
              <a:custGeom>
                <a:rect b="b" l="l" r="r" t="t"/>
                <a:pathLst>
                  <a:path extrusionOk="0" h="12700" w="16386480">
                    <a:moveTo>
                      <a:pt x="0" y="0"/>
                    </a:moveTo>
                    <a:lnTo>
                      <a:pt x="16386480" y="0"/>
                    </a:lnTo>
                    <a:lnTo>
                      <a:pt x="16386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344" name="Google Shape;344;p32"/>
              <p:cNvSpPr/>
              <p:nvPr/>
            </p:nvSpPr>
            <p:spPr>
              <a:xfrm>
                <a:off x="0" y="15630713"/>
                <a:ext cx="16386480" cy="12700"/>
              </a:xfrm>
              <a:custGeom>
                <a:rect b="b" l="l" r="r" t="t"/>
                <a:pathLst>
                  <a:path extrusionOk="0" h="12700" w="16386480">
                    <a:moveTo>
                      <a:pt x="0" y="0"/>
                    </a:moveTo>
                    <a:lnTo>
                      <a:pt x="16386480" y="0"/>
                    </a:lnTo>
                    <a:lnTo>
                      <a:pt x="16386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345" name="Google Shape;345;p32"/>
            <p:cNvSpPr txBox="1"/>
            <p:nvPr/>
          </p:nvSpPr>
          <p:spPr>
            <a:xfrm>
              <a:off x="4471938" y="598489"/>
              <a:ext cx="108788" cy="107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50 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46" name="Google Shape;346;p32"/>
            <p:cNvSpPr txBox="1"/>
            <p:nvPr/>
          </p:nvSpPr>
          <p:spPr>
            <a:xfrm>
              <a:off x="4468468" y="1379896"/>
              <a:ext cx="112275" cy="107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40 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47" name="Google Shape;347;p32"/>
            <p:cNvSpPr txBox="1"/>
            <p:nvPr/>
          </p:nvSpPr>
          <p:spPr>
            <a:xfrm>
              <a:off x="4471690" y="2161303"/>
              <a:ext cx="109125" cy="107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30 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48" name="Google Shape;348;p32"/>
            <p:cNvSpPr txBox="1"/>
            <p:nvPr/>
          </p:nvSpPr>
          <p:spPr>
            <a:xfrm>
              <a:off x="4471492" y="2942710"/>
              <a:ext cx="109238" cy="107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20 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49" name="Google Shape;349;p32"/>
            <p:cNvSpPr txBox="1"/>
            <p:nvPr/>
          </p:nvSpPr>
          <p:spPr>
            <a:xfrm>
              <a:off x="4484333" y="3724117"/>
              <a:ext cx="96413" cy="107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10 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50" name="Google Shape;350;p32"/>
            <p:cNvSpPr txBox="1"/>
            <p:nvPr/>
          </p:nvSpPr>
          <p:spPr>
            <a:xfrm>
              <a:off x="4513834" y="4505524"/>
              <a:ext cx="66938" cy="107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0 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grpSp>
          <p:nvGrpSpPr>
            <p:cNvPr id="351" name="Google Shape;351;p32"/>
            <p:cNvGrpSpPr/>
            <p:nvPr/>
          </p:nvGrpSpPr>
          <p:grpSpPr>
            <a:xfrm>
              <a:off x="4624765" y="660610"/>
              <a:ext cx="4094795" cy="3908702"/>
              <a:chOff x="-1714" y="-6350"/>
              <a:chExt cx="16388194" cy="15643413"/>
            </a:xfrm>
          </p:grpSpPr>
          <p:sp>
            <p:nvSpPr>
              <p:cNvPr id="352" name="Google Shape;352;p32"/>
              <p:cNvSpPr/>
              <p:nvPr/>
            </p:nvSpPr>
            <p:spPr>
              <a:xfrm>
                <a:off x="-1714" y="12496927"/>
                <a:ext cx="2952995" cy="3140135"/>
              </a:xfrm>
              <a:custGeom>
                <a:rect b="b" l="l" r="r" t="t"/>
                <a:pathLst>
                  <a:path extrusionOk="0" h="3140135" w="2952995">
                    <a:moveTo>
                      <a:pt x="1714" y="3140136"/>
                    </a:moveTo>
                    <a:lnTo>
                      <a:pt x="1714" y="242339"/>
                    </a:lnTo>
                    <a:cubicBezTo>
                      <a:pt x="0" y="178664"/>
                      <a:pt x="24102" y="117001"/>
                      <a:pt x="68541" y="71366"/>
                    </a:cubicBezTo>
                    <a:cubicBezTo>
                      <a:pt x="112980" y="25730"/>
                      <a:pt x="173982" y="0"/>
                      <a:pt x="237679" y="23"/>
                    </a:cubicBezTo>
                    <a:lnTo>
                      <a:pt x="2715315" y="23"/>
                    </a:lnTo>
                    <a:cubicBezTo>
                      <a:pt x="2779013" y="0"/>
                      <a:pt x="2840014" y="25730"/>
                      <a:pt x="2884454" y="71366"/>
                    </a:cubicBezTo>
                    <a:cubicBezTo>
                      <a:pt x="2928893" y="117001"/>
                      <a:pt x="2952995" y="178664"/>
                      <a:pt x="2951280" y="242339"/>
                    </a:cubicBezTo>
                    <a:lnTo>
                      <a:pt x="2951280" y="314013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2"/>
              <p:cNvSpPr/>
              <p:nvPr/>
            </p:nvSpPr>
            <p:spPr>
              <a:xfrm>
                <a:off x="3359228" y="9375887"/>
                <a:ext cx="2949566" cy="6261175"/>
              </a:xfrm>
              <a:custGeom>
                <a:rect b="b" l="l" r="r" t="t"/>
                <a:pathLst>
                  <a:path extrusionOk="0" h="6261175" w="2949566">
                    <a:moveTo>
                      <a:pt x="0" y="6261176"/>
                    </a:moveTo>
                    <a:lnTo>
                      <a:pt x="0" y="235966"/>
                    </a:lnTo>
                    <a:cubicBezTo>
                      <a:pt x="0" y="173384"/>
                      <a:pt x="24861" y="113365"/>
                      <a:pt x="69113" y="69113"/>
                    </a:cubicBezTo>
                    <a:cubicBezTo>
                      <a:pt x="113365" y="24861"/>
                      <a:pt x="173384" y="0"/>
                      <a:pt x="235966" y="0"/>
                    </a:cubicBezTo>
                    <a:lnTo>
                      <a:pt x="2713601" y="0"/>
                    </a:lnTo>
                    <a:cubicBezTo>
                      <a:pt x="2776183" y="0"/>
                      <a:pt x="2836202" y="24861"/>
                      <a:pt x="2880454" y="69113"/>
                    </a:cubicBezTo>
                    <a:cubicBezTo>
                      <a:pt x="2924706" y="113365"/>
                      <a:pt x="2949567" y="173384"/>
                      <a:pt x="2949567" y="235966"/>
                    </a:cubicBezTo>
                    <a:lnTo>
                      <a:pt x="2949567" y="626117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32"/>
              <p:cNvSpPr/>
              <p:nvPr/>
            </p:nvSpPr>
            <p:spPr>
              <a:xfrm>
                <a:off x="6718457" y="6248475"/>
                <a:ext cx="2949566" cy="9388587"/>
              </a:xfrm>
              <a:custGeom>
                <a:rect b="b" l="l" r="r" t="t"/>
                <a:pathLst>
                  <a:path extrusionOk="0" h="9388587" w="2949566">
                    <a:moveTo>
                      <a:pt x="0" y="9388588"/>
                    </a:moveTo>
                    <a:lnTo>
                      <a:pt x="0" y="235965"/>
                    </a:lnTo>
                    <a:cubicBezTo>
                      <a:pt x="0" y="105645"/>
                      <a:pt x="105645" y="0"/>
                      <a:pt x="235965" y="0"/>
                    </a:cubicBezTo>
                    <a:lnTo>
                      <a:pt x="2713601" y="0"/>
                    </a:lnTo>
                    <a:cubicBezTo>
                      <a:pt x="2843921" y="0"/>
                      <a:pt x="2949566" y="105645"/>
                      <a:pt x="2949566" y="235965"/>
                    </a:cubicBezTo>
                    <a:lnTo>
                      <a:pt x="2949566" y="93885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2"/>
              <p:cNvSpPr/>
              <p:nvPr/>
            </p:nvSpPr>
            <p:spPr>
              <a:xfrm>
                <a:off x="10077685" y="3121063"/>
                <a:ext cx="2949566" cy="12516000"/>
              </a:xfrm>
              <a:custGeom>
                <a:rect b="b" l="l" r="r" t="t"/>
                <a:pathLst>
                  <a:path extrusionOk="0" h="12516000" w="2949566">
                    <a:moveTo>
                      <a:pt x="0" y="12516000"/>
                    </a:moveTo>
                    <a:lnTo>
                      <a:pt x="0" y="235965"/>
                    </a:lnTo>
                    <a:cubicBezTo>
                      <a:pt x="0" y="173383"/>
                      <a:pt x="24860" y="113364"/>
                      <a:pt x="69113" y="69112"/>
                    </a:cubicBezTo>
                    <a:cubicBezTo>
                      <a:pt x="113364" y="24860"/>
                      <a:pt x="173383" y="0"/>
                      <a:pt x="235965" y="0"/>
                    </a:cubicBezTo>
                    <a:lnTo>
                      <a:pt x="2713602" y="0"/>
                    </a:lnTo>
                    <a:cubicBezTo>
                      <a:pt x="2843922" y="0"/>
                      <a:pt x="2949566" y="105645"/>
                      <a:pt x="2949566" y="235965"/>
                    </a:cubicBezTo>
                    <a:lnTo>
                      <a:pt x="2949566" y="1251600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32"/>
              <p:cNvSpPr/>
              <p:nvPr/>
            </p:nvSpPr>
            <p:spPr>
              <a:xfrm>
                <a:off x="13436913" y="-6350"/>
                <a:ext cx="2949567" cy="15643413"/>
              </a:xfrm>
              <a:custGeom>
                <a:rect b="b" l="l" r="r" t="t"/>
                <a:pathLst>
                  <a:path extrusionOk="0" h="15643413" w="2949567">
                    <a:moveTo>
                      <a:pt x="0" y="15643413"/>
                    </a:moveTo>
                    <a:lnTo>
                      <a:pt x="0" y="235965"/>
                    </a:lnTo>
                    <a:cubicBezTo>
                      <a:pt x="0" y="173383"/>
                      <a:pt x="24861" y="113365"/>
                      <a:pt x="69112" y="69113"/>
                    </a:cubicBezTo>
                    <a:cubicBezTo>
                      <a:pt x="113365" y="24861"/>
                      <a:pt x="173383" y="0"/>
                      <a:pt x="235966" y="0"/>
                    </a:cubicBezTo>
                    <a:lnTo>
                      <a:pt x="2713602" y="0"/>
                    </a:lnTo>
                    <a:cubicBezTo>
                      <a:pt x="2776184" y="0"/>
                      <a:pt x="2836202" y="24861"/>
                      <a:pt x="2880455" y="69113"/>
                    </a:cubicBezTo>
                    <a:cubicBezTo>
                      <a:pt x="2924707" y="113365"/>
                      <a:pt x="2949567" y="173383"/>
                      <a:pt x="2949567" y="235965"/>
                    </a:cubicBezTo>
                    <a:lnTo>
                      <a:pt x="2949567" y="1564341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32"/>
              <p:cNvSpPr/>
              <p:nvPr/>
            </p:nvSpPr>
            <p:spPr>
              <a:xfrm>
                <a:off x="0" y="14067006"/>
                <a:ext cx="2949566" cy="1570056"/>
              </a:xfrm>
              <a:custGeom>
                <a:rect b="b" l="l" r="r" t="t"/>
                <a:pathLst>
                  <a:path extrusionOk="0" h="1570056" w="2949566">
                    <a:moveTo>
                      <a:pt x="0" y="0"/>
                    </a:moveTo>
                    <a:lnTo>
                      <a:pt x="2949566" y="0"/>
                    </a:lnTo>
                    <a:lnTo>
                      <a:pt x="2949566" y="1570057"/>
                    </a:lnTo>
                    <a:lnTo>
                      <a:pt x="0" y="157005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  <p:sp>
            <p:nvSpPr>
              <p:cNvPr id="358" name="Google Shape;358;p32"/>
              <p:cNvSpPr/>
              <p:nvPr/>
            </p:nvSpPr>
            <p:spPr>
              <a:xfrm>
                <a:off x="3359228" y="10628123"/>
                <a:ext cx="2949566" cy="5008940"/>
              </a:xfrm>
              <a:custGeom>
                <a:rect b="b" l="l" r="r" t="t"/>
                <a:pathLst>
                  <a:path extrusionOk="0" h="5008940" w="2949566">
                    <a:moveTo>
                      <a:pt x="0" y="0"/>
                    </a:moveTo>
                    <a:lnTo>
                      <a:pt x="2949567" y="0"/>
                    </a:lnTo>
                    <a:lnTo>
                      <a:pt x="2949567" y="5008940"/>
                    </a:lnTo>
                    <a:lnTo>
                      <a:pt x="0" y="500894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  <p:sp>
            <p:nvSpPr>
              <p:cNvPr id="359" name="Google Shape;359;p32"/>
              <p:cNvSpPr/>
              <p:nvPr/>
            </p:nvSpPr>
            <p:spPr>
              <a:xfrm>
                <a:off x="6718457" y="7813239"/>
                <a:ext cx="2949566" cy="7823823"/>
              </a:xfrm>
              <a:custGeom>
                <a:rect b="b" l="l" r="r" t="t"/>
                <a:pathLst>
                  <a:path extrusionOk="0" h="7823823" w="2949566">
                    <a:moveTo>
                      <a:pt x="0" y="0"/>
                    </a:moveTo>
                    <a:lnTo>
                      <a:pt x="2949566" y="0"/>
                    </a:lnTo>
                    <a:lnTo>
                      <a:pt x="2949566" y="7823824"/>
                    </a:lnTo>
                    <a:lnTo>
                      <a:pt x="0" y="78238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  <p:sp>
            <p:nvSpPr>
              <p:cNvPr id="360" name="Google Shape;360;p32"/>
              <p:cNvSpPr/>
              <p:nvPr/>
            </p:nvSpPr>
            <p:spPr>
              <a:xfrm>
                <a:off x="10077685" y="5624263"/>
                <a:ext cx="2949566" cy="10012800"/>
              </a:xfrm>
              <a:custGeom>
                <a:rect b="b" l="l" r="r" t="t"/>
                <a:pathLst>
                  <a:path extrusionOk="0" h="10012800" w="2949566">
                    <a:moveTo>
                      <a:pt x="0" y="0"/>
                    </a:moveTo>
                    <a:lnTo>
                      <a:pt x="2949566" y="0"/>
                    </a:lnTo>
                    <a:lnTo>
                      <a:pt x="2949566" y="10012800"/>
                    </a:lnTo>
                    <a:lnTo>
                      <a:pt x="0" y="1001280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  <p:sp>
            <p:nvSpPr>
              <p:cNvPr id="361" name="Google Shape;361;p32"/>
              <p:cNvSpPr/>
              <p:nvPr/>
            </p:nvSpPr>
            <p:spPr>
              <a:xfrm>
                <a:off x="13436913" y="2496596"/>
                <a:ext cx="2949567" cy="13140467"/>
              </a:xfrm>
              <a:custGeom>
                <a:rect b="b" l="l" r="r" t="t"/>
                <a:pathLst>
                  <a:path extrusionOk="0" h="13140467" w="2949567">
                    <a:moveTo>
                      <a:pt x="0" y="0"/>
                    </a:moveTo>
                    <a:lnTo>
                      <a:pt x="2949567" y="0"/>
                    </a:lnTo>
                    <a:lnTo>
                      <a:pt x="2949567" y="13140467"/>
                    </a:lnTo>
                    <a:lnTo>
                      <a:pt x="0" y="1314046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  <p:sp>
            <p:nvSpPr>
              <p:cNvPr id="362" name="Google Shape;362;p32"/>
              <p:cNvSpPr/>
              <p:nvPr/>
            </p:nvSpPr>
            <p:spPr>
              <a:xfrm>
                <a:off x="0" y="15637063"/>
                <a:ext cx="2949566" cy="0"/>
              </a:xfrm>
              <a:custGeom>
                <a:rect b="b" l="l" r="r" t="t"/>
                <a:pathLst>
                  <a:path extrusionOk="0" h="120000" w="2949566">
                    <a:moveTo>
                      <a:pt x="0" y="0"/>
                    </a:moveTo>
                    <a:lnTo>
                      <a:pt x="2949566" y="0"/>
                    </a:lnTo>
                    <a:lnTo>
                      <a:pt x="29495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9FF"/>
              </a:solidFill>
              <a:ln>
                <a:noFill/>
              </a:ln>
            </p:spPr>
          </p:sp>
          <p:sp>
            <p:nvSpPr>
              <p:cNvPr id="363" name="Google Shape;363;p32"/>
              <p:cNvSpPr/>
              <p:nvPr/>
            </p:nvSpPr>
            <p:spPr>
              <a:xfrm>
                <a:off x="3359228" y="13132592"/>
                <a:ext cx="2949566" cy="2504470"/>
              </a:xfrm>
              <a:custGeom>
                <a:rect b="b" l="l" r="r" t="t"/>
                <a:pathLst>
                  <a:path extrusionOk="0" h="2504470" w="2949566">
                    <a:moveTo>
                      <a:pt x="0" y="0"/>
                    </a:moveTo>
                    <a:lnTo>
                      <a:pt x="2949567" y="0"/>
                    </a:lnTo>
                    <a:lnTo>
                      <a:pt x="2949567" y="2504471"/>
                    </a:lnTo>
                    <a:lnTo>
                      <a:pt x="0" y="25044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364" name="Google Shape;364;p32"/>
              <p:cNvSpPr/>
              <p:nvPr/>
            </p:nvSpPr>
            <p:spPr>
              <a:xfrm>
                <a:off x="6718457" y="10942769"/>
                <a:ext cx="2949566" cy="4694293"/>
              </a:xfrm>
              <a:custGeom>
                <a:rect b="b" l="l" r="r" t="t"/>
                <a:pathLst>
                  <a:path extrusionOk="0" h="4694293" w="2949566">
                    <a:moveTo>
                      <a:pt x="0" y="0"/>
                    </a:moveTo>
                    <a:lnTo>
                      <a:pt x="2949566" y="0"/>
                    </a:lnTo>
                    <a:lnTo>
                      <a:pt x="2949566" y="4694294"/>
                    </a:lnTo>
                    <a:lnTo>
                      <a:pt x="0" y="469429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365" name="Google Shape;365;p32"/>
              <p:cNvSpPr/>
              <p:nvPr/>
            </p:nvSpPr>
            <p:spPr>
              <a:xfrm>
                <a:off x="10077685" y="10004863"/>
                <a:ext cx="2949566" cy="5632200"/>
              </a:xfrm>
              <a:custGeom>
                <a:rect b="b" l="l" r="r" t="t"/>
                <a:pathLst>
                  <a:path extrusionOk="0" h="5632200" w="2949566">
                    <a:moveTo>
                      <a:pt x="0" y="0"/>
                    </a:moveTo>
                    <a:lnTo>
                      <a:pt x="2949566" y="0"/>
                    </a:lnTo>
                    <a:lnTo>
                      <a:pt x="2949566" y="5632200"/>
                    </a:lnTo>
                    <a:lnTo>
                      <a:pt x="0" y="56322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366" name="Google Shape;366;p32"/>
              <p:cNvSpPr/>
              <p:nvPr/>
            </p:nvSpPr>
            <p:spPr>
              <a:xfrm>
                <a:off x="13436913" y="8753961"/>
                <a:ext cx="2949567" cy="6883102"/>
              </a:xfrm>
              <a:custGeom>
                <a:rect b="b" l="l" r="r" t="t"/>
                <a:pathLst>
                  <a:path extrusionOk="0" h="6883102" w="2949567">
                    <a:moveTo>
                      <a:pt x="0" y="0"/>
                    </a:moveTo>
                    <a:lnTo>
                      <a:pt x="2949567" y="0"/>
                    </a:lnTo>
                    <a:lnTo>
                      <a:pt x="2949567" y="6883102"/>
                    </a:lnTo>
                    <a:lnTo>
                      <a:pt x="0" y="688310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</p:grpSp>
      <p:sp>
        <p:nvSpPr>
          <p:cNvPr id="367" name="Google Shape;367;p32"/>
          <p:cNvSpPr txBox="1"/>
          <p:nvPr/>
        </p:nvSpPr>
        <p:spPr>
          <a:xfrm>
            <a:off x="514350" y="599679"/>
            <a:ext cx="3191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Write Your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Topic or Idea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514350" y="4429522"/>
            <a:ext cx="3190950" cy="184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 sz="700">
              <a:solidFill>
                <a:schemeClr val="dk1"/>
              </a:solidFill>
            </a:endParaRPr>
          </a:p>
        </p:txBody>
      </p:sp>
      <p:cxnSp>
        <p:nvCxnSpPr>
          <p:cNvPr id="369" name="Google Shape;369;p32"/>
          <p:cNvCxnSpPr/>
          <p:nvPr/>
        </p:nvCxnSpPr>
        <p:spPr>
          <a:xfrm>
            <a:off x="514350" y="4154865"/>
            <a:ext cx="3190950" cy="0"/>
          </a:xfrm>
          <a:prstGeom prst="straightConnector1">
            <a:avLst/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324870">
            <a:off x="888518" y="767978"/>
            <a:ext cx="3709364" cy="448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84318">
            <a:off x="215172" y="249696"/>
            <a:ext cx="2657373" cy="3922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33"/>
          <p:cNvGrpSpPr/>
          <p:nvPr/>
        </p:nvGrpSpPr>
        <p:grpSpPr>
          <a:xfrm>
            <a:off x="1228725" y="514350"/>
            <a:ext cx="2115658" cy="4185168"/>
            <a:chOff x="0" y="0"/>
            <a:chExt cx="2620010" cy="5182870"/>
          </a:xfrm>
        </p:grpSpPr>
        <p:sp>
          <p:nvSpPr>
            <p:cNvPr id="377" name="Google Shape;377;p33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185420" y="156210"/>
              <a:ext cx="2251710" cy="4876800"/>
            </a:xfrm>
            <a:custGeom>
              <a:rect b="b" l="l" r="r" t="t"/>
              <a:pathLst>
                <a:path extrusionOk="0"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8919" l="-9768" r="-40428" t="-4949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7E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7E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FFF7E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FFF7E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6" name="Google Shape;386;p33"/>
          <p:cNvGrpSpPr/>
          <p:nvPr/>
        </p:nvGrpSpPr>
        <p:grpSpPr>
          <a:xfrm>
            <a:off x="4572000" y="1488281"/>
            <a:ext cx="3877088" cy="1773970"/>
            <a:chOff x="0" y="-19050"/>
            <a:chExt cx="10338900" cy="4730587"/>
          </a:xfrm>
        </p:grpSpPr>
        <p:sp>
          <p:nvSpPr>
            <p:cNvPr id="387" name="Google Shape;387;p33"/>
            <p:cNvSpPr txBox="1"/>
            <p:nvPr/>
          </p:nvSpPr>
          <p:spPr>
            <a:xfrm>
              <a:off x="0" y="-19050"/>
              <a:ext cx="103389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Write Your Topic or Idea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388" name="Google Shape;388;p33"/>
            <p:cNvSpPr txBox="1"/>
            <p:nvPr/>
          </p:nvSpPr>
          <p:spPr>
            <a:xfrm>
              <a:off x="0" y="4054837"/>
              <a:ext cx="103389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Elaborate on what you want to discuss. </a:t>
              </a:r>
              <a:endParaRPr sz="7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/>
          <p:nvPr/>
        </p:nvSpPr>
        <p:spPr>
          <a:xfrm>
            <a:off x="335608" y="1438592"/>
            <a:ext cx="1657350" cy="67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S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94" name="Google Shape;394;p34"/>
          <p:cNvSpPr txBox="1"/>
          <p:nvPr/>
        </p:nvSpPr>
        <p:spPr>
          <a:xfrm>
            <a:off x="335608" y="2227977"/>
            <a:ext cx="1657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Strengths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95" name="Google Shape;395;p34"/>
          <p:cNvSpPr txBox="1"/>
          <p:nvPr/>
        </p:nvSpPr>
        <p:spPr>
          <a:xfrm>
            <a:off x="335608" y="2636441"/>
            <a:ext cx="1657350" cy="905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What are you doing well? What sets you apart? What are your good qualities?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396" name="Google Shape;396;p34"/>
          <p:cNvSpPr txBox="1"/>
          <p:nvPr/>
        </p:nvSpPr>
        <p:spPr>
          <a:xfrm>
            <a:off x="2612182" y="1438592"/>
            <a:ext cx="1657350" cy="67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W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97" name="Google Shape;397;p34"/>
          <p:cNvSpPr txBox="1"/>
          <p:nvPr/>
        </p:nvSpPr>
        <p:spPr>
          <a:xfrm>
            <a:off x="2612182" y="2227977"/>
            <a:ext cx="1657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Weaknesses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398" name="Google Shape;398;p34"/>
          <p:cNvSpPr txBox="1"/>
          <p:nvPr/>
        </p:nvSpPr>
        <p:spPr>
          <a:xfrm>
            <a:off x="2612182" y="2636441"/>
            <a:ext cx="1657350" cy="1145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Where do you need to improve? Are resources adequate? What do others do better than you?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399" name="Google Shape;399;p34"/>
          <p:cNvSpPr txBox="1"/>
          <p:nvPr/>
        </p:nvSpPr>
        <p:spPr>
          <a:xfrm>
            <a:off x="4874468" y="1438592"/>
            <a:ext cx="1657350" cy="67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O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400" name="Google Shape;400;p34"/>
          <p:cNvSpPr txBox="1"/>
          <p:nvPr/>
        </p:nvSpPr>
        <p:spPr>
          <a:xfrm>
            <a:off x="4874468" y="2227977"/>
            <a:ext cx="1657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Opportunities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401" name="Google Shape;401;p34"/>
          <p:cNvSpPr txBox="1"/>
          <p:nvPr/>
        </p:nvSpPr>
        <p:spPr>
          <a:xfrm>
            <a:off x="4874468" y="2636441"/>
            <a:ext cx="1657350" cy="905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What are your goals? Are demands shifting? How can it be improved?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402" name="Google Shape;402;p34"/>
          <p:cNvSpPr txBox="1"/>
          <p:nvPr/>
        </p:nvSpPr>
        <p:spPr>
          <a:xfrm>
            <a:off x="7160566" y="1438592"/>
            <a:ext cx="1657350" cy="67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T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403" name="Google Shape;403;p34"/>
          <p:cNvSpPr txBox="1"/>
          <p:nvPr/>
        </p:nvSpPr>
        <p:spPr>
          <a:xfrm>
            <a:off x="7160566" y="2227977"/>
            <a:ext cx="1657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Threats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404" name="Google Shape;404;p34"/>
          <p:cNvSpPr txBox="1"/>
          <p:nvPr/>
        </p:nvSpPr>
        <p:spPr>
          <a:xfrm>
            <a:off x="7160566" y="2636441"/>
            <a:ext cx="1657350" cy="905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What are the blockers you're facing? What are factors outside of your control?</a:t>
            </a:r>
            <a:endParaRPr sz="700">
              <a:solidFill>
                <a:schemeClr val="dk1"/>
              </a:solidFill>
            </a:endParaRPr>
          </a:p>
        </p:txBody>
      </p:sp>
      <p:cxnSp>
        <p:nvCxnSpPr>
          <p:cNvPr id="405" name="Google Shape;405;p34"/>
          <p:cNvCxnSpPr/>
          <p:nvPr/>
        </p:nvCxnSpPr>
        <p:spPr>
          <a:xfrm rot="-5400000">
            <a:off x="-20025" y="2527850"/>
            <a:ext cx="46311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6" name="Google Shape;406;p34"/>
          <p:cNvCxnSpPr/>
          <p:nvPr/>
        </p:nvCxnSpPr>
        <p:spPr>
          <a:xfrm rot="-5400000">
            <a:off x="4542450" y="2527850"/>
            <a:ext cx="46311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7" name="Google Shape;407;p34"/>
          <p:cNvCxnSpPr/>
          <p:nvPr/>
        </p:nvCxnSpPr>
        <p:spPr>
          <a:xfrm rot="-5400000">
            <a:off x="2256450" y="2527850"/>
            <a:ext cx="46311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35"/>
          <p:cNvGrpSpPr/>
          <p:nvPr/>
        </p:nvGrpSpPr>
        <p:grpSpPr>
          <a:xfrm>
            <a:off x="6486548" y="-1272002"/>
            <a:ext cx="4720831" cy="5823186"/>
            <a:chOff x="0" y="1"/>
            <a:chExt cx="12588881" cy="15528495"/>
          </a:xfrm>
        </p:grpSpPr>
        <p:pic>
          <p:nvPicPr>
            <p:cNvPr id="413" name="Google Shape;413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2700000">
              <a:off x="2879157" y="808042"/>
              <a:ext cx="6830567" cy="10972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1611671">
              <a:off x="4146374" y="5132781"/>
              <a:ext cx="6680873" cy="93931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5" name="Google Shape;415;p35"/>
          <p:cNvGrpSpPr/>
          <p:nvPr/>
        </p:nvGrpSpPr>
        <p:grpSpPr>
          <a:xfrm rot="4566940">
            <a:off x="-2484349" y="-1350016"/>
            <a:ext cx="4721566" cy="5822585"/>
            <a:chOff x="0" y="1"/>
            <a:chExt cx="12588881" cy="15528495"/>
          </a:xfrm>
        </p:grpSpPr>
        <p:pic>
          <p:nvPicPr>
            <p:cNvPr id="416" name="Google Shape;416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2700000">
              <a:off x="2879157" y="808042"/>
              <a:ext cx="6830567" cy="10972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1611671">
              <a:off x="4146374" y="5132781"/>
              <a:ext cx="6680873" cy="939314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18" name="Google Shape;418;p35"/>
          <p:cNvCxnSpPr/>
          <p:nvPr/>
        </p:nvCxnSpPr>
        <p:spPr>
          <a:xfrm rot="-5400000">
            <a:off x="4384825" y="2501668"/>
            <a:ext cx="1803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9" name="Google Shape;419;p35"/>
          <p:cNvCxnSpPr/>
          <p:nvPr/>
        </p:nvCxnSpPr>
        <p:spPr>
          <a:xfrm>
            <a:off x="1461422" y="3443466"/>
            <a:ext cx="20499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0" name="Google Shape;420;p35"/>
          <p:cNvCxnSpPr/>
          <p:nvPr/>
        </p:nvCxnSpPr>
        <p:spPr>
          <a:xfrm rot="-5400000">
            <a:off x="2068761" y="3017634"/>
            <a:ext cx="8463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p35"/>
          <p:cNvCxnSpPr/>
          <p:nvPr/>
        </p:nvCxnSpPr>
        <p:spPr>
          <a:xfrm rot="-5400000">
            <a:off x="1373954" y="3536491"/>
            <a:ext cx="1803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2" name="Google Shape;422;p35"/>
          <p:cNvCxnSpPr/>
          <p:nvPr/>
        </p:nvCxnSpPr>
        <p:spPr>
          <a:xfrm rot="-5400000">
            <a:off x="3415748" y="3533792"/>
            <a:ext cx="1857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3" name="Google Shape;423;p35"/>
          <p:cNvSpPr/>
          <p:nvPr/>
        </p:nvSpPr>
        <p:spPr>
          <a:xfrm>
            <a:off x="1477905" y="2774994"/>
            <a:ext cx="2033400" cy="48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5"/>
          <p:cNvSpPr/>
          <p:nvPr/>
        </p:nvSpPr>
        <p:spPr>
          <a:xfrm>
            <a:off x="3460970" y="1926028"/>
            <a:ext cx="2033400" cy="48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35"/>
          <p:cNvPicPr preferRelativeResize="0"/>
          <p:nvPr/>
        </p:nvPicPr>
        <p:blipFill rotWithShape="1">
          <a:blip r:embed="rId7">
            <a:alphaModFix/>
          </a:blip>
          <a:srcRect b="7066" l="0" r="0" t="7066"/>
          <a:stretch/>
        </p:blipFill>
        <p:spPr>
          <a:xfrm>
            <a:off x="1477905" y="2774994"/>
            <a:ext cx="378858" cy="48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5"/>
          <p:cNvPicPr preferRelativeResize="0"/>
          <p:nvPr/>
        </p:nvPicPr>
        <p:blipFill rotWithShape="1">
          <a:blip r:embed="rId8">
            <a:alphaModFix/>
          </a:blip>
          <a:srcRect b="31909" l="25930" r="23757" t="24888"/>
          <a:stretch/>
        </p:blipFill>
        <p:spPr>
          <a:xfrm>
            <a:off x="3460970" y="1926028"/>
            <a:ext cx="378858" cy="4879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Google Shape;427;p35"/>
          <p:cNvCxnSpPr/>
          <p:nvPr/>
        </p:nvCxnSpPr>
        <p:spPr>
          <a:xfrm>
            <a:off x="2494593" y="2594499"/>
            <a:ext cx="41547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8" name="Google Shape;428;p35"/>
          <p:cNvCxnSpPr/>
          <p:nvPr/>
        </p:nvCxnSpPr>
        <p:spPr>
          <a:xfrm>
            <a:off x="5624479" y="3440713"/>
            <a:ext cx="20499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9" name="Google Shape;429;p35"/>
          <p:cNvCxnSpPr/>
          <p:nvPr/>
        </p:nvCxnSpPr>
        <p:spPr>
          <a:xfrm rot="-5400000">
            <a:off x="6231817" y="3014881"/>
            <a:ext cx="8463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0" name="Google Shape;430;p35"/>
          <p:cNvCxnSpPr/>
          <p:nvPr/>
        </p:nvCxnSpPr>
        <p:spPr>
          <a:xfrm rot="-5400000">
            <a:off x="5537011" y="3533739"/>
            <a:ext cx="180300" cy="0"/>
          </a:xfrm>
          <a:prstGeom prst="straightConnector1">
            <a:avLst/>
          </a:prstGeom>
          <a:noFill/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1" name="Google Shape;431;p35"/>
          <p:cNvCxnSpPr/>
          <p:nvPr/>
        </p:nvCxnSpPr>
        <p:spPr>
          <a:xfrm rot="-5400000">
            <a:off x="7578805" y="3531039"/>
            <a:ext cx="185700" cy="0"/>
          </a:xfrm>
          <a:prstGeom prst="straightConnector1">
            <a:avLst/>
          </a:prstGeom>
          <a:noFill/>
          <a:ln cap="rnd" cmpd="sng" w="9525">
            <a:solidFill>
              <a:srgbClr val="0D050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2" name="Google Shape;432;p35"/>
          <p:cNvSpPr/>
          <p:nvPr/>
        </p:nvSpPr>
        <p:spPr>
          <a:xfrm>
            <a:off x="5433308" y="2774994"/>
            <a:ext cx="2033400" cy="48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3" name="Google Shape;433;p35"/>
          <p:cNvPicPr preferRelativeResize="0"/>
          <p:nvPr/>
        </p:nvPicPr>
        <p:blipFill rotWithShape="1">
          <a:blip r:embed="rId9">
            <a:alphaModFix/>
          </a:blip>
          <a:srcRect b="10858" l="12797" r="17801" t="29547"/>
          <a:stretch/>
        </p:blipFill>
        <p:spPr>
          <a:xfrm>
            <a:off x="5433308" y="2774994"/>
            <a:ext cx="378858" cy="4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5"/>
          <p:cNvSpPr/>
          <p:nvPr/>
        </p:nvSpPr>
        <p:spPr>
          <a:xfrm>
            <a:off x="4772920" y="3629323"/>
            <a:ext cx="1713600" cy="48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5"/>
          <p:cNvSpPr/>
          <p:nvPr/>
        </p:nvSpPr>
        <p:spPr>
          <a:xfrm>
            <a:off x="514350" y="3629323"/>
            <a:ext cx="1713600" cy="48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5"/>
          <p:cNvSpPr/>
          <p:nvPr/>
        </p:nvSpPr>
        <p:spPr>
          <a:xfrm>
            <a:off x="6828751" y="3629323"/>
            <a:ext cx="1713600" cy="48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5"/>
          <p:cNvSpPr/>
          <p:nvPr/>
        </p:nvSpPr>
        <p:spPr>
          <a:xfrm>
            <a:off x="2570180" y="3629323"/>
            <a:ext cx="1713600" cy="48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35"/>
          <p:cNvPicPr preferRelativeResize="0"/>
          <p:nvPr/>
        </p:nvPicPr>
        <p:blipFill rotWithShape="1">
          <a:blip r:embed="rId10">
            <a:alphaModFix/>
          </a:blip>
          <a:srcRect b="7066" l="0" r="0" t="7066"/>
          <a:stretch/>
        </p:blipFill>
        <p:spPr>
          <a:xfrm>
            <a:off x="4772920" y="3629323"/>
            <a:ext cx="378858" cy="48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5"/>
          <p:cNvPicPr preferRelativeResize="0"/>
          <p:nvPr/>
        </p:nvPicPr>
        <p:blipFill rotWithShape="1">
          <a:blip r:embed="rId11">
            <a:alphaModFix/>
          </a:blip>
          <a:srcRect b="23475" l="13181" r="23897" t="22497"/>
          <a:stretch/>
        </p:blipFill>
        <p:spPr>
          <a:xfrm>
            <a:off x="514350" y="3629323"/>
            <a:ext cx="378857" cy="48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5"/>
          <p:cNvPicPr preferRelativeResize="0"/>
          <p:nvPr/>
        </p:nvPicPr>
        <p:blipFill rotWithShape="1">
          <a:blip r:embed="rId12">
            <a:alphaModFix/>
          </a:blip>
          <a:srcRect b="27760" l="19773" r="19719" t="20283"/>
          <a:stretch/>
        </p:blipFill>
        <p:spPr>
          <a:xfrm>
            <a:off x="6828751" y="3629323"/>
            <a:ext cx="378857" cy="48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5"/>
          <p:cNvPicPr preferRelativeResize="0"/>
          <p:nvPr/>
        </p:nvPicPr>
        <p:blipFill rotWithShape="1">
          <a:blip r:embed="rId13">
            <a:alphaModFix/>
          </a:blip>
          <a:srcRect b="7066" l="0" r="0" t="7066"/>
          <a:stretch/>
        </p:blipFill>
        <p:spPr>
          <a:xfrm>
            <a:off x="2570180" y="3629323"/>
            <a:ext cx="378858" cy="4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5"/>
          <p:cNvSpPr txBox="1"/>
          <p:nvPr/>
        </p:nvSpPr>
        <p:spPr>
          <a:xfrm>
            <a:off x="1952491" y="2861820"/>
            <a:ext cx="148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Name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Job Title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3" name="Google Shape;443;p35"/>
          <p:cNvSpPr txBox="1"/>
          <p:nvPr/>
        </p:nvSpPr>
        <p:spPr>
          <a:xfrm>
            <a:off x="3935556" y="2012854"/>
            <a:ext cx="148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Name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Job Title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4" name="Google Shape;444;p35"/>
          <p:cNvSpPr txBox="1"/>
          <p:nvPr/>
        </p:nvSpPr>
        <p:spPr>
          <a:xfrm>
            <a:off x="5907895" y="2861820"/>
            <a:ext cx="148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Name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Job Title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5" name="Google Shape;445;p35"/>
          <p:cNvSpPr txBox="1"/>
          <p:nvPr/>
        </p:nvSpPr>
        <p:spPr>
          <a:xfrm>
            <a:off x="5247507" y="3716149"/>
            <a:ext cx="111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Name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Job Title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6" name="Google Shape;446;p35"/>
          <p:cNvSpPr txBox="1"/>
          <p:nvPr/>
        </p:nvSpPr>
        <p:spPr>
          <a:xfrm>
            <a:off x="988937" y="3716149"/>
            <a:ext cx="111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Name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Job Title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7" name="Google Shape;447;p35"/>
          <p:cNvSpPr txBox="1"/>
          <p:nvPr/>
        </p:nvSpPr>
        <p:spPr>
          <a:xfrm>
            <a:off x="7303337" y="3716149"/>
            <a:ext cx="111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Name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Job Title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8" name="Google Shape;448;p35"/>
          <p:cNvSpPr txBox="1"/>
          <p:nvPr/>
        </p:nvSpPr>
        <p:spPr>
          <a:xfrm>
            <a:off x="3044766" y="3716149"/>
            <a:ext cx="111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Name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Job Title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9" name="Google Shape;449;p35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a Chart Page</a:t>
            </a:r>
            <a:endParaRPr/>
          </a:p>
        </p:txBody>
      </p:sp>
      <p:sp>
        <p:nvSpPr>
          <p:cNvPr id="450" name="Google Shape;450;p35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6"/>
          <p:cNvSpPr/>
          <p:nvPr/>
        </p:nvSpPr>
        <p:spPr>
          <a:xfrm>
            <a:off x="3372993" y="1667410"/>
            <a:ext cx="957300" cy="2767500"/>
          </a:xfrm>
          <a:prstGeom prst="rect">
            <a:avLst/>
          </a:prstGeom>
          <a:solidFill>
            <a:srgbClr val="0D050E">
              <a:alpha val="1960"/>
            </a:srgbClr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6" name="Google Shape;456;p36"/>
          <p:cNvSpPr/>
          <p:nvPr/>
        </p:nvSpPr>
        <p:spPr>
          <a:xfrm>
            <a:off x="5296211" y="1667410"/>
            <a:ext cx="957300" cy="2763600"/>
          </a:xfrm>
          <a:prstGeom prst="rect">
            <a:avLst/>
          </a:prstGeom>
          <a:solidFill>
            <a:srgbClr val="0D050E">
              <a:alpha val="1960"/>
            </a:srgbClr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7" name="Google Shape;457;p36"/>
          <p:cNvSpPr/>
          <p:nvPr/>
        </p:nvSpPr>
        <p:spPr>
          <a:xfrm>
            <a:off x="7225899" y="1672172"/>
            <a:ext cx="957300" cy="2763600"/>
          </a:xfrm>
          <a:prstGeom prst="rect">
            <a:avLst/>
          </a:prstGeom>
          <a:solidFill>
            <a:srgbClr val="0D050E">
              <a:alpha val="1960"/>
            </a:srgbClr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8" name="Google Shape;458;p36"/>
          <p:cNvSpPr/>
          <p:nvPr/>
        </p:nvSpPr>
        <p:spPr>
          <a:xfrm>
            <a:off x="4336830" y="1667410"/>
            <a:ext cx="957300" cy="43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9" name="Google Shape;459;p36"/>
          <p:cNvSpPr/>
          <p:nvPr/>
        </p:nvSpPr>
        <p:spPr>
          <a:xfrm>
            <a:off x="3372993" y="1667410"/>
            <a:ext cx="957300" cy="43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0" name="Google Shape;460;p36"/>
          <p:cNvSpPr/>
          <p:nvPr/>
        </p:nvSpPr>
        <p:spPr>
          <a:xfrm>
            <a:off x="5300668" y="1667410"/>
            <a:ext cx="957300" cy="43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1" name="Google Shape;461;p36"/>
          <p:cNvSpPr/>
          <p:nvPr/>
        </p:nvSpPr>
        <p:spPr>
          <a:xfrm>
            <a:off x="6264505" y="1667410"/>
            <a:ext cx="957300" cy="43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2" name="Google Shape;462;p36"/>
          <p:cNvSpPr/>
          <p:nvPr/>
        </p:nvSpPr>
        <p:spPr>
          <a:xfrm>
            <a:off x="7225899" y="1664362"/>
            <a:ext cx="957300" cy="43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3" name="Google Shape;463;p36"/>
          <p:cNvSpPr/>
          <p:nvPr/>
        </p:nvSpPr>
        <p:spPr>
          <a:xfrm>
            <a:off x="3372993" y="2326266"/>
            <a:ext cx="4810200" cy="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6"/>
          <p:cNvSpPr/>
          <p:nvPr/>
        </p:nvSpPr>
        <p:spPr>
          <a:xfrm>
            <a:off x="3391123" y="2626916"/>
            <a:ext cx="4792200" cy="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6"/>
          <p:cNvSpPr/>
          <p:nvPr/>
        </p:nvSpPr>
        <p:spPr>
          <a:xfrm>
            <a:off x="3391123" y="2927565"/>
            <a:ext cx="4792200" cy="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6"/>
          <p:cNvSpPr/>
          <p:nvPr/>
        </p:nvSpPr>
        <p:spPr>
          <a:xfrm>
            <a:off x="3391123" y="3228215"/>
            <a:ext cx="4792200" cy="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6"/>
          <p:cNvSpPr/>
          <p:nvPr/>
        </p:nvSpPr>
        <p:spPr>
          <a:xfrm>
            <a:off x="3391123" y="3528865"/>
            <a:ext cx="4792200" cy="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6"/>
          <p:cNvSpPr/>
          <p:nvPr/>
        </p:nvSpPr>
        <p:spPr>
          <a:xfrm>
            <a:off x="3372993" y="3829514"/>
            <a:ext cx="4810200" cy="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6"/>
          <p:cNvSpPr/>
          <p:nvPr/>
        </p:nvSpPr>
        <p:spPr>
          <a:xfrm>
            <a:off x="3372993" y="4130164"/>
            <a:ext cx="4810200" cy="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6"/>
          <p:cNvSpPr/>
          <p:nvPr/>
        </p:nvSpPr>
        <p:spPr>
          <a:xfrm>
            <a:off x="3391123" y="4430814"/>
            <a:ext cx="4792200" cy="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6"/>
          <p:cNvSpPr/>
          <p:nvPr/>
        </p:nvSpPr>
        <p:spPr>
          <a:xfrm>
            <a:off x="5764555" y="3803828"/>
            <a:ext cx="464327" cy="55436"/>
          </a:xfrm>
          <a:custGeom>
            <a:rect b="b" l="l" r="r" t="t"/>
            <a:pathLst>
              <a:path extrusionOk="0" h="568579" w="4762325">
                <a:moveTo>
                  <a:pt x="4761817" y="284353"/>
                </a:moveTo>
                <a:cubicBezTo>
                  <a:pt x="4762325" y="274447"/>
                  <a:pt x="4761309" y="265430"/>
                  <a:pt x="4759404" y="257048"/>
                </a:cubicBezTo>
                <a:cubicBezTo>
                  <a:pt x="4740735" y="115189"/>
                  <a:pt x="4627578" y="127"/>
                  <a:pt x="4477718" y="127"/>
                </a:cubicBezTo>
                <a:cubicBezTo>
                  <a:pt x="4356052" y="127"/>
                  <a:pt x="4251150" y="80137"/>
                  <a:pt x="4211018" y="188976"/>
                </a:cubicBezTo>
                <a:lnTo>
                  <a:pt x="3938756" y="188976"/>
                </a:lnTo>
                <a:lnTo>
                  <a:pt x="3022822" y="188976"/>
                </a:lnTo>
                <a:lnTo>
                  <a:pt x="1906728" y="188976"/>
                </a:lnTo>
                <a:lnTo>
                  <a:pt x="948878" y="188976"/>
                </a:lnTo>
                <a:cubicBezTo>
                  <a:pt x="839723" y="188976"/>
                  <a:pt x="709803" y="184658"/>
                  <a:pt x="548894" y="185039"/>
                </a:cubicBezTo>
                <a:cubicBezTo>
                  <a:pt x="507619" y="78105"/>
                  <a:pt x="409067" y="0"/>
                  <a:pt x="285496" y="0"/>
                </a:cubicBezTo>
                <a:cubicBezTo>
                  <a:pt x="130302" y="254"/>
                  <a:pt x="2286" y="130048"/>
                  <a:pt x="1143" y="284353"/>
                </a:cubicBezTo>
                <a:cubicBezTo>
                  <a:pt x="0" y="438658"/>
                  <a:pt x="131953" y="568452"/>
                  <a:pt x="285242" y="568452"/>
                </a:cubicBezTo>
                <a:cubicBezTo>
                  <a:pt x="410337" y="568452"/>
                  <a:pt x="509778" y="488442"/>
                  <a:pt x="550164" y="379603"/>
                </a:cubicBezTo>
                <a:lnTo>
                  <a:pt x="857785" y="379603"/>
                </a:lnTo>
                <a:lnTo>
                  <a:pt x="1773719" y="379603"/>
                </a:lnTo>
                <a:lnTo>
                  <a:pt x="2889814" y="379603"/>
                </a:lnTo>
                <a:lnTo>
                  <a:pt x="3847664" y="379603"/>
                </a:lnTo>
                <a:cubicBezTo>
                  <a:pt x="3953362" y="379603"/>
                  <a:pt x="4059751" y="383667"/>
                  <a:pt x="4211526" y="383540"/>
                </a:cubicBezTo>
                <a:cubicBezTo>
                  <a:pt x="4252674" y="490474"/>
                  <a:pt x="4358592" y="568579"/>
                  <a:pt x="4477464" y="568579"/>
                </a:cubicBezTo>
                <a:cubicBezTo>
                  <a:pt x="4627324" y="568579"/>
                  <a:pt x="4740481" y="453644"/>
                  <a:pt x="4759150" y="311785"/>
                </a:cubicBezTo>
                <a:cubicBezTo>
                  <a:pt x="4761309" y="303403"/>
                  <a:pt x="4762198" y="294259"/>
                  <a:pt x="4761817" y="284353"/>
                </a:cubicBez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2" name="Google Shape;472;p36"/>
          <p:cNvCxnSpPr/>
          <p:nvPr/>
        </p:nvCxnSpPr>
        <p:spPr>
          <a:xfrm>
            <a:off x="3372993" y="2295310"/>
            <a:ext cx="731400" cy="0"/>
          </a:xfrm>
          <a:prstGeom prst="straightConnector1">
            <a:avLst/>
          </a:prstGeom>
          <a:noFill/>
          <a:ln cap="flat" cmpd="sng" w="1238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3" name="Google Shape;473;p36"/>
          <p:cNvCxnSpPr/>
          <p:nvPr/>
        </p:nvCxnSpPr>
        <p:spPr>
          <a:xfrm>
            <a:off x="3859603" y="2595960"/>
            <a:ext cx="731400" cy="0"/>
          </a:xfrm>
          <a:prstGeom prst="straightConnector1">
            <a:avLst/>
          </a:prstGeom>
          <a:noFill/>
          <a:ln cap="flat" cmpd="sng" w="1238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4" name="Google Shape;474;p36"/>
          <p:cNvCxnSpPr/>
          <p:nvPr/>
        </p:nvCxnSpPr>
        <p:spPr>
          <a:xfrm>
            <a:off x="4815486" y="2896610"/>
            <a:ext cx="478800" cy="0"/>
          </a:xfrm>
          <a:prstGeom prst="straightConnector1">
            <a:avLst/>
          </a:prstGeom>
          <a:noFill/>
          <a:ln cap="flat" cmpd="sng" w="1238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5" name="Google Shape;475;p36"/>
          <p:cNvCxnSpPr/>
          <p:nvPr/>
        </p:nvCxnSpPr>
        <p:spPr>
          <a:xfrm>
            <a:off x="5300668" y="3197259"/>
            <a:ext cx="478800" cy="0"/>
          </a:xfrm>
          <a:prstGeom prst="straightConnector1">
            <a:avLst/>
          </a:prstGeom>
          <a:noFill/>
          <a:ln cap="flat" cmpd="sng" w="1238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6" name="Google Shape;476;p36"/>
          <p:cNvCxnSpPr/>
          <p:nvPr/>
        </p:nvCxnSpPr>
        <p:spPr>
          <a:xfrm>
            <a:off x="5768818" y="3798559"/>
            <a:ext cx="478800" cy="0"/>
          </a:xfrm>
          <a:prstGeom prst="straightConnector1">
            <a:avLst/>
          </a:prstGeom>
          <a:noFill/>
          <a:ln cap="flat" cmpd="sng" w="1238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7" name="Google Shape;477;p36"/>
          <p:cNvCxnSpPr/>
          <p:nvPr/>
        </p:nvCxnSpPr>
        <p:spPr>
          <a:xfrm>
            <a:off x="5300668" y="3502671"/>
            <a:ext cx="957300" cy="0"/>
          </a:xfrm>
          <a:prstGeom prst="straightConnector1">
            <a:avLst/>
          </a:prstGeom>
          <a:noFill/>
          <a:ln cap="flat" cmpd="sng" w="1238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8" name="Google Shape;478;p36"/>
          <p:cNvCxnSpPr/>
          <p:nvPr/>
        </p:nvCxnSpPr>
        <p:spPr>
          <a:xfrm>
            <a:off x="6088173" y="4092064"/>
            <a:ext cx="1137600" cy="0"/>
          </a:xfrm>
          <a:prstGeom prst="straightConnector1">
            <a:avLst/>
          </a:prstGeom>
          <a:noFill/>
          <a:ln cap="flat" cmpd="sng" w="1238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p36"/>
          <p:cNvCxnSpPr/>
          <p:nvPr/>
        </p:nvCxnSpPr>
        <p:spPr>
          <a:xfrm>
            <a:off x="7221817" y="4399857"/>
            <a:ext cx="957300" cy="0"/>
          </a:xfrm>
          <a:prstGeom prst="straightConnector1">
            <a:avLst/>
          </a:prstGeom>
          <a:noFill/>
          <a:ln cap="flat" cmpd="sng" w="1238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0" name="Google Shape;480;p36"/>
          <p:cNvSpPr txBox="1"/>
          <p:nvPr/>
        </p:nvSpPr>
        <p:spPr>
          <a:xfrm>
            <a:off x="3432298" y="1801003"/>
            <a:ext cx="854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Month 1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1" name="Google Shape;481;p36"/>
          <p:cNvSpPr txBox="1"/>
          <p:nvPr/>
        </p:nvSpPr>
        <p:spPr>
          <a:xfrm>
            <a:off x="4409170" y="1800084"/>
            <a:ext cx="8292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Month 2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2" name="Google Shape;482;p36"/>
          <p:cNvSpPr txBox="1"/>
          <p:nvPr/>
        </p:nvSpPr>
        <p:spPr>
          <a:xfrm>
            <a:off x="5327545" y="1801003"/>
            <a:ext cx="903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Month 3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3" name="Google Shape;483;p36"/>
          <p:cNvSpPr txBox="1"/>
          <p:nvPr/>
        </p:nvSpPr>
        <p:spPr>
          <a:xfrm>
            <a:off x="6341257" y="1801003"/>
            <a:ext cx="804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Month 4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4" name="Google Shape;484;p36"/>
          <p:cNvSpPr txBox="1"/>
          <p:nvPr/>
        </p:nvSpPr>
        <p:spPr>
          <a:xfrm>
            <a:off x="7294259" y="1797954"/>
            <a:ext cx="816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Month 5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5" name="Google Shape;485;p36"/>
          <p:cNvSpPr txBox="1"/>
          <p:nvPr/>
        </p:nvSpPr>
        <p:spPr>
          <a:xfrm>
            <a:off x="1008414" y="1796736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8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Tasks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6" name="Google Shape;486;p36"/>
          <p:cNvSpPr txBox="1"/>
          <p:nvPr/>
        </p:nvSpPr>
        <p:spPr>
          <a:xfrm>
            <a:off x="1008414" y="2171485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Write your task here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7" name="Google Shape;487;p36"/>
          <p:cNvSpPr txBox="1"/>
          <p:nvPr/>
        </p:nvSpPr>
        <p:spPr>
          <a:xfrm>
            <a:off x="1008414" y="3073434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Write your task here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8" name="Google Shape;488;p36"/>
          <p:cNvSpPr txBox="1"/>
          <p:nvPr/>
        </p:nvSpPr>
        <p:spPr>
          <a:xfrm>
            <a:off x="1008414" y="2472135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Write your task here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9" name="Google Shape;489;p36"/>
          <p:cNvSpPr txBox="1"/>
          <p:nvPr/>
        </p:nvSpPr>
        <p:spPr>
          <a:xfrm>
            <a:off x="1008414" y="3374084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Write your task here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0" name="Google Shape;490;p36"/>
          <p:cNvSpPr txBox="1"/>
          <p:nvPr/>
        </p:nvSpPr>
        <p:spPr>
          <a:xfrm>
            <a:off x="1008414" y="3975383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Write your task here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1008414" y="2772785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Write your task here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1008414" y="3674734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Write your task here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1008414" y="4276033"/>
            <a:ext cx="21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Write your task here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4" name="Google Shape;494;p36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a Gantt Chart Page</a:t>
            </a:r>
            <a:endParaRPr/>
          </a:p>
        </p:txBody>
      </p:sp>
      <p:sp>
        <p:nvSpPr>
          <p:cNvPr id="495" name="Google Shape;495;p36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7"/>
          <p:cNvCxnSpPr/>
          <p:nvPr/>
        </p:nvCxnSpPr>
        <p:spPr>
          <a:xfrm>
            <a:off x="643331" y="1585850"/>
            <a:ext cx="78573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01" name="Google Shape;50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900" y="2120688"/>
            <a:ext cx="731159" cy="104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8868" y="3284491"/>
            <a:ext cx="988298" cy="99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1717" y="2201815"/>
            <a:ext cx="594729" cy="88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27766" y="2120688"/>
            <a:ext cx="868743" cy="104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94011" y="3239988"/>
            <a:ext cx="672938" cy="108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89386" y="3335168"/>
            <a:ext cx="747044" cy="89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3958" y="3317800"/>
            <a:ext cx="658190" cy="9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44586" y="3309081"/>
            <a:ext cx="626988" cy="94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693743" y="2167005"/>
            <a:ext cx="738815" cy="95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798268" y="2201815"/>
            <a:ext cx="600266" cy="88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69602" y="3270038"/>
            <a:ext cx="967325" cy="102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759364" y="3278893"/>
            <a:ext cx="679676" cy="100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840895" y="2132579"/>
            <a:ext cx="692799" cy="102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781654" y="2161252"/>
            <a:ext cx="764032" cy="96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828902" y="2132579"/>
            <a:ext cx="540410" cy="102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760936" y="3335168"/>
            <a:ext cx="676343" cy="103654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7"/>
          <p:cNvSpPr txBox="1"/>
          <p:nvPr/>
        </p:nvSpPr>
        <p:spPr>
          <a:xfrm>
            <a:off x="2287945" y="1013222"/>
            <a:ext cx="4651875" cy="354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Use these icons and illustrations in your Presentation. Happy designing! </a:t>
            </a: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Don't forget to delete this page before presenting. 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518" name="Google Shape;518;p37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 Page</a:t>
            </a:r>
            <a:endParaRPr/>
          </a:p>
        </p:txBody>
      </p:sp>
      <p:sp>
        <p:nvSpPr>
          <p:cNvPr id="519" name="Google Shape;519;p37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38"/>
          <p:cNvGrpSpPr/>
          <p:nvPr/>
        </p:nvGrpSpPr>
        <p:grpSpPr>
          <a:xfrm>
            <a:off x="6706840" y="2014249"/>
            <a:ext cx="446681" cy="320260"/>
            <a:chOff x="6706840" y="2014249"/>
            <a:chExt cx="446681" cy="320260"/>
          </a:xfrm>
        </p:grpSpPr>
        <p:sp>
          <p:nvSpPr>
            <p:cNvPr id="525" name="Google Shape;525;p38"/>
            <p:cNvSpPr/>
            <p:nvPr/>
          </p:nvSpPr>
          <p:spPr>
            <a:xfrm>
              <a:off x="6758898" y="2014249"/>
              <a:ext cx="337138" cy="320260"/>
            </a:xfrm>
            <a:custGeom>
              <a:rect b="b" l="l" r="r" t="t"/>
              <a:pathLst>
                <a:path extrusionOk="0" h="640521" w="674277">
                  <a:moveTo>
                    <a:pt x="430782" y="518591"/>
                  </a:moveTo>
                  <a:cubicBezTo>
                    <a:pt x="497522" y="517882"/>
                    <a:pt x="564262" y="518466"/>
                    <a:pt x="631001" y="518403"/>
                  </a:cubicBezTo>
                  <a:lnTo>
                    <a:pt x="656029" y="518403"/>
                  </a:lnTo>
                  <a:cubicBezTo>
                    <a:pt x="662077" y="518403"/>
                    <a:pt x="662077" y="509001"/>
                    <a:pt x="656029" y="509021"/>
                  </a:cubicBezTo>
                  <a:cubicBezTo>
                    <a:pt x="584367" y="509021"/>
                    <a:pt x="512712" y="509070"/>
                    <a:pt x="441064" y="509167"/>
                  </a:cubicBezTo>
                  <a:cubicBezTo>
                    <a:pt x="408904" y="509167"/>
                    <a:pt x="375493" y="509960"/>
                    <a:pt x="345397" y="522593"/>
                  </a:cubicBezTo>
                  <a:cubicBezTo>
                    <a:pt x="336750" y="526212"/>
                    <a:pt x="328583" y="530883"/>
                    <a:pt x="321079" y="536499"/>
                  </a:cubicBezTo>
                  <a:cubicBezTo>
                    <a:pt x="316467" y="532248"/>
                    <a:pt x="311546" y="528346"/>
                    <a:pt x="306355" y="524824"/>
                  </a:cubicBezTo>
                  <a:cubicBezTo>
                    <a:pt x="285728" y="510794"/>
                    <a:pt x="261493" y="502433"/>
                    <a:pt x="237237" y="497242"/>
                  </a:cubicBezTo>
                  <a:cubicBezTo>
                    <a:pt x="209269" y="491238"/>
                    <a:pt x="180550" y="489424"/>
                    <a:pt x="151998" y="488757"/>
                  </a:cubicBezTo>
                  <a:cubicBezTo>
                    <a:pt x="116828" y="487949"/>
                    <a:pt x="81644" y="489566"/>
                    <a:pt x="46696" y="493594"/>
                  </a:cubicBezTo>
                  <a:cubicBezTo>
                    <a:pt x="39876" y="494386"/>
                    <a:pt x="33077" y="495283"/>
                    <a:pt x="26298" y="496242"/>
                  </a:cubicBezTo>
                  <a:cubicBezTo>
                    <a:pt x="20459" y="442495"/>
                    <a:pt x="16128" y="388610"/>
                    <a:pt x="13305" y="334586"/>
                  </a:cubicBezTo>
                  <a:cubicBezTo>
                    <a:pt x="10385" y="278824"/>
                    <a:pt x="9085" y="223014"/>
                    <a:pt x="9405" y="167156"/>
                  </a:cubicBezTo>
                  <a:cubicBezTo>
                    <a:pt x="9405" y="154793"/>
                    <a:pt x="9405" y="142138"/>
                    <a:pt x="13472" y="130338"/>
                  </a:cubicBezTo>
                  <a:cubicBezTo>
                    <a:pt x="17539" y="118538"/>
                    <a:pt x="25819" y="109823"/>
                    <a:pt x="34683" y="101797"/>
                  </a:cubicBezTo>
                  <a:cubicBezTo>
                    <a:pt x="52299" y="85806"/>
                    <a:pt x="71033" y="71092"/>
                    <a:pt x="90744" y="57766"/>
                  </a:cubicBezTo>
                  <a:cubicBezTo>
                    <a:pt x="128556" y="32310"/>
                    <a:pt x="171958" y="12359"/>
                    <a:pt x="218154" y="10566"/>
                  </a:cubicBezTo>
                  <a:cubicBezTo>
                    <a:pt x="258448" y="9002"/>
                    <a:pt x="300932" y="20427"/>
                    <a:pt x="330652" y="48739"/>
                  </a:cubicBezTo>
                  <a:cubicBezTo>
                    <a:pt x="333071" y="51053"/>
                    <a:pt x="335365" y="53492"/>
                    <a:pt x="337597" y="55994"/>
                  </a:cubicBezTo>
                  <a:lnTo>
                    <a:pt x="337597" y="395817"/>
                  </a:lnTo>
                  <a:cubicBezTo>
                    <a:pt x="337597" y="401842"/>
                    <a:pt x="346982" y="401863"/>
                    <a:pt x="346982" y="395817"/>
                  </a:cubicBezTo>
                  <a:lnTo>
                    <a:pt x="346982" y="60455"/>
                  </a:lnTo>
                  <a:cubicBezTo>
                    <a:pt x="347913" y="59858"/>
                    <a:pt x="348640" y="58993"/>
                    <a:pt x="349068" y="57974"/>
                  </a:cubicBezTo>
                  <a:cubicBezTo>
                    <a:pt x="349062" y="57877"/>
                    <a:pt x="349062" y="57780"/>
                    <a:pt x="349068" y="57683"/>
                  </a:cubicBezTo>
                  <a:lnTo>
                    <a:pt x="349360" y="57036"/>
                  </a:lnTo>
                  <a:cubicBezTo>
                    <a:pt x="349569" y="56564"/>
                    <a:pt x="349798" y="56084"/>
                    <a:pt x="350048" y="55598"/>
                  </a:cubicBezTo>
                  <a:cubicBezTo>
                    <a:pt x="351569" y="52573"/>
                    <a:pt x="353327" y="49673"/>
                    <a:pt x="355304" y="46925"/>
                  </a:cubicBezTo>
                  <a:lnTo>
                    <a:pt x="356159" y="45716"/>
                  </a:lnTo>
                  <a:cubicBezTo>
                    <a:pt x="356347" y="45466"/>
                    <a:pt x="356743" y="44986"/>
                    <a:pt x="356931" y="44715"/>
                  </a:cubicBezTo>
                  <a:cubicBezTo>
                    <a:pt x="357619" y="43881"/>
                    <a:pt x="358286" y="43026"/>
                    <a:pt x="359016" y="42213"/>
                  </a:cubicBezTo>
                  <a:cubicBezTo>
                    <a:pt x="360768" y="40128"/>
                    <a:pt x="362645" y="38190"/>
                    <a:pt x="364606" y="36292"/>
                  </a:cubicBezTo>
                  <a:cubicBezTo>
                    <a:pt x="365732" y="35229"/>
                    <a:pt x="366858" y="34208"/>
                    <a:pt x="368026" y="33207"/>
                  </a:cubicBezTo>
                  <a:cubicBezTo>
                    <a:pt x="368568" y="32727"/>
                    <a:pt x="369111" y="32269"/>
                    <a:pt x="369674" y="31831"/>
                  </a:cubicBezTo>
                  <a:lnTo>
                    <a:pt x="371196" y="30622"/>
                  </a:lnTo>
                  <a:cubicBezTo>
                    <a:pt x="373873" y="28577"/>
                    <a:pt x="376658" y="26677"/>
                    <a:pt x="379539" y="24930"/>
                  </a:cubicBezTo>
                  <a:cubicBezTo>
                    <a:pt x="382904" y="22918"/>
                    <a:pt x="386386" y="21108"/>
                    <a:pt x="389967" y="19510"/>
                  </a:cubicBezTo>
                  <a:lnTo>
                    <a:pt x="391239" y="18947"/>
                  </a:lnTo>
                  <a:lnTo>
                    <a:pt x="391573" y="18801"/>
                  </a:lnTo>
                  <a:lnTo>
                    <a:pt x="391760" y="18801"/>
                  </a:lnTo>
                  <a:cubicBezTo>
                    <a:pt x="392782" y="18405"/>
                    <a:pt x="393846" y="17988"/>
                    <a:pt x="394805" y="17613"/>
                  </a:cubicBezTo>
                  <a:cubicBezTo>
                    <a:pt x="396891" y="16800"/>
                    <a:pt x="399081" y="16070"/>
                    <a:pt x="401250" y="15382"/>
                  </a:cubicBezTo>
                  <a:cubicBezTo>
                    <a:pt x="410741" y="12456"/>
                    <a:pt x="420539" y="10637"/>
                    <a:pt x="430449" y="9961"/>
                  </a:cubicBezTo>
                  <a:cubicBezTo>
                    <a:pt x="459877" y="7751"/>
                    <a:pt x="489430" y="13235"/>
                    <a:pt x="517585" y="21469"/>
                  </a:cubicBezTo>
                  <a:cubicBezTo>
                    <a:pt x="563156" y="34791"/>
                    <a:pt x="606349" y="55723"/>
                    <a:pt x="647623" y="78968"/>
                  </a:cubicBezTo>
                  <a:cubicBezTo>
                    <a:pt x="653401" y="82221"/>
                    <a:pt x="659157" y="85577"/>
                    <a:pt x="664892" y="88934"/>
                  </a:cubicBezTo>
                  <a:lnTo>
                    <a:pt x="664892" y="405511"/>
                  </a:lnTo>
                  <a:cubicBezTo>
                    <a:pt x="664892" y="420105"/>
                    <a:pt x="664371" y="434948"/>
                    <a:pt x="664892" y="449605"/>
                  </a:cubicBezTo>
                  <a:lnTo>
                    <a:pt x="664892" y="450313"/>
                  </a:lnTo>
                  <a:cubicBezTo>
                    <a:pt x="664892" y="456338"/>
                    <a:pt x="674278" y="456359"/>
                    <a:pt x="674278" y="450313"/>
                  </a:cubicBezTo>
                  <a:lnTo>
                    <a:pt x="674278" y="91727"/>
                  </a:lnTo>
                  <a:cubicBezTo>
                    <a:pt x="674278" y="90143"/>
                    <a:pt x="674278" y="88558"/>
                    <a:pt x="674278" y="86953"/>
                  </a:cubicBezTo>
                  <a:cubicBezTo>
                    <a:pt x="674278" y="86724"/>
                    <a:pt x="674278" y="86453"/>
                    <a:pt x="674278" y="86203"/>
                  </a:cubicBezTo>
                  <a:cubicBezTo>
                    <a:pt x="673986" y="83200"/>
                    <a:pt x="672067" y="82221"/>
                    <a:pt x="669668" y="80803"/>
                  </a:cubicBezTo>
                  <a:cubicBezTo>
                    <a:pt x="665942" y="78593"/>
                    <a:pt x="662195" y="76418"/>
                    <a:pt x="658427" y="74278"/>
                  </a:cubicBezTo>
                  <a:cubicBezTo>
                    <a:pt x="633236" y="59682"/>
                    <a:pt x="607274" y="46459"/>
                    <a:pt x="580654" y="34666"/>
                  </a:cubicBezTo>
                  <a:cubicBezTo>
                    <a:pt x="543656" y="18551"/>
                    <a:pt x="504655" y="5145"/>
                    <a:pt x="464256" y="1101"/>
                  </a:cubicBezTo>
                  <a:cubicBezTo>
                    <a:pt x="440230" y="-1317"/>
                    <a:pt x="415078" y="-129"/>
                    <a:pt x="392261" y="8481"/>
                  </a:cubicBezTo>
                  <a:cubicBezTo>
                    <a:pt x="377569" y="13820"/>
                    <a:pt x="364354" y="22566"/>
                    <a:pt x="353698" y="33999"/>
                  </a:cubicBezTo>
                  <a:cubicBezTo>
                    <a:pt x="349693" y="38365"/>
                    <a:pt x="346194" y="43170"/>
                    <a:pt x="343270" y="48322"/>
                  </a:cubicBezTo>
                  <a:cubicBezTo>
                    <a:pt x="315948" y="18509"/>
                    <a:pt x="275759" y="3519"/>
                    <a:pt x="235840" y="1330"/>
                  </a:cubicBezTo>
                  <a:cubicBezTo>
                    <a:pt x="189122" y="-1234"/>
                    <a:pt x="143844" y="14590"/>
                    <a:pt x="104154" y="38169"/>
                  </a:cubicBezTo>
                  <a:cubicBezTo>
                    <a:pt x="82983" y="51013"/>
                    <a:pt x="62857" y="65506"/>
                    <a:pt x="43964" y="81512"/>
                  </a:cubicBezTo>
                  <a:cubicBezTo>
                    <a:pt x="34578" y="89309"/>
                    <a:pt x="24859" y="97085"/>
                    <a:pt x="16976" y="106321"/>
                  </a:cubicBezTo>
                  <a:cubicBezTo>
                    <a:pt x="8737" y="115884"/>
                    <a:pt x="3404" y="127603"/>
                    <a:pt x="1605" y="140095"/>
                  </a:cubicBezTo>
                  <a:cubicBezTo>
                    <a:pt x="-356" y="153146"/>
                    <a:pt x="41" y="166468"/>
                    <a:pt x="20" y="179706"/>
                  </a:cubicBezTo>
                  <a:cubicBezTo>
                    <a:pt x="20" y="193994"/>
                    <a:pt x="110" y="208282"/>
                    <a:pt x="291" y="222570"/>
                  </a:cubicBezTo>
                  <a:cubicBezTo>
                    <a:pt x="666" y="251131"/>
                    <a:pt x="1466" y="279693"/>
                    <a:pt x="2689" y="308255"/>
                  </a:cubicBezTo>
                  <a:cubicBezTo>
                    <a:pt x="5164" y="365796"/>
                    <a:pt x="9335" y="423232"/>
                    <a:pt x="15203" y="480564"/>
                  </a:cubicBezTo>
                  <a:cubicBezTo>
                    <a:pt x="15933" y="487548"/>
                    <a:pt x="16684" y="494553"/>
                    <a:pt x="17455" y="501537"/>
                  </a:cubicBezTo>
                  <a:cubicBezTo>
                    <a:pt x="17531" y="504184"/>
                    <a:pt x="19739" y="506269"/>
                    <a:pt x="22387" y="506194"/>
                  </a:cubicBezTo>
                  <a:cubicBezTo>
                    <a:pt x="22721" y="506184"/>
                    <a:pt x="23054" y="506140"/>
                    <a:pt x="23379" y="506061"/>
                  </a:cubicBezTo>
                  <a:cubicBezTo>
                    <a:pt x="56267" y="501228"/>
                    <a:pt x="89437" y="498553"/>
                    <a:pt x="122675" y="498055"/>
                  </a:cubicBezTo>
                  <a:cubicBezTo>
                    <a:pt x="152270" y="497597"/>
                    <a:pt x="182261" y="498243"/>
                    <a:pt x="211605" y="502225"/>
                  </a:cubicBezTo>
                  <a:cubicBezTo>
                    <a:pt x="247061" y="507062"/>
                    <a:pt x="286687" y="517653"/>
                    <a:pt x="313800" y="542378"/>
                  </a:cubicBezTo>
                  <a:cubicBezTo>
                    <a:pt x="303175" y="551668"/>
                    <a:pt x="294881" y="563322"/>
                    <a:pt x="289586" y="576402"/>
                  </a:cubicBezTo>
                  <a:cubicBezTo>
                    <a:pt x="284637" y="588366"/>
                    <a:pt x="283593" y="601587"/>
                    <a:pt x="286604" y="614179"/>
                  </a:cubicBezTo>
                  <a:cubicBezTo>
                    <a:pt x="289774" y="626021"/>
                    <a:pt x="298054" y="637320"/>
                    <a:pt x="310651" y="639926"/>
                  </a:cubicBezTo>
                  <a:cubicBezTo>
                    <a:pt x="323707" y="642616"/>
                    <a:pt x="336909" y="635903"/>
                    <a:pt x="344709" y="625583"/>
                  </a:cubicBezTo>
                  <a:cubicBezTo>
                    <a:pt x="353656" y="613783"/>
                    <a:pt x="354240" y="597855"/>
                    <a:pt x="350716" y="583887"/>
                  </a:cubicBezTo>
                  <a:cubicBezTo>
                    <a:pt x="346601" y="568577"/>
                    <a:pt x="338714" y="554543"/>
                    <a:pt x="327774" y="543066"/>
                  </a:cubicBezTo>
                  <a:cubicBezTo>
                    <a:pt x="332532" y="539623"/>
                    <a:pt x="337561" y="536569"/>
                    <a:pt x="342811" y="533935"/>
                  </a:cubicBezTo>
                  <a:cubicBezTo>
                    <a:pt x="369799" y="520530"/>
                    <a:pt x="401187" y="518924"/>
                    <a:pt x="430782" y="518591"/>
                  </a:cubicBezTo>
                  <a:close/>
                  <a:moveTo>
                    <a:pt x="330673" y="561850"/>
                  </a:moveTo>
                  <a:cubicBezTo>
                    <a:pt x="337681" y="572608"/>
                    <a:pt x="343187" y="585096"/>
                    <a:pt x="343541" y="598084"/>
                  </a:cubicBezTo>
                  <a:cubicBezTo>
                    <a:pt x="343896" y="611073"/>
                    <a:pt x="338431" y="623394"/>
                    <a:pt x="326335" y="629023"/>
                  </a:cubicBezTo>
                  <a:cubicBezTo>
                    <a:pt x="316388" y="633892"/>
                    <a:pt x="304371" y="629965"/>
                    <a:pt x="299222" y="620162"/>
                  </a:cubicBezTo>
                  <a:cubicBezTo>
                    <a:pt x="293445" y="610197"/>
                    <a:pt x="293403" y="597917"/>
                    <a:pt x="296177" y="587035"/>
                  </a:cubicBezTo>
                  <a:cubicBezTo>
                    <a:pt x="300291" y="572180"/>
                    <a:pt x="308805" y="558916"/>
                    <a:pt x="320599" y="548987"/>
                  </a:cubicBezTo>
                  <a:cubicBezTo>
                    <a:pt x="324279" y="552991"/>
                    <a:pt x="327621" y="557294"/>
                    <a:pt x="330589" y="56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6706840" y="2056834"/>
              <a:ext cx="172092" cy="264631"/>
            </a:xfrm>
            <a:custGeom>
              <a:rect b="b" l="l" r="r" t="t"/>
              <a:pathLst>
                <a:path extrusionOk="0" h="529263" w="344184">
                  <a:moveTo>
                    <a:pt x="339643" y="519943"/>
                  </a:moveTo>
                  <a:cubicBezTo>
                    <a:pt x="326357" y="519776"/>
                    <a:pt x="313072" y="519755"/>
                    <a:pt x="299787" y="519714"/>
                  </a:cubicBezTo>
                  <a:lnTo>
                    <a:pt x="233047" y="519505"/>
                  </a:lnTo>
                  <a:lnTo>
                    <a:pt x="160593" y="519276"/>
                  </a:lnTo>
                  <a:lnTo>
                    <a:pt x="102300" y="519067"/>
                  </a:lnTo>
                  <a:lnTo>
                    <a:pt x="84989" y="518942"/>
                  </a:lnTo>
                  <a:cubicBezTo>
                    <a:pt x="70035" y="518817"/>
                    <a:pt x="53893" y="518942"/>
                    <a:pt x="40816" y="510603"/>
                  </a:cubicBezTo>
                  <a:cubicBezTo>
                    <a:pt x="29303" y="503223"/>
                    <a:pt x="22942" y="490526"/>
                    <a:pt x="19418" y="477726"/>
                  </a:cubicBezTo>
                  <a:cubicBezTo>
                    <a:pt x="15580" y="463528"/>
                    <a:pt x="14725" y="448768"/>
                    <a:pt x="14600" y="434195"/>
                  </a:cubicBezTo>
                  <a:cubicBezTo>
                    <a:pt x="13974" y="391477"/>
                    <a:pt x="13557" y="348718"/>
                    <a:pt x="13036" y="306021"/>
                  </a:cubicBezTo>
                  <a:cubicBezTo>
                    <a:pt x="12514" y="263325"/>
                    <a:pt x="11972" y="220544"/>
                    <a:pt x="11451" y="177848"/>
                  </a:cubicBezTo>
                  <a:cubicBezTo>
                    <a:pt x="11172" y="156305"/>
                    <a:pt x="10908" y="134762"/>
                    <a:pt x="10658" y="113219"/>
                  </a:cubicBezTo>
                  <a:cubicBezTo>
                    <a:pt x="10429" y="103295"/>
                    <a:pt x="10429" y="93309"/>
                    <a:pt x="10116" y="83364"/>
                  </a:cubicBezTo>
                  <a:cubicBezTo>
                    <a:pt x="9845" y="75296"/>
                    <a:pt x="9281" y="67228"/>
                    <a:pt x="9469" y="59160"/>
                  </a:cubicBezTo>
                  <a:cubicBezTo>
                    <a:pt x="9347" y="51692"/>
                    <a:pt x="10649" y="44270"/>
                    <a:pt x="13307" y="37290"/>
                  </a:cubicBezTo>
                  <a:cubicBezTo>
                    <a:pt x="16519" y="29889"/>
                    <a:pt x="22859" y="24239"/>
                    <a:pt x="29387" y="19715"/>
                  </a:cubicBezTo>
                  <a:cubicBezTo>
                    <a:pt x="35837" y="15221"/>
                    <a:pt x="43141" y="12099"/>
                    <a:pt x="50848" y="10542"/>
                  </a:cubicBezTo>
                  <a:cubicBezTo>
                    <a:pt x="57732" y="9352"/>
                    <a:pt x="64731" y="8967"/>
                    <a:pt x="71704" y="9396"/>
                  </a:cubicBezTo>
                  <a:cubicBezTo>
                    <a:pt x="78524" y="9625"/>
                    <a:pt x="85323" y="10167"/>
                    <a:pt x="92122" y="10188"/>
                  </a:cubicBezTo>
                  <a:cubicBezTo>
                    <a:pt x="98170" y="10188"/>
                    <a:pt x="98170" y="806"/>
                    <a:pt x="92122" y="806"/>
                  </a:cubicBezTo>
                  <a:cubicBezTo>
                    <a:pt x="77523" y="806"/>
                    <a:pt x="62923" y="-1404"/>
                    <a:pt x="48324" y="1494"/>
                  </a:cubicBezTo>
                  <a:cubicBezTo>
                    <a:pt x="40249" y="3131"/>
                    <a:pt x="32570" y="6325"/>
                    <a:pt x="25716" y="10897"/>
                  </a:cubicBezTo>
                  <a:cubicBezTo>
                    <a:pt x="18291" y="15817"/>
                    <a:pt x="10846" y="22029"/>
                    <a:pt x="6508" y="29931"/>
                  </a:cubicBezTo>
                  <a:cubicBezTo>
                    <a:pt x="-1376" y="44295"/>
                    <a:pt x="-187" y="61766"/>
                    <a:pt x="501" y="77589"/>
                  </a:cubicBezTo>
                  <a:cubicBezTo>
                    <a:pt x="1398" y="97958"/>
                    <a:pt x="1231" y="118389"/>
                    <a:pt x="1481" y="138778"/>
                  </a:cubicBezTo>
                  <a:cubicBezTo>
                    <a:pt x="2024" y="182379"/>
                    <a:pt x="2559" y="225972"/>
                    <a:pt x="3087" y="269558"/>
                  </a:cubicBezTo>
                  <a:lnTo>
                    <a:pt x="4714" y="400901"/>
                  </a:lnTo>
                  <a:cubicBezTo>
                    <a:pt x="4923" y="419309"/>
                    <a:pt x="4443" y="437885"/>
                    <a:pt x="6236" y="456210"/>
                  </a:cubicBezTo>
                  <a:cubicBezTo>
                    <a:pt x="7696" y="471200"/>
                    <a:pt x="10658" y="486565"/>
                    <a:pt x="18250" y="499762"/>
                  </a:cubicBezTo>
                  <a:cubicBezTo>
                    <a:pt x="26259" y="513730"/>
                    <a:pt x="40042" y="523439"/>
                    <a:pt x="55895" y="526281"/>
                  </a:cubicBezTo>
                  <a:cubicBezTo>
                    <a:pt x="67116" y="528366"/>
                    <a:pt x="78607" y="528366"/>
                    <a:pt x="89995" y="528366"/>
                  </a:cubicBezTo>
                  <a:cubicBezTo>
                    <a:pt x="106680" y="528491"/>
                    <a:pt x="123469" y="528532"/>
                    <a:pt x="140195" y="528595"/>
                  </a:cubicBezTo>
                  <a:lnTo>
                    <a:pt x="212232" y="528824"/>
                  </a:lnTo>
                  <a:lnTo>
                    <a:pt x="283748" y="529033"/>
                  </a:lnTo>
                  <a:cubicBezTo>
                    <a:pt x="300308" y="529033"/>
                    <a:pt x="316868" y="529137"/>
                    <a:pt x="333427" y="529262"/>
                  </a:cubicBezTo>
                  <a:cubicBezTo>
                    <a:pt x="335513" y="529262"/>
                    <a:pt x="337599" y="529262"/>
                    <a:pt x="339684" y="529262"/>
                  </a:cubicBezTo>
                  <a:cubicBezTo>
                    <a:pt x="345691" y="529387"/>
                    <a:pt x="345691" y="520005"/>
                    <a:pt x="339643" y="5199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6976113" y="2057237"/>
              <a:ext cx="177409" cy="265374"/>
            </a:xfrm>
            <a:custGeom>
              <a:rect b="b" l="l" r="r" t="t"/>
              <a:pathLst>
                <a:path extrusionOk="0" h="530749" w="354817">
                  <a:moveTo>
                    <a:pt x="354307" y="63128"/>
                  </a:moveTo>
                  <a:cubicBezTo>
                    <a:pt x="353410" y="49055"/>
                    <a:pt x="350803" y="34858"/>
                    <a:pt x="343879" y="22412"/>
                  </a:cubicBezTo>
                  <a:cubicBezTo>
                    <a:pt x="332491" y="2043"/>
                    <a:pt x="304398" y="813"/>
                    <a:pt x="283834" y="208"/>
                  </a:cubicBezTo>
                  <a:cubicBezTo>
                    <a:pt x="277055" y="0"/>
                    <a:pt x="270277" y="0"/>
                    <a:pt x="263499" y="0"/>
                  </a:cubicBezTo>
                  <a:cubicBezTo>
                    <a:pt x="257451" y="0"/>
                    <a:pt x="257451" y="9382"/>
                    <a:pt x="263499" y="9382"/>
                  </a:cubicBezTo>
                  <a:cubicBezTo>
                    <a:pt x="276636" y="9099"/>
                    <a:pt x="289778" y="9601"/>
                    <a:pt x="302854" y="10883"/>
                  </a:cubicBezTo>
                  <a:cubicBezTo>
                    <a:pt x="311989" y="11967"/>
                    <a:pt x="322397" y="14093"/>
                    <a:pt x="329655" y="19847"/>
                  </a:cubicBezTo>
                  <a:cubicBezTo>
                    <a:pt x="338518" y="26873"/>
                    <a:pt x="341835" y="40216"/>
                    <a:pt x="343628" y="51119"/>
                  </a:cubicBezTo>
                  <a:cubicBezTo>
                    <a:pt x="345922" y="64817"/>
                    <a:pt x="345401" y="78889"/>
                    <a:pt x="345234" y="92815"/>
                  </a:cubicBezTo>
                  <a:cubicBezTo>
                    <a:pt x="344456" y="156749"/>
                    <a:pt x="343670" y="220683"/>
                    <a:pt x="342877" y="284617"/>
                  </a:cubicBezTo>
                  <a:lnTo>
                    <a:pt x="341689" y="380518"/>
                  </a:lnTo>
                  <a:cubicBezTo>
                    <a:pt x="341494" y="396488"/>
                    <a:pt x="341299" y="412471"/>
                    <a:pt x="341105" y="428469"/>
                  </a:cubicBezTo>
                  <a:cubicBezTo>
                    <a:pt x="341185" y="439799"/>
                    <a:pt x="340523" y="451123"/>
                    <a:pt x="339123" y="462368"/>
                  </a:cubicBezTo>
                  <a:cubicBezTo>
                    <a:pt x="336224" y="482548"/>
                    <a:pt x="328695" y="504731"/>
                    <a:pt x="308465" y="513424"/>
                  </a:cubicBezTo>
                  <a:cubicBezTo>
                    <a:pt x="295638" y="518928"/>
                    <a:pt x="280997" y="518324"/>
                    <a:pt x="267336" y="518470"/>
                  </a:cubicBezTo>
                  <a:lnTo>
                    <a:pt x="219555" y="519012"/>
                  </a:lnTo>
                  <a:lnTo>
                    <a:pt x="28430" y="521096"/>
                  </a:lnTo>
                  <a:lnTo>
                    <a:pt x="4528" y="521367"/>
                  </a:lnTo>
                  <a:cubicBezTo>
                    <a:pt x="-1499" y="521367"/>
                    <a:pt x="-1520" y="530812"/>
                    <a:pt x="4528" y="530749"/>
                  </a:cubicBezTo>
                  <a:lnTo>
                    <a:pt x="200847" y="528560"/>
                  </a:lnTo>
                  <a:lnTo>
                    <a:pt x="250714" y="527997"/>
                  </a:lnTo>
                  <a:cubicBezTo>
                    <a:pt x="265918" y="527830"/>
                    <a:pt x="281456" y="528518"/>
                    <a:pt x="296598" y="526267"/>
                  </a:cubicBezTo>
                  <a:cubicBezTo>
                    <a:pt x="309178" y="524688"/>
                    <a:pt x="320834" y="518837"/>
                    <a:pt x="329613" y="509693"/>
                  </a:cubicBezTo>
                  <a:cubicBezTo>
                    <a:pt x="336868" y="501429"/>
                    <a:pt x="342089" y="491583"/>
                    <a:pt x="344859" y="480943"/>
                  </a:cubicBezTo>
                  <a:cubicBezTo>
                    <a:pt x="352012" y="455925"/>
                    <a:pt x="350552" y="429073"/>
                    <a:pt x="350865" y="403409"/>
                  </a:cubicBezTo>
                  <a:cubicBezTo>
                    <a:pt x="351269" y="370761"/>
                    <a:pt x="351672" y="338099"/>
                    <a:pt x="352075" y="305424"/>
                  </a:cubicBezTo>
                  <a:cubicBezTo>
                    <a:pt x="352881" y="239780"/>
                    <a:pt x="353688" y="174130"/>
                    <a:pt x="354494" y="108472"/>
                  </a:cubicBezTo>
                  <a:cubicBezTo>
                    <a:pt x="354599" y="93316"/>
                    <a:pt x="355266" y="78118"/>
                    <a:pt x="354307" y="631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6799951" y="2070289"/>
              <a:ext cx="100028" cy="23456"/>
            </a:xfrm>
            <a:custGeom>
              <a:rect b="b" l="l" r="r" t="t"/>
              <a:pathLst>
                <a:path extrusionOk="0" h="46912" w="200056">
                  <a:moveTo>
                    <a:pt x="152524" y="10296"/>
                  </a:moveTo>
                  <a:cubicBezTo>
                    <a:pt x="166654" y="11603"/>
                    <a:pt x="180623" y="14277"/>
                    <a:pt x="194236" y="18280"/>
                  </a:cubicBezTo>
                  <a:cubicBezTo>
                    <a:pt x="200055" y="19990"/>
                    <a:pt x="202579" y="10921"/>
                    <a:pt x="196739" y="9232"/>
                  </a:cubicBezTo>
                  <a:cubicBezTo>
                    <a:pt x="145704" y="-5422"/>
                    <a:pt x="91229" y="-2567"/>
                    <a:pt x="42007" y="17342"/>
                  </a:cubicBezTo>
                  <a:cubicBezTo>
                    <a:pt x="28081" y="22925"/>
                    <a:pt x="14733" y="29851"/>
                    <a:pt x="2151" y="38024"/>
                  </a:cubicBezTo>
                  <a:cubicBezTo>
                    <a:pt x="-2875" y="41318"/>
                    <a:pt x="1818" y="49448"/>
                    <a:pt x="6907" y="46133"/>
                  </a:cubicBezTo>
                  <a:cubicBezTo>
                    <a:pt x="50046" y="18189"/>
                    <a:pt x="101337" y="5565"/>
                    <a:pt x="152524" y="102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6805124" y="2114536"/>
              <a:ext cx="60918" cy="13257"/>
            </a:xfrm>
            <a:custGeom>
              <a:rect b="b" l="l" r="r" t="t"/>
              <a:pathLst>
                <a:path extrusionOk="0" h="26514" w="121835">
                  <a:moveTo>
                    <a:pt x="115899" y="11406"/>
                  </a:moveTo>
                  <a:cubicBezTo>
                    <a:pt x="118388" y="12017"/>
                    <a:pt x="120922" y="10581"/>
                    <a:pt x="121676" y="8133"/>
                  </a:cubicBezTo>
                  <a:cubicBezTo>
                    <a:pt x="122341" y="5630"/>
                    <a:pt x="120860" y="3060"/>
                    <a:pt x="118360" y="2379"/>
                  </a:cubicBezTo>
                  <a:cubicBezTo>
                    <a:pt x="78998" y="-3602"/>
                    <a:pt x="38746" y="1749"/>
                    <a:pt x="2317" y="17807"/>
                  </a:cubicBezTo>
                  <a:cubicBezTo>
                    <a:pt x="94" y="19127"/>
                    <a:pt x="-658" y="21985"/>
                    <a:pt x="627" y="24228"/>
                  </a:cubicBezTo>
                  <a:cubicBezTo>
                    <a:pt x="1976" y="26412"/>
                    <a:pt x="4802" y="27155"/>
                    <a:pt x="7051" y="25917"/>
                  </a:cubicBezTo>
                  <a:cubicBezTo>
                    <a:pt x="41241" y="10925"/>
                    <a:pt x="78973" y="5895"/>
                    <a:pt x="115899" y="11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6808876" y="2159412"/>
              <a:ext cx="32109" cy="9547"/>
            </a:xfrm>
            <a:custGeom>
              <a:rect b="b" l="l" r="r" t="t"/>
              <a:pathLst>
                <a:path extrusionOk="0" h="19093" w="64217">
                  <a:moveTo>
                    <a:pt x="3406" y="9884"/>
                  </a:moveTo>
                  <a:cubicBezTo>
                    <a:pt x="974" y="10647"/>
                    <a:pt x="-456" y="13159"/>
                    <a:pt x="132" y="15639"/>
                  </a:cubicBezTo>
                  <a:cubicBezTo>
                    <a:pt x="832" y="18131"/>
                    <a:pt x="3406" y="19599"/>
                    <a:pt x="5909" y="18933"/>
                  </a:cubicBezTo>
                  <a:cubicBezTo>
                    <a:pt x="22980" y="12058"/>
                    <a:pt x="41303" y="8834"/>
                    <a:pt x="59697" y="9468"/>
                  </a:cubicBezTo>
                  <a:cubicBezTo>
                    <a:pt x="65724" y="9676"/>
                    <a:pt x="65724" y="294"/>
                    <a:pt x="59697" y="86"/>
                  </a:cubicBezTo>
                  <a:cubicBezTo>
                    <a:pt x="40456" y="-592"/>
                    <a:pt x="21285" y="2745"/>
                    <a:pt x="3406" y="9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6966577" y="2070228"/>
              <a:ext cx="99991" cy="23541"/>
            </a:xfrm>
            <a:custGeom>
              <a:rect b="b" l="l" r="r" t="t"/>
              <a:pathLst>
                <a:path extrusionOk="0" h="47082" w="199983">
                  <a:moveTo>
                    <a:pt x="197832" y="38145"/>
                  </a:moveTo>
                  <a:cubicBezTo>
                    <a:pt x="153274" y="9299"/>
                    <a:pt x="100333" y="-3795"/>
                    <a:pt x="47459" y="953"/>
                  </a:cubicBezTo>
                  <a:cubicBezTo>
                    <a:pt x="32506" y="2295"/>
                    <a:pt x="17719" y="5088"/>
                    <a:pt x="3307" y="9292"/>
                  </a:cubicBezTo>
                  <a:cubicBezTo>
                    <a:pt x="-2491" y="10980"/>
                    <a:pt x="-30" y="20049"/>
                    <a:pt x="5789" y="18340"/>
                  </a:cubicBezTo>
                  <a:cubicBezTo>
                    <a:pt x="55201" y="4175"/>
                    <a:pt x="107944" y="7032"/>
                    <a:pt x="155536" y="26450"/>
                  </a:cubicBezTo>
                  <a:cubicBezTo>
                    <a:pt x="168662" y="31827"/>
                    <a:pt x="181235" y="38467"/>
                    <a:pt x="193077" y="46276"/>
                  </a:cubicBezTo>
                  <a:cubicBezTo>
                    <a:pt x="198166" y="49654"/>
                    <a:pt x="202858" y="41544"/>
                    <a:pt x="197832" y="38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7000477" y="2114536"/>
              <a:ext cx="60897" cy="13281"/>
            </a:xfrm>
            <a:custGeom>
              <a:rect b="b" l="l" r="r" t="t"/>
              <a:pathLst>
                <a:path extrusionOk="0" h="26563" w="121794">
                  <a:moveTo>
                    <a:pt x="121167" y="24228"/>
                  </a:moveTo>
                  <a:cubicBezTo>
                    <a:pt x="122453" y="21985"/>
                    <a:pt x="121701" y="19127"/>
                    <a:pt x="119478" y="17806"/>
                  </a:cubicBezTo>
                  <a:cubicBezTo>
                    <a:pt x="83056" y="1750"/>
                    <a:pt x="42811" y="-3602"/>
                    <a:pt x="3455" y="2379"/>
                  </a:cubicBezTo>
                  <a:cubicBezTo>
                    <a:pt x="964" y="3069"/>
                    <a:pt x="-506" y="5636"/>
                    <a:pt x="160" y="8133"/>
                  </a:cubicBezTo>
                  <a:cubicBezTo>
                    <a:pt x="897" y="10595"/>
                    <a:pt x="3445" y="12039"/>
                    <a:pt x="5937" y="11406"/>
                  </a:cubicBezTo>
                  <a:cubicBezTo>
                    <a:pt x="42857" y="5929"/>
                    <a:pt x="80574" y="10988"/>
                    <a:pt x="114744" y="26000"/>
                  </a:cubicBezTo>
                  <a:cubicBezTo>
                    <a:pt x="117017" y="27201"/>
                    <a:pt x="119832" y="26424"/>
                    <a:pt x="121167" y="24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7025541" y="2159380"/>
              <a:ext cx="32108" cy="9547"/>
            </a:xfrm>
            <a:custGeom>
              <a:rect b="b" l="l" r="r" t="t"/>
              <a:pathLst>
                <a:path extrusionOk="0" h="19093" w="64216">
                  <a:moveTo>
                    <a:pt x="4528" y="86"/>
                  </a:moveTo>
                  <a:cubicBezTo>
                    <a:pt x="-1499" y="294"/>
                    <a:pt x="-1520" y="9676"/>
                    <a:pt x="4528" y="9468"/>
                  </a:cubicBezTo>
                  <a:cubicBezTo>
                    <a:pt x="22915" y="8836"/>
                    <a:pt x="41231" y="12060"/>
                    <a:pt x="58296" y="18933"/>
                  </a:cubicBezTo>
                  <a:cubicBezTo>
                    <a:pt x="60798" y="19599"/>
                    <a:pt x="63373" y="18131"/>
                    <a:pt x="64073" y="15639"/>
                  </a:cubicBezTo>
                  <a:cubicBezTo>
                    <a:pt x="64693" y="13154"/>
                    <a:pt x="63252" y="10621"/>
                    <a:pt x="60798" y="9885"/>
                  </a:cubicBezTo>
                  <a:cubicBezTo>
                    <a:pt x="42927" y="2745"/>
                    <a:pt x="23762" y="-592"/>
                    <a:pt x="4528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38"/>
          <p:cNvGrpSpPr/>
          <p:nvPr/>
        </p:nvGrpSpPr>
        <p:grpSpPr>
          <a:xfrm>
            <a:off x="6091223" y="2052464"/>
            <a:ext cx="446545" cy="241173"/>
            <a:chOff x="6091223" y="2052464"/>
            <a:chExt cx="446545" cy="241173"/>
          </a:xfrm>
        </p:grpSpPr>
        <p:sp>
          <p:nvSpPr>
            <p:cNvPr id="535" name="Google Shape;535;p38"/>
            <p:cNvSpPr/>
            <p:nvPr/>
          </p:nvSpPr>
          <p:spPr>
            <a:xfrm>
              <a:off x="6091223" y="2090970"/>
              <a:ext cx="70142" cy="160440"/>
            </a:xfrm>
            <a:custGeom>
              <a:rect b="b" l="l" r="r" t="t"/>
              <a:pathLst>
                <a:path extrusionOk="0" h="320879" w="140284">
                  <a:moveTo>
                    <a:pt x="135722" y="310986"/>
                  </a:moveTo>
                  <a:lnTo>
                    <a:pt x="90775" y="311322"/>
                  </a:lnTo>
                  <a:cubicBezTo>
                    <a:pt x="84327" y="311322"/>
                    <a:pt x="77522" y="312014"/>
                    <a:pt x="71116" y="311070"/>
                  </a:cubicBezTo>
                  <a:cubicBezTo>
                    <a:pt x="66097" y="310335"/>
                    <a:pt x="62337" y="308130"/>
                    <a:pt x="61035" y="303029"/>
                  </a:cubicBezTo>
                  <a:cubicBezTo>
                    <a:pt x="59502" y="296982"/>
                    <a:pt x="60195" y="290159"/>
                    <a:pt x="60111" y="283986"/>
                  </a:cubicBezTo>
                  <a:cubicBezTo>
                    <a:pt x="60027" y="276316"/>
                    <a:pt x="59971" y="268617"/>
                    <a:pt x="59943" y="260891"/>
                  </a:cubicBezTo>
                  <a:cubicBezTo>
                    <a:pt x="59859" y="245901"/>
                    <a:pt x="59859" y="230917"/>
                    <a:pt x="59943" y="215941"/>
                  </a:cubicBezTo>
                  <a:cubicBezTo>
                    <a:pt x="60433" y="156090"/>
                    <a:pt x="62386" y="96240"/>
                    <a:pt x="65803" y="36390"/>
                  </a:cubicBezTo>
                  <a:cubicBezTo>
                    <a:pt x="66181" y="29713"/>
                    <a:pt x="65698" y="22134"/>
                    <a:pt x="67903" y="15752"/>
                  </a:cubicBezTo>
                  <a:cubicBezTo>
                    <a:pt x="70108" y="9369"/>
                    <a:pt x="76409" y="9453"/>
                    <a:pt x="82248" y="9453"/>
                  </a:cubicBezTo>
                  <a:lnTo>
                    <a:pt x="133159" y="9579"/>
                  </a:lnTo>
                  <a:cubicBezTo>
                    <a:pt x="139250" y="9579"/>
                    <a:pt x="139250" y="131"/>
                    <a:pt x="133159" y="131"/>
                  </a:cubicBezTo>
                  <a:lnTo>
                    <a:pt x="85378" y="26"/>
                  </a:lnTo>
                  <a:cubicBezTo>
                    <a:pt x="78699" y="26"/>
                    <a:pt x="71179" y="-541"/>
                    <a:pt x="65488" y="3595"/>
                  </a:cubicBezTo>
                  <a:cubicBezTo>
                    <a:pt x="60237" y="7396"/>
                    <a:pt x="58263" y="13421"/>
                    <a:pt x="57465" y="19594"/>
                  </a:cubicBezTo>
                  <a:cubicBezTo>
                    <a:pt x="56519" y="26858"/>
                    <a:pt x="56393" y="34290"/>
                    <a:pt x="55994" y="41576"/>
                  </a:cubicBezTo>
                  <a:cubicBezTo>
                    <a:pt x="55546" y="49582"/>
                    <a:pt x="55126" y="57581"/>
                    <a:pt x="54734" y="65573"/>
                  </a:cubicBezTo>
                  <a:cubicBezTo>
                    <a:pt x="53964" y="81236"/>
                    <a:pt x="53299" y="96898"/>
                    <a:pt x="52739" y="112560"/>
                  </a:cubicBezTo>
                  <a:cubicBezTo>
                    <a:pt x="52739" y="112980"/>
                    <a:pt x="52739" y="113379"/>
                    <a:pt x="52739" y="113778"/>
                  </a:cubicBezTo>
                  <a:cubicBezTo>
                    <a:pt x="52046" y="113384"/>
                    <a:pt x="51267" y="113168"/>
                    <a:pt x="50471" y="113148"/>
                  </a:cubicBezTo>
                  <a:lnTo>
                    <a:pt x="27640" y="112812"/>
                  </a:lnTo>
                  <a:cubicBezTo>
                    <a:pt x="21339" y="112707"/>
                    <a:pt x="13778" y="111427"/>
                    <a:pt x="7960" y="114156"/>
                  </a:cubicBezTo>
                  <a:cubicBezTo>
                    <a:pt x="2143" y="116885"/>
                    <a:pt x="798" y="123016"/>
                    <a:pt x="651" y="128769"/>
                  </a:cubicBezTo>
                  <a:cubicBezTo>
                    <a:pt x="462" y="136117"/>
                    <a:pt x="504" y="143465"/>
                    <a:pt x="420" y="150814"/>
                  </a:cubicBezTo>
                  <a:cubicBezTo>
                    <a:pt x="308" y="162403"/>
                    <a:pt x="189" y="173950"/>
                    <a:pt x="63" y="185456"/>
                  </a:cubicBezTo>
                  <a:cubicBezTo>
                    <a:pt x="-157" y="189308"/>
                    <a:pt x="197" y="193171"/>
                    <a:pt x="1113" y="196919"/>
                  </a:cubicBezTo>
                  <a:cubicBezTo>
                    <a:pt x="4355" y="208264"/>
                    <a:pt x="14523" y="216243"/>
                    <a:pt x="26317" y="216696"/>
                  </a:cubicBezTo>
                  <a:cubicBezTo>
                    <a:pt x="30959" y="216906"/>
                    <a:pt x="35516" y="217599"/>
                    <a:pt x="40179" y="217620"/>
                  </a:cubicBezTo>
                  <a:cubicBezTo>
                    <a:pt x="46249" y="217620"/>
                    <a:pt x="46270" y="208214"/>
                    <a:pt x="40179" y="208172"/>
                  </a:cubicBezTo>
                  <a:cubicBezTo>
                    <a:pt x="36314" y="208172"/>
                    <a:pt x="32576" y="207668"/>
                    <a:pt x="28732" y="207354"/>
                  </a:cubicBezTo>
                  <a:cubicBezTo>
                    <a:pt x="25015" y="207373"/>
                    <a:pt x="21353" y="206456"/>
                    <a:pt x="18084" y="204687"/>
                  </a:cubicBezTo>
                  <a:cubicBezTo>
                    <a:pt x="11657" y="200782"/>
                    <a:pt x="9410" y="194043"/>
                    <a:pt x="9494" y="186883"/>
                  </a:cubicBezTo>
                  <a:cubicBezTo>
                    <a:pt x="9578" y="177477"/>
                    <a:pt x="9669" y="168058"/>
                    <a:pt x="9767" y="158624"/>
                  </a:cubicBezTo>
                  <a:lnTo>
                    <a:pt x="9977" y="138846"/>
                  </a:lnTo>
                  <a:cubicBezTo>
                    <a:pt x="9977" y="135739"/>
                    <a:pt x="9977" y="132548"/>
                    <a:pt x="9977" y="129503"/>
                  </a:cubicBezTo>
                  <a:cubicBezTo>
                    <a:pt x="9977" y="127656"/>
                    <a:pt x="9788" y="124906"/>
                    <a:pt x="11006" y="123352"/>
                  </a:cubicBezTo>
                  <a:cubicBezTo>
                    <a:pt x="12224" y="121798"/>
                    <a:pt x="15206" y="122029"/>
                    <a:pt x="17181" y="122050"/>
                  </a:cubicBezTo>
                  <a:cubicBezTo>
                    <a:pt x="20625" y="122050"/>
                    <a:pt x="24070" y="122050"/>
                    <a:pt x="27535" y="122197"/>
                  </a:cubicBezTo>
                  <a:lnTo>
                    <a:pt x="50471" y="122596"/>
                  </a:lnTo>
                  <a:cubicBezTo>
                    <a:pt x="51194" y="122623"/>
                    <a:pt x="51914" y="122479"/>
                    <a:pt x="52571" y="122176"/>
                  </a:cubicBezTo>
                  <a:cubicBezTo>
                    <a:pt x="51605" y="150674"/>
                    <a:pt x="50982" y="179178"/>
                    <a:pt x="50702" y="207689"/>
                  </a:cubicBezTo>
                  <a:cubicBezTo>
                    <a:pt x="50478" y="223352"/>
                    <a:pt x="50400" y="239035"/>
                    <a:pt x="50471" y="254740"/>
                  </a:cubicBezTo>
                  <a:cubicBezTo>
                    <a:pt x="50471" y="262760"/>
                    <a:pt x="50471" y="270759"/>
                    <a:pt x="50639" y="278779"/>
                  </a:cubicBezTo>
                  <a:cubicBezTo>
                    <a:pt x="50435" y="286125"/>
                    <a:pt x="50610" y="293476"/>
                    <a:pt x="51164" y="300803"/>
                  </a:cubicBezTo>
                  <a:cubicBezTo>
                    <a:pt x="51941" y="307878"/>
                    <a:pt x="54818" y="314576"/>
                    <a:pt x="61476" y="317935"/>
                  </a:cubicBezTo>
                  <a:cubicBezTo>
                    <a:pt x="68134" y="321294"/>
                    <a:pt x="75821" y="320895"/>
                    <a:pt x="83046" y="320832"/>
                  </a:cubicBezTo>
                  <a:lnTo>
                    <a:pt x="135743" y="320455"/>
                  </a:lnTo>
                  <a:cubicBezTo>
                    <a:pt x="141792" y="320392"/>
                    <a:pt x="141813" y="310944"/>
                    <a:pt x="135722" y="3109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6160648" y="2052464"/>
              <a:ext cx="310970" cy="241173"/>
            </a:xfrm>
            <a:custGeom>
              <a:rect b="b" l="l" r="r" t="t"/>
              <a:pathLst>
                <a:path extrusionOk="0" h="482346" w="621940">
                  <a:moveTo>
                    <a:pt x="619423" y="94504"/>
                  </a:moveTo>
                  <a:cubicBezTo>
                    <a:pt x="618989" y="80200"/>
                    <a:pt x="618492" y="65902"/>
                    <a:pt x="617932" y="51611"/>
                  </a:cubicBezTo>
                  <a:cubicBezTo>
                    <a:pt x="617470" y="39392"/>
                    <a:pt x="616861" y="27425"/>
                    <a:pt x="609405" y="17137"/>
                  </a:cubicBezTo>
                  <a:cubicBezTo>
                    <a:pt x="602985" y="8337"/>
                    <a:pt x="593299" y="2482"/>
                    <a:pt x="582521" y="887"/>
                  </a:cubicBezTo>
                  <a:cubicBezTo>
                    <a:pt x="571621" y="-814"/>
                    <a:pt x="560615" y="488"/>
                    <a:pt x="549672" y="1181"/>
                  </a:cubicBezTo>
                  <a:cubicBezTo>
                    <a:pt x="536231" y="2042"/>
                    <a:pt x="522684" y="1559"/>
                    <a:pt x="509200" y="1601"/>
                  </a:cubicBezTo>
                  <a:cubicBezTo>
                    <a:pt x="490361" y="1576"/>
                    <a:pt x="475015" y="16720"/>
                    <a:pt x="474797" y="35550"/>
                  </a:cubicBezTo>
                  <a:cubicBezTo>
                    <a:pt x="474629" y="50246"/>
                    <a:pt x="474797" y="64943"/>
                    <a:pt x="474797" y="79514"/>
                  </a:cubicBezTo>
                  <a:lnTo>
                    <a:pt x="474797" y="199354"/>
                  </a:lnTo>
                  <a:cubicBezTo>
                    <a:pt x="432875" y="198136"/>
                    <a:pt x="390953" y="197388"/>
                    <a:pt x="349031" y="197108"/>
                  </a:cubicBezTo>
                  <a:cubicBezTo>
                    <a:pt x="305625" y="196828"/>
                    <a:pt x="262218" y="197059"/>
                    <a:pt x="218812" y="197801"/>
                  </a:cubicBezTo>
                  <a:cubicBezTo>
                    <a:pt x="194211" y="198220"/>
                    <a:pt x="169616" y="198801"/>
                    <a:pt x="145029" y="199543"/>
                  </a:cubicBezTo>
                  <a:cubicBezTo>
                    <a:pt x="142442" y="199599"/>
                    <a:pt x="140358" y="201682"/>
                    <a:pt x="140303" y="204267"/>
                  </a:cubicBezTo>
                  <a:lnTo>
                    <a:pt x="140030" y="249869"/>
                  </a:lnTo>
                  <a:cubicBezTo>
                    <a:pt x="139904" y="279024"/>
                    <a:pt x="139785" y="308179"/>
                    <a:pt x="139673" y="337334"/>
                  </a:cubicBezTo>
                  <a:cubicBezTo>
                    <a:pt x="139673" y="356426"/>
                    <a:pt x="139603" y="375511"/>
                    <a:pt x="139463" y="394588"/>
                  </a:cubicBezTo>
                  <a:cubicBezTo>
                    <a:pt x="139463" y="412791"/>
                    <a:pt x="135871" y="430511"/>
                    <a:pt x="126336" y="446215"/>
                  </a:cubicBezTo>
                  <a:cubicBezTo>
                    <a:pt x="121829" y="454028"/>
                    <a:pt x="115601" y="460712"/>
                    <a:pt x="108126" y="465762"/>
                  </a:cubicBezTo>
                  <a:cubicBezTo>
                    <a:pt x="101959" y="469737"/>
                    <a:pt x="94901" y="472118"/>
                    <a:pt x="87585" y="472690"/>
                  </a:cubicBezTo>
                  <a:cubicBezTo>
                    <a:pt x="72652" y="473677"/>
                    <a:pt x="57782" y="467610"/>
                    <a:pt x="46230" y="458204"/>
                  </a:cubicBezTo>
                  <a:cubicBezTo>
                    <a:pt x="30541" y="445418"/>
                    <a:pt x="21657" y="427509"/>
                    <a:pt x="16826" y="407815"/>
                  </a:cubicBezTo>
                  <a:cubicBezTo>
                    <a:pt x="10525" y="381760"/>
                    <a:pt x="10924" y="354362"/>
                    <a:pt x="10315" y="327740"/>
                  </a:cubicBezTo>
                  <a:cubicBezTo>
                    <a:pt x="9643" y="297395"/>
                    <a:pt x="9342" y="267043"/>
                    <a:pt x="9412" y="236684"/>
                  </a:cubicBezTo>
                  <a:cubicBezTo>
                    <a:pt x="9412" y="176322"/>
                    <a:pt x="10924" y="115982"/>
                    <a:pt x="13193" y="55663"/>
                  </a:cubicBezTo>
                  <a:cubicBezTo>
                    <a:pt x="13655" y="43444"/>
                    <a:pt x="13193" y="30469"/>
                    <a:pt x="21594" y="20517"/>
                  </a:cubicBezTo>
                  <a:cubicBezTo>
                    <a:pt x="28714" y="12287"/>
                    <a:pt x="38942" y="9579"/>
                    <a:pt x="49465" y="9432"/>
                  </a:cubicBezTo>
                  <a:cubicBezTo>
                    <a:pt x="61521" y="9264"/>
                    <a:pt x="73492" y="11111"/>
                    <a:pt x="85548" y="11049"/>
                  </a:cubicBezTo>
                  <a:lnTo>
                    <a:pt x="103086" y="11049"/>
                  </a:lnTo>
                  <a:cubicBezTo>
                    <a:pt x="109260" y="11049"/>
                    <a:pt x="115687" y="10440"/>
                    <a:pt x="121673" y="12560"/>
                  </a:cubicBezTo>
                  <a:cubicBezTo>
                    <a:pt x="130276" y="15780"/>
                    <a:pt x="136372" y="23517"/>
                    <a:pt x="137488" y="32632"/>
                  </a:cubicBezTo>
                  <a:cubicBezTo>
                    <a:pt x="137685" y="35216"/>
                    <a:pt x="137734" y="37810"/>
                    <a:pt x="137636" y="40400"/>
                  </a:cubicBezTo>
                  <a:lnTo>
                    <a:pt x="137635" y="139539"/>
                  </a:lnTo>
                  <a:cubicBezTo>
                    <a:pt x="137635" y="145607"/>
                    <a:pt x="147087" y="145628"/>
                    <a:pt x="147087" y="139539"/>
                  </a:cubicBezTo>
                  <a:lnTo>
                    <a:pt x="147087" y="38657"/>
                  </a:lnTo>
                  <a:cubicBezTo>
                    <a:pt x="147276" y="34107"/>
                    <a:pt x="146730" y="29555"/>
                    <a:pt x="145470" y="25178"/>
                  </a:cubicBezTo>
                  <a:cubicBezTo>
                    <a:pt x="142076" y="14800"/>
                    <a:pt x="133953" y="6650"/>
                    <a:pt x="123584" y="3217"/>
                  </a:cubicBezTo>
                  <a:cubicBezTo>
                    <a:pt x="117032" y="1118"/>
                    <a:pt x="109954" y="1601"/>
                    <a:pt x="103149" y="1601"/>
                  </a:cubicBezTo>
                  <a:cubicBezTo>
                    <a:pt x="97016" y="1601"/>
                    <a:pt x="90862" y="1601"/>
                    <a:pt x="84708" y="1601"/>
                  </a:cubicBezTo>
                  <a:cubicBezTo>
                    <a:pt x="61962" y="1601"/>
                    <a:pt x="34301" y="-6126"/>
                    <a:pt x="16343" y="12371"/>
                  </a:cubicBezTo>
                  <a:cubicBezTo>
                    <a:pt x="11978" y="16945"/>
                    <a:pt x="8698" y="22441"/>
                    <a:pt x="6745" y="28453"/>
                  </a:cubicBezTo>
                  <a:cubicBezTo>
                    <a:pt x="4880" y="34907"/>
                    <a:pt x="3967" y="41598"/>
                    <a:pt x="4035" y="48315"/>
                  </a:cubicBezTo>
                  <a:cubicBezTo>
                    <a:pt x="3475" y="63711"/>
                    <a:pt x="2957" y="79108"/>
                    <a:pt x="2481" y="94504"/>
                  </a:cubicBezTo>
                  <a:cubicBezTo>
                    <a:pt x="1515" y="125563"/>
                    <a:pt x="815" y="156608"/>
                    <a:pt x="381" y="187639"/>
                  </a:cubicBezTo>
                  <a:cubicBezTo>
                    <a:pt x="-53" y="218670"/>
                    <a:pt x="-116" y="249722"/>
                    <a:pt x="192" y="280794"/>
                  </a:cubicBezTo>
                  <a:cubicBezTo>
                    <a:pt x="465" y="310734"/>
                    <a:pt x="528" y="340820"/>
                    <a:pt x="2292" y="370717"/>
                  </a:cubicBezTo>
                  <a:cubicBezTo>
                    <a:pt x="3867" y="396415"/>
                    <a:pt x="7858" y="423541"/>
                    <a:pt x="22140" y="445586"/>
                  </a:cubicBezTo>
                  <a:cubicBezTo>
                    <a:pt x="31457" y="459994"/>
                    <a:pt x="44966" y="471205"/>
                    <a:pt x="60848" y="477708"/>
                  </a:cubicBezTo>
                  <a:cubicBezTo>
                    <a:pt x="76363" y="484277"/>
                    <a:pt x="93978" y="483725"/>
                    <a:pt x="109050" y="476197"/>
                  </a:cubicBezTo>
                  <a:cubicBezTo>
                    <a:pt x="128793" y="465951"/>
                    <a:pt x="141164" y="443864"/>
                    <a:pt x="146016" y="422890"/>
                  </a:cubicBezTo>
                  <a:cubicBezTo>
                    <a:pt x="148231" y="411927"/>
                    <a:pt x="149218" y="400752"/>
                    <a:pt x="148956" y="389570"/>
                  </a:cubicBezTo>
                  <a:lnTo>
                    <a:pt x="149082" y="360996"/>
                  </a:lnTo>
                  <a:cubicBezTo>
                    <a:pt x="149194" y="331491"/>
                    <a:pt x="149313" y="302000"/>
                    <a:pt x="149439" y="272522"/>
                  </a:cubicBezTo>
                  <a:lnTo>
                    <a:pt x="149691" y="208865"/>
                  </a:lnTo>
                  <a:cubicBezTo>
                    <a:pt x="191697" y="207619"/>
                    <a:pt x="233703" y="206856"/>
                    <a:pt x="275709" y="206577"/>
                  </a:cubicBezTo>
                  <a:cubicBezTo>
                    <a:pt x="319115" y="206283"/>
                    <a:pt x="362557" y="206500"/>
                    <a:pt x="406033" y="207227"/>
                  </a:cubicBezTo>
                  <a:cubicBezTo>
                    <a:pt x="428940" y="207605"/>
                    <a:pt x="451847" y="208130"/>
                    <a:pt x="474755" y="208802"/>
                  </a:cubicBezTo>
                  <a:lnTo>
                    <a:pt x="474755" y="223499"/>
                  </a:lnTo>
                  <a:cubicBezTo>
                    <a:pt x="474755" y="224049"/>
                    <a:pt x="474847" y="224595"/>
                    <a:pt x="475028" y="225115"/>
                  </a:cubicBezTo>
                  <a:lnTo>
                    <a:pt x="474902" y="265216"/>
                  </a:lnTo>
                  <a:lnTo>
                    <a:pt x="474902" y="269121"/>
                  </a:lnTo>
                  <a:lnTo>
                    <a:pt x="208164" y="269121"/>
                  </a:lnTo>
                  <a:cubicBezTo>
                    <a:pt x="195562" y="269121"/>
                    <a:pt x="183065" y="268722"/>
                    <a:pt x="170547" y="269121"/>
                  </a:cubicBezTo>
                  <a:lnTo>
                    <a:pt x="169959" y="269121"/>
                  </a:lnTo>
                  <a:cubicBezTo>
                    <a:pt x="163868" y="269121"/>
                    <a:pt x="163868" y="278569"/>
                    <a:pt x="169959" y="278569"/>
                  </a:cubicBezTo>
                  <a:lnTo>
                    <a:pt x="441528" y="278569"/>
                  </a:lnTo>
                  <a:cubicBezTo>
                    <a:pt x="454130" y="278569"/>
                    <a:pt x="466627" y="278968"/>
                    <a:pt x="479144" y="278569"/>
                  </a:cubicBezTo>
                  <a:lnTo>
                    <a:pt x="479648" y="278569"/>
                  </a:lnTo>
                  <a:cubicBezTo>
                    <a:pt x="482244" y="278535"/>
                    <a:pt x="484340" y="276440"/>
                    <a:pt x="484374" y="273845"/>
                  </a:cubicBezTo>
                  <a:lnTo>
                    <a:pt x="484563" y="212833"/>
                  </a:lnTo>
                  <a:cubicBezTo>
                    <a:pt x="484563" y="209957"/>
                    <a:pt x="484563" y="207080"/>
                    <a:pt x="484563" y="204204"/>
                  </a:cubicBezTo>
                  <a:cubicBezTo>
                    <a:pt x="484561" y="203607"/>
                    <a:pt x="484447" y="203016"/>
                    <a:pt x="484227" y="202461"/>
                  </a:cubicBezTo>
                  <a:lnTo>
                    <a:pt x="484227" y="41596"/>
                  </a:lnTo>
                  <a:cubicBezTo>
                    <a:pt x="484227" y="34647"/>
                    <a:pt x="484227" y="28181"/>
                    <a:pt x="488281" y="22008"/>
                  </a:cubicBezTo>
                  <a:cubicBezTo>
                    <a:pt x="492843" y="15172"/>
                    <a:pt x="500516" y="11061"/>
                    <a:pt x="508738" y="11049"/>
                  </a:cubicBezTo>
                  <a:cubicBezTo>
                    <a:pt x="513988" y="11049"/>
                    <a:pt x="519239" y="11049"/>
                    <a:pt x="524490" y="11049"/>
                  </a:cubicBezTo>
                  <a:cubicBezTo>
                    <a:pt x="530791" y="11049"/>
                    <a:pt x="537197" y="11216"/>
                    <a:pt x="543519" y="11049"/>
                  </a:cubicBezTo>
                  <a:cubicBezTo>
                    <a:pt x="554377" y="10608"/>
                    <a:pt x="565278" y="8949"/>
                    <a:pt x="576136" y="9705"/>
                  </a:cubicBezTo>
                  <a:cubicBezTo>
                    <a:pt x="585672" y="10314"/>
                    <a:pt x="595039" y="13904"/>
                    <a:pt x="601025" y="21567"/>
                  </a:cubicBezTo>
                  <a:cubicBezTo>
                    <a:pt x="608313" y="30994"/>
                    <a:pt x="608166" y="42373"/>
                    <a:pt x="608586" y="53690"/>
                  </a:cubicBezTo>
                  <a:cubicBezTo>
                    <a:pt x="610686" y="109474"/>
                    <a:pt x="612093" y="165279"/>
                    <a:pt x="612387" y="221105"/>
                  </a:cubicBezTo>
                  <a:cubicBezTo>
                    <a:pt x="612527" y="249099"/>
                    <a:pt x="612387" y="277008"/>
                    <a:pt x="611967" y="304834"/>
                  </a:cubicBezTo>
                  <a:cubicBezTo>
                    <a:pt x="611568" y="330973"/>
                    <a:pt x="611736" y="357322"/>
                    <a:pt x="609090" y="383398"/>
                  </a:cubicBezTo>
                  <a:cubicBezTo>
                    <a:pt x="606990" y="404834"/>
                    <a:pt x="601823" y="427257"/>
                    <a:pt x="588738" y="444851"/>
                  </a:cubicBezTo>
                  <a:cubicBezTo>
                    <a:pt x="580286" y="456178"/>
                    <a:pt x="568730" y="464812"/>
                    <a:pt x="555469" y="469709"/>
                  </a:cubicBezTo>
                  <a:cubicBezTo>
                    <a:pt x="549053" y="472083"/>
                    <a:pt x="542225" y="473146"/>
                    <a:pt x="535390" y="472837"/>
                  </a:cubicBezTo>
                  <a:cubicBezTo>
                    <a:pt x="528665" y="472496"/>
                    <a:pt x="522110" y="470606"/>
                    <a:pt x="516236" y="467316"/>
                  </a:cubicBezTo>
                  <a:cubicBezTo>
                    <a:pt x="499433" y="457868"/>
                    <a:pt x="489310" y="438657"/>
                    <a:pt x="485109" y="420454"/>
                  </a:cubicBezTo>
                  <a:cubicBezTo>
                    <a:pt x="482211" y="407857"/>
                    <a:pt x="482421" y="394987"/>
                    <a:pt x="481938" y="382243"/>
                  </a:cubicBezTo>
                  <a:cubicBezTo>
                    <a:pt x="481455" y="369499"/>
                    <a:pt x="480951" y="356461"/>
                    <a:pt x="480468" y="343591"/>
                  </a:cubicBezTo>
                  <a:lnTo>
                    <a:pt x="480152" y="335760"/>
                  </a:lnTo>
                  <a:cubicBezTo>
                    <a:pt x="479921" y="329692"/>
                    <a:pt x="470470" y="329671"/>
                    <a:pt x="470701" y="335760"/>
                  </a:cubicBezTo>
                  <a:cubicBezTo>
                    <a:pt x="471478" y="355789"/>
                    <a:pt x="472423" y="375819"/>
                    <a:pt x="473011" y="395848"/>
                  </a:cubicBezTo>
                  <a:cubicBezTo>
                    <a:pt x="473081" y="406550"/>
                    <a:pt x="474492" y="417200"/>
                    <a:pt x="477212" y="427551"/>
                  </a:cubicBezTo>
                  <a:cubicBezTo>
                    <a:pt x="480289" y="438621"/>
                    <a:pt x="485411" y="449017"/>
                    <a:pt x="492313" y="458204"/>
                  </a:cubicBezTo>
                  <a:cubicBezTo>
                    <a:pt x="502815" y="471872"/>
                    <a:pt x="517517" y="481298"/>
                    <a:pt x="534907" y="482264"/>
                  </a:cubicBezTo>
                  <a:cubicBezTo>
                    <a:pt x="550050" y="483104"/>
                    <a:pt x="565278" y="477477"/>
                    <a:pt x="577480" y="468743"/>
                  </a:cubicBezTo>
                  <a:cubicBezTo>
                    <a:pt x="591974" y="458146"/>
                    <a:pt x="602996" y="443489"/>
                    <a:pt x="609153" y="426627"/>
                  </a:cubicBezTo>
                  <a:cubicBezTo>
                    <a:pt x="618247" y="403154"/>
                    <a:pt x="619654" y="377435"/>
                    <a:pt x="620390" y="352535"/>
                  </a:cubicBezTo>
                  <a:cubicBezTo>
                    <a:pt x="621258" y="324080"/>
                    <a:pt x="621755" y="295624"/>
                    <a:pt x="621881" y="267169"/>
                  </a:cubicBezTo>
                  <a:cubicBezTo>
                    <a:pt x="622196" y="209516"/>
                    <a:pt x="621251" y="151947"/>
                    <a:pt x="619423" y="945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6470879" y="2091004"/>
              <a:ext cx="66889" cy="160340"/>
            </a:xfrm>
            <a:custGeom>
              <a:rect b="b" l="l" r="r" t="t"/>
              <a:pathLst>
                <a:path extrusionOk="0" h="320681" w="133779">
                  <a:moveTo>
                    <a:pt x="133506" y="156540"/>
                  </a:moveTo>
                  <a:cubicBezTo>
                    <a:pt x="133506" y="149087"/>
                    <a:pt x="133359" y="141633"/>
                    <a:pt x="133296" y="134180"/>
                  </a:cubicBezTo>
                  <a:cubicBezTo>
                    <a:pt x="133296" y="128301"/>
                    <a:pt x="133842" y="121058"/>
                    <a:pt x="129326" y="116502"/>
                  </a:cubicBezTo>
                  <a:cubicBezTo>
                    <a:pt x="123991" y="111106"/>
                    <a:pt x="115149" y="112618"/>
                    <a:pt x="108323" y="112702"/>
                  </a:cubicBezTo>
                  <a:lnTo>
                    <a:pt x="87530" y="113017"/>
                  </a:lnTo>
                  <a:cubicBezTo>
                    <a:pt x="86522" y="85023"/>
                    <a:pt x="85192" y="57030"/>
                    <a:pt x="83539" y="29036"/>
                  </a:cubicBezTo>
                  <a:cubicBezTo>
                    <a:pt x="83140" y="22255"/>
                    <a:pt x="83119" y="14781"/>
                    <a:pt x="79528" y="8755"/>
                  </a:cubicBezTo>
                  <a:cubicBezTo>
                    <a:pt x="75327" y="1659"/>
                    <a:pt x="67619" y="42"/>
                    <a:pt x="59911" y="0"/>
                  </a:cubicBezTo>
                  <a:cubicBezTo>
                    <a:pt x="42311" y="0"/>
                    <a:pt x="24689" y="0"/>
                    <a:pt x="7089" y="126"/>
                  </a:cubicBezTo>
                  <a:cubicBezTo>
                    <a:pt x="1019" y="126"/>
                    <a:pt x="998" y="9574"/>
                    <a:pt x="7089" y="9574"/>
                  </a:cubicBezTo>
                  <a:lnTo>
                    <a:pt x="52287" y="9469"/>
                  </a:lnTo>
                  <a:cubicBezTo>
                    <a:pt x="55689" y="9469"/>
                    <a:pt x="59092" y="9343"/>
                    <a:pt x="62473" y="9469"/>
                  </a:cubicBezTo>
                  <a:cubicBezTo>
                    <a:pt x="65111" y="9313"/>
                    <a:pt x="67724" y="10053"/>
                    <a:pt x="69887" y="11568"/>
                  </a:cubicBezTo>
                  <a:cubicBezTo>
                    <a:pt x="73521" y="14697"/>
                    <a:pt x="73605" y="20869"/>
                    <a:pt x="73878" y="25236"/>
                  </a:cubicBezTo>
                  <a:cubicBezTo>
                    <a:pt x="75726" y="55315"/>
                    <a:pt x="77162" y="85408"/>
                    <a:pt x="78184" y="115515"/>
                  </a:cubicBezTo>
                  <a:cubicBezTo>
                    <a:pt x="80284" y="175268"/>
                    <a:pt x="81292" y="235188"/>
                    <a:pt x="80053" y="295003"/>
                  </a:cubicBezTo>
                  <a:cubicBezTo>
                    <a:pt x="79948" y="300399"/>
                    <a:pt x="79675" y="306928"/>
                    <a:pt x="74088" y="309532"/>
                  </a:cubicBezTo>
                  <a:cubicBezTo>
                    <a:pt x="68501" y="312135"/>
                    <a:pt x="61213" y="311190"/>
                    <a:pt x="55185" y="311148"/>
                  </a:cubicBezTo>
                  <a:lnTo>
                    <a:pt x="4568" y="310771"/>
                  </a:lnTo>
                  <a:cubicBezTo>
                    <a:pt x="-1523" y="310771"/>
                    <a:pt x="-1523" y="320176"/>
                    <a:pt x="4568" y="320218"/>
                  </a:cubicBezTo>
                  <a:lnTo>
                    <a:pt x="52098" y="320575"/>
                  </a:lnTo>
                  <a:cubicBezTo>
                    <a:pt x="63944" y="320575"/>
                    <a:pt x="80452" y="322528"/>
                    <a:pt x="86732" y="309700"/>
                  </a:cubicBezTo>
                  <a:cubicBezTo>
                    <a:pt x="89714" y="303632"/>
                    <a:pt x="89462" y="296641"/>
                    <a:pt x="89546" y="290048"/>
                  </a:cubicBezTo>
                  <a:cubicBezTo>
                    <a:pt x="89651" y="282028"/>
                    <a:pt x="89714" y="274008"/>
                    <a:pt x="89777" y="266009"/>
                  </a:cubicBezTo>
                  <a:cubicBezTo>
                    <a:pt x="89861" y="250318"/>
                    <a:pt x="89861" y="234635"/>
                    <a:pt x="89777" y="218959"/>
                  </a:cubicBezTo>
                  <a:cubicBezTo>
                    <a:pt x="89777" y="217741"/>
                    <a:pt x="89777" y="216544"/>
                    <a:pt x="89777" y="215326"/>
                  </a:cubicBezTo>
                  <a:cubicBezTo>
                    <a:pt x="90574" y="216713"/>
                    <a:pt x="92088" y="217526"/>
                    <a:pt x="93684" y="217426"/>
                  </a:cubicBezTo>
                  <a:cubicBezTo>
                    <a:pt x="97885" y="217426"/>
                    <a:pt x="102085" y="216691"/>
                    <a:pt x="106286" y="216523"/>
                  </a:cubicBezTo>
                  <a:cubicBezTo>
                    <a:pt x="121365" y="216628"/>
                    <a:pt x="133674" y="204494"/>
                    <a:pt x="133779" y="189420"/>
                  </a:cubicBezTo>
                  <a:cubicBezTo>
                    <a:pt x="133783" y="188845"/>
                    <a:pt x="133769" y="188271"/>
                    <a:pt x="133737" y="187697"/>
                  </a:cubicBezTo>
                  <a:close/>
                  <a:moveTo>
                    <a:pt x="124054" y="192694"/>
                  </a:moveTo>
                  <a:cubicBezTo>
                    <a:pt x="123242" y="196677"/>
                    <a:pt x="121156" y="200288"/>
                    <a:pt x="118110" y="202981"/>
                  </a:cubicBezTo>
                  <a:cubicBezTo>
                    <a:pt x="114825" y="205740"/>
                    <a:pt x="110660" y="207229"/>
                    <a:pt x="106370" y="207180"/>
                  </a:cubicBezTo>
                  <a:cubicBezTo>
                    <a:pt x="102169" y="207348"/>
                    <a:pt x="97969" y="208062"/>
                    <a:pt x="93768" y="208083"/>
                  </a:cubicBezTo>
                  <a:cubicBezTo>
                    <a:pt x="92111" y="208029"/>
                    <a:pt x="90570" y="208926"/>
                    <a:pt x="89798" y="210393"/>
                  </a:cubicBezTo>
                  <a:cubicBezTo>
                    <a:pt x="89448" y="181125"/>
                    <a:pt x="88804" y="151795"/>
                    <a:pt x="87866" y="122402"/>
                  </a:cubicBezTo>
                  <a:lnTo>
                    <a:pt x="103135" y="122171"/>
                  </a:lnTo>
                  <a:lnTo>
                    <a:pt x="112461" y="122024"/>
                  </a:lnTo>
                  <a:cubicBezTo>
                    <a:pt x="115258" y="121762"/>
                    <a:pt x="118077" y="121818"/>
                    <a:pt x="120862" y="122192"/>
                  </a:cubicBezTo>
                  <a:cubicBezTo>
                    <a:pt x="125062" y="123179"/>
                    <a:pt x="123844" y="130485"/>
                    <a:pt x="123865" y="133592"/>
                  </a:cubicBezTo>
                  <a:lnTo>
                    <a:pt x="124075" y="153349"/>
                  </a:lnTo>
                  <a:lnTo>
                    <a:pt x="124390" y="184380"/>
                  </a:lnTo>
                  <a:cubicBezTo>
                    <a:pt x="124578" y="187155"/>
                    <a:pt x="124465" y="189942"/>
                    <a:pt x="124054" y="1926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38"/>
          <p:cNvGrpSpPr/>
          <p:nvPr/>
        </p:nvGrpSpPr>
        <p:grpSpPr>
          <a:xfrm>
            <a:off x="5587138" y="1951616"/>
            <a:ext cx="332518" cy="447336"/>
            <a:chOff x="11174276" y="3903233"/>
            <a:chExt cx="665035" cy="894673"/>
          </a:xfrm>
        </p:grpSpPr>
        <p:sp>
          <p:nvSpPr>
            <p:cNvPr id="539" name="Google Shape;539;p38"/>
            <p:cNvSpPr/>
            <p:nvPr/>
          </p:nvSpPr>
          <p:spPr>
            <a:xfrm>
              <a:off x="11174276" y="3903233"/>
              <a:ext cx="665035" cy="894673"/>
            </a:xfrm>
            <a:custGeom>
              <a:rect b="b" l="l" r="r" t="t"/>
              <a:pathLst>
                <a:path extrusionOk="0" h="894673" w="665035">
                  <a:moveTo>
                    <a:pt x="664734" y="395326"/>
                  </a:moveTo>
                  <a:cubicBezTo>
                    <a:pt x="666340" y="373465"/>
                    <a:pt x="661565" y="351012"/>
                    <a:pt x="649417" y="332505"/>
                  </a:cubicBezTo>
                  <a:cubicBezTo>
                    <a:pt x="635198" y="310939"/>
                    <a:pt x="613014" y="296737"/>
                    <a:pt x="589182" y="287748"/>
                  </a:cubicBezTo>
                  <a:cubicBezTo>
                    <a:pt x="585125" y="286207"/>
                    <a:pt x="580984" y="284815"/>
                    <a:pt x="576780" y="283528"/>
                  </a:cubicBezTo>
                  <a:cubicBezTo>
                    <a:pt x="581367" y="267463"/>
                    <a:pt x="584069" y="250921"/>
                    <a:pt x="584830" y="234233"/>
                  </a:cubicBezTo>
                  <a:cubicBezTo>
                    <a:pt x="587500" y="179906"/>
                    <a:pt x="570414" y="126446"/>
                    <a:pt x="536722" y="83712"/>
                  </a:cubicBezTo>
                  <a:cubicBezTo>
                    <a:pt x="503947" y="43329"/>
                    <a:pt x="458289" y="15403"/>
                    <a:pt x="407378" y="4600"/>
                  </a:cubicBezTo>
                  <a:cubicBezTo>
                    <a:pt x="395106" y="2027"/>
                    <a:pt x="382639" y="488"/>
                    <a:pt x="370109" y="0"/>
                  </a:cubicBezTo>
                  <a:cubicBezTo>
                    <a:pt x="366924" y="48"/>
                    <a:pt x="364381" y="2666"/>
                    <a:pt x="364429" y="5847"/>
                  </a:cubicBezTo>
                  <a:cubicBezTo>
                    <a:pt x="364436" y="6310"/>
                    <a:pt x="364499" y="6770"/>
                    <a:pt x="364616" y="7217"/>
                  </a:cubicBezTo>
                  <a:cubicBezTo>
                    <a:pt x="376173" y="54232"/>
                    <a:pt x="389124" y="108507"/>
                    <a:pt x="368842" y="155037"/>
                  </a:cubicBezTo>
                  <a:cubicBezTo>
                    <a:pt x="349510" y="199204"/>
                    <a:pt x="303494" y="221825"/>
                    <a:pt x="258745" y="232144"/>
                  </a:cubicBezTo>
                  <a:cubicBezTo>
                    <a:pt x="204785" y="244573"/>
                    <a:pt x="147720" y="241999"/>
                    <a:pt x="95218" y="261033"/>
                  </a:cubicBezTo>
                  <a:cubicBezTo>
                    <a:pt x="54800" y="275678"/>
                    <a:pt x="12820" y="304693"/>
                    <a:pt x="2446" y="348986"/>
                  </a:cubicBezTo>
                  <a:cubicBezTo>
                    <a:pt x="-5836" y="384417"/>
                    <a:pt x="6883" y="428984"/>
                    <a:pt x="41067" y="446414"/>
                  </a:cubicBezTo>
                  <a:cubicBezTo>
                    <a:pt x="45290" y="448568"/>
                    <a:pt x="49731" y="450266"/>
                    <a:pt x="54314" y="451479"/>
                  </a:cubicBezTo>
                  <a:cubicBezTo>
                    <a:pt x="61413" y="453378"/>
                    <a:pt x="64456" y="442405"/>
                    <a:pt x="57357" y="440506"/>
                  </a:cubicBezTo>
                  <a:cubicBezTo>
                    <a:pt x="21440" y="430926"/>
                    <a:pt x="6122" y="388384"/>
                    <a:pt x="12862" y="354684"/>
                  </a:cubicBezTo>
                  <a:cubicBezTo>
                    <a:pt x="21588" y="311129"/>
                    <a:pt x="63885" y="283464"/>
                    <a:pt x="103288" y="270275"/>
                  </a:cubicBezTo>
                  <a:cubicBezTo>
                    <a:pt x="155558" y="252761"/>
                    <a:pt x="211821" y="255335"/>
                    <a:pt x="265063" y="242357"/>
                  </a:cubicBezTo>
                  <a:cubicBezTo>
                    <a:pt x="308797" y="231806"/>
                    <a:pt x="353482" y="209248"/>
                    <a:pt x="375243" y="167909"/>
                  </a:cubicBezTo>
                  <a:cubicBezTo>
                    <a:pt x="398885" y="122920"/>
                    <a:pt x="390793" y="69637"/>
                    <a:pt x="379913" y="22157"/>
                  </a:cubicBezTo>
                  <a:cubicBezTo>
                    <a:pt x="379110" y="18696"/>
                    <a:pt x="378265" y="15278"/>
                    <a:pt x="377441" y="11838"/>
                  </a:cubicBezTo>
                  <a:cubicBezTo>
                    <a:pt x="423416" y="15500"/>
                    <a:pt x="467010" y="33765"/>
                    <a:pt x="501840" y="63960"/>
                  </a:cubicBezTo>
                  <a:cubicBezTo>
                    <a:pt x="539469" y="96945"/>
                    <a:pt x="564110" y="142233"/>
                    <a:pt x="571350" y="191712"/>
                  </a:cubicBezTo>
                  <a:cubicBezTo>
                    <a:pt x="575681" y="220327"/>
                    <a:pt x="574688" y="251790"/>
                    <a:pt x="566216" y="280510"/>
                  </a:cubicBezTo>
                  <a:cubicBezTo>
                    <a:pt x="548085" y="275781"/>
                    <a:pt x="529411" y="273447"/>
                    <a:pt x="510672" y="273567"/>
                  </a:cubicBezTo>
                  <a:cubicBezTo>
                    <a:pt x="485044" y="273863"/>
                    <a:pt x="456585" y="280848"/>
                    <a:pt x="439112" y="301000"/>
                  </a:cubicBezTo>
                  <a:cubicBezTo>
                    <a:pt x="430513" y="310876"/>
                    <a:pt x="425358" y="323368"/>
                    <a:pt x="427576" y="336557"/>
                  </a:cubicBezTo>
                  <a:cubicBezTo>
                    <a:pt x="429689" y="348459"/>
                    <a:pt x="437676" y="358440"/>
                    <a:pt x="447352" y="365193"/>
                  </a:cubicBezTo>
                  <a:cubicBezTo>
                    <a:pt x="467719" y="379373"/>
                    <a:pt x="494551" y="377390"/>
                    <a:pt x="515636" y="366100"/>
                  </a:cubicBezTo>
                  <a:cubicBezTo>
                    <a:pt x="544159" y="350822"/>
                    <a:pt x="562603" y="324233"/>
                    <a:pt x="573273" y="294458"/>
                  </a:cubicBezTo>
                  <a:cubicBezTo>
                    <a:pt x="594886" y="300789"/>
                    <a:pt x="615866" y="311087"/>
                    <a:pt x="631331" y="327842"/>
                  </a:cubicBezTo>
                  <a:cubicBezTo>
                    <a:pt x="645372" y="343349"/>
                    <a:pt x="653287" y="363427"/>
                    <a:pt x="653600" y="384332"/>
                  </a:cubicBezTo>
                  <a:cubicBezTo>
                    <a:pt x="654656" y="426220"/>
                    <a:pt x="631353" y="468529"/>
                    <a:pt x="597591" y="492755"/>
                  </a:cubicBezTo>
                  <a:cubicBezTo>
                    <a:pt x="555230" y="523142"/>
                    <a:pt x="502326" y="532511"/>
                    <a:pt x="451387" y="536457"/>
                  </a:cubicBezTo>
                  <a:cubicBezTo>
                    <a:pt x="391892" y="541057"/>
                    <a:pt x="331847" y="541564"/>
                    <a:pt x="272204" y="540572"/>
                  </a:cubicBezTo>
                  <a:cubicBezTo>
                    <a:pt x="210103" y="539559"/>
                    <a:pt x="148128" y="536077"/>
                    <a:pt x="86281" y="530126"/>
                  </a:cubicBezTo>
                  <a:cubicBezTo>
                    <a:pt x="71195" y="528720"/>
                    <a:pt x="56124" y="527116"/>
                    <a:pt x="41067" y="525315"/>
                  </a:cubicBezTo>
                  <a:cubicBezTo>
                    <a:pt x="37433" y="524914"/>
                    <a:pt x="34518" y="529303"/>
                    <a:pt x="35574" y="532532"/>
                  </a:cubicBezTo>
                  <a:cubicBezTo>
                    <a:pt x="58660" y="602872"/>
                    <a:pt x="81766" y="673213"/>
                    <a:pt x="104894" y="743553"/>
                  </a:cubicBezTo>
                  <a:cubicBezTo>
                    <a:pt x="116444" y="778723"/>
                    <a:pt x="127994" y="813893"/>
                    <a:pt x="139543" y="849063"/>
                  </a:cubicBezTo>
                  <a:cubicBezTo>
                    <a:pt x="142332" y="857504"/>
                    <a:pt x="144889" y="866177"/>
                    <a:pt x="147994" y="874554"/>
                  </a:cubicBezTo>
                  <a:cubicBezTo>
                    <a:pt x="150445" y="881180"/>
                    <a:pt x="153847" y="887743"/>
                    <a:pt x="160248" y="891331"/>
                  </a:cubicBezTo>
                  <a:cubicBezTo>
                    <a:pt x="166650" y="894918"/>
                    <a:pt x="174657" y="894749"/>
                    <a:pt x="181947" y="894623"/>
                  </a:cubicBezTo>
                  <a:lnTo>
                    <a:pt x="209412" y="894222"/>
                  </a:lnTo>
                  <a:lnTo>
                    <a:pt x="432119" y="890887"/>
                  </a:lnTo>
                  <a:lnTo>
                    <a:pt x="543462" y="889199"/>
                  </a:lnTo>
                  <a:cubicBezTo>
                    <a:pt x="557976" y="888988"/>
                    <a:pt x="574329" y="888587"/>
                    <a:pt x="580794" y="873098"/>
                  </a:cubicBezTo>
                  <a:cubicBezTo>
                    <a:pt x="583752" y="866029"/>
                    <a:pt x="584196" y="858074"/>
                    <a:pt x="585231" y="850561"/>
                  </a:cubicBezTo>
                  <a:lnTo>
                    <a:pt x="589118" y="822707"/>
                  </a:lnTo>
                  <a:cubicBezTo>
                    <a:pt x="599302" y="749553"/>
                    <a:pt x="609493" y="676455"/>
                    <a:pt x="619690" y="603414"/>
                  </a:cubicBezTo>
                  <a:cubicBezTo>
                    <a:pt x="620930" y="594424"/>
                    <a:pt x="622183" y="585435"/>
                    <a:pt x="623451" y="576445"/>
                  </a:cubicBezTo>
                  <a:cubicBezTo>
                    <a:pt x="624169" y="573425"/>
                    <a:pt x="622425" y="570364"/>
                    <a:pt x="619458" y="569440"/>
                  </a:cubicBezTo>
                  <a:cubicBezTo>
                    <a:pt x="616796" y="568680"/>
                    <a:pt x="612866" y="570368"/>
                    <a:pt x="612443" y="573428"/>
                  </a:cubicBezTo>
                  <a:lnTo>
                    <a:pt x="582865" y="785757"/>
                  </a:lnTo>
                  <a:cubicBezTo>
                    <a:pt x="580372" y="803736"/>
                    <a:pt x="577864" y="821715"/>
                    <a:pt x="575343" y="839694"/>
                  </a:cubicBezTo>
                  <a:cubicBezTo>
                    <a:pt x="574245" y="847670"/>
                    <a:pt x="573547" y="855858"/>
                    <a:pt x="571815" y="863729"/>
                  </a:cubicBezTo>
                  <a:cubicBezTo>
                    <a:pt x="570251" y="870819"/>
                    <a:pt x="566934" y="875251"/>
                    <a:pt x="559645" y="876855"/>
                  </a:cubicBezTo>
                  <a:cubicBezTo>
                    <a:pt x="552356" y="878458"/>
                    <a:pt x="544624" y="877804"/>
                    <a:pt x="537292" y="877910"/>
                  </a:cubicBezTo>
                  <a:lnTo>
                    <a:pt x="509826" y="878311"/>
                  </a:lnTo>
                  <a:lnTo>
                    <a:pt x="455909" y="879134"/>
                  </a:lnTo>
                  <a:lnTo>
                    <a:pt x="240280" y="882362"/>
                  </a:lnTo>
                  <a:lnTo>
                    <a:pt x="186383" y="883164"/>
                  </a:lnTo>
                  <a:cubicBezTo>
                    <a:pt x="179728" y="883270"/>
                    <a:pt x="170009" y="884958"/>
                    <a:pt x="164411" y="880421"/>
                  </a:cubicBezTo>
                  <a:cubicBezTo>
                    <a:pt x="159255" y="876200"/>
                    <a:pt x="157755" y="867907"/>
                    <a:pt x="155812" y="861957"/>
                  </a:cubicBezTo>
                  <a:lnTo>
                    <a:pt x="122007" y="758957"/>
                  </a:lnTo>
                  <a:lnTo>
                    <a:pt x="54864" y="554584"/>
                  </a:lnTo>
                  <a:lnTo>
                    <a:pt x="49286" y="537575"/>
                  </a:lnTo>
                  <a:cubicBezTo>
                    <a:pt x="112303" y="544609"/>
                    <a:pt x="175552" y="549132"/>
                    <a:pt x="239033" y="551144"/>
                  </a:cubicBezTo>
                  <a:cubicBezTo>
                    <a:pt x="303938" y="553149"/>
                    <a:pt x="369032" y="552706"/>
                    <a:pt x="433873" y="549034"/>
                  </a:cubicBezTo>
                  <a:cubicBezTo>
                    <a:pt x="488255" y="545911"/>
                    <a:pt x="545257" y="538842"/>
                    <a:pt x="592583" y="509784"/>
                  </a:cubicBezTo>
                  <a:cubicBezTo>
                    <a:pt x="632472" y="485200"/>
                    <a:pt x="661227" y="442595"/>
                    <a:pt x="664734" y="395326"/>
                  </a:cubicBezTo>
                  <a:close/>
                  <a:moveTo>
                    <a:pt x="538687" y="332569"/>
                  </a:moveTo>
                  <a:cubicBezTo>
                    <a:pt x="524426" y="349049"/>
                    <a:pt x="504523" y="363694"/>
                    <a:pt x="481832" y="363905"/>
                  </a:cubicBezTo>
                  <a:cubicBezTo>
                    <a:pt x="461719" y="364095"/>
                    <a:pt x="434380" y="349239"/>
                    <a:pt x="438901" y="325500"/>
                  </a:cubicBezTo>
                  <a:cubicBezTo>
                    <a:pt x="443591" y="300789"/>
                    <a:pt x="473276" y="288887"/>
                    <a:pt x="495333" y="285975"/>
                  </a:cubicBezTo>
                  <a:cubicBezTo>
                    <a:pt x="517390" y="283063"/>
                    <a:pt x="540821" y="285975"/>
                    <a:pt x="562624" y="291504"/>
                  </a:cubicBezTo>
                  <a:cubicBezTo>
                    <a:pt x="557144" y="306501"/>
                    <a:pt x="549039" y="320405"/>
                    <a:pt x="538687" y="332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11410450" y="4533071"/>
              <a:ext cx="57908" cy="194173"/>
            </a:xfrm>
            <a:custGeom>
              <a:rect b="b" l="l" r="r" t="t"/>
              <a:pathLst>
                <a:path extrusionOk="0" h="194173" w="57908">
                  <a:moveTo>
                    <a:pt x="11205" y="4048"/>
                  </a:moveTo>
                  <a:cubicBezTo>
                    <a:pt x="9409" y="-3043"/>
                    <a:pt x="-1599" y="-46"/>
                    <a:pt x="197" y="7086"/>
                  </a:cubicBezTo>
                  <a:lnTo>
                    <a:pt x="36452" y="149736"/>
                  </a:lnTo>
                  <a:lnTo>
                    <a:pt x="46720" y="190126"/>
                  </a:lnTo>
                  <a:cubicBezTo>
                    <a:pt x="48516" y="197216"/>
                    <a:pt x="59524" y="194220"/>
                    <a:pt x="57707" y="187087"/>
                  </a:cubicBezTo>
                  <a:cubicBezTo>
                    <a:pt x="45622" y="139551"/>
                    <a:pt x="33544" y="92001"/>
                    <a:pt x="21473" y="444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11602553" y="4520891"/>
              <a:ext cx="30969" cy="178192"/>
            </a:xfrm>
            <a:custGeom>
              <a:rect b="b" l="l" r="r" t="t"/>
              <a:pathLst>
                <a:path extrusionOk="0" h="178192" w="30969">
                  <a:moveTo>
                    <a:pt x="19560" y="5698"/>
                  </a:moveTo>
                  <a:cubicBezTo>
                    <a:pt x="15715" y="48830"/>
                    <a:pt x="10940" y="91864"/>
                    <a:pt x="5236" y="134800"/>
                  </a:cubicBezTo>
                  <a:cubicBezTo>
                    <a:pt x="3630" y="146899"/>
                    <a:pt x="1940" y="158969"/>
                    <a:pt x="165" y="171011"/>
                  </a:cubicBezTo>
                  <a:cubicBezTo>
                    <a:pt x="-564" y="174033"/>
                    <a:pt x="1184" y="177101"/>
                    <a:pt x="4158" y="178017"/>
                  </a:cubicBezTo>
                  <a:cubicBezTo>
                    <a:pt x="6842" y="178756"/>
                    <a:pt x="10729" y="177110"/>
                    <a:pt x="11173" y="174050"/>
                  </a:cubicBezTo>
                  <a:cubicBezTo>
                    <a:pt x="17525" y="130523"/>
                    <a:pt x="22934" y="86870"/>
                    <a:pt x="27399" y="43090"/>
                  </a:cubicBezTo>
                  <a:cubicBezTo>
                    <a:pt x="28666" y="30640"/>
                    <a:pt x="29857" y="18176"/>
                    <a:pt x="30969" y="5698"/>
                  </a:cubicBezTo>
                  <a:cubicBezTo>
                    <a:pt x="30969" y="2551"/>
                    <a:pt x="28415" y="0"/>
                    <a:pt x="25265" y="0"/>
                  </a:cubicBezTo>
                  <a:cubicBezTo>
                    <a:pt x="22114" y="0"/>
                    <a:pt x="19560" y="2551"/>
                    <a:pt x="19560" y="56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2" name="Google Shape;542;p38"/>
          <p:cNvGrpSpPr/>
          <p:nvPr/>
        </p:nvGrpSpPr>
        <p:grpSpPr>
          <a:xfrm>
            <a:off x="4387643" y="1951660"/>
            <a:ext cx="415586" cy="446999"/>
            <a:chOff x="8775285" y="3903319"/>
            <a:chExt cx="831171" cy="893997"/>
          </a:xfrm>
        </p:grpSpPr>
        <p:sp>
          <p:nvSpPr>
            <p:cNvPr id="543" name="Google Shape;543;p38"/>
            <p:cNvSpPr/>
            <p:nvPr/>
          </p:nvSpPr>
          <p:spPr>
            <a:xfrm>
              <a:off x="8775285" y="4397245"/>
              <a:ext cx="513256" cy="352587"/>
            </a:xfrm>
            <a:custGeom>
              <a:rect b="b" l="l" r="r" t="t"/>
              <a:pathLst>
                <a:path extrusionOk="0" h="352587" w="513256">
                  <a:moveTo>
                    <a:pt x="503783" y="1779"/>
                  </a:moveTo>
                  <a:cubicBezTo>
                    <a:pt x="479422" y="27767"/>
                    <a:pt x="449588" y="47437"/>
                    <a:pt x="417237" y="62150"/>
                  </a:cubicBezTo>
                  <a:cubicBezTo>
                    <a:pt x="383801" y="77392"/>
                    <a:pt x="348172" y="87400"/>
                    <a:pt x="312542" y="95979"/>
                  </a:cubicBezTo>
                  <a:cubicBezTo>
                    <a:pt x="274880" y="105064"/>
                    <a:pt x="236664" y="113758"/>
                    <a:pt x="197871" y="116156"/>
                  </a:cubicBezTo>
                  <a:cubicBezTo>
                    <a:pt x="158247" y="118600"/>
                    <a:pt x="118206" y="113596"/>
                    <a:pt x="81930" y="96832"/>
                  </a:cubicBezTo>
                  <a:cubicBezTo>
                    <a:pt x="77066" y="94572"/>
                    <a:pt x="72286" y="92151"/>
                    <a:pt x="67591" y="89568"/>
                  </a:cubicBezTo>
                  <a:cubicBezTo>
                    <a:pt x="62834" y="86939"/>
                    <a:pt x="58354" y="83987"/>
                    <a:pt x="53436" y="81520"/>
                  </a:cubicBezTo>
                  <a:cubicBezTo>
                    <a:pt x="46647" y="78061"/>
                    <a:pt x="38958" y="74925"/>
                    <a:pt x="31176" y="75202"/>
                  </a:cubicBezTo>
                  <a:cubicBezTo>
                    <a:pt x="17991" y="75663"/>
                    <a:pt x="10394" y="86178"/>
                    <a:pt x="4944" y="97039"/>
                  </a:cubicBezTo>
                  <a:cubicBezTo>
                    <a:pt x="3466" y="100060"/>
                    <a:pt x="2081" y="103127"/>
                    <a:pt x="718" y="106263"/>
                  </a:cubicBezTo>
                  <a:cubicBezTo>
                    <a:pt x="-499" y="108473"/>
                    <a:pt x="-144" y="111215"/>
                    <a:pt x="1596" y="113043"/>
                  </a:cubicBezTo>
                  <a:cubicBezTo>
                    <a:pt x="32353" y="139700"/>
                    <a:pt x="63088" y="166658"/>
                    <a:pt x="91790" y="195690"/>
                  </a:cubicBezTo>
                  <a:cubicBezTo>
                    <a:pt x="120031" y="224215"/>
                    <a:pt x="146401" y="254816"/>
                    <a:pt x="167853" y="288852"/>
                  </a:cubicBezTo>
                  <a:cubicBezTo>
                    <a:pt x="179865" y="307750"/>
                    <a:pt x="190078" y="327731"/>
                    <a:pt x="198356" y="348532"/>
                  </a:cubicBezTo>
                  <a:cubicBezTo>
                    <a:pt x="199251" y="351535"/>
                    <a:pt x="202414" y="353244"/>
                    <a:pt x="205421" y="352350"/>
                  </a:cubicBezTo>
                  <a:cubicBezTo>
                    <a:pt x="205814" y="352233"/>
                    <a:pt x="206194" y="352074"/>
                    <a:pt x="206553" y="351875"/>
                  </a:cubicBezTo>
                  <a:cubicBezTo>
                    <a:pt x="216829" y="346895"/>
                    <a:pt x="227335" y="342259"/>
                    <a:pt x="236387" y="335365"/>
                  </a:cubicBezTo>
                  <a:cubicBezTo>
                    <a:pt x="241259" y="331698"/>
                    <a:pt x="247586" y="328147"/>
                    <a:pt x="250242" y="322474"/>
                  </a:cubicBezTo>
                  <a:cubicBezTo>
                    <a:pt x="253198" y="316179"/>
                    <a:pt x="251997" y="309076"/>
                    <a:pt x="249618" y="302804"/>
                  </a:cubicBezTo>
                  <a:cubicBezTo>
                    <a:pt x="246707" y="295827"/>
                    <a:pt x="243312" y="289062"/>
                    <a:pt x="239458" y="282557"/>
                  </a:cubicBezTo>
                  <a:cubicBezTo>
                    <a:pt x="237796" y="279536"/>
                    <a:pt x="236133" y="276492"/>
                    <a:pt x="234840" y="273333"/>
                  </a:cubicBezTo>
                  <a:cubicBezTo>
                    <a:pt x="234702" y="273056"/>
                    <a:pt x="234586" y="272757"/>
                    <a:pt x="234448" y="272480"/>
                  </a:cubicBezTo>
                  <a:cubicBezTo>
                    <a:pt x="234309" y="272203"/>
                    <a:pt x="234286" y="272042"/>
                    <a:pt x="234263" y="271973"/>
                  </a:cubicBezTo>
                  <a:cubicBezTo>
                    <a:pt x="233824" y="270866"/>
                    <a:pt x="233408" y="269667"/>
                    <a:pt x="232993" y="268629"/>
                  </a:cubicBezTo>
                  <a:cubicBezTo>
                    <a:pt x="232185" y="266323"/>
                    <a:pt x="231400" y="264155"/>
                    <a:pt x="230684" y="261895"/>
                  </a:cubicBezTo>
                  <a:cubicBezTo>
                    <a:pt x="218018" y="222915"/>
                    <a:pt x="218082" y="180924"/>
                    <a:pt x="230868" y="141983"/>
                  </a:cubicBezTo>
                  <a:cubicBezTo>
                    <a:pt x="231685" y="139010"/>
                    <a:pt x="229932" y="135938"/>
                    <a:pt x="226954" y="135123"/>
                  </a:cubicBezTo>
                  <a:cubicBezTo>
                    <a:pt x="223977" y="134308"/>
                    <a:pt x="220901" y="136058"/>
                    <a:pt x="220085" y="139032"/>
                  </a:cubicBezTo>
                  <a:cubicBezTo>
                    <a:pt x="208190" y="175584"/>
                    <a:pt x="206838" y="214742"/>
                    <a:pt x="216182" y="252026"/>
                  </a:cubicBezTo>
                  <a:cubicBezTo>
                    <a:pt x="218324" y="261076"/>
                    <a:pt x="221221" y="269931"/>
                    <a:pt x="224842" y="278499"/>
                  </a:cubicBezTo>
                  <a:cubicBezTo>
                    <a:pt x="227705" y="285001"/>
                    <a:pt x="231469" y="291066"/>
                    <a:pt x="234794" y="297316"/>
                  </a:cubicBezTo>
                  <a:cubicBezTo>
                    <a:pt x="236301" y="300084"/>
                    <a:pt x="237658" y="302933"/>
                    <a:pt x="238858" y="305848"/>
                  </a:cubicBezTo>
                  <a:cubicBezTo>
                    <a:pt x="239399" y="307243"/>
                    <a:pt x="239862" y="308667"/>
                    <a:pt x="240243" y="310114"/>
                  </a:cubicBezTo>
                  <a:cubicBezTo>
                    <a:pt x="240428" y="310852"/>
                    <a:pt x="240590" y="311620"/>
                    <a:pt x="240728" y="312420"/>
                  </a:cubicBezTo>
                  <a:lnTo>
                    <a:pt x="240728" y="312604"/>
                  </a:lnTo>
                  <a:cubicBezTo>
                    <a:pt x="240728" y="313019"/>
                    <a:pt x="240728" y="313411"/>
                    <a:pt x="240728" y="313826"/>
                  </a:cubicBezTo>
                  <a:cubicBezTo>
                    <a:pt x="240763" y="314479"/>
                    <a:pt x="240763" y="315134"/>
                    <a:pt x="240728" y="315787"/>
                  </a:cubicBezTo>
                  <a:cubicBezTo>
                    <a:pt x="240728" y="316017"/>
                    <a:pt x="240728" y="316271"/>
                    <a:pt x="240567" y="316524"/>
                  </a:cubicBezTo>
                  <a:cubicBezTo>
                    <a:pt x="240405" y="316778"/>
                    <a:pt x="239989" y="317954"/>
                    <a:pt x="240151" y="317701"/>
                  </a:cubicBezTo>
                  <a:cubicBezTo>
                    <a:pt x="240151" y="317885"/>
                    <a:pt x="239966" y="318093"/>
                    <a:pt x="239851" y="318277"/>
                  </a:cubicBezTo>
                  <a:cubicBezTo>
                    <a:pt x="239735" y="318461"/>
                    <a:pt x="239389" y="318900"/>
                    <a:pt x="239320" y="319038"/>
                  </a:cubicBezTo>
                  <a:cubicBezTo>
                    <a:pt x="238587" y="319720"/>
                    <a:pt x="237816" y="320359"/>
                    <a:pt x="237011" y="320952"/>
                  </a:cubicBezTo>
                  <a:lnTo>
                    <a:pt x="233247" y="323811"/>
                  </a:lnTo>
                  <a:cubicBezTo>
                    <a:pt x="229519" y="326793"/>
                    <a:pt x="225584" y="329505"/>
                    <a:pt x="221470" y="331929"/>
                  </a:cubicBezTo>
                  <a:cubicBezTo>
                    <a:pt x="216667" y="334673"/>
                    <a:pt x="211657" y="337071"/>
                    <a:pt x="206669" y="339469"/>
                  </a:cubicBezTo>
                  <a:cubicBezTo>
                    <a:pt x="191443" y="303782"/>
                    <a:pt x="171280" y="270405"/>
                    <a:pt x="146770" y="240311"/>
                  </a:cubicBezTo>
                  <a:cubicBezTo>
                    <a:pt x="121116" y="208166"/>
                    <a:pt x="91883" y="179064"/>
                    <a:pt x="61610" y="151300"/>
                  </a:cubicBezTo>
                  <a:cubicBezTo>
                    <a:pt x="45446" y="136426"/>
                    <a:pt x="28867" y="121921"/>
                    <a:pt x="12310" y="107486"/>
                  </a:cubicBezTo>
                  <a:cubicBezTo>
                    <a:pt x="14222" y="103013"/>
                    <a:pt x="16492" y="98702"/>
                    <a:pt x="19099" y="94595"/>
                  </a:cubicBezTo>
                  <a:cubicBezTo>
                    <a:pt x="19492" y="93972"/>
                    <a:pt x="19930" y="93396"/>
                    <a:pt x="20346" y="92796"/>
                  </a:cubicBezTo>
                  <a:lnTo>
                    <a:pt x="20346" y="92635"/>
                  </a:lnTo>
                  <a:lnTo>
                    <a:pt x="20785" y="92081"/>
                  </a:lnTo>
                  <a:cubicBezTo>
                    <a:pt x="21685" y="91090"/>
                    <a:pt x="22586" y="90144"/>
                    <a:pt x="23579" y="89245"/>
                  </a:cubicBezTo>
                  <a:lnTo>
                    <a:pt x="24041" y="88853"/>
                  </a:lnTo>
                  <a:lnTo>
                    <a:pt x="24041" y="88853"/>
                  </a:lnTo>
                  <a:cubicBezTo>
                    <a:pt x="24502" y="88530"/>
                    <a:pt x="24964" y="88207"/>
                    <a:pt x="25449" y="87931"/>
                  </a:cubicBezTo>
                  <a:lnTo>
                    <a:pt x="26581" y="87354"/>
                  </a:lnTo>
                  <a:cubicBezTo>
                    <a:pt x="26304" y="87516"/>
                    <a:pt x="27666" y="86962"/>
                    <a:pt x="28012" y="86870"/>
                  </a:cubicBezTo>
                  <a:cubicBezTo>
                    <a:pt x="28359" y="86778"/>
                    <a:pt x="29144" y="86616"/>
                    <a:pt x="29721" y="86478"/>
                  </a:cubicBezTo>
                  <a:lnTo>
                    <a:pt x="29721" y="86478"/>
                  </a:lnTo>
                  <a:cubicBezTo>
                    <a:pt x="29975" y="86478"/>
                    <a:pt x="30229" y="86478"/>
                    <a:pt x="30506" y="86478"/>
                  </a:cubicBezTo>
                  <a:cubicBezTo>
                    <a:pt x="31222" y="86478"/>
                    <a:pt x="31938" y="86478"/>
                    <a:pt x="32677" y="86478"/>
                  </a:cubicBezTo>
                  <a:cubicBezTo>
                    <a:pt x="32885" y="86478"/>
                    <a:pt x="34247" y="86616"/>
                    <a:pt x="34316" y="86593"/>
                  </a:cubicBezTo>
                  <a:cubicBezTo>
                    <a:pt x="37662" y="87158"/>
                    <a:pt x="40922" y="88150"/>
                    <a:pt x="44014" y="89545"/>
                  </a:cubicBezTo>
                  <a:cubicBezTo>
                    <a:pt x="53643" y="93811"/>
                    <a:pt x="62487" y="99945"/>
                    <a:pt x="71862" y="104557"/>
                  </a:cubicBezTo>
                  <a:cubicBezTo>
                    <a:pt x="108554" y="122221"/>
                    <a:pt x="148941" y="129139"/>
                    <a:pt x="189374" y="127663"/>
                  </a:cubicBezTo>
                  <a:cubicBezTo>
                    <a:pt x="228629" y="126233"/>
                    <a:pt x="267537" y="117909"/>
                    <a:pt x="305753" y="108984"/>
                  </a:cubicBezTo>
                  <a:cubicBezTo>
                    <a:pt x="341914" y="100568"/>
                    <a:pt x="377936" y="90836"/>
                    <a:pt x="412204" y="76401"/>
                  </a:cubicBezTo>
                  <a:cubicBezTo>
                    <a:pt x="445201" y="62565"/>
                    <a:pt x="476282" y="44001"/>
                    <a:pt x="502259" y="19143"/>
                  </a:cubicBezTo>
                  <a:cubicBezTo>
                    <a:pt x="505492" y="16068"/>
                    <a:pt x="508640" y="12886"/>
                    <a:pt x="511704" y="9596"/>
                  </a:cubicBezTo>
                  <a:cubicBezTo>
                    <a:pt x="516622" y="4361"/>
                    <a:pt x="508725" y="-3571"/>
                    <a:pt x="503783" y="1779"/>
                  </a:cubicBezTo>
                  <a:close/>
                  <a:moveTo>
                    <a:pt x="240798" y="312604"/>
                  </a:moveTo>
                  <a:cubicBezTo>
                    <a:pt x="240798" y="313019"/>
                    <a:pt x="240798" y="312835"/>
                    <a:pt x="240798" y="312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8792373" y="3903319"/>
              <a:ext cx="814084" cy="893997"/>
            </a:xfrm>
            <a:custGeom>
              <a:rect b="b" l="l" r="r" t="t"/>
              <a:pathLst>
                <a:path extrusionOk="0" h="893997" w="814084">
                  <a:moveTo>
                    <a:pt x="802813" y="756629"/>
                  </a:moveTo>
                  <a:cubicBezTo>
                    <a:pt x="796879" y="713276"/>
                    <a:pt x="789143" y="670154"/>
                    <a:pt x="780184" y="627354"/>
                  </a:cubicBezTo>
                  <a:cubicBezTo>
                    <a:pt x="769793" y="577614"/>
                    <a:pt x="757693" y="528196"/>
                    <a:pt x="743238" y="479494"/>
                  </a:cubicBezTo>
                  <a:cubicBezTo>
                    <a:pt x="729383" y="433051"/>
                    <a:pt x="713520" y="386977"/>
                    <a:pt x="692991" y="343024"/>
                  </a:cubicBezTo>
                  <a:cubicBezTo>
                    <a:pt x="691375" y="339519"/>
                    <a:pt x="689666" y="336106"/>
                    <a:pt x="687958" y="332601"/>
                  </a:cubicBezTo>
                  <a:cubicBezTo>
                    <a:pt x="695855" y="323377"/>
                    <a:pt x="703552" y="313946"/>
                    <a:pt x="711049" y="304307"/>
                  </a:cubicBezTo>
                  <a:cubicBezTo>
                    <a:pt x="736197" y="272002"/>
                    <a:pt x="758597" y="237653"/>
                    <a:pt x="778013" y="201621"/>
                  </a:cubicBezTo>
                  <a:cubicBezTo>
                    <a:pt x="787835" y="183249"/>
                    <a:pt x="796825" y="164440"/>
                    <a:pt x="804984" y="145193"/>
                  </a:cubicBezTo>
                  <a:cubicBezTo>
                    <a:pt x="809048" y="135669"/>
                    <a:pt x="814220" y="125523"/>
                    <a:pt x="814082" y="114892"/>
                  </a:cubicBezTo>
                  <a:cubicBezTo>
                    <a:pt x="814051" y="104901"/>
                    <a:pt x="807581" y="96065"/>
                    <a:pt x="798056" y="93008"/>
                  </a:cubicBezTo>
                  <a:cubicBezTo>
                    <a:pt x="789282" y="90056"/>
                    <a:pt x="779329" y="91486"/>
                    <a:pt x="770509" y="93423"/>
                  </a:cubicBezTo>
                  <a:cubicBezTo>
                    <a:pt x="759864" y="95729"/>
                    <a:pt x="749288" y="98450"/>
                    <a:pt x="738781" y="101356"/>
                  </a:cubicBezTo>
                  <a:cubicBezTo>
                    <a:pt x="717630" y="107228"/>
                    <a:pt x="696802" y="114146"/>
                    <a:pt x="676297" y="122110"/>
                  </a:cubicBezTo>
                  <a:cubicBezTo>
                    <a:pt x="635198" y="138059"/>
                    <a:pt x="595518" y="157436"/>
                    <a:pt x="557677" y="180036"/>
                  </a:cubicBezTo>
                  <a:cubicBezTo>
                    <a:pt x="555922" y="181074"/>
                    <a:pt x="554190" y="182158"/>
                    <a:pt x="552435" y="183219"/>
                  </a:cubicBezTo>
                  <a:cubicBezTo>
                    <a:pt x="533547" y="170835"/>
                    <a:pt x="513919" y="159559"/>
                    <a:pt x="493922" y="149021"/>
                  </a:cubicBezTo>
                  <a:cubicBezTo>
                    <a:pt x="472009" y="137491"/>
                    <a:pt x="449656" y="126814"/>
                    <a:pt x="426958" y="116737"/>
                  </a:cubicBezTo>
                  <a:cubicBezTo>
                    <a:pt x="403420" y="106237"/>
                    <a:pt x="379636" y="96321"/>
                    <a:pt x="355606" y="86989"/>
                  </a:cubicBezTo>
                  <a:cubicBezTo>
                    <a:pt x="331899" y="77765"/>
                    <a:pt x="308038" y="68995"/>
                    <a:pt x="284023" y="60678"/>
                  </a:cubicBezTo>
                  <a:cubicBezTo>
                    <a:pt x="261394" y="52853"/>
                    <a:pt x="238649" y="45428"/>
                    <a:pt x="215789" y="38402"/>
                  </a:cubicBezTo>
                  <a:cubicBezTo>
                    <a:pt x="195299" y="32130"/>
                    <a:pt x="174717" y="26219"/>
                    <a:pt x="154043" y="20669"/>
                  </a:cubicBezTo>
                  <a:cubicBezTo>
                    <a:pt x="137186" y="16057"/>
                    <a:pt x="120261" y="11837"/>
                    <a:pt x="103242" y="8055"/>
                  </a:cubicBezTo>
                  <a:cubicBezTo>
                    <a:pt x="91143" y="5357"/>
                    <a:pt x="78950" y="2820"/>
                    <a:pt x="66643" y="1137"/>
                  </a:cubicBezTo>
                  <a:cubicBezTo>
                    <a:pt x="55328" y="-408"/>
                    <a:pt x="45029" y="-938"/>
                    <a:pt x="33992" y="3235"/>
                  </a:cubicBezTo>
                  <a:cubicBezTo>
                    <a:pt x="17672" y="9539"/>
                    <a:pt x="5350" y="23249"/>
                    <a:pt x="833" y="40131"/>
                  </a:cubicBezTo>
                  <a:cubicBezTo>
                    <a:pt x="579" y="41100"/>
                    <a:pt x="325" y="42068"/>
                    <a:pt x="163" y="43037"/>
                  </a:cubicBezTo>
                  <a:cubicBezTo>
                    <a:pt x="-424" y="45474"/>
                    <a:pt x="606" y="48014"/>
                    <a:pt x="2726" y="49355"/>
                  </a:cubicBezTo>
                  <a:cubicBezTo>
                    <a:pt x="28635" y="65820"/>
                    <a:pt x="55836" y="80256"/>
                    <a:pt x="81791" y="96536"/>
                  </a:cubicBezTo>
                  <a:cubicBezTo>
                    <a:pt x="105736" y="111502"/>
                    <a:pt x="128874" y="127759"/>
                    <a:pt x="151272" y="144962"/>
                  </a:cubicBezTo>
                  <a:cubicBezTo>
                    <a:pt x="196346" y="179552"/>
                    <a:pt x="238441" y="217855"/>
                    <a:pt x="279313" y="257241"/>
                  </a:cubicBezTo>
                  <a:cubicBezTo>
                    <a:pt x="302404" y="279379"/>
                    <a:pt x="324964" y="301909"/>
                    <a:pt x="347570" y="324461"/>
                  </a:cubicBezTo>
                  <a:cubicBezTo>
                    <a:pt x="352673" y="329534"/>
                    <a:pt x="360594" y="321648"/>
                    <a:pt x="355491" y="316552"/>
                  </a:cubicBezTo>
                  <a:cubicBezTo>
                    <a:pt x="314850" y="276081"/>
                    <a:pt x="274186" y="235611"/>
                    <a:pt x="231422" y="197354"/>
                  </a:cubicBezTo>
                  <a:cubicBezTo>
                    <a:pt x="188657" y="159098"/>
                    <a:pt x="144414" y="123562"/>
                    <a:pt x="96477" y="92662"/>
                  </a:cubicBezTo>
                  <a:cubicBezTo>
                    <a:pt x="68767" y="74860"/>
                    <a:pt x="39811" y="59433"/>
                    <a:pt x="11986" y="41930"/>
                  </a:cubicBezTo>
                  <a:cubicBezTo>
                    <a:pt x="12194" y="41238"/>
                    <a:pt x="12402" y="40546"/>
                    <a:pt x="12656" y="39855"/>
                  </a:cubicBezTo>
                  <a:cubicBezTo>
                    <a:pt x="12910" y="39163"/>
                    <a:pt x="13117" y="38609"/>
                    <a:pt x="13348" y="37987"/>
                  </a:cubicBezTo>
                  <a:lnTo>
                    <a:pt x="13510" y="37572"/>
                  </a:lnTo>
                  <a:lnTo>
                    <a:pt x="13856" y="36788"/>
                  </a:lnTo>
                  <a:cubicBezTo>
                    <a:pt x="15421" y="33361"/>
                    <a:pt x="17340" y="30107"/>
                    <a:pt x="19583" y="27079"/>
                  </a:cubicBezTo>
                  <a:lnTo>
                    <a:pt x="19583" y="27079"/>
                  </a:lnTo>
                  <a:lnTo>
                    <a:pt x="19906" y="26664"/>
                  </a:lnTo>
                  <a:lnTo>
                    <a:pt x="20899" y="25488"/>
                  </a:lnTo>
                  <a:cubicBezTo>
                    <a:pt x="21638" y="24635"/>
                    <a:pt x="22423" y="23805"/>
                    <a:pt x="23208" y="22998"/>
                  </a:cubicBezTo>
                  <a:cubicBezTo>
                    <a:pt x="24637" y="21552"/>
                    <a:pt x="26182" y="20226"/>
                    <a:pt x="27827" y="19031"/>
                  </a:cubicBezTo>
                  <a:cubicBezTo>
                    <a:pt x="34454" y="14207"/>
                    <a:pt x="42355" y="11432"/>
                    <a:pt x="50548" y="11053"/>
                  </a:cubicBezTo>
                  <a:cubicBezTo>
                    <a:pt x="53925" y="10952"/>
                    <a:pt x="57304" y="11083"/>
                    <a:pt x="60662" y="11445"/>
                  </a:cubicBezTo>
                  <a:lnTo>
                    <a:pt x="63895" y="11837"/>
                  </a:lnTo>
                  <a:lnTo>
                    <a:pt x="64034" y="11837"/>
                  </a:lnTo>
                  <a:lnTo>
                    <a:pt x="64357" y="11837"/>
                  </a:lnTo>
                  <a:lnTo>
                    <a:pt x="66366" y="12113"/>
                  </a:lnTo>
                  <a:cubicBezTo>
                    <a:pt x="68998" y="12506"/>
                    <a:pt x="71631" y="12944"/>
                    <a:pt x="74263" y="13405"/>
                  </a:cubicBezTo>
                  <a:cubicBezTo>
                    <a:pt x="80544" y="14489"/>
                    <a:pt x="86801" y="15711"/>
                    <a:pt x="93036" y="17071"/>
                  </a:cubicBezTo>
                  <a:cubicBezTo>
                    <a:pt x="109200" y="20484"/>
                    <a:pt x="125202" y="24451"/>
                    <a:pt x="141181" y="28601"/>
                  </a:cubicBezTo>
                  <a:cubicBezTo>
                    <a:pt x="160878" y="33767"/>
                    <a:pt x="180436" y="39347"/>
                    <a:pt x="199971" y="45182"/>
                  </a:cubicBezTo>
                  <a:cubicBezTo>
                    <a:pt x="222262" y="51869"/>
                    <a:pt x="244422" y="58941"/>
                    <a:pt x="266451" y="66397"/>
                  </a:cubicBezTo>
                  <a:cubicBezTo>
                    <a:pt x="290035" y="74345"/>
                    <a:pt x="313465" y="82762"/>
                    <a:pt x="336741" y="91647"/>
                  </a:cubicBezTo>
                  <a:cubicBezTo>
                    <a:pt x="360016" y="100533"/>
                    <a:pt x="383200" y="109926"/>
                    <a:pt x="406291" y="119827"/>
                  </a:cubicBezTo>
                  <a:cubicBezTo>
                    <a:pt x="428967" y="129627"/>
                    <a:pt x="451388" y="139981"/>
                    <a:pt x="473440" y="151119"/>
                  </a:cubicBezTo>
                  <a:cubicBezTo>
                    <a:pt x="493945" y="161335"/>
                    <a:pt x="514035" y="172404"/>
                    <a:pt x="533662" y="184395"/>
                  </a:cubicBezTo>
                  <a:cubicBezTo>
                    <a:pt x="536410" y="186101"/>
                    <a:pt x="539112" y="187877"/>
                    <a:pt x="541837" y="189629"/>
                  </a:cubicBezTo>
                  <a:cubicBezTo>
                    <a:pt x="509778" y="209757"/>
                    <a:pt x="478936" y="231756"/>
                    <a:pt x="449472" y="255512"/>
                  </a:cubicBezTo>
                  <a:cubicBezTo>
                    <a:pt x="413720" y="284381"/>
                    <a:pt x="379702" y="315327"/>
                    <a:pt x="347593" y="348190"/>
                  </a:cubicBezTo>
                  <a:cubicBezTo>
                    <a:pt x="314850" y="381535"/>
                    <a:pt x="283816" y="416563"/>
                    <a:pt x="254028" y="452559"/>
                  </a:cubicBezTo>
                  <a:cubicBezTo>
                    <a:pt x="224240" y="488556"/>
                    <a:pt x="195215" y="526190"/>
                    <a:pt x="167136" y="563985"/>
                  </a:cubicBezTo>
                  <a:cubicBezTo>
                    <a:pt x="160301" y="573209"/>
                    <a:pt x="153504" y="582433"/>
                    <a:pt x="146746" y="591657"/>
                  </a:cubicBezTo>
                  <a:cubicBezTo>
                    <a:pt x="145204" y="594321"/>
                    <a:pt x="146101" y="597728"/>
                    <a:pt x="148755" y="599290"/>
                  </a:cubicBezTo>
                  <a:cubicBezTo>
                    <a:pt x="151436" y="600780"/>
                    <a:pt x="154817" y="599896"/>
                    <a:pt x="156421" y="597284"/>
                  </a:cubicBezTo>
                  <a:cubicBezTo>
                    <a:pt x="183415" y="560388"/>
                    <a:pt x="210917" y="523792"/>
                    <a:pt x="239550" y="488072"/>
                  </a:cubicBezTo>
                  <a:cubicBezTo>
                    <a:pt x="268183" y="452352"/>
                    <a:pt x="297809" y="417393"/>
                    <a:pt x="329005" y="383887"/>
                  </a:cubicBezTo>
                  <a:cubicBezTo>
                    <a:pt x="359985" y="350438"/>
                    <a:pt x="392737" y="318669"/>
                    <a:pt x="427119" y="288718"/>
                  </a:cubicBezTo>
                  <a:cubicBezTo>
                    <a:pt x="459657" y="260424"/>
                    <a:pt x="494039" y="234317"/>
                    <a:pt x="530037" y="210568"/>
                  </a:cubicBezTo>
                  <a:cubicBezTo>
                    <a:pt x="565865" y="186908"/>
                    <a:pt x="603496" y="166091"/>
                    <a:pt x="642583" y="148306"/>
                  </a:cubicBezTo>
                  <a:cubicBezTo>
                    <a:pt x="681461" y="130636"/>
                    <a:pt x="721918" y="116661"/>
                    <a:pt x="763420" y="106567"/>
                  </a:cubicBezTo>
                  <a:cubicBezTo>
                    <a:pt x="775658" y="103616"/>
                    <a:pt x="805515" y="95591"/>
                    <a:pt x="802952" y="118097"/>
                  </a:cubicBezTo>
                  <a:cubicBezTo>
                    <a:pt x="801866" y="127736"/>
                    <a:pt x="796625" y="137283"/>
                    <a:pt x="792769" y="146046"/>
                  </a:cubicBezTo>
                  <a:cubicBezTo>
                    <a:pt x="788658" y="155393"/>
                    <a:pt x="784356" y="164617"/>
                    <a:pt x="779861" y="173718"/>
                  </a:cubicBezTo>
                  <a:cubicBezTo>
                    <a:pt x="762204" y="209562"/>
                    <a:pt x="741581" y="243872"/>
                    <a:pt x="718207" y="276289"/>
                  </a:cubicBezTo>
                  <a:cubicBezTo>
                    <a:pt x="695097" y="308267"/>
                    <a:pt x="669626" y="338475"/>
                    <a:pt x="642006" y="366661"/>
                  </a:cubicBezTo>
                  <a:cubicBezTo>
                    <a:pt x="613741" y="395467"/>
                    <a:pt x="583760" y="422542"/>
                    <a:pt x="552228" y="447740"/>
                  </a:cubicBezTo>
                  <a:cubicBezTo>
                    <a:pt x="544423" y="454012"/>
                    <a:pt x="536549" y="460162"/>
                    <a:pt x="528605" y="466188"/>
                  </a:cubicBezTo>
                  <a:cubicBezTo>
                    <a:pt x="526013" y="467797"/>
                    <a:pt x="525132" y="471147"/>
                    <a:pt x="526596" y="473821"/>
                  </a:cubicBezTo>
                  <a:cubicBezTo>
                    <a:pt x="528160" y="476472"/>
                    <a:pt x="531572" y="477367"/>
                    <a:pt x="534240" y="475827"/>
                  </a:cubicBezTo>
                  <a:cubicBezTo>
                    <a:pt x="567523" y="450576"/>
                    <a:pt x="599325" y="423435"/>
                    <a:pt x="629491" y="394541"/>
                  </a:cubicBezTo>
                  <a:cubicBezTo>
                    <a:pt x="647025" y="377630"/>
                    <a:pt x="663835" y="360050"/>
                    <a:pt x="679922" y="341802"/>
                  </a:cubicBezTo>
                  <a:cubicBezTo>
                    <a:pt x="698926" y="381143"/>
                    <a:pt x="713750" y="422512"/>
                    <a:pt x="726797" y="464205"/>
                  </a:cubicBezTo>
                  <a:cubicBezTo>
                    <a:pt x="741691" y="511939"/>
                    <a:pt x="754091" y="560457"/>
                    <a:pt x="764828" y="609275"/>
                  </a:cubicBezTo>
                  <a:cubicBezTo>
                    <a:pt x="774480" y="653089"/>
                    <a:pt x="782793" y="697388"/>
                    <a:pt x="789420" y="741824"/>
                  </a:cubicBezTo>
                  <a:cubicBezTo>
                    <a:pt x="790113" y="746436"/>
                    <a:pt x="790806" y="751233"/>
                    <a:pt x="791452" y="755960"/>
                  </a:cubicBezTo>
                  <a:cubicBezTo>
                    <a:pt x="792099" y="760687"/>
                    <a:pt x="792491" y="763477"/>
                    <a:pt x="793138" y="768435"/>
                  </a:cubicBezTo>
                  <a:cubicBezTo>
                    <a:pt x="794185" y="776583"/>
                    <a:pt x="795147" y="784731"/>
                    <a:pt x="796024" y="792879"/>
                  </a:cubicBezTo>
                  <a:cubicBezTo>
                    <a:pt x="797341" y="805493"/>
                    <a:pt x="798495" y="818245"/>
                    <a:pt x="798865" y="830859"/>
                  </a:cubicBezTo>
                  <a:cubicBezTo>
                    <a:pt x="799003" y="835125"/>
                    <a:pt x="799049" y="839414"/>
                    <a:pt x="798865" y="843680"/>
                  </a:cubicBezTo>
                  <a:cubicBezTo>
                    <a:pt x="798865" y="844418"/>
                    <a:pt x="798865" y="845133"/>
                    <a:pt x="798703" y="845848"/>
                  </a:cubicBezTo>
                  <a:cubicBezTo>
                    <a:pt x="798703" y="846194"/>
                    <a:pt x="798703" y="846540"/>
                    <a:pt x="798703" y="846886"/>
                  </a:cubicBezTo>
                  <a:cubicBezTo>
                    <a:pt x="798116" y="850103"/>
                    <a:pt x="797235" y="853260"/>
                    <a:pt x="796071" y="856317"/>
                  </a:cubicBezTo>
                  <a:cubicBezTo>
                    <a:pt x="792749" y="864888"/>
                    <a:pt x="786599" y="872071"/>
                    <a:pt x="778637" y="876679"/>
                  </a:cubicBezTo>
                  <a:cubicBezTo>
                    <a:pt x="776958" y="877663"/>
                    <a:pt x="775223" y="878549"/>
                    <a:pt x="773441" y="879331"/>
                  </a:cubicBezTo>
                  <a:lnTo>
                    <a:pt x="773303" y="879331"/>
                  </a:lnTo>
                  <a:lnTo>
                    <a:pt x="773118" y="879331"/>
                  </a:lnTo>
                  <a:lnTo>
                    <a:pt x="772287" y="879654"/>
                  </a:lnTo>
                  <a:cubicBezTo>
                    <a:pt x="771378" y="879992"/>
                    <a:pt x="770455" y="880315"/>
                    <a:pt x="769516" y="880622"/>
                  </a:cubicBezTo>
                  <a:cubicBezTo>
                    <a:pt x="767456" y="881272"/>
                    <a:pt x="765359" y="881796"/>
                    <a:pt x="763235" y="882190"/>
                  </a:cubicBezTo>
                  <a:cubicBezTo>
                    <a:pt x="750719" y="855787"/>
                    <a:pt x="740005" y="828576"/>
                    <a:pt x="727536" y="802149"/>
                  </a:cubicBezTo>
                  <a:cubicBezTo>
                    <a:pt x="715390" y="776368"/>
                    <a:pt x="701835" y="751256"/>
                    <a:pt x="687265" y="726743"/>
                  </a:cubicBezTo>
                  <a:cubicBezTo>
                    <a:pt x="657916" y="677879"/>
                    <a:pt x="624665" y="631136"/>
                    <a:pt x="590236" y="585639"/>
                  </a:cubicBezTo>
                  <a:cubicBezTo>
                    <a:pt x="570608" y="559765"/>
                    <a:pt x="550542" y="534215"/>
                    <a:pt x="530476" y="508688"/>
                  </a:cubicBezTo>
                  <a:cubicBezTo>
                    <a:pt x="528284" y="506537"/>
                    <a:pt x="524770" y="506537"/>
                    <a:pt x="522578" y="508688"/>
                  </a:cubicBezTo>
                  <a:cubicBezTo>
                    <a:pt x="520470" y="510904"/>
                    <a:pt x="520470" y="514381"/>
                    <a:pt x="522578" y="516597"/>
                  </a:cubicBezTo>
                  <a:cubicBezTo>
                    <a:pt x="557746" y="561357"/>
                    <a:pt x="592937" y="606185"/>
                    <a:pt x="625658" y="652789"/>
                  </a:cubicBezTo>
                  <a:cubicBezTo>
                    <a:pt x="658378" y="699394"/>
                    <a:pt x="688650" y="747681"/>
                    <a:pt x="713543" y="798829"/>
                  </a:cubicBezTo>
                  <a:cubicBezTo>
                    <a:pt x="728321" y="829222"/>
                    <a:pt x="740467" y="860791"/>
                    <a:pt x="755107" y="891230"/>
                  </a:cubicBezTo>
                  <a:cubicBezTo>
                    <a:pt x="756087" y="892965"/>
                    <a:pt x="757938" y="894026"/>
                    <a:pt x="759933" y="893997"/>
                  </a:cubicBezTo>
                  <a:cubicBezTo>
                    <a:pt x="788502" y="892287"/>
                    <a:pt x="810679" y="868454"/>
                    <a:pt x="810295" y="839875"/>
                  </a:cubicBezTo>
                  <a:cubicBezTo>
                    <a:pt x="810353" y="828755"/>
                    <a:pt x="809821" y="817640"/>
                    <a:pt x="808701" y="806577"/>
                  </a:cubicBezTo>
                  <a:cubicBezTo>
                    <a:pt x="807131" y="789881"/>
                    <a:pt x="805099" y="773232"/>
                    <a:pt x="802813" y="756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5" name="Google Shape;545;p38"/>
          <p:cNvGrpSpPr/>
          <p:nvPr/>
        </p:nvGrpSpPr>
        <p:grpSpPr>
          <a:xfrm>
            <a:off x="1478913" y="1951617"/>
            <a:ext cx="447754" cy="447754"/>
            <a:chOff x="1478913" y="1951617"/>
            <a:chExt cx="447754" cy="447754"/>
          </a:xfrm>
        </p:grpSpPr>
        <p:sp>
          <p:nvSpPr>
            <p:cNvPr id="546" name="Google Shape;546;p38"/>
            <p:cNvSpPr/>
            <p:nvPr/>
          </p:nvSpPr>
          <p:spPr>
            <a:xfrm>
              <a:off x="1478913" y="1951617"/>
              <a:ext cx="447754" cy="447754"/>
            </a:xfrm>
            <a:custGeom>
              <a:rect b="b" l="l" r="r" t="t"/>
              <a:pathLst>
                <a:path extrusionOk="0" h="895507" w="895507">
                  <a:moveTo>
                    <a:pt x="447754" y="0"/>
                  </a:moveTo>
                  <a:cubicBezTo>
                    <a:pt x="200870" y="0"/>
                    <a:pt x="0" y="200870"/>
                    <a:pt x="0" y="447754"/>
                  </a:cubicBezTo>
                  <a:cubicBezTo>
                    <a:pt x="0" y="694638"/>
                    <a:pt x="200870" y="895508"/>
                    <a:pt x="447754" y="895508"/>
                  </a:cubicBezTo>
                  <a:cubicBezTo>
                    <a:pt x="694638" y="895508"/>
                    <a:pt x="895508" y="694660"/>
                    <a:pt x="895508" y="447754"/>
                  </a:cubicBezTo>
                  <a:cubicBezTo>
                    <a:pt x="895508" y="200848"/>
                    <a:pt x="694660" y="0"/>
                    <a:pt x="447754" y="0"/>
                  </a:cubicBezTo>
                  <a:close/>
                  <a:moveTo>
                    <a:pt x="447754" y="884893"/>
                  </a:moveTo>
                  <a:cubicBezTo>
                    <a:pt x="206719" y="884893"/>
                    <a:pt x="10615" y="688919"/>
                    <a:pt x="10615" y="447754"/>
                  </a:cubicBezTo>
                  <a:cubicBezTo>
                    <a:pt x="10615" y="206589"/>
                    <a:pt x="206719" y="10615"/>
                    <a:pt x="447754" y="10615"/>
                  </a:cubicBezTo>
                  <a:cubicBezTo>
                    <a:pt x="688789" y="10615"/>
                    <a:pt x="884893" y="206719"/>
                    <a:pt x="884893" y="447754"/>
                  </a:cubicBezTo>
                  <a:cubicBezTo>
                    <a:pt x="884893" y="688789"/>
                    <a:pt x="688919" y="884893"/>
                    <a:pt x="447754" y="8848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1579064" y="2049104"/>
              <a:ext cx="247388" cy="283206"/>
            </a:xfrm>
            <a:custGeom>
              <a:rect b="b" l="l" r="r" t="t"/>
              <a:pathLst>
                <a:path extrusionOk="0" h="566411" w="494776">
                  <a:moveTo>
                    <a:pt x="459283" y="61529"/>
                  </a:moveTo>
                  <a:cubicBezTo>
                    <a:pt x="440645" y="38954"/>
                    <a:pt x="413777" y="24740"/>
                    <a:pt x="384628" y="22035"/>
                  </a:cubicBezTo>
                  <a:cubicBezTo>
                    <a:pt x="366062" y="20454"/>
                    <a:pt x="347193" y="23508"/>
                    <a:pt x="329363" y="28534"/>
                  </a:cubicBezTo>
                  <a:cubicBezTo>
                    <a:pt x="314349" y="32766"/>
                    <a:pt x="299826" y="38575"/>
                    <a:pt x="286035" y="45866"/>
                  </a:cubicBezTo>
                  <a:cubicBezTo>
                    <a:pt x="277702" y="50281"/>
                    <a:pt x="269733" y="55352"/>
                    <a:pt x="262204" y="61031"/>
                  </a:cubicBezTo>
                  <a:cubicBezTo>
                    <a:pt x="261056" y="59687"/>
                    <a:pt x="259886" y="58366"/>
                    <a:pt x="258717" y="57088"/>
                  </a:cubicBezTo>
                  <a:cubicBezTo>
                    <a:pt x="236597" y="32889"/>
                    <a:pt x="207026" y="15601"/>
                    <a:pt x="175743" y="6177"/>
                  </a:cubicBezTo>
                  <a:cubicBezTo>
                    <a:pt x="159111" y="915"/>
                    <a:pt x="141604" y="-1014"/>
                    <a:pt x="124226" y="501"/>
                  </a:cubicBezTo>
                  <a:cubicBezTo>
                    <a:pt x="109786" y="2057"/>
                    <a:pt x="95743" y="6188"/>
                    <a:pt x="82761" y="12698"/>
                  </a:cubicBezTo>
                  <a:cubicBezTo>
                    <a:pt x="56764" y="25696"/>
                    <a:pt x="35208" y="47361"/>
                    <a:pt x="20931" y="72686"/>
                  </a:cubicBezTo>
                  <a:cubicBezTo>
                    <a:pt x="4770" y="101261"/>
                    <a:pt x="-1405" y="134537"/>
                    <a:pt x="264" y="167141"/>
                  </a:cubicBezTo>
                  <a:cubicBezTo>
                    <a:pt x="2062" y="202216"/>
                    <a:pt x="12287" y="236467"/>
                    <a:pt x="27560" y="267988"/>
                  </a:cubicBezTo>
                  <a:cubicBezTo>
                    <a:pt x="43180" y="300159"/>
                    <a:pt x="63934" y="329471"/>
                    <a:pt x="86053" y="357396"/>
                  </a:cubicBezTo>
                  <a:cubicBezTo>
                    <a:pt x="103385" y="379060"/>
                    <a:pt x="122579" y="400334"/>
                    <a:pt x="139326" y="422020"/>
                  </a:cubicBezTo>
                  <a:cubicBezTo>
                    <a:pt x="155660" y="443207"/>
                    <a:pt x="171562" y="464763"/>
                    <a:pt x="187615" y="486189"/>
                  </a:cubicBezTo>
                  <a:cubicBezTo>
                    <a:pt x="194656" y="495569"/>
                    <a:pt x="201697" y="504928"/>
                    <a:pt x="208867" y="514201"/>
                  </a:cubicBezTo>
                  <a:cubicBezTo>
                    <a:pt x="210949" y="516243"/>
                    <a:pt x="214282" y="516243"/>
                    <a:pt x="216363" y="514201"/>
                  </a:cubicBezTo>
                  <a:cubicBezTo>
                    <a:pt x="218374" y="512098"/>
                    <a:pt x="218374" y="508785"/>
                    <a:pt x="216363" y="506683"/>
                  </a:cubicBezTo>
                  <a:cubicBezTo>
                    <a:pt x="201978" y="488074"/>
                    <a:pt x="186705" y="467319"/>
                    <a:pt x="172082" y="447843"/>
                  </a:cubicBezTo>
                  <a:cubicBezTo>
                    <a:pt x="158953" y="430317"/>
                    <a:pt x="146085" y="412531"/>
                    <a:pt x="131830" y="395850"/>
                  </a:cubicBezTo>
                  <a:cubicBezTo>
                    <a:pt x="109711" y="369853"/>
                    <a:pt x="87592" y="343856"/>
                    <a:pt x="68181" y="315887"/>
                  </a:cubicBezTo>
                  <a:cubicBezTo>
                    <a:pt x="48770" y="287919"/>
                    <a:pt x="32218" y="258174"/>
                    <a:pt x="21906" y="225808"/>
                  </a:cubicBezTo>
                  <a:cubicBezTo>
                    <a:pt x="11919" y="194525"/>
                    <a:pt x="7391" y="160816"/>
                    <a:pt x="12742" y="128189"/>
                  </a:cubicBezTo>
                  <a:cubicBezTo>
                    <a:pt x="17136" y="99773"/>
                    <a:pt x="29672" y="73240"/>
                    <a:pt x="48835" y="51802"/>
                  </a:cubicBezTo>
                  <a:cubicBezTo>
                    <a:pt x="67011" y="31741"/>
                    <a:pt x="90885" y="16727"/>
                    <a:pt x="117748" y="11896"/>
                  </a:cubicBezTo>
                  <a:cubicBezTo>
                    <a:pt x="149789" y="6134"/>
                    <a:pt x="183065" y="16987"/>
                    <a:pt x="210904" y="32542"/>
                  </a:cubicBezTo>
                  <a:cubicBezTo>
                    <a:pt x="227207" y="41571"/>
                    <a:pt x="241799" y="53391"/>
                    <a:pt x="254015" y="67465"/>
                  </a:cubicBezTo>
                  <a:cubicBezTo>
                    <a:pt x="241480" y="77963"/>
                    <a:pt x="231256" y="90946"/>
                    <a:pt x="223989" y="105594"/>
                  </a:cubicBezTo>
                  <a:cubicBezTo>
                    <a:pt x="217988" y="118094"/>
                    <a:pt x="213872" y="132219"/>
                    <a:pt x="215323" y="146214"/>
                  </a:cubicBezTo>
                  <a:cubicBezTo>
                    <a:pt x="216601" y="158996"/>
                    <a:pt x="221454" y="172081"/>
                    <a:pt x="232178" y="179880"/>
                  </a:cubicBezTo>
                  <a:cubicBezTo>
                    <a:pt x="244310" y="188697"/>
                    <a:pt x="260081" y="185469"/>
                    <a:pt x="270935" y="176284"/>
                  </a:cubicBezTo>
                  <a:cubicBezTo>
                    <a:pt x="282634" y="166405"/>
                    <a:pt x="288396" y="151088"/>
                    <a:pt x="290151" y="136227"/>
                  </a:cubicBezTo>
                  <a:cubicBezTo>
                    <a:pt x="292989" y="112006"/>
                    <a:pt x="283154" y="88566"/>
                    <a:pt x="268877" y="69176"/>
                  </a:cubicBezTo>
                  <a:cubicBezTo>
                    <a:pt x="291018" y="52408"/>
                    <a:pt x="317903" y="41468"/>
                    <a:pt x="344875" y="35662"/>
                  </a:cubicBezTo>
                  <a:cubicBezTo>
                    <a:pt x="361751" y="32001"/>
                    <a:pt x="379537" y="30744"/>
                    <a:pt x="396522" y="34405"/>
                  </a:cubicBezTo>
                  <a:cubicBezTo>
                    <a:pt x="409303" y="37203"/>
                    <a:pt x="421369" y="42609"/>
                    <a:pt x="431964" y="50285"/>
                  </a:cubicBezTo>
                  <a:cubicBezTo>
                    <a:pt x="453022" y="65450"/>
                    <a:pt x="468035" y="88392"/>
                    <a:pt x="476354" y="112678"/>
                  </a:cubicBezTo>
                  <a:cubicBezTo>
                    <a:pt x="486060" y="140841"/>
                    <a:pt x="486320" y="170933"/>
                    <a:pt x="480297" y="200028"/>
                  </a:cubicBezTo>
                  <a:cubicBezTo>
                    <a:pt x="473343" y="233520"/>
                    <a:pt x="459001" y="265020"/>
                    <a:pt x="442385" y="294656"/>
                  </a:cubicBezTo>
                  <a:cubicBezTo>
                    <a:pt x="426094" y="323588"/>
                    <a:pt x="408185" y="351580"/>
                    <a:pt x="388745" y="378497"/>
                  </a:cubicBezTo>
                  <a:cubicBezTo>
                    <a:pt x="369487" y="405312"/>
                    <a:pt x="348827" y="431093"/>
                    <a:pt x="326850" y="455729"/>
                  </a:cubicBezTo>
                  <a:cubicBezTo>
                    <a:pt x="304897" y="480346"/>
                    <a:pt x="281678" y="503804"/>
                    <a:pt x="257287" y="526008"/>
                  </a:cubicBezTo>
                  <a:cubicBezTo>
                    <a:pt x="245458" y="536767"/>
                    <a:pt x="233348" y="547231"/>
                    <a:pt x="220956" y="557399"/>
                  </a:cubicBezTo>
                  <a:cubicBezTo>
                    <a:pt x="218914" y="559480"/>
                    <a:pt x="218914" y="562813"/>
                    <a:pt x="220956" y="564895"/>
                  </a:cubicBezTo>
                  <a:cubicBezTo>
                    <a:pt x="223054" y="566917"/>
                    <a:pt x="226376" y="566917"/>
                    <a:pt x="228473" y="564895"/>
                  </a:cubicBezTo>
                  <a:cubicBezTo>
                    <a:pt x="255073" y="543045"/>
                    <a:pt x="280465" y="519765"/>
                    <a:pt x="304536" y="495158"/>
                  </a:cubicBezTo>
                  <a:cubicBezTo>
                    <a:pt x="328497" y="470665"/>
                    <a:pt x="351112" y="444890"/>
                    <a:pt x="372280" y="417947"/>
                  </a:cubicBezTo>
                  <a:cubicBezTo>
                    <a:pt x="393663" y="390792"/>
                    <a:pt x="413551" y="362493"/>
                    <a:pt x="431856" y="333175"/>
                  </a:cubicBezTo>
                  <a:cubicBezTo>
                    <a:pt x="450357" y="303300"/>
                    <a:pt x="467862" y="272104"/>
                    <a:pt x="479950" y="238785"/>
                  </a:cubicBezTo>
                  <a:cubicBezTo>
                    <a:pt x="491541" y="206917"/>
                    <a:pt x="497932" y="172319"/>
                    <a:pt x="493209" y="138480"/>
                  </a:cubicBezTo>
                  <a:cubicBezTo>
                    <a:pt x="489333" y="110158"/>
                    <a:pt x="477578" y="83494"/>
                    <a:pt x="459283" y="61529"/>
                  </a:cubicBezTo>
                  <a:close/>
                  <a:moveTo>
                    <a:pt x="279731" y="130854"/>
                  </a:moveTo>
                  <a:cubicBezTo>
                    <a:pt x="279232" y="143852"/>
                    <a:pt x="274813" y="157653"/>
                    <a:pt x="265302" y="166903"/>
                  </a:cubicBezTo>
                  <a:cubicBezTo>
                    <a:pt x="261004" y="171497"/>
                    <a:pt x="255098" y="174252"/>
                    <a:pt x="248816" y="174594"/>
                  </a:cubicBezTo>
                  <a:cubicBezTo>
                    <a:pt x="243968" y="174593"/>
                    <a:pt x="239309" y="172714"/>
                    <a:pt x="235818" y="169351"/>
                  </a:cubicBezTo>
                  <a:cubicBezTo>
                    <a:pt x="227932" y="161812"/>
                    <a:pt x="225202" y="149550"/>
                    <a:pt x="225527" y="138805"/>
                  </a:cubicBezTo>
                  <a:cubicBezTo>
                    <a:pt x="225939" y="126110"/>
                    <a:pt x="231160" y="113154"/>
                    <a:pt x="237767" y="102322"/>
                  </a:cubicBezTo>
                  <a:cubicBezTo>
                    <a:pt x="243940" y="92384"/>
                    <a:pt x="251596" y="83449"/>
                    <a:pt x="260471" y="75827"/>
                  </a:cubicBezTo>
                  <a:cubicBezTo>
                    <a:pt x="264457" y="81297"/>
                    <a:pt x="267972" y="87095"/>
                    <a:pt x="270978" y="93158"/>
                  </a:cubicBezTo>
                  <a:cubicBezTo>
                    <a:pt x="276985" y="104793"/>
                    <a:pt x="279993" y="117742"/>
                    <a:pt x="279731" y="130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8" name="Google Shape;548;p38"/>
          <p:cNvGrpSpPr/>
          <p:nvPr/>
        </p:nvGrpSpPr>
        <p:grpSpPr>
          <a:xfrm>
            <a:off x="2094471" y="2037871"/>
            <a:ext cx="446305" cy="273544"/>
            <a:chOff x="2094471" y="2037871"/>
            <a:chExt cx="446305" cy="273544"/>
          </a:xfrm>
        </p:grpSpPr>
        <p:sp>
          <p:nvSpPr>
            <p:cNvPr id="549" name="Google Shape;549;p38"/>
            <p:cNvSpPr/>
            <p:nvPr/>
          </p:nvSpPr>
          <p:spPr>
            <a:xfrm>
              <a:off x="2094471" y="2061837"/>
              <a:ext cx="446305" cy="249579"/>
            </a:xfrm>
            <a:custGeom>
              <a:rect b="b" l="l" r="r" t="t"/>
              <a:pathLst>
                <a:path extrusionOk="0" h="499158" w="892609">
                  <a:moveTo>
                    <a:pt x="883725" y="277465"/>
                  </a:moveTo>
                  <a:lnTo>
                    <a:pt x="882585" y="279016"/>
                  </a:lnTo>
                  <a:lnTo>
                    <a:pt x="881405" y="280545"/>
                  </a:lnTo>
                  <a:lnTo>
                    <a:pt x="879790" y="282612"/>
                  </a:lnTo>
                  <a:cubicBezTo>
                    <a:pt x="875357" y="288152"/>
                    <a:pt x="870718" y="293527"/>
                    <a:pt x="865975" y="298798"/>
                  </a:cubicBezTo>
                  <a:cubicBezTo>
                    <a:pt x="848804" y="317687"/>
                    <a:pt x="830266" y="335291"/>
                    <a:pt x="810510" y="351468"/>
                  </a:cubicBezTo>
                  <a:cubicBezTo>
                    <a:pt x="781463" y="375315"/>
                    <a:pt x="750199" y="396336"/>
                    <a:pt x="717144" y="414246"/>
                  </a:cubicBezTo>
                  <a:cubicBezTo>
                    <a:pt x="675141" y="437022"/>
                    <a:pt x="630613" y="454816"/>
                    <a:pt x="584467" y="467267"/>
                  </a:cubicBezTo>
                  <a:cubicBezTo>
                    <a:pt x="529595" y="482301"/>
                    <a:pt x="472945" y="489893"/>
                    <a:pt x="416043" y="489840"/>
                  </a:cubicBezTo>
                  <a:cubicBezTo>
                    <a:pt x="366563" y="489672"/>
                    <a:pt x="317456" y="481289"/>
                    <a:pt x="270732" y="465035"/>
                  </a:cubicBezTo>
                  <a:cubicBezTo>
                    <a:pt x="230884" y="450920"/>
                    <a:pt x="193232" y="431260"/>
                    <a:pt x="158891" y="406639"/>
                  </a:cubicBezTo>
                  <a:cubicBezTo>
                    <a:pt x="129993" y="385903"/>
                    <a:pt x="103351" y="362201"/>
                    <a:pt x="79401" y="335923"/>
                  </a:cubicBezTo>
                  <a:cubicBezTo>
                    <a:pt x="61418" y="316347"/>
                    <a:pt x="44940" y="295444"/>
                    <a:pt x="30109" y="273393"/>
                  </a:cubicBezTo>
                  <a:cubicBezTo>
                    <a:pt x="22851" y="262776"/>
                    <a:pt x="16158" y="251784"/>
                    <a:pt x="10060" y="240464"/>
                  </a:cubicBezTo>
                  <a:cubicBezTo>
                    <a:pt x="49660" y="182358"/>
                    <a:pt x="100175" y="131031"/>
                    <a:pt x="155039" y="87271"/>
                  </a:cubicBezTo>
                  <a:cubicBezTo>
                    <a:pt x="182007" y="65469"/>
                    <a:pt x="210860" y="46100"/>
                    <a:pt x="241260" y="29391"/>
                  </a:cubicBezTo>
                  <a:cubicBezTo>
                    <a:pt x="257829" y="20400"/>
                    <a:pt x="275537" y="12214"/>
                    <a:pt x="294488" y="9940"/>
                  </a:cubicBezTo>
                  <a:cubicBezTo>
                    <a:pt x="310250" y="8038"/>
                    <a:pt x="326114" y="10229"/>
                    <a:pt x="341399" y="14074"/>
                  </a:cubicBezTo>
                  <a:cubicBezTo>
                    <a:pt x="372301" y="21909"/>
                    <a:pt x="401193" y="36337"/>
                    <a:pt x="432405" y="43014"/>
                  </a:cubicBezTo>
                  <a:cubicBezTo>
                    <a:pt x="447427" y="46549"/>
                    <a:pt x="462979" y="47250"/>
                    <a:pt x="478260" y="45081"/>
                  </a:cubicBezTo>
                  <a:cubicBezTo>
                    <a:pt x="495823" y="42249"/>
                    <a:pt x="511398" y="33608"/>
                    <a:pt x="527180" y="25919"/>
                  </a:cubicBezTo>
                  <a:cubicBezTo>
                    <a:pt x="544370" y="17650"/>
                    <a:pt x="561768" y="12627"/>
                    <a:pt x="581029" y="13289"/>
                  </a:cubicBezTo>
                  <a:cubicBezTo>
                    <a:pt x="599835" y="13950"/>
                    <a:pt x="618309" y="18994"/>
                    <a:pt x="635769" y="25691"/>
                  </a:cubicBezTo>
                  <a:cubicBezTo>
                    <a:pt x="667664" y="37908"/>
                    <a:pt x="697406" y="55664"/>
                    <a:pt x="724641" y="76129"/>
                  </a:cubicBezTo>
                  <a:cubicBezTo>
                    <a:pt x="779692" y="117471"/>
                    <a:pt x="824863" y="170472"/>
                    <a:pt x="868067" y="223576"/>
                  </a:cubicBezTo>
                  <a:cubicBezTo>
                    <a:pt x="873507" y="230301"/>
                    <a:pt x="878933" y="237019"/>
                    <a:pt x="884346" y="243730"/>
                  </a:cubicBezTo>
                  <a:cubicBezTo>
                    <a:pt x="888115" y="248381"/>
                    <a:pt x="894702" y="241766"/>
                    <a:pt x="890932" y="237157"/>
                  </a:cubicBezTo>
                  <a:cubicBezTo>
                    <a:pt x="847148" y="182564"/>
                    <a:pt x="802474" y="127703"/>
                    <a:pt x="748252" y="82847"/>
                  </a:cubicBezTo>
                  <a:cubicBezTo>
                    <a:pt x="721867" y="60615"/>
                    <a:pt x="692805" y="41755"/>
                    <a:pt x="661741" y="26704"/>
                  </a:cubicBezTo>
                  <a:cubicBezTo>
                    <a:pt x="628603" y="11015"/>
                    <a:pt x="590660" y="-1615"/>
                    <a:pt x="553649" y="6281"/>
                  </a:cubicBezTo>
                  <a:cubicBezTo>
                    <a:pt x="535464" y="10147"/>
                    <a:pt x="519516" y="19862"/>
                    <a:pt x="502802" y="27510"/>
                  </a:cubicBezTo>
                  <a:cubicBezTo>
                    <a:pt x="487646" y="34706"/>
                    <a:pt x="470901" y="37922"/>
                    <a:pt x="454152" y="36854"/>
                  </a:cubicBezTo>
                  <a:cubicBezTo>
                    <a:pt x="421635" y="34787"/>
                    <a:pt x="391355" y="19821"/>
                    <a:pt x="360744" y="9981"/>
                  </a:cubicBezTo>
                  <a:cubicBezTo>
                    <a:pt x="345487" y="4735"/>
                    <a:pt x="329628" y="1429"/>
                    <a:pt x="313543" y="142"/>
                  </a:cubicBezTo>
                  <a:cubicBezTo>
                    <a:pt x="295873" y="-724"/>
                    <a:pt x="278234" y="2384"/>
                    <a:pt x="261930" y="9237"/>
                  </a:cubicBezTo>
                  <a:cubicBezTo>
                    <a:pt x="229123" y="22549"/>
                    <a:pt x="198678" y="42952"/>
                    <a:pt x="170324" y="63954"/>
                  </a:cubicBezTo>
                  <a:cubicBezTo>
                    <a:pt x="111283" y="107273"/>
                    <a:pt x="58945" y="159022"/>
                    <a:pt x="14989" y="217540"/>
                  </a:cubicBezTo>
                  <a:cubicBezTo>
                    <a:pt x="10032" y="224196"/>
                    <a:pt x="5248" y="230955"/>
                    <a:pt x="636" y="237818"/>
                  </a:cubicBezTo>
                  <a:cubicBezTo>
                    <a:pt x="-212" y="239268"/>
                    <a:pt x="-212" y="241061"/>
                    <a:pt x="636" y="242510"/>
                  </a:cubicBezTo>
                  <a:cubicBezTo>
                    <a:pt x="4928" y="250868"/>
                    <a:pt x="9643" y="259002"/>
                    <a:pt x="14761" y="266882"/>
                  </a:cubicBezTo>
                  <a:cubicBezTo>
                    <a:pt x="27937" y="287622"/>
                    <a:pt x="42539" y="307424"/>
                    <a:pt x="58462" y="326146"/>
                  </a:cubicBezTo>
                  <a:cubicBezTo>
                    <a:pt x="80655" y="352472"/>
                    <a:pt x="105378" y="376566"/>
                    <a:pt x="132277" y="398081"/>
                  </a:cubicBezTo>
                  <a:cubicBezTo>
                    <a:pt x="164593" y="424016"/>
                    <a:pt x="200209" y="445564"/>
                    <a:pt x="238195" y="462161"/>
                  </a:cubicBezTo>
                  <a:cubicBezTo>
                    <a:pt x="282398" y="481253"/>
                    <a:pt x="329393" y="493119"/>
                    <a:pt x="377375" y="497302"/>
                  </a:cubicBezTo>
                  <a:cubicBezTo>
                    <a:pt x="434352" y="502305"/>
                    <a:pt x="492592" y="496827"/>
                    <a:pt x="548492" y="485334"/>
                  </a:cubicBezTo>
                  <a:cubicBezTo>
                    <a:pt x="598136" y="475160"/>
                    <a:pt x="646370" y="459045"/>
                    <a:pt x="692145" y="437335"/>
                  </a:cubicBezTo>
                  <a:cubicBezTo>
                    <a:pt x="729129" y="419808"/>
                    <a:pt x="764223" y="398558"/>
                    <a:pt x="796882" y="373917"/>
                  </a:cubicBezTo>
                  <a:cubicBezTo>
                    <a:pt x="820232" y="356413"/>
                    <a:pt x="842164" y="337102"/>
                    <a:pt x="862475" y="316162"/>
                  </a:cubicBezTo>
                  <a:cubicBezTo>
                    <a:pt x="872515" y="305909"/>
                    <a:pt x="881921" y="295058"/>
                    <a:pt x="890642" y="283667"/>
                  </a:cubicBezTo>
                  <a:cubicBezTo>
                    <a:pt x="891015" y="283170"/>
                    <a:pt x="891388" y="282674"/>
                    <a:pt x="891740" y="282158"/>
                  </a:cubicBezTo>
                  <a:cubicBezTo>
                    <a:pt x="895261" y="277279"/>
                    <a:pt x="887183" y="272628"/>
                    <a:pt x="883725" y="277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2153701" y="2153109"/>
              <a:ext cx="322970" cy="46924"/>
            </a:xfrm>
            <a:custGeom>
              <a:rect b="b" l="l" r="r" t="t"/>
              <a:pathLst>
                <a:path extrusionOk="0" h="93848" w="645940">
                  <a:moveTo>
                    <a:pt x="387470" y="16455"/>
                  </a:moveTo>
                  <a:cubicBezTo>
                    <a:pt x="430632" y="24723"/>
                    <a:pt x="471661" y="39317"/>
                    <a:pt x="512256" y="55730"/>
                  </a:cubicBezTo>
                  <a:cubicBezTo>
                    <a:pt x="549660" y="70861"/>
                    <a:pt x="593030" y="84669"/>
                    <a:pt x="631760" y="65548"/>
                  </a:cubicBezTo>
                  <a:cubicBezTo>
                    <a:pt x="635974" y="63461"/>
                    <a:pt x="639970" y="60961"/>
                    <a:pt x="643690" y="58086"/>
                  </a:cubicBezTo>
                  <a:cubicBezTo>
                    <a:pt x="645833" y="56730"/>
                    <a:pt x="646564" y="53953"/>
                    <a:pt x="645367" y="51719"/>
                  </a:cubicBezTo>
                  <a:cubicBezTo>
                    <a:pt x="644056" y="49517"/>
                    <a:pt x="641216" y="48771"/>
                    <a:pt x="638988" y="50045"/>
                  </a:cubicBezTo>
                  <a:cubicBezTo>
                    <a:pt x="605332" y="75925"/>
                    <a:pt x="560554" y="64680"/>
                    <a:pt x="524558" y="50665"/>
                  </a:cubicBezTo>
                  <a:cubicBezTo>
                    <a:pt x="504365" y="42810"/>
                    <a:pt x="484482" y="34314"/>
                    <a:pt x="463957" y="27307"/>
                  </a:cubicBezTo>
                  <a:cubicBezTo>
                    <a:pt x="443407" y="20233"/>
                    <a:pt x="422459" y="14366"/>
                    <a:pt x="401222" y="9736"/>
                  </a:cubicBezTo>
                  <a:cubicBezTo>
                    <a:pt x="359800" y="807"/>
                    <a:pt x="316720" y="-2914"/>
                    <a:pt x="274511" y="2564"/>
                  </a:cubicBezTo>
                  <a:cubicBezTo>
                    <a:pt x="253179" y="5277"/>
                    <a:pt x="232228" y="10416"/>
                    <a:pt x="212066" y="17881"/>
                  </a:cubicBezTo>
                  <a:cubicBezTo>
                    <a:pt x="191583" y="25488"/>
                    <a:pt x="171886" y="35059"/>
                    <a:pt x="151527" y="42996"/>
                  </a:cubicBezTo>
                  <a:cubicBezTo>
                    <a:pt x="110104" y="59140"/>
                    <a:pt x="65720" y="64784"/>
                    <a:pt x="21874" y="56598"/>
                  </a:cubicBezTo>
                  <a:cubicBezTo>
                    <a:pt x="16469" y="55585"/>
                    <a:pt x="11104" y="54365"/>
                    <a:pt x="5782" y="52980"/>
                  </a:cubicBezTo>
                  <a:cubicBezTo>
                    <a:pt x="-18" y="51471"/>
                    <a:pt x="-2503" y="60443"/>
                    <a:pt x="3317" y="61952"/>
                  </a:cubicBezTo>
                  <a:cubicBezTo>
                    <a:pt x="46746" y="73242"/>
                    <a:pt x="92483" y="72096"/>
                    <a:pt x="135289" y="58644"/>
                  </a:cubicBezTo>
                  <a:cubicBezTo>
                    <a:pt x="149228" y="54221"/>
                    <a:pt x="162690" y="48577"/>
                    <a:pt x="176091" y="42810"/>
                  </a:cubicBezTo>
                  <a:cubicBezTo>
                    <a:pt x="177616" y="43914"/>
                    <a:pt x="179635" y="44066"/>
                    <a:pt x="181310" y="43203"/>
                  </a:cubicBezTo>
                  <a:cubicBezTo>
                    <a:pt x="180647" y="43492"/>
                    <a:pt x="181310" y="43203"/>
                    <a:pt x="181475" y="43203"/>
                  </a:cubicBezTo>
                  <a:lnTo>
                    <a:pt x="182325" y="42872"/>
                  </a:lnTo>
                  <a:cubicBezTo>
                    <a:pt x="182822" y="42666"/>
                    <a:pt x="183319" y="42480"/>
                    <a:pt x="183837" y="42314"/>
                  </a:cubicBezTo>
                  <a:cubicBezTo>
                    <a:pt x="184976" y="41921"/>
                    <a:pt x="186135" y="41549"/>
                    <a:pt x="187295" y="41239"/>
                  </a:cubicBezTo>
                  <a:cubicBezTo>
                    <a:pt x="189495" y="40643"/>
                    <a:pt x="191729" y="40181"/>
                    <a:pt x="193985" y="39854"/>
                  </a:cubicBezTo>
                  <a:lnTo>
                    <a:pt x="194959" y="39730"/>
                  </a:lnTo>
                  <a:lnTo>
                    <a:pt x="196760" y="39565"/>
                  </a:lnTo>
                  <a:cubicBezTo>
                    <a:pt x="197962" y="39565"/>
                    <a:pt x="199184" y="39420"/>
                    <a:pt x="200385" y="39400"/>
                  </a:cubicBezTo>
                  <a:cubicBezTo>
                    <a:pt x="202746" y="39400"/>
                    <a:pt x="205128" y="39400"/>
                    <a:pt x="207468" y="39627"/>
                  </a:cubicBezTo>
                  <a:cubicBezTo>
                    <a:pt x="208545" y="39627"/>
                    <a:pt x="209539" y="39834"/>
                    <a:pt x="210678" y="39958"/>
                  </a:cubicBezTo>
                  <a:lnTo>
                    <a:pt x="210906" y="39958"/>
                  </a:lnTo>
                  <a:lnTo>
                    <a:pt x="211818" y="40082"/>
                  </a:lnTo>
                  <a:lnTo>
                    <a:pt x="213640" y="40392"/>
                  </a:lnTo>
                  <a:cubicBezTo>
                    <a:pt x="216001" y="40805"/>
                    <a:pt x="218362" y="41322"/>
                    <a:pt x="220682" y="41942"/>
                  </a:cubicBezTo>
                  <a:cubicBezTo>
                    <a:pt x="225359" y="43174"/>
                    <a:pt x="229946" y="44721"/>
                    <a:pt x="234414" y="46572"/>
                  </a:cubicBezTo>
                  <a:lnTo>
                    <a:pt x="234579" y="46572"/>
                  </a:lnTo>
                  <a:lnTo>
                    <a:pt x="235242" y="46862"/>
                  </a:lnTo>
                  <a:lnTo>
                    <a:pt x="236940" y="47606"/>
                  </a:lnTo>
                  <a:lnTo>
                    <a:pt x="240296" y="49177"/>
                  </a:lnTo>
                  <a:cubicBezTo>
                    <a:pt x="242491" y="50252"/>
                    <a:pt x="244645" y="51368"/>
                    <a:pt x="246799" y="52546"/>
                  </a:cubicBezTo>
                  <a:cubicBezTo>
                    <a:pt x="251231" y="54944"/>
                    <a:pt x="255560" y="57528"/>
                    <a:pt x="259868" y="60174"/>
                  </a:cubicBezTo>
                  <a:cubicBezTo>
                    <a:pt x="268463" y="65486"/>
                    <a:pt x="276872" y="71047"/>
                    <a:pt x="285612" y="76132"/>
                  </a:cubicBezTo>
                  <a:cubicBezTo>
                    <a:pt x="302574" y="85992"/>
                    <a:pt x="321463" y="93971"/>
                    <a:pt x="341429" y="93847"/>
                  </a:cubicBezTo>
                  <a:cubicBezTo>
                    <a:pt x="351331" y="93845"/>
                    <a:pt x="361087" y="91455"/>
                    <a:pt x="369865" y="86881"/>
                  </a:cubicBezTo>
                  <a:cubicBezTo>
                    <a:pt x="378150" y="82540"/>
                    <a:pt x="385254" y="76421"/>
                    <a:pt x="392420" y="70551"/>
                  </a:cubicBezTo>
                  <a:cubicBezTo>
                    <a:pt x="394160" y="69145"/>
                    <a:pt x="395920" y="67719"/>
                    <a:pt x="397681" y="66417"/>
                  </a:cubicBezTo>
                  <a:lnTo>
                    <a:pt x="398447" y="65859"/>
                  </a:lnTo>
                  <a:lnTo>
                    <a:pt x="399690" y="64928"/>
                  </a:lnTo>
                  <a:lnTo>
                    <a:pt x="402569" y="62861"/>
                  </a:lnTo>
                  <a:cubicBezTo>
                    <a:pt x="406502" y="60150"/>
                    <a:pt x="410659" y="57778"/>
                    <a:pt x="414995" y="55771"/>
                  </a:cubicBezTo>
                  <a:lnTo>
                    <a:pt x="416714" y="55006"/>
                  </a:lnTo>
                  <a:lnTo>
                    <a:pt x="416984" y="55006"/>
                  </a:lnTo>
                  <a:lnTo>
                    <a:pt x="417543" y="54779"/>
                  </a:lnTo>
                  <a:cubicBezTo>
                    <a:pt x="418703" y="54303"/>
                    <a:pt x="419863" y="53869"/>
                    <a:pt x="421043" y="53456"/>
                  </a:cubicBezTo>
                  <a:cubicBezTo>
                    <a:pt x="423321" y="52650"/>
                    <a:pt x="425641" y="51947"/>
                    <a:pt x="427981" y="51389"/>
                  </a:cubicBezTo>
                  <a:cubicBezTo>
                    <a:pt x="430322" y="50831"/>
                    <a:pt x="432517" y="50314"/>
                    <a:pt x="434837" y="49921"/>
                  </a:cubicBezTo>
                  <a:lnTo>
                    <a:pt x="436680" y="49632"/>
                  </a:lnTo>
                  <a:lnTo>
                    <a:pt x="437074" y="49632"/>
                  </a:lnTo>
                  <a:lnTo>
                    <a:pt x="437529" y="49632"/>
                  </a:lnTo>
                  <a:cubicBezTo>
                    <a:pt x="438834" y="49466"/>
                    <a:pt x="440160" y="49342"/>
                    <a:pt x="441485" y="49239"/>
                  </a:cubicBezTo>
                  <a:cubicBezTo>
                    <a:pt x="443805" y="49074"/>
                    <a:pt x="446145" y="49012"/>
                    <a:pt x="448485" y="49032"/>
                  </a:cubicBezTo>
                  <a:cubicBezTo>
                    <a:pt x="451059" y="49032"/>
                    <a:pt x="453146" y="46950"/>
                    <a:pt x="453146" y="44381"/>
                  </a:cubicBezTo>
                  <a:cubicBezTo>
                    <a:pt x="453146" y="41813"/>
                    <a:pt x="451059" y="39730"/>
                    <a:pt x="448485" y="39730"/>
                  </a:cubicBezTo>
                  <a:cubicBezTo>
                    <a:pt x="428615" y="39627"/>
                    <a:pt x="409276" y="46129"/>
                    <a:pt x="393518" y="58210"/>
                  </a:cubicBezTo>
                  <a:cubicBezTo>
                    <a:pt x="389665" y="61125"/>
                    <a:pt x="385937" y="64205"/>
                    <a:pt x="382189" y="67264"/>
                  </a:cubicBezTo>
                  <a:lnTo>
                    <a:pt x="379600" y="69331"/>
                  </a:lnTo>
                  <a:cubicBezTo>
                    <a:pt x="379123" y="69683"/>
                    <a:pt x="378668" y="70055"/>
                    <a:pt x="378212" y="70427"/>
                  </a:cubicBezTo>
                  <a:lnTo>
                    <a:pt x="377674" y="70840"/>
                  </a:lnTo>
                  <a:lnTo>
                    <a:pt x="377156" y="71254"/>
                  </a:lnTo>
                  <a:cubicBezTo>
                    <a:pt x="375416" y="72556"/>
                    <a:pt x="373676" y="73858"/>
                    <a:pt x="371874" y="75057"/>
                  </a:cubicBezTo>
                  <a:cubicBezTo>
                    <a:pt x="370073" y="76256"/>
                    <a:pt x="367939" y="77600"/>
                    <a:pt x="365889" y="78737"/>
                  </a:cubicBezTo>
                  <a:cubicBezTo>
                    <a:pt x="364998" y="79212"/>
                    <a:pt x="364087" y="79687"/>
                    <a:pt x="363155" y="80142"/>
                  </a:cubicBezTo>
                  <a:lnTo>
                    <a:pt x="361560" y="80866"/>
                  </a:lnTo>
                  <a:lnTo>
                    <a:pt x="361249" y="81010"/>
                  </a:lnTo>
                  <a:lnTo>
                    <a:pt x="360587" y="81258"/>
                  </a:lnTo>
                  <a:cubicBezTo>
                    <a:pt x="358322" y="82146"/>
                    <a:pt x="355996" y="82872"/>
                    <a:pt x="353628" y="83429"/>
                  </a:cubicBezTo>
                  <a:cubicBezTo>
                    <a:pt x="352592" y="83677"/>
                    <a:pt x="351557" y="83904"/>
                    <a:pt x="350521" y="84090"/>
                  </a:cubicBezTo>
                  <a:lnTo>
                    <a:pt x="348740" y="84380"/>
                  </a:lnTo>
                  <a:lnTo>
                    <a:pt x="348636" y="84380"/>
                  </a:lnTo>
                  <a:lnTo>
                    <a:pt x="347497" y="84504"/>
                  </a:lnTo>
                  <a:cubicBezTo>
                    <a:pt x="342809" y="85010"/>
                    <a:pt x="338081" y="85010"/>
                    <a:pt x="333393" y="84504"/>
                  </a:cubicBezTo>
                  <a:lnTo>
                    <a:pt x="332005" y="84359"/>
                  </a:lnTo>
                  <a:lnTo>
                    <a:pt x="330742" y="84173"/>
                  </a:lnTo>
                  <a:cubicBezTo>
                    <a:pt x="329520" y="83966"/>
                    <a:pt x="328298" y="83760"/>
                    <a:pt x="327097" y="83512"/>
                  </a:cubicBezTo>
                  <a:cubicBezTo>
                    <a:pt x="324736" y="83036"/>
                    <a:pt x="322395" y="82457"/>
                    <a:pt x="320075" y="81796"/>
                  </a:cubicBezTo>
                  <a:cubicBezTo>
                    <a:pt x="317756" y="81134"/>
                    <a:pt x="315436" y="80390"/>
                    <a:pt x="313158" y="79584"/>
                  </a:cubicBezTo>
                  <a:lnTo>
                    <a:pt x="309885" y="78323"/>
                  </a:lnTo>
                  <a:lnTo>
                    <a:pt x="308249" y="77455"/>
                  </a:lnTo>
                  <a:lnTo>
                    <a:pt x="307897" y="77310"/>
                  </a:lnTo>
                  <a:lnTo>
                    <a:pt x="307007" y="76918"/>
                  </a:lnTo>
                  <a:cubicBezTo>
                    <a:pt x="302471" y="74850"/>
                    <a:pt x="298080" y="72659"/>
                    <a:pt x="293751" y="70261"/>
                  </a:cubicBezTo>
                  <a:cubicBezTo>
                    <a:pt x="276209" y="60463"/>
                    <a:pt x="260054" y="48123"/>
                    <a:pt x="241683" y="39772"/>
                  </a:cubicBezTo>
                  <a:cubicBezTo>
                    <a:pt x="230473" y="34457"/>
                    <a:pt x="218388" y="31221"/>
                    <a:pt x="206018" y="30222"/>
                  </a:cubicBezTo>
                  <a:cubicBezTo>
                    <a:pt x="223133" y="23328"/>
                    <a:pt x="240856" y="18048"/>
                    <a:pt x="258956" y="14450"/>
                  </a:cubicBezTo>
                  <a:cubicBezTo>
                    <a:pt x="301394" y="6346"/>
                    <a:pt x="345281" y="8434"/>
                    <a:pt x="387470" y="164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2445135" y="2038497"/>
              <a:ext cx="29775" cy="36969"/>
            </a:xfrm>
            <a:custGeom>
              <a:rect b="b" l="l" r="r" t="t"/>
              <a:pathLst>
                <a:path extrusionOk="0" h="73939" w="59550">
                  <a:moveTo>
                    <a:pt x="2912" y="42603"/>
                  </a:moveTo>
                  <a:lnTo>
                    <a:pt x="4362" y="43161"/>
                  </a:lnTo>
                  <a:lnTo>
                    <a:pt x="4506" y="43161"/>
                  </a:lnTo>
                  <a:lnTo>
                    <a:pt x="5004" y="43389"/>
                  </a:lnTo>
                  <a:cubicBezTo>
                    <a:pt x="5832" y="43740"/>
                    <a:pt x="6640" y="44133"/>
                    <a:pt x="7468" y="44546"/>
                  </a:cubicBezTo>
                  <a:cubicBezTo>
                    <a:pt x="9145" y="45405"/>
                    <a:pt x="10777" y="46351"/>
                    <a:pt x="12356" y="47378"/>
                  </a:cubicBezTo>
                  <a:cubicBezTo>
                    <a:pt x="13122" y="47874"/>
                    <a:pt x="13868" y="48391"/>
                    <a:pt x="14614" y="48908"/>
                  </a:cubicBezTo>
                  <a:lnTo>
                    <a:pt x="15566" y="49611"/>
                  </a:lnTo>
                  <a:lnTo>
                    <a:pt x="15670" y="49611"/>
                  </a:lnTo>
                  <a:lnTo>
                    <a:pt x="16271" y="50086"/>
                  </a:lnTo>
                  <a:cubicBezTo>
                    <a:pt x="19094" y="52387"/>
                    <a:pt x="21694" y="54948"/>
                    <a:pt x="24037" y="57735"/>
                  </a:cubicBezTo>
                  <a:lnTo>
                    <a:pt x="24886" y="58789"/>
                  </a:lnTo>
                  <a:lnTo>
                    <a:pt x="25321" y="59347"/>
                  </a:lnTo>
                  <a:cubicBezTo>
                    <a:pt x="25860" y="60070"/>
                    <a:pt x="26398" y="60815"/>
                    <a:pt x="26895" y="61579"/>
                  </a:cubicBezTo>
                  <a:cubicBezTo>
                    <a:pt x="27910" y="63088"/>
                    <a:pt x="28842" y="64659"/>
                    <a:pt x="29712" y="66251"/>
                  </a:cubicBezTo>
                  <a:cubicBezTo>
                    <a:pt x="30126" y="67057"/>
                    <a:pt x="30541" y="67863"/>
                    <a:pt x="30934" y="68690"/>
                  </a:cubicBezTo>
                  <a:lnTo>
                    <a:pt x="31473" y="69910"/>
                  </a:lnTo>
                  <a:lnTo>
                    <a:pt x="31887" y="70943"/>
                  </a:lnTo>
                  <a:cubicBezTo>
                    <a:pt x="32455" y="72924"/>
                    <a:pt x="34399" y="74185"/>
                    <a:pt x="36443" y="73899"/>
                  </a:cubicBezTo>
                  <a:cubicBezTo>
                    <a:pt x="38510" y="73618"/>
                    <a:pt x="40045" y="71847"/>
                    <a:pt x="40026" y="69765"/>
                  </a:cubicBezTo>
                  <a:cubicBezTo>
                    <a:pt x="40026" y="69372"/>
                    <a:pt x="40026" y="68980"/>
                    <a:pt x="40130" y="68587"/>
                  </a:cubicBezTo>
                  <a:cubicBezTo>
                    <a:pt x="40233" y="68194"/>
                    <a:pt x="40130" y="67801"/>
                    <a:pt x="40233" y="67574"/>
                  </a:cubicBezTo>
                  <a:cubicBezTo>
                    <a:pt x="40337" y="67347"/>
                    <a:pt x="40358" y="66809"/>
                    <a:pt x="40378" y="66706"/>
                  </a:cubicBezTo>
                  <a:cubicBezTo>
                    <a:pt x="40399" y="66602"/>
                    <a:pt x="40503" y="65920"/>
                    <a:pt x="40586" y="65528"/>
                  </a:cubicBezTo>
                  <a:cubicBezTo>
                    <a:pt x="40893" y="63894"/>
                    <a:pt x="41294" y="62279"/>
                    <a:pt x="41787" y="60691"/>
                  </a:cubicBezTo>
                  <a:cubicBezTo>
                    <a:pt x="42015" y="59926"/>
                    <a:pt x="42284" y="59182"/>
                    <a:pt x="42553" y="58417"/>
                  </a:cubicBezTo>
                  <a:cubicBezTo>
                    <a:pt x="42698" y="58045"/>
                    <a:pt x="42822" y="57673"/>
                    <a:pt x="42988" y="57301"/>
                  </a:cubicBezTo>
                  <a:cubicBezTo>
                    <a:pt x="42988" y="57301"/>
                    <a:pt x="43174" y="56825"/>
                    <a:pt x="43257" y="56660"/>
                  </a:cubicBezTo>
                  <a:cubicBezTo>
                    <a:pt x="43873" y="55192"/>
                    <a:pt x="44564" y="53757"/>
                    <a:pt x="45328" y="52360"/>
                  </a:cubicBezTo>
                  <a:cubicBezTo>
                    <a:pt x="46148" y="50933"/>
                    <a:pt x="47047" y="49553"/>
                    <a:pt x="48021" y="48226"/>
                  </a:cubicBezTo>
                  <a:lnTo>
                    <a:pt x="48725" y="47254"/>
                  </a:lnTo>
                  <a:lnTo>
                    <a:pt x="48870" y="47048"/>
                  </a:lnTo>
                  <a:lnTo>
                    <a:pt x="49056" y="46841"/>
                  </a:lnTo>
                  <a:cubicBezTo>
                    <a:pt x="49574" y="46221"/>
                    <a:pt x="50071" y="45601"/>
                    <a:pt x="50610" y="45001"/>
                  </a:cubicBezTo>
                  <a:cubicBezTo>
                    <a:pt x="51677" y="43815"/>
                    <a:pt x="52804" y="42684"/>
                    <a:pt x="53986" y="41611"/>
                  </a:cubicBezTo>
                  <a:lnTo>
                    <a:pt x="55808" y="40040"/>
                  </a:lnTo>
                  <a:lnTo>
                    <a:pt x="56326" y="39627"/>
                  </a:lnTo>
                  <a:lnTo>
                    <a:pt x="56326" y="39627"/>
                  </a:lnTo>
                  <a:lnTo>
                    <a:pt x="57445" y="38800"/>
                  </a:lnTo>
                  <a:cubicBezTo>
                    <a:pt x="58914" y="37972"/>
                    <a:pt x="59734" y="36336"/>
                    <a:pt x="59516" y="34666"/>
                  </a:cubicBezTo>
                  <a:cubicBezTo>
                    <a:pt x="59300" y="33036"/>
                    <a:pt x="58137" y="31689"/>
                    <a:pt x="56554" y="31234"/>
                  </a:cubicBezTo>
                  <a:cubicBezTo>
                    <a:pt x="55776" y="31058"/>
                    <a:pt x="55008" y="30837"/>
                    <a:pt x="54255" y="30573"/>
                  </a:cubicBezTo>
                  <a:cubicBezTo>
                    <a:pt x="54069" y="30573"/>
                    <a:pt x="52764" y="29911"/>
                    <a:pt x="53696" y="30366"/>
                  </a:cubicBezTo>
                  <a:lnTo>
                    <a:pt x="52805" y="29953"/>
                  </a:lnTo>
                  <a:cubicBezTo>
                    <a:pt x="52128" y="29604"/>
                    <a:pt x="51471" y="29217"/>
                    <a:pt x="50838" y="28795"/>
                  </a:cubicBezTo>
                  <a:lnTo>
                    <a:pt x="50030" y="28216"/>
                  </a:lnTo>
                  <a:lnTo>
                    <a:pt x="49574" y="27865"/>
                  </a:lnTo>
                  <a:cubicBezTo>
                    <a:pt x="48426" y="26884"/>
                    <a:pt x="47365" y="25805"/>
                    <a:pt x="46405" y="24640"/>
                  </a:cubicBezTo>
                  <a:lnTo>
                    <a:pt x="46095" y="24268"/>
                  </a:lnTo>
                  <a:lnTo>
                    <a:pt x="46095" y="24144"/>
                  </a:lnTo>
                  <a:cubicBezTo>
                    <a:pt x="45888" y="23875"/>
                    <a:pt x="45681" y="23607"/>
                    <a:pt x="45494" y="23317"/>
                  </a:cubicBezTo>
                  <a:cubicBezTo>
                    <a:pt x="44997" y="22614"/>
                    <a:pt x="44521" y="21870"/>
                    <a:pt x="44086" y="21126"/>
                  </a:cubicBezTo>
                  <a:cubicBezTo>
                    <a:pt x="43235" y="19708"/>
                    <a:pt x="42461" y="18245"/>
                    <a:pt x="41766" y="16744"/>
                  </a:cubicBezTo>
                  <a:cubicBezTo>
                    <a:pt x="41580" y="16372"/>
                    <a:pt x="41414" y="16000"/>
                    <a:pt x="41228" y="15607"/>
                  </a:cubicBezTo>
                  <a:cubicBezTo>
                    <a:pt x="41041" y="15214"/>
                    <a:pt x="41083" y="15235"/>
                    <a:pt x="41000" y="15069"/>
                  </a:cubicBezTo>
                  <a:cubicBezTo>
                    <a:pt x="40689" y="14284"/>
                    <a:pt x="40378" y="13519"/>
                    <a:pt x="40089" y="12754"/>
                  </a:cubicBezTo>
                  <a:cubicBezTo>
                    <a:pt x="38887" y="9571"/>
                    <a:pt x="37893" y="6305"/>
                    <a:pt x="36982" y="3039"/>
                  </a:cubicBezTo>
                  <a:cubicBezTo>
                    <a:pt x="36483" y="1228"/>
                    <a:pt x="34825" y="-20"/>
                    <a:pt x="32943" y="0"/>
                  </a:cubicBezTo>
                  <a:cubicBezTo>
                    <a:pt x="31098" y="59"/>
                    <a:pt x="29493" y="1279"/>
                    <a:pt x="28946" y="3039"/>
                  </a:cubicBezTo>
                  <a:cubicBezTo>
                    <a:pt x="27839" y="6095"/>
                    <a:pt x="26496" y="9060"/>
                    <a:pt x="24928" y="11907"/>
                  </a:cubicBezTo>
                  <a:cubicBezTo>
                    <a:pt x="23240" y="15010"/>
                    <a:pt x="21330" y="17988"/>
                    <a:pt x="19212" y="20816"/>
                  </a:cubicBezTo>
                  <a:cubicBezTo>
                    <a:pt x="18487" y="21808"/>
                    <a:pt x="17492" y="23028"/>
                    <a:pt x="16333" y="24351"/>
                  </a:cubicBezTo>
                  <a:cubicBezTo>
                    <a:pt x="15173" y="25674"/>
                    <a:pt x="14013" y="26914"/>
                    <a:pt x="12791" y="28134"/>
                  </a:cubicBezTo>
                  <a:cubicBezTo>
                    <a:pt x="11569" y="29353"/>
                    <a:pt x="10285" y="30531"/>
                    <a:pt x="8959" y="31668"/>
                  </a:cubicBezTo>
                  <a:cubicBezTo>
                    <a:pt x="7634" y="32805"/>
                    <a:pt x="6578" y="33735"/>
                    <a:pt x="5231" y="34624"/>
                  </a:cubicBezTo>
                  <a:lnTo>
                    <a:pt x="5231" y="34624"/>
                  </a:lnTo>
                  <a:cubicBezTo>
                    <a:pt x="3026" y="34018"/>
                    <a:pt x="745" y="35311"/>
                    <a:pt x="138" y="37512"/>
                  </a:cubicBezTo>
                  <a:cubicBezTo>
                    <a:pt x="137" y="37514"/>
                    <a:pt x="137" y="37516"/>
                    <a:pt x="136" y="37518"/>
                  </a:cubicBezTo>
                  <a:cubicBezTo>
                    <a:pt x="-424" y="39678"/>
                    <a:pt x="790" y="41902"/>
                    <a:pt x="2912" y="42603"/>
                  </a:cubicBezTo>
                  <a:close/>
                  <a:moveTo>
                    <a:pt x="32260" y="15607"/>
                  </a:moveTo>
                  <a:cubicBezTo>
                    <a:pt x="35470" y="24020"/>
                    <a:pt x="40130" y="32144"/>
                    <a:pt x="47627" y="36547"/>
                  </a:cubicBezTo>
                  <a:cubicBezTo>
                    <a:pt x="41461" y="42429"/>
                    <a:pt x="36850" y="49744"/>
                    <a:pt x="34206" y="57838"/>
                  </a:cubicBezTo>
                  <a:cubicBezTo>
                    <a:pt x="28932" y="49856"/>
                    <a:pt x="21833" y="43239"/>
                    <a:pt x="13495" y="38531"/>
                  </a:cubicBezTo>
                  <a:cubicBezTo>
                    <a:pt x="21156" y="32152"/>
                    <a:pt x="27525" y="24371"/>
                    <a:pt x="32260" y="15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2480303" y="2037871"/>
              <a:ext cx="36794" cy="52558"/>
            </a:xfrm>
            <a:custGeom>
              <a:rect b="b" l="l" r="r" t="t"/>
              <a:pathLst>
                <a:path extrusionOk="0" h="105116" w="73588">
                  <a:moveTo>
                    <a:pt x="1834" y="53509"/>
                  </a:moveTo>
                  <a:lnTo>
                    <a:pt x="2953" y="54336"/>
                  </a:lnTo>
                  <a:lnTo>
                    <a:pt x="3657" y="54853"/>
                  </a:lnTo>
                  <a:cubicBezTo>
                    <a:pt x="4403" y="55432"/>
                    <a:pt x="5148" y="56031"/>
                    <a:pt x="5873" y="56651"/>
                  </a:cubicBezTo>
                  <a:cubicBezTo>
                    <a:pt x="7344" y="57891"/>
                    <a:pt x="8752" y="59214"/>
                    <a:pt x="10015" y="60579"/>
                  </a:cubicBezTo>
                  <a:cubicBezTo>
                    <a:pt x="11279" y="61943"/>
                    <a:pt x="12584" y="63287"/>
                    <a:pt x="13764" y="64713"/>
                  </a:cubicBezTo>
                  <a:cubicBezTo>
                    <a:pt x="14116" y="65106"/>
                    <a:pt x="14448" y="65519"/>
                    <a:pt x="14779" y="65933"/>
                  </a:cubicBezTo>
                  <a:lnTo>
                    <a:pt x="15193" y="66470"/>
                  </a:lnTo>
                  <a:cubicBezTo>
                    <a:pt x="15752" y="67214"/>
                    <a:pt x="16332" y="68000"/>
                    <a:pt x="16871" y="68764"/>
                  </a:cubicBezTo>
                  <a:cubicBezTo>
                    <a:pt x="19070" y="71931"/>
                    <a:pt x="21009" y="75270"/>
                    <a:pt x="22670" y="78749"/>
                  </a:cubicBezTo>
                  <a:cubicBezTo>
                    <a:pt x="22856" y="79183"/>
                    <a:pt x="23063" y="79596"/>
                    <a:pt x="23250" y="80010"/>
                  </a:cubicBezTo>
                  <a:cubicBezTo>
                    <a:pt x="23436" y="80423"/>
                    <a:pt x="23602" y="80795"/>
                    <a:pt x="23664" y="80960"/>
                  </a:cubicBezTo>
                  <a:lnTo>
                    <a:pt x="23768" y="81229"/>
                  </a:lnTo>
                  <a:lnTo>
                    <a:pt x="24078" y="81973"/>
                  </a:lnTo>
                  <a:lnTo>
                    <a:pt x="24638" y="83441"/>
                  </a:lnTo>
                  <a:cubicBezTo>
                    <a:pt x="25300" y="85198"/>
                    <a:pt x="25859" y="86955"/>
                    <a:pt x="26377" y="88753"/>
                  </a:cubicBezTo>
                  <a:cubicBezTo>
                    <a:pt x="26957" y="90821"/>
                    <a:pt x="27454" y="92991"/>
                    <a:pt x="27827" y="95141"/>
                  </a:cubicBezTo>
                  <a:cubicBezTo>
                    <a:pt x="27931" y="95678"/>
                    <a:pt x="28013" y="96195"/>
                    <a:pt x="28096" y="96712"/>
                  </a:cubicBezTo>
                  <a:cubicBezTo>
                    <a:pt x="28096" y="96836"/>
                    <a:pt x="28096" y="96960"/>
                    <a:pt x="28096" y="97063"/>
                  </a:cubicBezTo>
                  <a:cubicBezTo>
                    <a:pt x="28096" y="97167"/>
                    <a:pt x="28096" y="97394"/>
                    <a:pt x="28096" y="97580"/>
                  </a:cubicBezTo>
                  <a:cubicBezTo>
                    <a:pt x="28221" y="98717"/>
                    <a:pt x="28324" y="99833"/>
                    <a:pt x="28407" y="100949"/>
                  </a:cubicBezTo>
                  <a:cubicBezTo>
                    <a:pt x="28389" y="103233"/>
                    <a:pt x="30229" y="105098"/>
                    <a:pt x="32517" y="105116"/>
                  </a:cubicBezTo>
                  <a:cubicBezTo>
                    <a:pt x="34398" y="105131"/>
                    <a:pt x="36053" y="103878"/>
                    <a:pt x="36547" y="102066"/>
                  </a:cubicBezTo>
                  <a:cubicBezTo>
                    <a:pt x="37333" y="99998"/>
                    <a:pt x="38121" y="97931"/>
                    <a:pt x="38928" y="96009"/>
                  </a:cubicBezTo>
                  <a:lnTo>
                    <a:pt x="39985" y="93404"/>
                  </a:lnTo>
                  <a:lnTo>
                    <a:pt x="40544" y="92061"/>
                  </a:lnTo>
                  <a:lnTo>
                    <a:pt x="40544" y="92061"/>
                  </a:lnTo>
                  <a:cubicBezTo>
                    <a:pt x="40668" y="91792"/>
                    <a:pt x="40792" y="91503"/>
                    <a:pt x="40896" y="91234"/>
                  </a:cubicBezTo>
                  <a:cubicBezTo>
                    <a:pt x="42449" y="87679"/>
                    <a:pt x="44085" y="84164"/>
                    <a:pt x="45970" y="80898"/>
                  </a:cubicBezTo>
                  <a:cubicBezTo>
                    <a:pt x="46895" y="79217"/>
                    <a:pt x="47889" y="77584"/>
                    <a:pt x="48953" y="75999"/>
                  </a:cubicBezTo>
                  <a:cubicBezTo>
                    <a:pt x="49429" y="75255"/>
                    <a:pt x="49947" y="74532"/>
                    <a:pt x="50465" y="73932"/>
                  </a:cubicBezTo>
                  <a:lnTo>
                    <a:pt x="51086" y="73105"/>
                  </a:lnTo>
                  <a:lnTo>
                    <a:pt x="51728" y="72299"/>
                  </a:lnTo>
                  <a:cubicBezTo>
                    <a:pt x="52948" y="70844"/>
                    <a:pt x="54248" y="69457"/>
                    <a:pt x="55622" y="68144"/>
                  </a:cubicBezTo>
                  <a:cubicBezTo>
                    <a:pt x="56264" y="67524"/>
                    <a:pt x="56926" y="66925"/>
                    <a:pt x="57589" y="66346"/>
                  </a:cubicBezTo>
                  <a:lnTo>
                    <a:pt x="58604" y="65498"/>
                  </a:lnTo>
                  <a:lnTo>
                    <a:pt x="59080" y="65126"/>
                  </a:lnTo>
                  <a:lnTo>
                    <a:pt x="59225" y="65002"/>
                  </a:lnTo>
                  <a:cubicBezTo>
                    <a:pt x="60944" y="63721"/>
                    <a:pt x="62750" y="62560"/>
                    <a:pt x="64631" y="61530"/>
                  </a:cubicBezTo>
                  <a:cubicBezTo>
                    <a:pt x="65584" y="61013"/>
                    <a:pt x="66557" y="60517"/>
                    <a:pt x="67551" y="60062"/>
                  </a:cubicBezTo>
                  <a:lnTo>
                    <a:pt x="68235" y="59752"/>
                  </a:lnTo>
                  <a:lnTo>
                    <a:pt x="68856" y="59483"/>
                  </a:lnTo>
                  <a:lnTo>
                    <a:pt x="70409" y="58884"/>
                  </a:lnTo>
                  <a:cubicBezTo>
                    <a:pt x="72634" y="58352"/>
                    <a:pt x="74006" y="56121"/>
                    <a:pt x="73474" y="53901"/>
                  </a:cubicBezTo>
                  <a:cubicBezTo>
                    <a:pt x="73455" y="53825"/>
                    <a:pt x="73435" y="53749"/>
                    <a:pt x="73413" y="53675"/>
                  </a:cubicBezTo>
                  <a:cubicBezTo>
                    <a:pt x="72808" y="51472"/>
                    <a:pt x="70530" y="50176"/>
                    <a:pt x="68323" y="50779"/>
                  </a:cubicBezTo>
                  <a:cubicBezTo>
                    <a:pt x="68321" y="50780"/>
                    <a:pt x="68320" y="50780"/>
                    <a:pt x="68318" y="50781"/>
                  </a:cubicBezTo>
                  <a:lnTo>
                    <a:pt x="67365" y="51173"/>
                  </a:lnTo>
                  <a:cubicBezTo>
                    <a:pt x="67151" y="50958"/>
                    <a:pt x="66923" y="50757"/>
                    <a:pt x="66681" y="50574"/>
                  </a:cubicBezTo>
                  <a:lnTo>
                    <a:pt x="66019" y="50098"/>
                  </a:lnTo>
                  <a:lnTo>
                    <a:pt x="65791" y="49912"/>
                  </a:lnTo>
                  <a:lnTo>
                    <a:pt x="65418" y="49602"/>
                  </a:lnTo>
                  <a:lnTo>
                    <a:pt x="64942" y="49230"/>
                  </a:lnTo>
                  <a:cubicBezTo>
                    <a:pt x="64175" y="48589"/>
                    <a:pt x="63450" y="47949"/>
                    <a:pt x="62726" y="47267"/>
                  </a:cubicBezTo>
                  <a:cubicBezTo>
                    <a:pt x="61378" y="46034"/>
                    <a:pt x="60106" y="44722"/>
                    <a:pt x="58915" y="43339"/>
                  </a:cubicBezTo>
                  <a:lnTo>
                    <a:pt x="57983" y="42202"/>
                  </a:lnTo>
                  <a:lnTo>
                    <a:pt x="57838" y="42037"/>
                  </a:lnTo>
                  <a:lnTo>
                    <a:pt x="57734" y="41892"/>
                  </a:lnTo>
                  <a:cubicBezTo>
                    <a:pt x="57154" y="41107"/>
                    <a:pt x="56574" y="40321"/>
                    <a:pt x="56036" y="39515"/>
                  </a:cubicBezTo>
                  <a:cubicBezTo>
                    <a:pt x="55062" y="38068"/>
                    <a:pt x="54172" y="36559"/>
                    <a:pt x="53323" y="35029"/>
                  </a:cubicBezTo>
                  <a:cubicBezTo>
                    <a:pt x="52474" y="33500"/>
                    <a:pt x="51728" y="31929"/>
                    <a:pt x="51003" y="30337"/>
                  </a:cubicBezTo>
                  <a:cubicBezTo>
                    <a:pt x="50817" y="29944"/>
                    <a:pt x="50651" y="29572"/>
                    <a:pt x="50485" y="29179"/>
                  </a:cubicBezTo>
                  <a:lnTo>
                    <a:pt x="50216" y="28869"/>
                  </a:lnTo>
                  <a:lnTo>
                    <a:pt x="50216" y="28725"/>
                  </a:lnTo>
                  <a:cubicBezTo>
                    <a:pt x="49864" y="27877"/>
                    <a:pt x="49512" y="27030"/>
                    <a:pt x="49180" y="26161"/>
                  </a:cubicBezTo>
                  <a:cubicBezTo>
                    <a:pt x="47834" y="22689"/>
                    <a:pt x="46654" y="19154"/>
                    <a:pt x="45473" y="15619"/>
                  </a:cubicBezTo>
                  <a:cubicBezTo>
                    <a:pt x="44085" y="11485"/>
                    <a:pt x="42718" y="7206"/>
                    <a:pt x="41227" y="3051"/>
                  </a:cubicBezTo>
                  <a:cubicBezTo>
                    <a:pt x="40627" y="848"/>
                    <a:pt x="38351" y="-453"/>
                    <a:pt x="36144" y="146"/>
                  </a:cubicBezTo>
                  <a:cubicBezTo>
                    <a:pt x="34726" y="530"/>
                    <a:pt x="33618" y="1636"/>
                    <a:pt x="33233" y="3051"/>
                  </a:cubicBezTo>
                  <a:cubicBezTo>
                    <a:pt x="32197" y="6813"/>
                    <a:pt x="31162" y="10555"/>
                    <a:pt x="29795" y="14234"/>
                  </a:cubicBezTo>
                  <a:cubicBezTo>
                    <a:pt x="29153" y="16115"/>
                    <a:pt x="28469" y="17976"/>
                    <a:pt x="27723" y="19815"/>
                  </a:cubicBezTo>
                  <a:cubicBezTo>
                    <a:pt x="27723" y="20022"/>
                    <a:pt x="27537" y="20249"/>
                    <a:pt x="27454" y="20477"/>
                  </a:cubicBezTo>
                  <a:lnTo>
                    <a:pt x="27330" y="20766"/>
                  </a:lnTo>
                  <a:cubicBezTo>
                    <a:pt x="27282" y="20893"/>
                    <a:pt x="27226" y="21017"/>
                    <a:pt x="27164" y="21138"/>
                  </a:cubicBezTo>
                  <a:cubicBezTo>
                    <a:pt x="27164" y="21366"/>
                    <a:pt x="26978" y="21572"/>
                    <a:pt x="26895" y="21800"/>
                  </a:cubicBezTo>
                  <a:cubicBezTo>
                    <a:pt x="26481" y="22730"/>
                    <a:pt x="26046" y="23639"/>
                    <a:pt x="25611" y="24549"/>
                  </a:cubicBezTo>
                  <a:cubicBezTo>
                    <a:pt x="23973" y="28015"/>
                    <a:pt x="22017" y="31322"/>
                    <a:pt x="19770" y="34430"/>
                  </a:cubicBezTo>
                  <a:cubicBezTo>
                    <a:pt x="19605" y="34636"/>
                    <a:pt x="18818" y="35629"/>
                    <a:pt x="19398" y="34947"/>
                  </a:cubicBezTo>
                  <a:cubicBezTo>
                    <a:pt x="19108" y="35277"/>
                    <a:pt x="18818" y="35629"/>
                    <a:pt x="18548" y="35980"/>
                  </a:cubicBezTo>
                  <a:cubicBezTo>
                    <a:pt x="17968" y="36662"/>
                    <a:pt x="17368" y="37324"/>
                    <a:pt x="16767" y="38047"/>
                  </a:cubicBezTo>
                  <a:cubicBezTo>
                    <a:pt x="16167" y="38771"/>
                    <a:pt x="15525" y="39287"/>
                    <a:pt x="14882" y="39887"/>
                  </a:cubicBezTo>
                  <a:lnTo>
                    <a:pt x="13888" y="40755"/>
                  </a:lnTo>
                  <a:lnTo>
                    <a:pt x="13391" y="41169"/>
                  </a:lnTo>
                  <a:lnTo>
                    <a:pt x="13267" y="41272"/>
                  </a:lnTo>
                  <a:lnTo>
                    <a:pt x="13267" y="41272"/>
                  </a:lnTo>
                  <a:cubicBezTo>
                    <a:pt x="11701" y="42437"/>
                    <a:pt x="10030" y="43454"/>
                    <a:pt x="8276" y="44311"/>
                  </a:cubicBezTo>
                  <a:lnTo>
                    <a:pt x="7675" y="44600"/>
                  </a:lnTo>
                  <a:lnTo>
                    <a:pt x="7530" y="44600"/>
                  </a:lnTo>
                  <a:lnTo>
                    <a:pt x="7530" y="44600"/>
                  </a:lnTo>
                  <a:lnTo>
                    <a:pt x="6287" y="45055"/>
                  </a:lnTo>
                  <a:cubicBezTo>
                    <a:pt x="5215" y="45427"/>
                    <a:pt x="4123" y="45738"/>
                    <a:pt x="3015" y="45985"/>
                  </a:cubicBezTo>
                  <a:cubicBezTo>
                    <a:pt x="1432" y="46439"/>
                    <a:pt x="269" y="47787"/>
                    <a:pt x="53" y="49416"/>
                  </a:cubicBezTo>
                  <a:cubicBezTo>
                    <a:pt x="-205" y="51011"/>
                    <a:pt x="491" y="52609"/>
                    <a:pt x="1834" y="53509"/>
                  </a:cubicBezTo>
                  <a:close/>
                  <a:moveTo>
                    <a:pt x="37002" y="18389"/>
                  </a:moveTo>
                  <a:cubicBezTo>
                    <a:pt x="37126" y="18079"/>
                    <a:pt x="37209" y="17748"/>
                    <a:pt x="37313" y="17438"/>
                  </a:cubicBezTo>
                  <a:cubicBezTo>
                    <a:pt x="40937" y="28332"/>
                    <a:pt x="44831" y="39163"/>
                    <a:pt x="52142" y="48197"/>
                  </a:cubicBezTo>
                  <a:cubicBezTo>
                    <a:pt x="54223" y="50745"/>
                    <a:pt x="56554" y="53079"/>
                    <a:pt x="59101" y="55163"/>
                  </a:cubicBezTo>
                  <a:cubicBezTo>
                    <a:pt x="54633" y="57775"/>
                    <a:pt x="50607" y="61074"/>
                    <a:pt x="47171" y="64940"/>
                  </a:cubicBezTo>
                  <a:cubicBezTo>
                    <a:pt x="41937" y="71150"/>
                    <a:pt x="37684" y="78120"/>
                    <a:pt x="34558" y="85611"/>
                  </a:cubicBezTo>
                  <a:cubicBezTo>
                    <a:pt x="34558" y="85797"/>
                    <a:pt x="34393" y="86004"/>
                    <a:pt x="34289" y="86211"/>
                  </a:cubicBezTo>
                  <a:cubicBezTo>
                    <a:pt x="31035" y="74813"/>
                    <a:pt x="25082" y="64363"/>
                    <a:pt x="16933" y="55742"/>
                  </a:cubicBezTo>
                  <a:cubicBezTo>
                    <a:pt x="15462" y="54191"/>
                    <a:pt x="13888" y="52724"/>
                    <a:pt x="12273" y="51318"/>
                  </a:cubicBezTo>
                  <a:cubicBezTo>
                    <a:pt x="24886" y="45055"/>
                    <a:pt x="32280" y="31329"/>
                    <a:pt x="37002" y="183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3" name="Google Shape;553;p38"/>
          <p:cNvGrpSpPr/>
          <p:nvPr/>
        </p:nvGrpSpPr>
        <p:grpSpPr>
          <a:xfrm>
            <a:off x="4811825" y="2758465"/>
            <a:ext cx="430081" cy="305208"/>
            <a:chOff x="9623649" y="5516931"/>
            <a:chExt cx="860163" cy="610417"/>
          </a:xfrm>
        </p:grpSpPr>
        <p:sp>
          <p:nvSpPr>
            <p:cNvPr id="554" name="Google Shape;554;p38"/>
            <p:cNvSpPr/>
            <p:nvPr/>
          </p:nvSpPr>
          <p:spPr>
            <a:xfrm>
              <a:off x="9749286" y="5516931"/>
              <a:ext cx="734526" cy="588006"/>
            </a:xfrm>
            <a:custGeom>
              <a:rect b="b" l="l" r="r" t="t"/>
              <a:pathLst>
                <a:path extrusionOk="0" h="588006" w="734526">
                  <a:moveTo>
                    <a:pt x="702260" y="297980"/>
                  </a:moveTo>
                  <a:cubicBezTo>
                    <a:pt x="682855" y="268065"/>
                    <a:pt x="655475" y="244153"/>
                    <a:pt x="623202" y="228937"/>
                  </a:cubicBezTo>
                  <a:cubicBezTo>
                    <a:pt x="591103" y="213345"/>
                    <a:pt x="555385" y="206700"/>
                    <a:pt x="519818" y="209703"/>
                  </a:cubicBezTo>
                  <a:cubicBezTo>
                    <a:pt x="511203" y="210507"/>
                    <a:pt x="502654" y="211914"/>
                    <a:pt x="494236" y="213914"/>
                  </a:cubicBezTo>
                  <a:cubicBezTo>
                    <a:pt x="493740" y="214031"/>
                    <a:pt x="493268" y="214230"/>
                    <a:pt x="492837" y="214501"/>
                  </a:cubicBezTo>
                  <a:cubicBezTo>
                    <a:pt x="478485" y="173744"/>
                    <a:pt x="463950" y="133047"/>
                    <a:pt x="449923" y="92188"/>
                  </a:cubicBezTo>
                  <a:cubicBezTo>
                    <a:pt x="440821" y="65624"/>
                    <a:pt x="431861" y="38978"/>
                    <a:pt x="423530" y="12171"/>
                  </a:cubicBezTo>
                  <a:cubicBezTo>
                    <a:pt x="461328" y="6390"/>
                    <a:pt x="499929" y="8779"/>
                    <a:pt x="536724" y="19177"/>
                  </a:cubicBezTo>
                  <a:cubicBezTo>
                    <a:pt x="551522" y="23347"/>
                    <a:pt x="569544" y="28632"/>
                    <a:pt x="577774" y="42845"/>
                  </a:cubicBezTo>
                  <a:cubicBezTo>
                    <a:pt x="584544" y="54488"/>
                    <a:pt x="581078" y="70746"/>
                    <a:pt x="570679" y="79128"/>
                  </a:cubicBezTo>
                  <a:cubicBezTo>
                    <a:pt x="559084" y="88462"/>
                    <a:pt x="539684" y="85648"/>
                    <a:pt x="530866" y="73763"/>
                  </a:cubicBezTo>
                  <a:cubicBezTo>
                    <a:pt x="529548" y="71651"/>
                    <a:pt x="526810" y="70931"/>
                    <a:pt x="524622" y="72123"/>
                  </a:cubicBezTo>
                  <a:cubicBezTo>
                    <a:pt x="522486" y="73440"/>
                    <a:pt x="521801" y="76223"/>
                    <a:pt x="523082" y="78379"/>
                  </a:cubicBezTo>
                  <a:cubicBezTo>
                    <a:pt x="533443" y="92077"/>
                    <a:pt x="551604" y="97312"/>
                    <a:pt x="567679" y="91236"/>
                  </a:cubicBezTo>
                  <a:cubicBezTo>
                    <a:pt x="583673" y="84818"/>
                    <a:pt x="592389" y="67183"/>
                    <a:pt x="589977" y="50438"/>
                  </a:cubicBezTo>
                  <a:cubicBezTo>
                    <a:pt x="587200" y="31710"/>
                    <a:pt x="570213" y="21100"/>
                    <a:pt x="553833" y="15046"/>
                  </a:cubicBezTo>
                  <a:cubicBezTo>
                    <a:pt x="533484" y="7827"/>
                    <a:pt x="512301" y="3214"/>
                    <a:pt x="490790" y="1318"/>
                  </a:cubicBezTo>
                  <a:cubicBezTo>
                    <a:pt x="465973" y="-1108"/>
                    <a:pt x="440942" y="-182"/>
                    <a:pt x="416374" y="4072"/>
                  </a:cubicBezTo>
                  <a:cubicBezTo>
                    <a:pt x="413958" y="4760"/>
                    <a:pt x="412541" y="7257"/>
                    <a:pt x="413191" y="9681"/>
                  </a:cubicBezTo>
                  <a:cubicBezTo>
                    <a:pt x="423935" y="44101"/>
                    <a:pt x="435490" y="78319"/>
                    <a:pt x="447308" y="112395"/>
                  </a:cubicBezTo>
                  <a:cubicBezTo>
                    <a:pt x="419441" y="125650"/>
                    <a:pt x="392170" y="140039"/>
                    <a:pt x="365493" y="155562"/>
                  </a:cubicBezTo>
                  <a:cubicBezTo>
                    <a:pt x="337113" y="172002"/>
                    <a:pt x="309483" y="189550"/>
                    <a:pt x="282604" y="208204"/>
                  </a:cubicBezTo>
                  <a:cubicBezTo>
                    <a:pt x="255399" y="227102"/>
                    <a:pt x="228966" y="247011"/>
                    <a:pt x="203302" y="267934"/>
                  </a:cubicBezTo>
                  <a:lnTo>
                    <a:pt x="201762" y="269209"/>
                  </a:lnTo>
                  <a:cubicBezTo>
                    <a:pt x="174152" y="217471"/>
                    <a:pt x="148273" y="164875"/>
                    <a:pt x="124123" y="111423"/>
                  </a:cubicBezTo>
                  <a:cubicBezTo>
                    <a:pt x="118109" y="98060"/>
                    <a:pt x="112203" y="84649"/>
                    <a:pt x="106406" y="71192"/>
                  </a:cubicBezTo>
                  <a:cubicBezTo>
                    <a:pt x="117217" y="72177"/>
                    <a:pt x="128028" y="73048"/>
                    <a:pt x="138840" y="73803"/>
                  </a:cubicBezTo>
                  <a:cubicBezTo>
                    <a:pt x="151611" y="74721"/>
                    <a:pt x="164388" y="75464"/>
                    <a:pt x="177173" y="76031"/>
                  </a:cubicBezTo>
                  <a:cubicBezTo>
                    <a:pt x="183031" y="76314"/>
                    <a:pt x="183031" y="67203"/>
                    <a:pt x="177173" y="66919"/>
                  </a:cubicBezTo>
                  <a:cubicBezTo>
                    <a:pt x="132333" y="64827"/>
                    <a:pt x="87641" y="60899"/>
                    <a:pt x="43098" y="55136"/>
                  </a:cubicBezTo>
                  <a:cubicBezTo>
                    <a:pt x="30652" y="53516"/>
                    <a:pt x="18219" y="51741"/>
                    <a:pt x="5799" y="49811"/>
                  </a:cubicBezTo>
                  <a:cubicBezTo>
                    <a:pt x="3380" y="49218"/>
                    <a:pt x="918" y="50612"/>
                    <a:pt x="184" y="52989"/>
                  </a:cubicBezTo>
                  <a:cubicBezTo>
                    <a:pt x="-527" y="55438"/>
                    <a:pt x="884" y="57999"/>
                    <a:pt x="3336" y="58709"/>
                  </a:cubicBezTo>
                  <a:cubicBezTo>
                    <a:pt x="3373" y="58719"/>
                    <a:pt x="3410" y="58730"/>
                    <a:pt x="3448" y="58740"/>
                  </a:cubicBezTo>
                  <a:cubicBezTo>
                    <a:pt x="34220" y="63504"/>
                    <a:pt x="65106" y="67378"/>
                    <a:pt x="96108" y="70361"/>
                  </a:cubicBezTo>
                  <a:cubicBezTo>
                    <a:pt x="119460" y="124840"/>
                    <a:pt x="144630" y="178508"/>
                    <a:pt x="171618" y="231367"/>
                  </a:cubicBezTo>
                  <a:cubicBezTo>
                    <a:pt x="179132" y="246080"/>
                    <a:pt x="186795" y="260726"/>
                    <a:pt x="194606" y="275304"/>
                  </a:cubicBezTo>
                  <a:cubicBezTo>
                    <a:pt x="172267" y="293863"/>
                    <a:pt x="150597" y="313179"/>
                    <a:pt x="129596" y="333251"/>
                  </a:cubicBezTo>
                  <a:cubicBezTo>
                    <a:pt x="106514" y="355415"/>
                    <a:pt x="84371" y="378497"/>
                    <a:pt x="63167" y="402496"/>
                  </a:cubicBezTo>
                  <a:cubicBezTo>
                    <a:pt x="60511" y="405493"/>
                    <a:pt x="57896" y="408571"/>
                    <a:pt x="55281" y="411567"/>
                  </a:cubicBezTo>
                  <a:cubicBezTo>
                    <a:pt x="53567" y="413372"/>
                    <a:pt x="53567" y="416201"/>
                    <a:pt x="55281" y="418006"/>
                  </a:cubicBezTo>
                  <a:cubicBezTo>
                    <a:pt x="57067" y="419771"/>
                    <a:pt x="59942" y="419771"/>
                    <a:pt x="61728" y="418006"/>
                  </a:cubicBezTo>
                  <a:cubicBezTo>
                    <a:pt x="82526" y="393817"/>
                    <a:pt x="104345" y="370573"/>
                    <a:pt x="127184" y="348274"/>
                  </a:cubicBezTo>
                  <a:cubicBezTo>
                    <a:pt x="150455" y="325463"/>
                    <a:pt x="174639" y="303623"/>
                    <a:pt x="199735" y="282754"/>
                  </a:cubicBezTo>
                  <a:cubicBezTo>
                    <a:pt x="224830" y="261886"/>
                    <a:pt x="250811" y="241882"/>
                    <a:pt x="277678" y="222742"/>
                  </a:cubicBezTo>
                  <a:cubicBezTo>
                    <a:pt x="304341" y="203844"/>
                    <a:pt x="331721" y="186054"/>
                    <a:pt x="359817" y="169370"/>
                  </a:cubicBezTo>
                  <a:cubicBezTo>
                    <a:pt x="387467" y="152943"/>
                    <a:pt x="415786" y="137704"/>
                    <a:pt x="444774" y="123652"/>
                  </a:cubicBezTo>
                  <a:lnTo>
                    <a:pt x="450308" y="121020"/>
                  </a:lnTo>
                  <a:cubicBezTo>
                    <a:pt x="455065" y="134694"/>
                    <a:pt x="459856" y="148340"/>
                    <a:pt x="464680" y="161960"/>
                  </a:cubicBezTo>
                  <a:cubicBezTo>
                    <a:pt x="471599" y="181546"/>
                    <a:pt x="478512" y="201118"/>
                    <a:pt x="485418" y="220677"/>
                  </a:cubicBezTo>
                  <a:cubicBezTo>
                    <a:pt x="416529" y="247698"/>
                    <a:pt x="370274" y="312988"/>
                    <a:pt x="367682" y="386866"/>
                  </a:cubicBezTo>
                  <a:cubicBezTo>
                    <a:pt x="366859" y="425442"/>
                    <a:pt x="377275" y="463426"/>
                    <a:pt x="397663" y="496200"/>
                  </a:cubicBezTo>
                  <a:cubicBezTo>
                    <a:pt x="418147" y="529213"/>
                    <a:pt x="448093" y="555314"/>
                    <a:pt x="483614" y="571115"/>
                  </a:cubicBezTo>
                  <a:cubicBezTo>
                    <a:pt x="519271" y="586908"/>
                    <a:pt x="559489" y="592375"/>
                    <a:pt x="597842" y="584316"/>
                  </a:cubicBezTo>
                  <a:cubicBezTo>
                    <a:pt x="633388" y="576604"/>
                    <a:pt x="665684" y="558121"/>
                    <a:pt x="690320" y="531390"/>
                  </a:cubicBezTo>
                  <a:cubicBezTo>
                    <a:pt x="702693" y="518066"/>
                    <a:pt x="712763" y="502780"/>
                    <a:pt x="720119" y="486158"/>
                  </a:cubicBezTo>
                  <a:cubicBezTo>
                    <a:pt x="728667" y="466106"/>
                    <a:pt x="733476" y="444663"/>
                    <a:pt x="734309" y="422885"/>
                  </a:cubicBezTo>
                  <a:cubicBezTo>
                    <a:pt x="736214" y="379556"/>
                    <a:pt x="725632" y="334709"/>
                    <a:pt x="702260" y="297980"/>
                  </a:cubicBezTo>
                  <a:close/>
                  <a:moveTo>
                    <a:pt x="699138" y="505514"/>
                  </a:moveTo>
                  <a:cubicBezTo>
                    <a:pt x="679877" y="534102"/>
                    <a:pt x="652223" y="556029"/>
                    <a:pt x="619979" y="568280"/>
                  </a:cubicBezTo>
                  <a:cubicBezTo>
                    <a:pt x="585677" y="580915"/>
                    <a:pt x="548228" y="582256"/>
                    <a:pt x="513108" y="572107"/>
                  </a:cubicBezTo>
                  <a:cubicBezTo>
                    <a:pt x="477043" y="562019"/>
                    <a:pt x="444853" y="541319"/>
                    <a:pt x="420732" y="512702"/>
                  </a:cubicBezTo>
                  <a:cubicBezTo>
                    <a:pt x="397356" y="484545"/>
                    <a:pt x="382579" y="450268"/>
                    <a:pt x="378162" y="413956"/>
                  </a:cubicBezTo>
                  <a:cubicBezTo>
                    <a:pt x="373794" y="378572"/>
                    <a:pt x="380395" y="342701"/>
                    <a:pt x="397075" y="311182"/>
                  </a:cubicBezTo>
                  <a:cubicBezTo>
                    <a:pt x="413179" y="280697"/>
                    <a:pt x="437789" y="255532"/>
                    <a:pt x="467924" y="238737"/>
                  </a:cubicBezTo>
                  <a:cubicBezTo>
                    <a:pt x="474560" y="235095"/>
                    <a:pt x="481449" y="231935"/>
                    <a:pt x="488540" y="229282"/>
                  </a:cubicBezTo>
                  <a:cubicBezTo>
                    <a:pt x="498554" y="257749"/>
                    <a:pt x="508466" y="286278"/>
                    <a:pt x="517953" y="314927"/>
                  </a:cubicBezTo>
                  <a:cubicBezTo>
                    <a:pt x="527075" y="342382"/>
                    <a:pt x="535812" y="369939"/>
                    <a:pt x="543860" y="397718"/>
                  </a:cubicBezTo>
                  <a:cubicBezTo>
                    <a:pt x="545482" y="403327"/>
                    <a:pt x="554279" y="400937"/>
                    <a:pt x="552658" y="395288"/>
                  </a:cubicBezTo>
                  <a:cubicBezTo>
                    <a:pt x="538083" y="344974"/>
                    <a:pt x="521257" y="295328"/>
                    <a:pt x="504006" y="245864"/>
                  </a:cubicBezTo>
                  <a:cubicBezTo>
                    <a:pt x="501304" y="238170"/>
                    <a:pt x="498601" y="230483"/>
                    <a:pt x="495898" y="222803"/>
                  </a:cubicBezTo>
                  <a:lnTo>
                    <a:pt x="496729" y="222742"/>
                  </a:lnTo>
                  <a:cubicBezTo>
                    <a:pt x="529816" y="215179"/>
                    <a:pt x="564357" y="216966"/>
                    <a:pt x="596484" y="227905"/>
                  </a:cubicBezTo>
                  <a:cubicBezTo>
                    <a:pt x="628641" y="238483"/>
                    <a:pt x="657375" y="257471"/>
                    <a:pt x="679698" y="282896"/>
                  </a:cubicBezTo>
                  <a:cubicBezTo>
                    <a:pt x="705604" y="312720"/>
                    <a:pt x="720240" y="351514"/>
                    <a:pt x="724295" y="390551"/>
                  </a:cubicBezTo>
                  <a:cubicBezTo>
                    <a:pt x="728227" y="430559"/>
                    <a:pt x="721740" y="471600"/>
                    <a:pt x="699138" y="5055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9623649" y="5750458"/>
              <a:ext cx="368340" cy="376890"/>
            </a:xfrm>
            <a:custGeom>
              <a:rect b="b" l="l" r="r" t="t"/>
              <a:pathLst>
                <a:path extrusionOk="0" h="376890" w="368340">
                  <a:moveTo>
                    <a:pt x="365590" y="145867"/>
                  </a:moveTo>
                  <a:cubicBezTo>
                    <a:pt x="364900" y="143453"/>
                    <a:pt x="362406" y="142032"/>
                    <a:pt x="359974" y="142668"/>
                  </a:cubicBezTo>
                  <a:cubicBezTo>
                    <a:pt x="357587" y="143392"/>
                    <a:pt x="356187" y="145859"/>
                    <a:pt x="356792" y="148277"/>
                  </a:cubicBezTo>
                  <a:cubicBezTo>
                    <a:pt x="361960" y="180082"/>
                    <a:pt x="358904" y="212679"/>
                    <a:pt x="347913" y="242973"/>
                  </a:cubicBezTo>
                  <a:cubicBezTo>
                    <a:pt x="337250" y="271805"/>
                    <a:pt x="318459" y="297235"/>
                    <a:pt x="295613" y="317624"/>
                  </a:cubicBezTo>
                  <a:cubicBezTo>
                    <a:pt x="272200" y="338519"/>
                    <a:pt x="243881" y="355041"/>
                    <a:pt x="213413" y="363018"/>
                  </a:cubicBezTo>
                  <a:cubicBezTo>
                    <a:pt x="185738" y="370080"/>
                    <a:pt x="156650" y="369379"/>
                    <a:pt x="129348" y="360994"/>
                  </a:cubicBezTo>
                  <a:cubicBezTo>
                    <a:pt x="102445" y="352937"/>
                    <a:pt x="77996" y="338269"/>
                    <a:pt x="58236" y="318333"/>
                  </a:cubicBezTo>
                  <a:cubicBezTo>
                    <a:pt x="38036" y="297487"/>
                    <a:pt x="23471" y="271855"/>
                    <a:pt x="15910" y="243843"/>
                  </a:cubicBezTo>
                  <a:cubicBezTo>
                    <a:pt x="-6791" y="160532"/>
                    <a:pt x="30335" y="72499"/>
                    <a:pt x="105874" y="30519"/>
                  </a:cubicBezTo>
                  <a:cubicBezTo>
                    <a:pt x="133588" y="15314"/>
                    <a:pt x="164933" y="7956"/>
                    <a:pt x="196527" y="9239"/>
                  </a:cubicBezTo>
                  <a:cubicBezTo>
                    <a:pt x="204842" y="9550"/>
                    <a:pt x="213125" y="10429"/>
                    <a:pt x="221319" y="11871"/>
                  </a:cubicBezTo>
                  <a:cubicBezTo>
                    <a:pt x="223733" y="12463"/>
                    <a:pt x="226189" y="11067"/>
                    <a:pt x="226914" y="8692"/>
                  </a:cubicBezTo>
                  <a:cubicBezTo>
                    <a:pt x="227564" y="6269"/>
                    <a:pt x="226147" y="3772"/>
                    <a:pt x="223731" y="3084"/>
                  </a:cubicBezTo>
                  <a:cubicBezTo>
                    <a:pt x="189269" y="-3271"/>
                    <a:pt x="153709" y="239"/>
                    <a:pt x="121159" y="13208"/>
                  </a:cubicBezTo>
                  <a:cubicBezTo>
                    <a:pt x="94710" y="24117"/>
                    <a:pt x="71012" y="40748"/>
                    <a:pt x="51770" y="61902"/>
                  </a:cubicBezTo>
                  <a:cubicBezTo>
                    <a:pt x="32416" y="83042"/>
                    <a:pt x="17830" y="108085"/>
                    <a:pt x="8998" y="135339"/>
                  </a:cubicBezTo>
                  <a:cubicBezTo>
                    <a:pt x="-144" y="164371"/>
                    <a:pt x="-2358" y="195136"/>
                    <a:pt x="2531" y="225175"/>
                  </a:cubicBezTo>
                  <a:cubicBezTo>
                    <a:pt x="7195" y="255292"/>
                    <a:pt x="19204" y="283801"/>
                    <a:pt x="37499" y="308189"/>
                  </a:cubicBezTo>
                  <a:cubicBezTo>
                    <a:pt x="55557" y="331803"/>
                    <a:pt x="79349" y="350424"/>
                    <a:pt x="106624" y="362289"/>
                  </a:cubicBezTo>
                  <a:cubicBezTo>
                    <a:pt x="133676" y="374306"/>
                    <a:pt x="163408" y="379033"/>
                    <a:pt x="192858" y="375997"/>
                  </a:cubicBezTo>
                  <a:cubicBezTo>
                    <a:pt x="225961" y="372231"/>
                    <a:pt x="257260" y="358038"/>
                    <a:pt x="284079" y="338539"/>
                  </a:cubicBezTo>
                  <a:cubicBezTo>
                    <a:pt x="310005" y="319985"/>
                    <a:pt x="331403" y="295823"/>
                    <a:pt x="346677" y="267857"/>
                  </a:cubicBezTo>
                  <a:cubicBezTo>
                    <a:pt x="362265" y="237976"/>
                    <a:pt x="369671" y="204511"/>
                    <a:pt x="368144" y="170852"/>
                  </a:cubicBezTo>
                  <a:cubicBezTo>
                    <a:pt x="367781" y="162481"/>
                    <a:pt x="366928" y="154139"/>
                    <a:pt x="365590" y="145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38"/>
          <p:cNvGrpSpPr/>
          <p:nvPr/>
        </p:nvGrpSpPr>
        <p:grpSpPr>
          <a:xfrm>
            <a:off x="4363843" y="2694438"/>
            <a:ext cx="241168" cy="434406"/>
            <a:chOff x="8727687" y="5388877"/>
            <a:chExt cx="482336" cy="868813"/>
          </a:xfrm>
        </p:grpSpPr>
        <p:sp>
          <p:nvSpPr>
            <p:cNvPr id="557" name="Google Shape;557;p38"/>
            <p:cNvSpPr/>
            <p:nvPr/>
          </p:nvSpPr>
          <p:spPr>
            <a:xfrm>
              <a:off x="8727687" y="5388877"/>
              <a:ext cx="482336" cy="868813"/>
            </a:xfrm>
            <a:custGeom>
              <a:rect b="b" l="l" r="r" t="t"/>
              <a:pathLst>
                <a:path extrusionOk="0" h="868813" w="482336">
                  <a:moveTo>
                    <a:pt x="449428" y="291735"/>
                  </a:moveTo>
                  <a:cubicBezTo>
                    <a:pt x="428927" y="291735"/>
                    <a:pt x="408426" y="291735"/>
                    <a:pt x="387819" y="291735"/>
                  </a:cubicBezTo>
                  <a:lnTo>
                    <a:pt x="280533" y="291735"/>
                  </a:lnTo>
                  <a:cubicBezTo>
                    <a:pt x="262679" y="291733"/>
                    <a:pt x="248144" y="306066"/>
                    <a:pt x="247923" y="323890"/>
                  </a:cubicBezTo>
                  <a:cubicBezTo>
                    <a:pt x="247923" y="331335"/>
                    <a:pt x="247923" y="338738"/>
                    <a:pt x="247923" y="346204"/>
                  </a:cubicBezTo>
                  <a:lnTo>
                    <a:pt x="247923" y="859036"/>
                  </a:lnTo>
                  <a:lnTo>
                    <a:pt x="15038" y="859036"/>
                  </a:lnTo>
                  <a:cubicBezTo>
                    <a:pt x="13275" y="859036"/>
                    <a:pt x="11448" y="859036"/>
                    <a:pt x="9621" y="858908"/>
                  </a:cubicBezTo>
                  <a:lnTo>
                    <a:pt x="9621" y="528488"/>
                  </a:lnTo>
                  <a:cubicBezTo>
                    <a:pt x="9621" y="519665"/>
                    <a:pt x="15208" y="511626"/>
                    <a:pt x="24492" y="510311"/>
                  </a:cubicBezTo>
                  <a:cubicBezTo>
                    <a:pt x="28493" y="510003"/>
                    <a:pt x="32510" y="509961"/>
                    <a:pt x="36517" y="510184"/>
                  </a:cubicBezTo>
                  <a:lnTo>
                    <a:pt x="188225" y="510184"/>
                  </a:lnTo>
                  <a:cubicBezTo>
                    <a:pt x="194386" y="510184"/>
                    <a:pt x="194386" y="500639"/>
                    <a:pt x="188225" y="500639"/>
                  </a:cubicBezTo>
                  <a:lnTo>
                    <a:pt x="38684" y="500639"/>
                  </a:lnTo>
                  <a:lnTo>
                    <a:pt x="38684" y="298437"/>
                  </a:lnTo>
                  <a:cubicBezTo>
                    <a:pt x="38684" y="297886"/>
                    <a:pt x="38684" y="297334"/>
                    <a:pt x="38684" y="296783"/>
                  </a:cubicBezTo>
                  <a:cubicBezTo>
                    <a:pt x="38684" y="296231"/>
                    <a:pt x="38684" y="296295"/>
                    <a:pt x="38684" y="296041"/>
                  </a:cubicBezTo>
                  <a:lnTo>
                    <a:pt x="38684" y="295680"/>
                  </a:lnTo>
                  <a:cubicBezTo>
                    <a:pt x="38684" y="295489"/>
                    <a:pt x="38684" y="295192"/>
                    <a:pt x="38684" y="295171"/>
                  </a:cubicBezTo>
                  <a:lnTo>
                    <a:pt x="38811" y="294471"/>
                  </a:lnTo>
                  <a:cubicBezTo>
                    <a:pt x="38964" y="293338"/>
                    <a:pt x="39294" y="292236"/>
                    <a:pt x="39789" y="291204"/>
                  </a:cubicBezTo>
                  <a:cubicBezTo>
                    <a:pt x="39661" y="291459"/>
                    <a:pt x="39470" y="291904"/>
                    <a:pt x="39789" y="291204"/>
                  </a:cubicBezTo>
                  <a:cubicBezTo>
                    <a:pt x="39875" y="290993"/>
                    <a:pt x="39974" y="290788"/>
                    <a:pt x="40086" y="290589"/>
                  </a:cubicBezTo>
                  <a:cubicBezTo>
                    <a:pt x="40341" y="290059"/>
                    <a:pt x="40617" y="289550"/>
                    <a:pt x="40915" y="289041"/>
                  </a:cubicBezTo>
                  <a:cubicBezTo>
                    <a:pt x="41212" y="288532"/>
                    <a:pt x="41382" y="288256"/>
                    <a:pt x="41658" y="287874"/>
                  </a:cubicBezTo>
                  <a:cubicBezTo>
                    <a:pt x="41934" y="287493"/>
                    <a:pt x="41934" y="287493"/>
                    <a:pt x="42062" y="287281"/>
                  </a:cubicBezTo>
                  <a:lnTo>
                    <a:pt x="42253" y="287068"/>
                  </a:lnTo>
                  <a:cubicBezTo>
                    <a:pt x="43011" y="286248"/>
                    <a:pt x="43820" y="285476"/>
                    <a:pt x="44675" y="284756"/>
                  </a:cubicBezTo>
                  <a:lnTo>
                    <a:pt x="45355" y="284205"/>
                  </a:lnTo>
                  <a:cubicBezTo>
                    <a:pt x="45758" y="283908"/>
                    <a:pt x="46183" y="283611"/>
                    <a:pt x="46629" y="283335"/>
                  </a:cubicBezTo>
                  <a:cubicBezTo>
                    <a:pt x="47500" y="282805"/>
                    <a:pt x="48414" y="282381"/>
                    <a:pt x="49306" y="281914"/>
                  </a:cubicBezTo>
                  <a:lnTo>
                    <a:pt x="49306" y="281914"/>
                  </a:lnTo>
                  <a:lnTo>
                    <a:pt x="49965" y="281681"/>
                  </a:lnTo>
                  <a:cubicBezTo>
                    <a:pt x="50517" y="281490"/>
                    <a:pt x="51091" y="281320"/>
                    <a:pt x="51664" y="281172"/>
                  </a:cubicBezTo>
                  <a:lnTo>
                    <a:pt x="53258" y="280832"/>
                  </a:lnTo>
                  <a:lnTo>
                    <a:pt x="53428" y="280832"/>
                  </a:lnTo>
                  <a:cubicBezTo>
                    <a:pt x="53704" y="280832"/>
                    <a:pt x="53746" y="280832"/>
                    <a:pt x="53704" y="280832"/>
                  </a:cubicBezTo>
                  <a:lnTo>
                    <a:pt x="53959" y="280832"/>
                  </a:lnTo>
                  <a:lnTo>
                    <a:pt x="55807" y="280832"/>
                  </a:lnTo>
                  <a:lnTo>
                    <a:pt x="165769" y="280832"/>
                  </a:lnTo>
                  <a:cubicBezTo>
                    <a:pt x="171251" y="280832"/>
                    <a:pt x="176753" y="280832"/>
                    <a:pt x="182234" y="280832"/>
                  </a:cubicBezTo>
                  <a:lnTo>
                    <a:pt x="183084" y="280832"/>
                  </a:lnTo>
                  <a:lnTo>
                    <a:pt x="183997" y="280832"/>
                  </a:lnTo>
                  <a:lnTo>
                    <a:pt x="184571" y="280832"/>
                  </a:lnTo>
                  <a:lnTo>
                    <a:pt x="185060" y="280832"/>
                  </a:lnTo>
                  <a:lnTo>
                    <a:pt x="185761" y="280960"/>
                  </a:lnTo>
                  <a:lnTo>
                    <a:pt x="187312" y="281363"/>
                  </a:lnTo>
                  <a:cubicBezTo>
                    <a:pt x="187821" y="281511"/>
                    <a:pt x="188331" y="281702"/>
                    <a:pt x="188820" y="281872"/>
                  </a:cubicBezTo>
                  <a:lnTo>
                    <a:pt x="188820" y="281872"/>
                  </a:lnTo>
                  <a:lnTo>
                    <a:pt x="189521" y="282190"/>
                  </a:lnTo>
                  <a:cubicBezTo>
                    <a:pt x="190460" y="282654"/>
                    <a:pt x="191368" y="283179"/>
                    <a:pt x="192240" y="283760"/>
                  </a:cubicBezTo>
                  <a:lnTo>
                    <a:pt x="192878" y="284226"/>
                  </a:lnTo>
                  <a:lnTo>
                    <a:pt x="192878" y="284226"/>
                  </a:lnTo>
                  <a:cubicBezTo>
                    <a:pt x="193303" y="284608"/>
                    <a:pt x="193749" y="284969"/>
                    <a:pt x="194174" y="285372"/>
                  </a:cubicBezTo>
                  <a:cubicBezTo>
                    <a:pt x="194598" y="285775"/>
                    <a:pt x="194981" y="286199"/>
                    <a:pt x="195363" y="286623"/>
                  </a:cubicBezTo>
                  <a:lnTo>
                    <a:pt x="195916" y="287302"/>
                  </a:lnTo>
                  <a:cubicBezTo>
                    <a:pt x="196524" y="288134"/>
                    <a:pt x="197078" y="289006"/>
                    <a:pt x="197573" y="289911"/>
                  </a:cubicBezTo>
                  <a:cubicBezTo>
                    <a:pt x="197806" y="290356"/>
                    <a:pt x="197976" y="290801"/>
                    <a:pt x="198210" y="291247"/>
                  </a:cubicBezTo>
                  <a:lnTo>
                    <a:pt x="198210" y="291247"/>
                  </a:lnTo>
                  <a:cubicBezTo>
                    <a:pt x="198301" y="291461"/>
                    <a:pt x="198379" y="291681"/>
                    <a:pt x="198444" y="291904"/>
                  </a:cubicBezTo>
                  <a:cubicBezTo>
                    <a:pt x="198802" y="292980"/>
                    <a:pt x="199085" y="294078"/>
                    <a:pt x="199294" y="295192"/>
                  </a:cubicBezTo>
                  <a:lnTo>
                    <a:pt x="199294" y="295192"/>
                  </a:lnTo>
                  <a:cubicBezTo>
                    <a:pt x="199288" y="295241"/>
                    <a:pt x="199288" y="295291"/>
                    <a:pt x="199294" y="295341"/>
                  </a:cubicBezTo>
                  <a:lnTo>
                    <a:pt x="199294" y="295341"/>
                  </a:lnTo>
                  <a:cubicBezTo>
                    <a:pt x="199294" y="295638"/>
                    <a:pt x="199294" y="295680"/>
                    <a:pt x="199294" y="295616"/>
                  </a:cubicBezTo>
                  <a:lnTo>
                    <a:pt x="199294" y="295871"/>
                  </a:lnTo>
                  <a:cubicBezTo>
                    <a:pt x="199294" y="296493"/>
                    <a:pt x="199294" y="297108"/>
                    <a:pt x="199294" y="297716"/>
                  </a:cubicBezTo>
                  <a:lnTo>
                    <a:pt x="199294" y="478792"/>
                  </a:lnTo>
                  <a:cubicBezTo>
                    <a:pt x="199294" y="481427"/>
                    <a:pt x="201434" y="483564"/>
                    <a:pt x="204074" y="483564"/>
                  </a:cubicBezTo>
                  <a:cubicBezTo>
                    <a:pt x="206714" y="483564"/>
                    <a:pt x="208854" y="481427"/>
                    <a:pt x="208854" y="478792"/>
                  </a:cubicBezTo>
                  <a:lnTo>
                    <a:pt x="208854" y="298501"/>
                  </a:lnTo>
                  <a:cubicBezTo>
                    <a:pt x="209118" y="287291"/>
                    <a:pt x="202324" y="277116"/>
                    <a:pt x="191858" y="273048"/>
                  </a:cubicBezTo>
                  <a:cubicBezTo>
                    <a:pt x="192753" y="272281"/>
                    <a:pt x="193303" y="271189"/>
                    <a:pt x="193388" y="270015"/>
                  </a:cubicBezTo>
                  <a:lnTo>
                    <a:pt x="191985" y="208504"/>
                  </a:lnTo>
                  <a:cubicBezTo>
                    <a:pt x="191504" y="188142"/>
                    <a:pt x="191051" y="167765"/>
                    <a:pt x="190626" y="147375"/>
                  </a:cubicBezTo>
                  <a:cubicBezTo>
                    <a:pt x="190180" y="127691"/>
                    <a:pt x="190180" y="107711"/>
                    <a:pt x="185718" y="88430"/>
                  </a:cubicBezTo>
                  <a:cubicBezTo>
                    <a:pt x="181340" y="70373"/>
                    <a:pt x="173084" y="53481"/>
                    <a:pt x="161520" y="38925"/>
                  </a:cubicBezTo>
                  <a:cubicBezTo>
                    <a:pt x="150672" y="25016"/>
                    <a:pt x="137419" y="13156"/>
                    <a:pt x="122388" y="3906"/>
                  </a:cubicBezTo>
                  <a:cubicBezTo>
                    <a:pt x="120540" y="2760"/>
                    <a:pt x="118670" y="1785"/>
                    <a:pt x="116758" y="618"/>
                  </a:cubicBezTo>
                  <a:cubicBezTo>
                    <a:pt x="115389" y="-133"/>
                    <a:pt x="113747" y="-203"/>
                    <a:pt x="112318" y="427"/>
                  </a:cubicBezTo>
                  <a:cubicBezTo>
                    <a:pt x="109635" y="88"/>
                    <a:pt x="106914" y="196"/>
                    <a:pt x="104266" y="745"/>
                  </a:cubicBezTo>
                  <a:cubicBezTo>
                    <a:pt x="98738" y="2049"/>
                    <a:pt x="93575" y="4579"/>
                    <a:pt x="89161" y="8148"/>
                  </a:cubicBezTo>
                  <a:cubicBezTo>
                    <a:pt x="68999" y="23519"/>
                    <a:pt x="56252" y="46655"/>
                    <a:pt x="54044" y="71886"/>
                  </a:cubicBezTo>
                  <a:cubicBezTo>
                    <a:pt x="53799" y="74863"/>
                    <a:pt x="53714" y="77851"/>
                    <a:pt x="53789" y="80837"/>
                  </a:cubicBezTo>
                  <a:cubicBezTo>
                    <a:pt x="53814" y="82528"/>
                    <a:pt x="54714" y="84085"/>
                    <a:pt x="56168" y="84952"/>
                  </a:cubicBezTo>
                  <a:cubicBezTo>
                    <a:pt x="57672" y="85766"/>
                    <a:pt x="59487" y="85766"/>
                    <a:pt x="60991" y="84952"/>
                  </a:cubicBezTo>
                  <a:cubicBezTo>
                    <a:pt x="76578" y="77990"/>
                    <a:pt x="88631" y="64960"/>
                    <a:pt x="94345" y="48894"/>
                  </a:cubicBezTo>
                  <a:cubicBezTo>
                    <a:pt x="95025" y="46360"/>
                    <a:pt x="93538" y="43751"/>
                    <a:pt x="91009" y="43039"/>
                  </a:cubicBezTo>
                  <a:cubicBezTo>
                    <a:pt x="88475" y="42334"/>
                    <a:pt x="85835" y="43759"/>
                    <a:pt x="85040" y="46263"/>
                  </a:cubicBezTo>
                  <a:lnTo>
                    <a:pt x="84487" y="47769"/>
                  </a:lnTo>
                  <a:cubicBezTo>
                    <a:pt x="84487" y="47769"/>
                    <a:pt x="84254" y="48342"/>
                    <a:pt x="84126" y="48639"/>
                  </a:cubicBezTo>
                  <a:lnTo>
                    <a:pt x="83723" y="49572"/>
                  </a:lnTo>
                  <a:lnTo>
                    <a:pt x="83128" y="50845"/>
                  </a:lnTo>
                  <a:cubicBezTo>
                    <a:pt x="82278" y="52584"/>
                    <a:pt x="81343" y="54281"/>
                    <a:pt x="80323" y="55936"/>
                  </a:cubicBezTo>
                  <a:cubicBezTo>
                    <a:pt x="79367" y="57484"/>
                    <a:pt x="78326" y="58969"/>
                    <a:pt x="77222" y="60432"/>
                  </a:cubicBezTo>
                  <a:lnTo>
                    <a:pt x="76882" y="60835"/>
                  </a:lnTo>
                  <a:cubicBezTo>
                    <a:pt x="76563" y="61259"/>
                    <a:pt x="76223" y="61662"/>
                    <a:pt x="75862" y="62065"/>
                  </a:cubicBezTo>
                  <a:cubicBezTo>
                    <a:pt x="75501" y="62468"/>
                    <a:pt x="74630" y="63487"/>
                    <a:pt x="73992" y="64187"/>
                  </a:cubicBezTo>
                  <a:cubicBezTo>
                    <a:pt x="72718" y="65544"/>
                    <a:pt x="71358" y="66838"/>
                    <a:pt x="69956" y="68068"/>
                  </a:cubicBezTo>
                  <a:cubicBezTo>
                    <a:pt x="69255" y="68683"/>
                    <a:pt x="68533" y="69277"/>
                    <a:pt x="67831" y="69871"/>
                  </a:cubicBezTo>
                  <a:lnTo>
                    <a:pt x="67704" y="69871"/>
                  </a:lnTo>
                  <a:lnTo>
                    <a:pt x="67215" y="70232"/>
                  </a:lnTo>
                  <a:lnTo>
                    <a:pt x="66238" y="70953"/>
                  </a:lnTo>
                  <a:cubicBezTo>
                    <a:pt x="65346" y="71568"/>
                    <a:pt x="64432" y="72162"/>
                    <a:pt x="63519" y="72734"/>
                  </a:cubicBezTo>
                  <a:cubicBezTo>
                    <a:pt x="63519" y="72437"/>
                    <a:pt x="63519" y="72119"/>
                    <a:pt x="63519" y="71801"/>
                  </a:cubicBezTo>
                  <a:cubicBezTo>
                    <a:pt x="63519" y="71122"/>
                    <a:pt x="63646" y="70465"/>
                    <a:pt x="63731" y="69680"/>
                  </a:cubicBezTo>
                  <a:cubicBezTo>
                    <a:pt x="63731" y="69341"/>
                    <a:pt x="63731" y="69001"/>
                    <a:pt x="63731" y="68662"/>
                  </a:cubicBezTo>
                  <a:cubicBezTo>
                    <a:pt x="63735" y="68591"/>
                    <a:pt x="63735" y="68521"/>
                    <a:pt x="63731" y="68450"/>
                  </a:cubicBezTo>
                  <a:cubicBezTo>
                    <a:pt x="63944" y="66986"/>
                    <a:pt x="64177" y="65544"/>
                    <a:pt x="64454" y="64208"/>
                  </a:cubicBezTo>
                  <a:cubicBezTo>
                    <a:pt x="65012" y="61281"/>
                    <a:pt x="65721" y="58386"/>
                    <a:pt x="66578" y="55533"/>
                  </a:cubicBezTo>
                  <a:cubicBezTo>
                    <a:pt x="66982" y="54239"/>
                    <a:pt x="67407" y="52945"/>
                    <a:pt x="67874" y="51672"/>
                  </a:cubicBezTo>
                  <a:cubicBezTo>
                    <a:pt x="68108" y="51036"/>
                    <a:pt x="68363" y="50400"/>
                    <a:pt x="68596" y="49784"/>
                  </a:cubicBezTo>
                  <a:cubicBezTo>
                    <a:pt x="68830" y="49169"/>
                    <a:pt x="68894" y="49021"/>
                    <a:pt x="69064" y="48639"/>
                  </a:cubicBezTo>
                  <a:cubicBezTo>
                    <a:pt x="69234" y="48257"/>
                    <a:pt x="69191" y="48321"/>
                    <a:pt x="69255" y="48151"/>
                  </a:cubicBezTo>
                  <a:cubicBezTo>
                    <a:pt x="71590" y="42840"/>
                    <a:pt x="74436" y="37769"/>
                    <a:pt x="77753" y="33007"/>
                  </a:cubicBezTo>
                  <a:lnTo>
                    <a:pt x="78942" y="31352"/>
                  </a:lnTo>
                  <a:cubicBezTo>
                    <a:pt x="79134" y="31077"/>
                    <a:pt x="79346" y="30801"/>
                    <a:pt x="79559" y="30546"/>
                  </a:cubicBezTo>
                  <a:lnTo>
                    <a:pt x="79750" y="30271"/>
                  </a:lnTo>
                  <a:cubicBezTo>
                    <a:pt x="80642" y="29125"/>
                    <a:pt x="81556" y="28001"/>
                    <a:pt x="82512" y="26919"/>
                  </a:cubicBezTo>
                  <a:cubicBezTo>
                    <a:pt x="84473" y="24691"/>
                    <a:pt x="86551" y="22567"/>
                    <a:pt x="88736" y="20556"/>
                  </a:cubicBezTo>
                  <a:cubicBezTo>
                    <a:pt x="89742" y="19637"/>
                    <a:pt x="90762" y="18746"/>
                    <a:pt x="91795" y="17884"/>
                  </a:cubicBezTo>
                  <a:lnTo>
                    <a:pt x="93389" y="16590"/>
                  </a:lnTo>
                  <a:lnTo>
                    <a:pt x="93559" y="16441"/>
                  </a:lnTo>
                  <a:lnTo>
                    <a:pt x="93708" y="16441"/>
                  </a:lnTo>
                  <a:lnTo>
                    <a:pt x="94685" y="15720"/>
                  </a:lnTo>
                  <a:cubicBezTo>
                    <a:pt x="96779" y="14123"/>
                    <a:pt x="99037" y="12751"/>
                    <a:pt x="101419" y="11626"/>
                  </a:cubicBezTo>
                  <a:lnTo>
                    <a:pt x="102035" y="11393"/>
                  </a:lnTo>
                  <a:lnTo>
                    <a:pt x="102652" y="11139"/>
                  </a:lnTo>
                  <a:cubicBezTo>
                    <a:pt x="103204" y="10926"/>
                    <a:pt x="103777" y="10736"/>
                    <a:pt x="104351" y="10566"/>
                  </a:cubicBezTo>
                  <a:lnTo>
                    <a:pt x="106051" y="10099"/>
                  </a:lnTo>
                  <a:lnTo>
                    <a:pt x="106922" y="9930"/>
                  </a:lnTo>
                  <a:lnTo>
                    <a:pt x="107304" y="9930"/>
                  </a:lnTo>
                  <a:cubicBezTo>
                    <a:pt x="108367" y="9771"/>
                    <a:pt x="109449" y="9771"/>
                    <a:pt x="110512" y="9930"/>
                  </a:cubicBezTo>
                  <a:lnTo>
                    <a:pt x="110809" y="9930"/>
                  </a:lnTo>
                  <a:lnTo>
                    <a:pt x="111128" y="9930"/>
                  </a:lnTo>
                  <a:lnTo>
                    <a:pt x="112679" y="10375"/>
                  </a:lnTo>
                  <a:cubicBezTo>
                    <a:pt x="112445" y="10375"/>
                    <a:pt x="112233" y="10120"/>
                    <a:pt x="112806" y="10375"/>
                  </a:cubicBezTo>
                  <a:lnTo>
                    <a:pt x="112806" y="10375"/>
                  </a:lnTo>
                  <a:lnTo>
                    <a:pt x="113465" y="10757"/>
                  </a:lnTo>
                  <a:lnTo>
                    <a:pt x="113784" y="10969"/>
                  </a:lnTo>
                  <a:cubicBezTo>
                    <a:pt x="113881" y="11055"/>
                    <a:pt x="113974" y="11147"/>
                    <a:pt x="114060" y="11245"/>
                  </a:cubicBezTo>
                  <a:lnTo>
                    <a:pt x="114506" y="11690"/>
                  </a:lnTo>
                  <a:lnTo>
                    <a:pt x="114506" y="11690"/>
                  </a:lnTo>
                  <a:lnTo>
                    <a:pt x="114506" y="11690"/>
                  </a:lnTo>
                  <a:lnTo>
                    <a:pt x="114931" y="12348"/>
                  </a:lnTo>
                  <a:cubicBezTo>
                    <a:pt x="115058" y="12581"/>
                    <a:pt x="115165" y="12793"/>
                    <a:pt x="115271" y="13026"/>
                  </a:cubicBezTo>
                  <a:lnTo>
                    <a:pt x="115377" y="13281"/>
                  </a:lnTo>
                  <a:cubicBezTo>
                    <a:pt x="115590" y="14023"/>
                    <a:pt x="115802" y="14744"/>
                    <a:pt x="115951" y="15402"/>
                  </a:cubicBezTo>
                  <a:cubicBezTo>
                    <a:pt x="115951" y="15784"/>
                    <a:pt x="116078" y="16166"/>
                    <a:pt x="116142" y="16547"/>
                  </a:cubicBezTo>
                  <a:lnTo>
                    <a:pt x="116142" y="16547"/>
                  </a:lnTo>
                  <a:cubicBezTo>
                    <a:pt x="116133" y="16618"/>
                    <a:pt x="116133" y="16689"/>
                    <a:pt x="116142" y="16759"/>
                  </a:cubicBezTo>
                  <a:cubicBezTo>
                    <a:pt x="116312" y="18265"/>
                    <a:pt x="116461" y="19750"/>
                    <a:pt x="116567" y="21256"/>
                  </a:cubicBezTo>
                  <a:cubicBezTo>
                    <a:pt x="116964" y="27112"/>
                    <a:pt x="116808" y="32992"/>
                    <a:pt x="116099" y="38819"/>
                  </a:cubicBezTo>
                  <a:cubicBezTo>
                    <a:pt x="116099" y="38819"/>
                    <a:pt x="116099" y="39158"/>
                    <a:pt x="116099" y="39391"/>
                  </a:cubicBezTo>
                  <a:lnTo>
                    <a:pt x="116099" y="39985"/>
                  </a:lnTo>
                  <a:cubicBezTo>
                    <a:pt x="116099" y="40643"/>
                    <a:pt x="115908" y="41321"/>
                    <a:pt x="115781" y="42000"/>
                  </a:cubicBezTo>
                  <a:cubicBezTo>
                    <a:pt x="115547" y="43464"/>
                    <a:pt x="115250" y="44948"/>
                    <a:pt x="114931" y="46412"/>
                  </a:cubicBezTo>
                  <a:cubicBezTo>
                    <a:pt x="114315" y="49339"/>
                    <a:pt x="113550" y="52245"/>
                    <a:pt x="112658" y="55108"/>
                  </a:cubicBezTo>
                  <a:cubicBezTo>
                    <a:pt x="111765" y="57972"/>
                    <a:pt x="110852" y="60559"/>
                    <a:pt x="109768" y="63232"/>
                  </a:cubicBezTo>
                  <a:cubicBezTo>
                    <a:pt x="109620" y="63614"/>
                    <a:pt x="109471" y="63996"/>
                    <a:pt x="109301" y="64377"/>
                  </a:cubicBezTo>
                  <a:lnTo>
                    <a:pt x="109301" y="64377"/>
                  </a:lnTo>
                  <a:cubicBezTo>
                    <a:pt x="109025" y="65035"/>
                    <a:pt x="108749" y="65692"/>
                    <a:pt x="108451" y="66350"/>
                  </a:cubicBezTo>
                  <a:cubicBezTo>
                    <a:pt x="107793" y="67792"/>
                    <a:pt x="107113" y="69213"/>
                    <a:pt x="106327" y="70592"/>
                  </a:cubicBezTo>
                  <a:cubicBezTo>
                    <a:pt x="103686" y="75835"/>
                    <a:pt x="100661" y="80875"/>
                    <a:pt x="97277" y="85673"/>
                  </a:cubicBezTo>
                  <a:cubicBezTo>
                    <a:pt x="96427" y="86861"/>
                    <a:pt x="95556" y="88027"/>
                    <a:pt x="94685" y="89194"/>
                  </a:cubicBezTo>
                  <a:lnTo>
                    <a:pt x="94685" y="89194"/>
                  </a:lnTo>
                  <a:lnTo>
                    <a:pt x="93984" y="90106"/>
                  </a:lnTo>
                  <a:lnTo>
                    <a:pt x="92412" y="92036"/>
                  </a:lnTo>
                  <a:cubicBezTo>
                    <a:pt x="90563" y="94157"/>
                    <a:pt x="88630" y="96448"/>
                    <a:pt x="86612" y="98548"/>
                  </a:cubicBezTo>
                  <a:cubicBezTo>
                    <a:pt x="84594" y="100648"/>
                    <a:pt x="82363" y="102790"/>
                    <a:pt x="80047" y="104911"/>
                  </a:cubicBezTo>
                  <a:cubicBezTo>
                    <a:pt x="79006" y="105823"/>
                    <a:pt x="77923" y="106735"/>
                    <a:pt x="76903" y="107605"/>
                  </a:cubicBezTo>
                  <a:lnTo>
                    <a:pt x="75310" y="108920"/>
                  </a:lnTo>
                  <a:lnTo>
                    <a:pt x="74417" y="110086"/>
                  </a:lnTo>
                  <a:cubicBezTo>
                    <a:pt x="74247" y="110235"/>
                    <a:pt x="73270" y="110977"/>
                    <a:pt x="74077" y="110362"/>
                  </a:cubicBezTo>
                  <a:cubicBezTo>
                    <a:pt x="68533" y="114604"/>
                    <a:pt x="62818" y="118698"/>
                    <a:pt x="60842" y="125782"/>
                  </a:cubicBezTo>
                  <a:cubicBezTo>
                    <a:pt x="60029" y="129162"/>
                    <a:pt x="59700" y="132640"/>
                    <a:pt x="59865" y="136112"/>
                  </a:cubicBezTo>
                  <a:cubicBezTo>
                    <a:pt x="59865" y="139930"/>
                    <a:pt x="60035" y="143769"/>
                    <a:pt x="60098" y="147608"/>
                  </a:cubicBezTo>
                  <a:cubicBezTo>
                    <a:pt x="60268" y="155202"/>
                    <a:pt x="60417" y="162774"/>
                    <a:pt x="60566" y="170367"/>
                  </a:cubicBezTo>
                  <a:lnTo>
                    <a:pt x="62393" y="260894"/>
                  </a:lnTo>
                  <a:cubicBezTo>
                    <a:pt x="62393" y="264288"/>
                    <a:pt x="62542" y="267703"/>
                    <a:pt x="62605" y="271118"/>
                  </a:cubicBezTo>
                  <a:lnTo>
                    <a:pt x="56232" y="271118"/>
                  </a:lnTo>
                  <a:cubicBezTo>
                    <a:pt x="48428" y="271055"/>
                    <a:pt x="40980" y="274375"/>
                    <a:pt x="35816" y="280217"/>
                  </a:cubicBezTo>
                  <a:cubicBezTo>
                    <a:pt x="31494" y="285239"/>
                    <a:pt x="29126" y="291646"/>
                    <a:pt x="29145" y="298268"/>
                  </a:cubicBezTo>
                  <a:lnTo>
                    <a:pt x="29145" y="500575"/>
                  </a:lnTo>
                  <a:lnTo>
                    <a:pt x="28508" y="500575"/>
                  </a:lnTo>
                  <a:cubicBezTo>
                    <a:pt x="16356" y="500575"/>
                    <a:pt x="5500" y="507108"/>
                    <a:pt x="1442" y="518901"/>
                  </a:cubicBezTo>
                  <a:cubicBezTo>
                    <a:pt x="288" y="522909"/>
                    <a:pt x="-179" y="527083"/>
                    <a:pt x="61" y="531246"/>
                  </a:cubicBezTo>
                  <a:lnTo>
                    <a:pt x="61" y="863872"/>
                  </a:lnTo>
                  <a:cubicBezTo>
                    <a:pt x="106" y="866488"/>
                    <a:pt x="2220" y="868599"/>
                    <a:pt x="4841" y="868644"/>
                  </a:cubicBezTo>
                  <a:lnTo>
                    <a:pt x="222323" y="868644"/>
                  </a:lnTo>
                  <a:cubicBezTo>
                    <a:pt x="232308" y="868644"/>
                    <a:pt x="242378" y="869026"/>
                    <a:pt x="252363" y="868644"/>
                  </a:cubicBezTo>
                  <a:lnTo>
                    <a:pt x="252873" y="868644"/>
                  </a:lnTo>
                  <a:cubicBezTo>
                    <a:pt x="255498" y="868610"/>
                    <a:pt x="257618" y="866493"/>
                    <a:pt x="257653" y="863872"/>
                  </a:cubicBezTo>
                  <a:lnTo>
                    <a:pt x="257653" y="330996"/>
                  </a:lnTo>
                  <a:cubicBezTo>
                    <a:pt x="257653" y="328663"/>
                    <a:pt x="257653" y="326329"/>
                    <a:pt x="257653" y="324017"/>
                  </a:cubicBezTo>
                  <a:cubicBezTo>
                    <a:pt x="257744" y="311366"/>
                    <a:pt x="268091" y="301185"/>
                    <a:pt x="280762" y="301276"/>
                  </a:cubicBezTo>
                  <a:cubicBezTo>
                    <a:pt x="280849" y="301277"/>
                    <a:pt x="280935" y="301278"/>
                    <a:pt x="281022" y="301280"/>
                  </a:cubicBezTo>
                  <a:cubicBezTo>
                    <a:pt x="301587" y="301280"/>
                    <a:pt x="322151" y="301280"/>
                    <a:pt x="342631" y="301280"/>
                  </a:cubicBezTo>
                  <a:lnTo>
                    <a:pt x="449598" y="301280"/>
                  </a:lnTo>
                  <a:cubicBezTo>
                    <a:pt x="462258" y="301151"/>
                    <a:pt x="472625" y="311292"/>
                    <a:pt x="472754" y="323931"/>
                  </a:cubicBezTo>
                  <a:cubicBezTo>
                    <a:pt x="472754" y="323981"/>
                    <a:pt x="472755" y="324031"/>
                    <a:pt x="472755" y="324081"/>
                  </a:cubicBezTo>
                  <a:cubicBezTo>
                    <a:pt x="472755" y="332162"/>
                    <a:pt x="472755" y="340244"/>
                    <a:pt x="472755" y="348304"/>
                  </a:cubicBezTo>
                  <a:lnTo>
                    <a:pt x="472755" y="814599"/>
                  </a:lnTo>
                  <a:lnTo>
                    <a:pt x="285802" y="814599"/>
                  </a:lnTo>
                  <a:cubicBezTo>
                    <a:pt x="283162" y="814599"/>
                    <a:pt x="281022" y="816736"/>
                    <a:pt x="281022" y="819372"/>
                  </a:cubicBezTo>
                  <a:cubicBezTo>
                    <a:pt x="281022" y="822007"/>
                    <a:pt x="283162" y="824144"/>
                    <a:pt x="285802" y="824144"/>
                  </a:cubicBezTo>
                  <a:lnTo>
                    <a:pt x="472755" y="824144"/>
                  </a:lnTo>
                  <a:lnTo>
                    <a:pt x="472755" y="859036"/>
                  </a:lnTo>
                  <a:lnTo>
                    <a:pt x="288989" y="859036"/>
                  </a:lnTo>
                  <a:cubicBezTo>
                    <a:pt x="282849" y="859036"/>
                    <a:pt x="282828" y="868580"/>
                    <a:pt x="288989" y="868580"/>
                  </a:cubicBezTo>
                  <a:lnTo>
                    <a:pt x="477556" y="868580"/>
                  </a:lnTo>
                  <a:cubicBezTo>
                    <a:pt x="480177" y="868535"/>
                    <a:pt x="482291" y="866425"/>
                    <a:pt x="482336" y="863808"/>
                  </a:cubicBezTo>
                  <a:lnTo>
                    <a:pt x="482336" y="329744"/>
                  </a:lnTo>
                  <a:cubicBezTo>
                    <a:pt x="482336" y="327793"/>
                    <a:pt x="482336" y="325820"/>
                    <a:pt x="482336" y="323869"/>
                  </a:cubicBezTo>
                  <a:cubicBezTo>
                    <a:pt x="482080" y="305947"/>
                    <a:pt x="467380" y="291593"/>
                    <a:pt x="449428" y="291735"/>
                  </a:cubicBezTo>
                  <a:close/>
                  <a:moveTo>
                    <a:pt x="114145" y="10969"/>
                  </a:moveTo>
                  <a:lnTo>
                    <a:pt x="114336" y="11117"/>
                  </a:lnTo>
                  <a:close/>
                  <a:moveTo>
                    <a:pt x="70275" y="178830"/>
                  </a:moveTo>
                  <a:cubicBezTo>
                    <a:pt x="70126" y="171067"/>
                    <a:pt x="69956" y="163304"/>
                    <a:pt x="69807" y="155499"/>
                  </a:cubicBezTo>
                  <a:cubicBezTo>
                    <a:pt x="69659" y="147693"/>
                    <a:pt x="69170" y="140375"/>
                    <a:pt x="69425" y="132846"/>
                  </a:cubicBezTo>
                  <a:cubicBezTo>
                    <a:pt x="69425" y="131955"/>
                    <a:pt x="69425" y="131085"/>
                    <a:pt x="69595" y="130194"/>
                  </a:cubicBezTo>
                  <a:lnTo>
                    <a:pt x="69595" y="130046"/>
                  </a:lnTo>
                  <a:cubicBezTo>
                    <a:pt x="69595" y="129600"/>
                    <a:pt x="69765" y="129155"/>
                    <a:pt x="69871" y="128709"/>
                  </a:cubicBezTo>
                  <a:cubicBezTo>
                    <a:pt x="69977" y="128264"/>
                    <a:pt x="70126" y="127861"/>
                    <a:pt x="70253" y="127416"/>
                  </a:cubicBezTo>
                  <a:lnTo>
                    <a:pt x="70253" y="127119"/>
                  </a:lnTo>
                  <a:cubicBezTo>
                    <a:pt x="70590" y="126384"/>
                    <a:pt x="70980" y="125675"/>
                    <a:pt x="71422" y="124998"/>
                  </a:cubicBezTo>
                  <a:cubicBezTo>
                    <a:pt x="71422" y="124891"/>
                    <a:pt x="71422" y="124849"/>
                    <a:pt x="71528" y="124785"/>
                  </a:cubicBezTo>
                  <a:lnTo>
                    <a:pt x="71677" y="124637"/>
                  </a:lnTo>
                  <a:lnTo>
                    <a:pt x="72505" y="123682"/>
                  </a:lnTo>
                  <a:cubicBezTo>
                    <a:pt x="72994" y="123173"/>
                    <a:pt x="73504" y="122686"/>
                    <a:pt x="74014" y="122219"/>
                  </a:cubicBezTo>
                  <a:lnTo>
                    <a:pt x="75650" y="120840"/>
                  </a:lnTo>
                  <a:lnTo>
                    <a:pt x="76436" y="120225"/>
                  </a:lnTo>
                  <a:lnTo>
                    <a:pt x="77052" y="119759"/>
                  </a:lnTo>
                  <a:cubicBezTo>
                    <a:pt x="82150" y="115954"/>
                    <a:pt x="86991" y="111816"/>
                    <a:pt x="91541" y="107371"/>
                  </a:cubicBezTo>
                  <a:cubicBezTo>
                    <a:pt x="108940" y="89979"/>
                    <a:pt x="121687" y="67071"/>
                    <a:pt x="125277" y="42573"/>
                  </a:cubicBezTo>
                  <a:cubicBezTo>
                    <a:pt x="126250" y="36359"/>
                    <a:pt x="126620" y="30065"/>
                    <a:pt x="126382" y="23780"/>
                  </a:cubicBezTo>
                  <a:cubicBezTo>
                    <a:pt x="126382" y="21871"/>
                    <a:pt x="126212" y="19856"/>
                    <a:pt x="126021" y="17820"/>
                  </a:cubicBezTo>
                  <a:lnTo>
                    <a:pt x="128018" y="19241"/>
                  </a:lnTo>
                  <a:lnTo>
                    <a:pt x="129229" y="20174"/>
                  </a:lnTo>
                  <a:lnTo>
                    <a:pt x="129908" y="20683"/>
                  </a:lnTo>
                  <a:lnTo>
                    <a:pt x="132352" y="22656"/>
                  </a:lnTo>
                  <a:cubicBezTo>
                    <a:pt x="138966" y="28090"/>
                    <a:pt x="145074" y="34110"/>
                    <a:pt x="150601" y="40643"/>
                  </a:cubicBezTo>
                  <a:cubicBezTo>
                    <a:pt x="151281" y="41427"/>
                    <a:pt x="151939" y="42233"/>
                    <a:pt x="152619" y="43061"/>
                  </a:cubicBezTo>
                  <a:cubicBezTo>
                    <a:pt x="152938" y="43464"/>
                    <a:pt x="153278" y="43867"/>
                    <a:pt x="153596" y="44291"/>
                  </a:cubicBezTo>
                  <a:lnTo>
                    <a:pt x="154021" y="44821"/>
                  </a:lnTo>
                  <a:lnTo>
                    <a:pt x="154170" y="45033"/>
                  </a:lnTo>
                  <a:lnTo>
                    <a:pt x="154170" y="45033"/>
                  </a:lnTo>
                  <a:cubicBezTo>
                    <a:pt x="155530" y="46815"/>
                    <a:pt x="156847" y="48618"/>
                    <a:pt x="158121" y="50463"/>
                  </a:cubicBezTo>
                  <a:cubicBezTo>
                    <a:pt x="160607" y="54069"/>
                    <a:pt x="162944" y="57802"/>
                    <a:pt x="165068" y="61641"/>
                  </a:cubicBezTo>
                  <a:cubicBezTo>
                    <a:pt x="166109" y="63529"/>
                    <a:pt x="167193" y="65438"/>
                    <a:pt x="168043" y="67368"/>
                  </a:cubicBezTo>
                  <a:cubicBezTo>
                    <a:pt x="168510" y="68344"/>
                    <a:pt x="168977" y="69298"/>
                    <a:pt x="169424" y="70295"/>
                  </a:cubicBezTo>
                  <a:cubicBezTo>
                    <a:pt x="169636" y="70783"/>
                    <a:pt x="169848" y="71271"/>
                    <a:pt x="170082" y="71759"/>
                  </a:cubicBezTo>
                  <a:cubicBezTo>
                    <a:pt x="170316" y="72247"/>
                    <a:pt x="170252" y="72183"/>
                    <a:pt x="170358" y="72395"/>
                  </a:cubicBezTo>
                  <a:lnTo>
                    <a:pt x="170358" y="72501"/>
                  </a:lnTo>
                  <a:cubicBezTo>
                    <a:pt x="170346" y="72578"/>
                    <a:pt x="170346" y="72657"/>
                    <a:pt x="170358" y="72734"/>
                  </a:cubicBezTo>
                  <a:cubicBezTo>
                    <a:pt x="172005" y="76796"/>
                    <a:pt x="173423" y="80945"/>
                    <a:pt x="174607" y="85164"/>
                  </a:cubicBezTo>
                  <a:cubicBezTo>
                    <a:pt x="175890" y="89756"/>
                    <a:pt x="176918" y="94415"/>
                    <a:pt x="177688" y="99121"/>
                  </a:cubicBezTo>
                  <a:cubicBezTo>
                    <a:pt x="177879" y="100266"/>
                    <a:pt x="178049" y="101432"/>
                    <a:pt x="178219" y="102578"/>
                  </a:cubicBezTo>
                  <a:lnTo>
                    <a:pt x="178219" y="102938"/>
                  </a:lnTo>
                  <a:lnTo>
                    <a:pt x="178219" y="103299"/>
                  </a:lnTo>
                  <a:cubicBezTo>
                    <a:pt x="178219" y="103978"/>
                    <a:pt x="178389" y="104635"/>
                    <a:pt x="178453" y="105293"/>
                  </a:cubicBezTo>
                  <a:cubicBezTo>
                    <a:pt x="178750" y="107711"/>
                    <a:pt x="178984" y="110129"/>
                    <a:pt x="179175" y="112547"/>
                  </a:cubicBezTo>
                  <a:cubicBezTo>
                    <a:pt x="179961" y="122134"/>
                    <a:pt x="180152" y="131743"/>
                    <a:pt x="180365" y="141330"/>
                  </a:cubicBezTo>
                  <a:lnTo>
                    <a:pt x="181724" y="201738"/>
                  </a:lnTo>
                  <a:lnTo>
                    <a:pt x="183105" y="262379"/>
                  </a:lnTo>
                  <a:cubicBezTo>
                    <a:pt x="183105" y="264861"/>
                    <a:pt x="183105" y="267321"/>
                    <a:pt x="183275" y="269803"/>
                  </a:cubicBezTo>
                  <a:cubicBezTo>
                    <a:pt x="183283" y="270213"/>
                    <a:pt x="183348" y="270619"/>
                    <a:pt x="183466" y="271012"/>
                  </a:cubicBezTo>
                  <a:cubicBezTo>
                    <a:pt x="182871" y="271012"/>
                    <a:pt x="182277" y="270906"/>
                    <a:pt x="181660" y="270906"/>
                  </a:cubicBezTo>
                  <a:lnTo>
                    <a:pt x="72165" y="270906"/>
                  </a:lnTo>
                  <a:cubicBezTo>
                    <a:pt x="71542" y="240292"/>
                    <a:pt x="70912" y="209600"/>
                    <a:pt x="70275" y="178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8927104" y="5684238"/>
              <a:ext cx="24" cy="424"/>
            </a:xfrm>
            <a:custGeom>
              <a:rect b="b" l="l" r="r" t="t"/>
              <a:pathLst>
                <a:path extrusionOk="0" h="424" w="24">
                  <a:moveTo>
                    <a:pt x="24" y="0"/>
                  </a:moveTo>
                  <a:cubicBezTo>
                    <a:pt x="-8" y="140"/>
                    <a:pt x="-8" y="285"/>
                    <a:pt x="24" y="424"/>
                  </a:cubicBezTo>
                  <a:cubicBezTo>
                    <a:pt x="24" y="424"/>
                    <a:pt x="24" y="212"/>
                    <a:pt x="2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8781093" y="5669688"/>
              <a:ext cx="446" cy="23"/>
            </a:xfrm>
            <a:custGeom>
              <a:rect b="b" l="l" r="r" t="t"/>
              <a:pathLst>
                <a:path extrusionOk="0" h="23" w="446">
                  <a:moveTo>
                    <a:pt x="0" y="0"/>
                  </a:moveTo>
                  <a:cubicBezTo>
                    <a:pt x="147" y="32"/>
                    <a:pt x="299" y="32"/>
                    <a:pt x="44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8840344" y="5399124"/>
              <a:ext cx="191" cy="2121"/>
            </a:xfrm>
            <a:custGeom>
              <a:rect b="b" l="l" r="r" t="t"/>
              <a:pathLst>
                <a:path extrusionOk="0" h="2121" w="191">
                  <a:moveTo>
                    <a:pt x="0" y="0"/>
                  </a:moveTo>
                  <a:lnTo>
                    <a:pt x="191" y="0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38"/>
          <p:cNvGrpSpPr/>
          <p:nvPr/>
        </p:nvGrpSpPr>
        <p:grpSpPr>
          <a:xfrm>
            <a:off x="3722244" y="2741869"/>
            <a:ext cx="433577" cy="339392"/>
            <a:chOff x="3722244" y="2741869"/>
            <a:chExt cx="433577" cy="339392"/>
          </a:xfrm>
        </p:grpSpPr>
        <p:sp>
          <p:nvSpPr>
            <p:cNvPr id="562" name="Google Shape;562;p38"/>
            <p:cNvSpPr/>
            <p:nvPr/>
          </p:nvSpPr>
          <p:spPr>
            <a:xfrm>
              <a:off x="3722244" y="2772596"/>
              <a:ext cx="201500" cy="308215"/>
            </a:xfrm>
            <a:custGeom>
              <a:rect b="b" l="l" r="r" t="t"/>
              <a:pathLst>
                <a:path extrusionOk="0" h="616429" w="403001">
                  <a:moveTo>
                    <a:pt x="395227" y="101622"/>
                  </a:moveTo>
                  <a:cubicBezTo>
                    <a:pt x="387057" y="134434"/>
                    <a:pt x="383406" y="168429"/>
                    <a:pt x="372752" y="200621"/>
                  </a:cubicBezTo>
                  <a:cubicBezTo>
                    <a:pt x="362098" y="232812"/>
                    <a:pt x="342521" y="261117"/>
                    <a:pt x="318296" y="284706"/>
                  </a:cubicBezTo>
                  <a:cubicBezTo>
                    <a:pt x="308984" y="293925"/>
                    <a:pt x="298624" y="302025"/>
                    <a:pt x="287426" y="308841"/>
                  </a:cubicBezTo>
                  <a:cubicBezTo>
                    <a:pt x="286636" y="308796"/>
                    <a:pt x="285852" y="308999"/>
                    <a:pt x="285186" y="309423"/>
                  </a:cubicBezTo>
                  <a:cubicBezTo>
                    <a:pt x="282983" y="310775"/>
                    <a:pt x="280856" y="312184"/>
                    <a:pt x="278710" y="313593"/>
                  </a:cubicBezTo>
                  <a:cubicBezTo>
                    <a:pt x="264650" y="320843"/>
                    <a:pt x="249021" y="324539"/>
                    <a:pt x="233196" y="324355"/>
                  </a:cubicBezTo>
                  <a:cubicBezTo>
                    <a:pt x="200951" y="323585"/>
                    <a:pt x="171079" y="304070"/>
                    <a:pt x="153102" y="278133"/>
                  </a:cubicBezTo>
                  <a:cubicBezTo>
                    <a:pt x="132397" y="248383"/>
                    <a:pt x="125545" y="211138"/>
                    <a:pt x="126750" y="175453"/>
                  </a:cubicBezTo>
                  <a:cubicBezTo>
                    <a:pt x="127025" y="167039"/>
                    <a:pt x="127735" y="158645"/>
                    <a:pt x="128877" y="150304"/>
                  </a:cubicBezTo>
                  <a:cubicBezTo>
                    <a:pt x="161780" y="148821"/>
                    <a:pt x="194269" y="160409"/>
                    <a:pt x="220264" y="180355"/>
                  </a:cubicBezTo>
                  <a:cubicBezTo>
                    <a:pt x="226865" y="185430"/>
                    <a:pt x="233035" y="191040"/>
                    <a:pt x="238711" y="197127"/>
                  </a:cubicBezTo>
                  <a:cubicBezTo>
                    <a:pt x="244584" y="203381"/>
                    <a:pt x="249817" y="210274"/>
                    <a:pt x="255765" y="216360"/>
                  </a:cubicBezTo>
                  <a:cubicBezTo>
                    <a:pt x="261431" y="222595"/>
                    <a:pt x="268292" y="227634"/>
                    <a:pt x="275943" y="231178"/>
                  </a:cubicBezTo>
                  <a:cubicBezTo>
                    <a:pt x="282931" y="233974"/>
                    <a:pt x="290262" y="235825"/>
                    <a:pt x="297741" y="236682"/>
                  </a:cubicBezTo>
                  <a:cubicBezTo>
                    <a:pt x="312799" y="238785"/>
                    <a:pt x="330832" y="238879"/>
                    <a:pt x="341637" y="251125"/>
                  </a:cubicBezTo>
                  <a:cubicBezTo>
                    <a:pt x="345006" y="254881"/>
                    <a:pt x="350578" y="249340"/>
                    <a:pt x="347284" y="245490"/>
                  </a:cubicBezTo>
                  <a:cubicBezTo>
                    <a:pt x="337044" y="233883"/>
                    <a:pt x="321289" y="231723"/>
                    <a:pt x="306757" y="229901"/>
                  </a:cubicBezTo>
                  <a:cubicBezTo>
                    <a:pt x="299337" y="229200"/>
                    <a:pt x="291990" y="227881"/>
                    <a:pt x="284790" y="225957"/>
                  </a:cubicBezTo>
                  <a:cubicBezTo>
                    <a:pt x="277197" y="223609"/>
                    <a:pt x="270278" y="219481"/>
                    <a:pt x="264612" y="213918"/>
                  </a:cubicBezTo>
                  <a:cubicBezTo>
                    <a:pt x="258381" y="208002"/>
                    <a:pt x="253092" y="201240"/>
                    <a:pt x="247407" y="194817"/>
                  </a:cubicBezTo>
                  <a:cubicBezTo>
                    <a:pt x="229975" y="175217"/>
                    <a:pt x="208004" y="160167"/>
                    <a:pt x="183408" y="150980"/>
                  </a:cubicBezTo>
                  <a:cubicBezTo>
                    <a:pt x="166416" y="144669"/>
                    <a:pt x="148353" y="141728"/>
                    <a:pt x="130232" y="142322"/>
                  </a:cubicBezTo>
                  <a:cubicBezTo>
                    <a:pt x="134366" y="117708"/>
                    <a:pt x="142163" y="93848"/>
                    <a:pt x="153366" y="71534"/>
                  </a:cubicBezTo>
                  <a:cubicBezTo>
                    <a:pt x="161265" y="55527"/>
                    <a:pt x="171053" y="40521"/>
                    <a:pt x="182523" y="26833"/>
                  </a:cubicBezTo>
                  <a:cubicBezTo>
                    <a:pt x="187963" y="20485"/>
                    <a:pt x="194137" y="14569"/>
                    <a:pt x="201817" y="11056"/>
                  </a:cubicBezTo>
                  <a:cubicBezTo>
                    <a:pt x="210231" y="7187"/>
                    <a:pt x="219793" y="7300"/>
                    <a:pt x="228829" y="8145"/>
                  </a:cubicBezTo>
                  <a:cubicBezTo>
                    <a:pt x="265709" y="11553"/>
                    <a:pt x="301639" y="21741"/>
                    <a:pt x="334804" y="38196"/>
                  </a:cubicBezTo>
                  <a:cubicBezTo>
                    <a:pt x="343011" y="42240"/>
                    <a:pt x="351030" y="46623"/>
                    <a:pt x="358860" y="51343"/>
                  </a:cubicBezTo>
                  <a:cubicBezTo>
                    <a:pt x="362813" y="53747"/>
                    <a:pt x="366728" y="56264"/>
                    <a:pt x="370587" y="58856"/>
                  </a:cubicBezTo>
                  <a:cubicBezTo>
                    <a:pt x="373523" y="60734"/>
                    <a:pt x="377796" y="62988"/>
                    <a:pt x="379509" y="66369"/>
                  </a:cubicBezTo>
                  <a:cubicBezTo>
                    <a:pt x="382276" y="71703"/>
                    <a:pt x="373862" y="73881"/>
                    <a:pt x="369740" y="74464"/>
                  </a:cubicBezTo>
                  <a:cubicBezTo>
                    <a:pt x="365644" y="74802"/>
                    <a:pt x="361526" y="74802"/>
                    <a:pt x="357430" y="74464"/>
                  </a:cubicBezTo>
                  <a:cubicBezTo>
                    <a:pt x="352761" y="74238"/>
                    <a:pt x="348099" y="73906"/>
                    <a:pt x="343444" y="73468"/>
                  </a:cubicBezTo>
                  <a:cubicBezTo>
                    <a:pt x="306489" y="69900"/>
                    <a:pt x="270541" y="59405"/>
                    <a:pt x="237487" y="42535"/>
                  </a:cubicBezTo>
                  <a:cubicBezTo>
                    <a:pt x="229393" y="38403"/>
                    <a:pt x="221506" y="33908"/>
                    <a:pt x="213826" y="29049"/>
                  </a:cubicBezTo>
                  <a:cubicBezTo>
                    <a:pt x="209516" y="26326"/>
                    <a:pt x="205544" y="33144"/>
                    <a:pt x="209836" y="35848"/>
                  </a:cubicBezTo>
                  <a:cubicBezTo>
                    <a:pt x="242919" y="56718"/>
                    <a:pt x="279736" y="71004"/>
                    <a:pt x="318258" y="77919"/>
                  </a:cubicBezTo>
                  <a:cubicBezTo>
                    <a:pt x="327952" y="79647"/>
                    <a:pt x="337740" y="80925"/>
                    <a:pt x="347547" y="81676"/>
                  </a:cubicBezTo>
                  <a:cubicBezTo>
                    <a:pt x="356074" y="82371"/>
                    <a:pt x="365279" y="83554"/>
                    <a:pt x="373749" y="81789"/>
                  </a:cubicBezTo>
                  <a:cubicBezTo>
                    <a:pt x="380526" y="80380"/>
                    <a:pt x="387980" y="76154"/>
                    <a:pt x="387942" y="68322"/>
                  </a:cubicBezTo>
                  <a:cubicBezTo>
                    <a:pt x="387942" y="59100"/>
                    <a:pt x="377119" y="53804"/>
                    <a:pt x="370474" y="49540"/>
                  </a:cubicBezTo>
                  <a:cubicBezTo>
                    <a:pt x="338012" y="28485"/>
                    <a:pt x="301921" y="13616"/>
                    <a:pt x="264028" y="5685"/>
                  </a:cubicBezTo>
                  <a:cubicBezTo>
                    <a:pt x="254466" y="3694"/>
                    <a:pt x="244791" y="2154"/>
                    <a:pt x="235078" y="1065"/>
                  </a:cubicBezTo>
                  <a:cubicBezTo>
                    <a:pt x="225365" y="-25"/>
                    <a:pt x="214805" y="-908"/>
                    <a:pt x="204961" y="1741"/>
                  </a:cubicBezTo>
                  <a:cubicBezTo>
                    <a:pt x="186984" y="6417"/>
                    <a:pt x="174994" y="22513"/>
                    <a:pt x="164848" y="36956"/>
                  </a:cubicBezTo>
                  <a:cubicBezTo>
                    <a:pt x="143091" y="68200"/>
                    <a:pt x="128555" y="103873"/>
                    <a:pt x="122288" y="141402"/>
                  </a:cubicBezTo>
                  <a:cubicBezTo>
                    <a:pt x="116077" y="178421"/>
                    <a:pt x="117131" y="218182"/>
                    <a:pt x="131135" y="253416"/>
                  </a:cubicBezTo>
                  <a:cubicBezTo>
                    <a:pt x="132434" y="256703"/>
                    <a:pt x="133902" y="259915"/>
                    <a:pt x="135446" y="263089"/>
                  </a:cubicBezTo>
                  <a:cubicBezTo>
                    <a:pt x="134982" y="263924"/>
                    <a:pt x="134854" y="264905"/>
                    <a:pt x="135088" y="265831"/>
                  </a:cubicBezTo>
                  <a:cubicBezTo>
                    <a:pt x="143333" y="302718"/>
                    <a:pt x="143540" y="340958"/>
                    <a:pt x="138853" y="378315"/>
                  </a:cubicBezTo>
                  <a:cubicBezTo>
                    <a:pt x="134166" y="416329"/>
                    <a:pt x="124265" y="453536"/>
                    <a:pt x="112783" y="490010"/>
                  </a:cubicBezTo>
                  <a:cubicBezTo>
                    <a:pt x="106740" y="509223"/>
                    <a:pt x="100209" y="528268"/>
                    <a:pt x="93658" y="547313"/>
                  </a:cubicBezTo>
                  <a:cubicBezTo>
                    <a:pt x="82791" y="544268"/>
                    <a:pt x="71762" y="541829"/>
                    <a:pt x="60623" y="540007"/>
                  </a:cubicBezTo>
                  <a:cubicBezTo>
                    <a:pt x="52881" y="538755"/>
                    <a:pt x="45094" y="537765"/>
                    <a:pt x="37263" y="537039"/>
                  </a:cubicBezTo>
                  <a:cubicBezTo>
                    <a:pt x="33499" y="536701"/>
                    <a:pt x="29696" y="536438"/>
                    <a:pt x="25857" y="536250"/>
                  </a:cubicBezTo>
                  <a:cubicBezTo>
                    <a:pt x="22029" y="535863"/>
                    <a:pt x="18176" y="535793"/>
                    <a:pt x="14337" y="536044"/>
                  </a:cubicBezTo>
                  <a:cubicBezTo>
                    <a:pt x="11114" y="536372"/>
                    <a:pt x="8070" y="537684"/>
                    <a:pt x="5621" y="539800"/>
                  </a:cubicBezTo>
                  <a:cubicBezTo>
                    <a:pt x="5305" y="539995"/>
                    <a:pt x="5020" y="540235"/>
                    <a:pt x="4774" y="540514"/>
                  </a:cubicBezTo>
                  <a:cubicBezTo>
                    <a:pt x="769" y="544545"/>
                    <a:pt x="-868" y="550354"/>
                    <a:pt x="445" y="555877"/>
                  </a:cubicBezTo>
                  <a:cubicBezTo>
                    <a:pt x="1882" y="560339"/>
                    <a:pt x="4519" y="564321"/>
                    <a:pt x="8068" y="567390"/>
                  </a:cubicBezTo>
                  <a:cubicBezTo>
                    <a:pt x="10077" y="569249"/>
                    <a:pt x="12251" y="570921"/>
                    <a:pt x="14563" y="572386"/>
                  </a:cubicBezTo>
                  <a:cubicBezTo>
                    <a:pt x="20887" y="576349"/>
                    <a:pt x="27494" y="579899"/>
                    <a:pt x="34139" y="583299"/>
                  </a:cubicBezTo>
                  <a:cubicBezTo>
                    <a:pt x="76593" y="604935"/>
                    <a:pt x="123558" y="616285"/>
                    <a:pt x="171229" y="616430"/>
                  </a:cubicBezTo>
                  <a:cubicBezTo>
                    <a:pt x="178476" y="616430"/>
                    <a:pt x="185761" y="616430"/>
                    <a:pt x="190542" y="610063"/>
                  </a:cubicBezTo>
                  <a:cubicBezTo>
                    <a:pt x="195003" y="604146"/>
                    <a:pt x="193591" y="596690"/>
                    <a:pt x="188189" y="591938"/>
                  </a:cubicBezTo>
                  <a:cubicBezTo>
                    <a:pt x="182787" y="587186"/>
                    <a:pt x="175916" y="583392"/>
                    <a:pt x="169648" y="579674"/>
                  </a:cubicBezTo>
                  <a:cubicBezTo>
                    <a:pt x="162972" y="575704"/>
                    <a:pt x="156152" y="571998"/>
                    <a:pt x="149187" y="568555"/>
                  </a:cubicBezTo>
                  <a:cubicBezTo>
                    <a:pt x="143314" y="565644"/>
                    <a:pt x="137309" y="562920"/>
                    <a:pt x="131267" y="560404"/>
                  </a:cubicBezTo>
                  <a:cubicBezTo>
                    <a:pt x="132641" y="555182"/>
                    <a:pt x="134222" y="549999"/>
                    <a:pt x="135841" y="544852"/>
                  </a:cubicBezTo>
                  <a:cubicBezTo>
                    <a:pt x="140735" y="529264"/>
                    <a:pt x="146269" y="513900"/>
                    <a:pt x="152443" y="498762"/>
                  </a:cubicBezTo>
                  <a:cubicBezTo>
                    <a:pt x="160846" y="478008"/>
                    <a:pt x="170475" y="457769"/>
                    <a:pt x="181281" y="438153"/>
                  </a:cubicBezTo>
                  <a:cubicBezTo>
                    <a:pt x="193447" y="415793"/>
                    <a:pt x="207643" y="394594"/>
                    <a:pt x="223690" y="374821"/>
                  </a:cubicBezTo>
                  <a:cubicBezTo>
                    <a:pt x="240086" y="354437"/>
                    <a:pt x="259347" y="336522"/>
                    <a:pt x="280875" y="321631"/>
                  </a:cubicBezTo>
                  <a:cubicBezTo>
                    <a:pt x="281289" y="321350"/>
                    <a:pt x="281741" y="321105"/>
                    <a:pt x="282155" y="320824"/>
                  </a:cubicBezTo>
                  <a:cubicBezTo>
                    <a:pt x="288302" y="317767"/>
                    <a:pt x="294216" y="314264"/>
                    <a:pt x="299849" y="310344"/>
                  </a:cubicBezTo>
                  <a:cubicBezTo>
                    <a:pt x="314171" y="300166"/>
                    <a:pt x="327132" y="288205"/>
                    <a:pt x="338418" y="274752"/>
                  </a:cubicBezTo>
                  <a:cubicBezTo>
                    <a:pt x="350371" y="261223"/>
                    <a:pt x="360642" y="246303"/>
                    <a:pt x="369006" y="230315"/>
                  </a:cubicBezTo>
                  <a:cubicBezTo>
                    <a:pt x="384780" y="199080"/>
                    <a:pt x="390013" y="164578"/>
                    <a:pt x="396864" y="130640"/>
                  </a:cubicBezTo>
                  <a:cubicBezTo>
                    <a:pt x="398747" y="121643"/>
                    <a:pt x="400629" y="112647"/>
                    <a:pt x="402869" y="103726"/>
                  </a:cubicBezTo>
                  <a:cubicBezTo>
                    <a:pt x="404093" y="98786"/>
                    <a:pt x="396469" y="96701"/>
                    <a:pt x="395227" y="101622"/>
                  </a:cubicBezTo>
                  <a:close/>
                  <a:moveTo>
                    <a:pt x="169497" y="588820"/>
                  </a:moveTo>
                  <a:cubicBezTo>
                    <a:pt x="172641" y="590699"/>
                    <a:pt x="175728" y="592727"/>
                    <a:pt x="178796" y="594755"/>
                  </a:cubicBezTo>
                  <a:cubicBezTo>
                    <a:pt x="181062" y="595983"/>
                    <a:pt x="183053" y="597657"/>
                    <a:pt x="184650" y="599676"/>
                  </a:cubicBezTo>
                  <a:cubicBezTo>
                    <a:pt x="187681" y="604428"/>
                    <a:pt x="181582" y="608297"/>
                    <a:pt x="177460" y="608410"/>
                  </a:cubicBezTo>
                  <a:cubicBezTo>
                    <a:pt x="162933" y="608755"/>
                    <a:pt x="148401" y="607971"/>
                    <a:pt x="133997" y="606062"/>
                  </a:cubicBezTo>
                  <a:cubicBezTo>
                    <a:pt x="105391" y="602354"/>
                    <a:pt x="77486" y="594475"/>
                    <a:pt x="51174" y="582679"/>
                  </a:cubicBezTo>
                  <a:cubicBezTo>
                    <a:pt x="39690" y="577698"/>
                    <a:pt x="28602" y="571853"/>
                    <a:pt x="18007" y="565193"/>
                  </a:cubicBezTo>
                  <a:lnTo>
                    <a:pt x="16878" y="564423"/>
                  </a:lnTo>
                  <a:lnTo>
                    <a:pt x="16257" y="563991"/>
                  </a:lnTo>
                  <a:lnTo>
                    <a:pt x="15955" y="563766"/>
                  </a:lnTo>
                  <a:lnTo>
                    <a:pt x="15955" y="563766"/>
                  </a:lnTo>
                  <a:cubicBezTo>
                    <a:pt x="14521" y="562608"/>
                    <a:pt x="13169" y="561353"/>
                    <a:pt x="11908" y="560009"/>
                  </a:cubicBezTo>
                  <a:cubicBezTo>
                    <a:pt x="9612" y="557511"/>
                    <a:pt x="7579" y="554375"/>
                    <a:pt x="7937" y="551032"/>
                  </a:cubicBezTo>
                  <a:cubicBezTo>
                    <a:pt x="8305" y="549196"/>
                    <a:pt x="9179" y="547498"/>
                    <a:pt x="10459" y="546130"/>
                  </a:cubicBezTo>
                  <a:cubicBezTo>
                    <a:pt x="12643" y="543951"/>
                    <a:pt x="15240" y="543744"/>
                    <a:pt x="18177" y="543819"/>
                  </a:cubicBezTo>
                  <a:cubicBezTo>
                    <a:pt x="21715" y="543919"/>
                    <a:pt x="25254" y="544070"/>
                    <a:pt x="28793" y="544270"/>
                  </a:cubicBezTo>
                  <a:cubicBezTo>
                    <a:pt x="35965" y="544702"/>
                    <a:pt x="43136" y="545378"/>
                    <a:pt x="50252" y="546336"/>
                  </a:cubicBezTo>
                  <a:cubicBezTo>
                    <a:pt x="64237" y="548233"/>
                    <a:pt x="78074" y="551095"/>
                    <a:pt x="91663" y="554901"/>
                  </a:cubicBezTo>
                  <a:lnTo>
                    <a:pt x="93545" y="555483"/>
                  </a:lnTo>
                  <a:cubicBezTo>
                    <a:pt x="93957" y="555839"/>
                    <a:pt x="94438" y="556107"/>
                    <a:pt x="94957" y="556272"/>
                  </a:cubicBezTo>
                  <a:lnTo>
                    <a:pt x="114063" y="562113"/>
                  </a:lnTo>
                  <a:cubicBezTo>
                    <a:pt x="133396" y="569128"/>
                    <a:pt x="151969" y="578076"/>
                    <a:pt x="169497" y="588820"/>
                  </a:cubicBezTo>
                  <a:close/>
                  <a:moveTo>
                    <a:pt x="224650" y="361449"/>
                  </a:moveTo>
                  <a:cubicBezTo>
                    <a:pt x="207492" y="381296"/>
                    <a:pt x="192306" y="402757"/>
                    <a:pt x="179304" y="425532"/>
                  </a:cubicBezTo>
                  <a:cubicBezTo>
                    <a:pt x="167594" y="445924"/>
                    <a:pt x="157170" y="467026"/>
                    <a:pt x="148095" y="488714"/>
                  </a:cubicBezTo>
                  <a:cubicBezTo>
                    <a:pt x="141294" y="504828"/>
                    <a:pt x="135201" y="521206"/>
                    <a:pt x="129818" y="537847"/>
                  </a:cubicBezTo>
                  <a:cubicBezTo>
                    <a:pt x="128143" y="542993"/>
                    <a:pt x="126543" y="548177"/>
                    <a:pt x="125055" y="553379"/>
                  </a:cubicBezTo>
                  <a:cubicBezTo>
                    <a:pt x="124717" y="554525"/>
                    <a:pt x="124321" y="555708"/>
                    <a:pt x="123964" y="556891"/>
                  </a:cubicBezTo>
                  <a:lnTo>
                    <a:pt x="117037" y="554750"/>
                  </a:lnTo>
                  <a:cubicBezTo>
                    <a:pt x="113366" y="553398"/>
                    <a:pt x="109639" y="552121"/>
                    <a:pt x="105912" y="550994"/>
                  </a:cubicBezTo>
                  <a:lnTo>
                    <a:pt x="101282" y="549548"/>
                  </a:lnTo>
                  <a:cubicBezTo>
                    <a:pt x="113498" y="514069"/>
                    <a:pt x="125601" y="478515"/>
                    <a:pt x="134712" y="442097"/>
                  </a:cubicBezTo>
                  <a:cubicBezTo>
                    <a:pt x="144124" y="404797"/>
                    <a:pt x="150147" y="366463"/>
                    <a:pt x="149771" y="327942"/>
                  </a:cubicBezTo>
                  <a:cubicBezTo>
                    <a:pt x="149676" y="312357"/>
                    <a:pt x="148417" y="296800"/>
                    <a:pt x="146006" y="281401"/>
                  </a:cubicBezTo>
                  <a:cubicBezTo>
                    <a:pt x="159935" y="301666"/>
                    <a:pt x="179361" y="317950"/>
                    <a:pt x="203229" y="326590"/>
                  </a:cubicBezTo>
                  <a:cubicBezTo>
                    <a:pt x="219363" y="332348"/>
                    <a:pt x="236742" y="333716"/>
                    <a:pt x="253581" y="330553"/>
                  </a:cubicBezTo>
                  <a:cubicBezTo>
                    <a:pt x="254767" y="330327"/>
                    <a:pt x="255915" y="330046"/>
                    <a:pt x="257064" y="329783"/>
                  </a:cubicBezTo>
                  <a:cubicBezTo>
                    <a:pt x="245440" y="339470"/>
                    <a:pt x="234602" y="350058"/>
                    <a:pt x="224650" y="361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3906736" y="2766163"/>
              <a:ext cx="16944" cy="15431"/>
            </a:xfrm>
            <a:custGeom>
              <a:rect b="b" l="l" r="r" t="t"/>
              <a:pathLst>
                <a:path extrusionOk="0" h="30861" w="33889">
                  <a:moveTo>
                    <a:pt x="27071" y="29724"/>
                  </a:moveTo>
                  <a:cubicBezTo>
                    <a:pt x="28647" y="31241"/>
                    <a:pt x="31143" y="31241"/>
                    <a:pt x="32718" y="29724"/>
                  </a:cubicBezTo>
                  <a:cubicBezTo>
                    <a:pt x="34278" y="28170"/>
                    <a:pt x="34279" y="25648"/>
                    <a:pt x="32722" y="24093"/>
                  </a:cubicBezTo>
                  <a:cubicBezTo>
                    <a:pt x="32721" y="24091"/>
                    <a:pt x="32720" y="24090"/>
                    <a:pt x="32718" y="24089"/>
                  </a:cubicBezTo>
                  <a:lnTo>
                    <a:pt x="6818" y="1138"/>
                  </a:lnTo>
                  <a:cubicBezTo>
                    <a:pt x="5242" y="-379"/>
                    <a:pt x="2746" y="-379"/>
                    <a:pt x="1171" y="1138"/>
                  </a:cubicBezTo>
                  <a:cubicBezTo>
                    <a:pt x="-389" y="2692"/>
                    <a:pt x="-390" y="5213"/>
                    <a:pt x="1167" y="6769"/>
                  </a:cubicBezTo>
                  <a:cubicBezTo>
                    <a:pt x="1168" y="6770"/>
                    <a:pt x="1169" y="6771"/>
                    <a:pt x="1171" y="6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3954291" y="2772513"/>
              <a:ext cx="201529" cy="308747"/>
            </a:xfrm>
            <a:custGeom>
              <a:rect b="b" l="l" r="r" t="t"/>
              <a:pathLst>
                <a:path extrusionOk="0" h="617495" w="403059">
                  <a:moveTo>
                    <a:pt x="402580" y="549692"/>
                  </a:moveTo>
                  <a:cubicBezTo>
                    <a:pt x="401747" y="546880"/>
                    <a:pt x="400257" y="544305"/>
                    <a:pt x="398232" y="542180"/>
                  </a:cubicBezTo>
                  <a:cubicBezTo>
                    <a:pt x="398025" y="541953"/>
                    <a:pt x="397799" y="541745"/>
                    <a:pt x="397554" y="541560"/>
                  </a:cubicBezTo>
                  <a:cubicBezTo>
                    <a:pt x="391907" y="536489"/>
                    <a:pt x="384246" y="537447"/>
                    <a:pt x="377131" y="537803"/>
                  </a:cubicBezTo>
                  <a:cubicBezTo>
                    <a:pt x="369326" y="538179"/>
                    <a:pt x="361545" y="538849"/>
                    <a:pt x="353790" y="539813"/>
                  </a:cubicBezTo>
                  <a:cubicBezTo>
                    <a:pt x="338856" y="541663"/>
                    <a:pt x="324073" y="544575"/>
                    <a:pt x="309555" y="548528"/>
                  </a:cubicBezTo>
                  <a:cubicBezTo>
                    <a:pt x="297433" y="513331"/>
                    <a:pt x="285386" y="478059"/>
                    <a:pt x="276257" y="441941"/>
                  </a:cubicBezTo>
                  <a:cubicBezTo>
                    <a:pt x="266845" y="405017"/>
                    <a:pt x="260765" y="367171"/>
                    <a:pt x="260991" y="329007"/>
                  </a:cubicBezTo>
                  <a:cubicBezTo>
                    <a:pt x="261025" y="307831"/>
                    <a:pt x="263329" y="286719"/>
                    <a:pt x="267862" y="266032"/>
                  </a:cubicBezTo>
                  <a:cubicBezTo>
                    <a:pt x="268083" y="265140"/>
                    <a:pt x="267969" y="264197"/>
                    <a:pt x="267542" y="263383"/>
                  </a:cubicBezTo>
                  <a:cubicBezTo>
                    <a:pt x="281490" y="234290"/>
                    <a:pt x="285687" y="200878"/>
                    <a:pt x="283767" y="168911"/>
                  </a:cubicBezTo>
                  <a:cubicBezTo>
                    <a:pt x="281479" y="130966"/>
                    <a:pt x="270836" y="93990"/>
                    <a:pt x="252596" y="60616"/>
                  </a:cubicBezTo>
                  <a:cubicBezTo>
                    <a:pt x="248037" y="52287"/>
                    <a:pt x="243010" y="44223"/>
                    <a:pt x="237537" y="36462"/>
                  </a:cubicBezTo>
                  <a:cubicBezTo>
                    <a:pt x="232402" y="28811"/>
                    <a:pt x="226560" y="21655"/>
                    <a:pt x="220088" y="15089"/>
                  </a:cubicBezTo>
                  <a:cubicBezTo>
                    <a:pt x="213757" y="8642"/>
                    <a:pt x="205837" y="3972"/>
                    <a:pt x="197124" y="1547"/>
                  </a:cubicBezTo>
                  <a:cubicBezTo>
                    <a:pt x="187279" y="-894"/>
                    <a:pt x="177020" y="7"/>
                    <a:pt x="167006" y="1172"/>
                  </a:cubicBezTo>
                  <a:cubicBezTo>
                    <a:pt x="128370" y="5689"/>
                    <a:pt x="90906" y="17311"/>
                    <a:pt x="56513" y="35448"/>
                  </a:cubicBezTo>
                  <a:cubicBezTo>
                    <a:pt x="48043" y="39918"/>
                    <a:pt x="39804" y="44770"/>
                    <a:pt x="31798" y="50004"/>
                  </a:cubicBezTo>
                  <a:cubicBezTo>
                    <a:pt x="25135" y="54361"/>
                    <a:pt x="14707" y="59602"/>
                    <a:pt x="15027" y="68898"/>
                  </a:cubicBezTo>
                  <a:cubicBezTo>
                    <a:pt x="15271" y="76655"/>
                    <a:pt x="23064" y="80712"/>
                    <a:pt x="29803" y="82046"/>
                  </a:cubicBezTo>
                  <a:cubicBezTo>
                    <a:pt x="38368" y="83661"/>
                    <a:pt x="47629" y="82478"/>
                    <a:pt x="56156" y="81764"/>
                  </a:cubicBezTo>
                  <a:cubicBezTo>
                    <a:pt x="95242" y="78440"/>
                    <a:pt x="133319" y="67632"/>
                    <a:pt x="168305" y="49929"/>
                  </a:cubicBezTo>
                  <a:cubicBezTo>
                    <a:pt x="176776" y="45647"/>
                    <a:pt x="185026" y="40964"/>
                    <a:pt x="193058" y="35880"/>
                  </a:cubicBezTo>
                  <a:cubicBezTo>
                    <a:pt x="197349" y="33176"/>
                    <a:pt x="193378" y="26339"/>
                    <a:pt x="189067" y="29081"/>
                  </a:cubicBezTo>
                  <a:cubicBezTo>
                    <a:pt x="157505" y="48989"/>
                    <a:pt x="122466" y="62784"/>
                    <a:pt x="85784" y="69744"/>
                  </a:cubicBezTo>
                  <a:cubicBezTo>
                    <a:pt x="76811" y="71447"/>
                    <a:pt x="67763" y="72699"/>
                    <a:pt x="58640" y="73500"/>
                  </a:cubicBezTo>
                  <a:cubicBezTo>
                    <a:pt x="53997" y="73938"/>
                    <a:pt x="49329" y="74258"/>
                    <a:pt x="44636" y="74458"/>
                  </a:cubicBezTo>
                  <a:cubicBezTo>
                    <a:pt x="40778" y="74787"/>
                    <a:pt x="36899" y="74787"/>
                    <a:pt x="33041" y="74458"/>
                  </a:cubicBezTo>
                  <a:cubicBezTo>
                    <a:pt x="28787" y="73913"/>
                    <a:pt x="20015" y="71340"/>
                    <a:pt x="23742" y="65818"/>
                  </a:cubicBezTo>
                  <a:cubicBezTo>
                    <a:pt x="25869" y="62663"/>
                    <a:pt x="29916" y="60578"/>
                    <a:pt x="33003" y="58512"/>
                  </a:cubicBezTo>
                  <a:cubicBezTo>
                    <a:pt x="36868" y="55920"/>
                    <a:pt x="40783" y="53416"/>
                    <a:pt x="44749" y="50999"/>
                  </a:cubicBezTo>
                  <a:cubicBezTo>
                    <a:pt x="76355" y="31927"/>
                    <a:pt x="111153" y="18705"/>
                    <a:pt x="147468" y="11971"/>
                  </a:cubicBezTo>
                  <a:cubicBezTo>
                    <a:pt x="156569" y="10241"/>
                    <a:pt x="165755" y="8987"/>
                    <a:pt x="174987" y="8215"/>
                  </a:cubicBezTo>
                  <a:cubicBezTo>
                    <a:pt x="184136" y="7463"/>
                    <a:pt x="193811" y="7501"/>
                    <a:pt x="202149" y="11671"/>
                  </a:cubicBezTo>
                  <a:cubicBezTo>
                    <a:pt x="209448" y="15616"/>
                    <a:pt x="215856" y="21019"/>
                    <a:pt x="220973" y="27541"/>
                  </a:cubicBezTo>
                  <a:cubicBezTo>
                    <a:pt x="226565" y="34257"/>
                    <a:pt x="231714" y="41327"/>
                    <a:pt x="236389" y="48708"/>
                  </a:cubicBezTo>
                  <a:cubicBezTo>
                    <a:pt x="254743" y="77206"/>
                    <a:pt x="267162" y="109098"/>
                    <a:pt x="272906" y="142485"/>
                  </a:cubicBezTo>
                  <a:cubicBezTo>
                    <a:pt x="239476" y="141265"/>
                    <a:pt x="206215" y="153003"/>
                    <a:pt x="179637" y="172987"/>
                  </a:cubicBezTo>
                  <a:cubicBezTo>
                    <a:pt x="172720" y="178143"/>
                    <a:pt x="166230" y="183846"/>
                    <a:pt x="160230" y="190041"/>
                  </a:cubicBezTo>
                  <a:cubicBezTo>
                    <a:pt x="154188" y="196295"/>
                    <a:pt x="148842" y="203188"/>
                    <a:pt x="142912" y="209555"/>
                  </a:cubicBezTo>
                  <a:cubicBezTo>
                    <a:pt x="137265" y="215546"/>
                    <a:pt x="131054" y="221143"/>
                    <a:pt x="123393" y="224336"/>
                  </a:cubicBezTo>
                  <a:cubicBezTo>
                    <a:pt x="116476" y="226958"/>
                    <a:pt x="109241" y="228651"/>
                    <a:pt x="101878" y="229370"/>
                  </a:cubicBezTo>
                  <a:cubicBezTo>
                    <a:pt x="85671" y="231530"/>
                    <a:pt x="67337" y="232544"/>
                    <a:pt x="55760" y="245672"/>
                  </a:cubicBezTo>
                  <a:cubicBezTo>
                    <a:pt x="54497" y="247031"/>
                    <a:pt x="54371" y="249091"/>
                    <a:pt x="55459" y="250593"/>
                  </a:cubicBezTo>
                  <a:cubicBezTo>
                    <a:pt x="49082" y="241705"/>
                    <a:pt x="43495" y="232279"/>
                    <a:pt x="38763" y="222420"/>
                  </a:cubicBezTo>
                  <a:cubicBezTo>
                    <a:pt x="24608" y="192595"/>
                    <a:pt x="19940" y="159577"/>
                    <a:pt x="13446" y="127535"/>
                  </a:cubicBezTo>
                  <a:cubicBezTo>
                    <a:pt x="11695" y="118914"/>
                    <a:pt x="9813" y="110293"/>
                    <a:pt x="7686" y="101748"/>
                  </a:cubicBezTo>
                  <a:cubicBezTo>
                    <a:pt x="6462" y="96827"/>
                    <a:pt x="-1180" y="98912"/>
                    <a:pt x="156" y="103851"/>
                  </a:cubicBezTo>
                  <a:cubicBezTo>
                    <a:pt x="8664" y="138034"/>
                    <a:pt x="12260" y="173588"/>
                    <a:pt x="24024" y="206907"/>
                  </a:cubicBezTo>
                  <a:cubicBezTo>
                    <a:pt x="35789" y="240226"/>
                    <a:pt x="57342" y="270445"/>
                    <a:pt x="83450" y="294524"/>
                  </a:cubicBezTo>
                  <a:cubicBezTo>
                    <a:pt x="94410" y="304770"/>
                    <a:pt x="106729" y="313466"/>
                    <a:pt x="120061" y="320367"/>
                  </a:cubicBezTo>
                  <a:cubicBezTo>
                    <a:pt x="139738" y="333568"/>
                    <a:pt x="157537" y="349362"/>
                    <a:pt x="172973" y="367322"/>
                  </a:cubicBezTo>
                  <a:cubicBezTo>
                    <a:pt x="189750" y="386866"/>
                    <a:pt x="204577" y="407995"/>
                    <a:pt x="217246" y="430409"/>
                  </a:cubicBezTo>
                  <a:cubicBezTo>
                    <a:pt x="228661" y="450317"/>
                    <a:pt x="238833" y="470910"/>
                    <a:pt x="247702" y="492070"/>
                  </a:cubicBezTo>
                  <a:cubicBezTo>
                    <a:pt x="254365" y="507959"/>
                    <a:pt x="260364" y="524118"/>
                    <a:pt x="265697" y="540546"/>
                  </a:cubicBezTo>
                  <a:cubicBezTo>
                    <a:pt x="267937" y="547457"/>
                    <a:pt x="269782" y="554463"/>
                    <a:pt x="271890" y="561412"/>
                  </a:cubicBezTo>
                  <a:cubicBezTo>
                    <a:pt x="254817" y="568487"/>
                    <a:pt x="238408" y="577060"/>
                    <a:pt x="222855" y="587030"/>
                  </a:cubicBezTo>
                  <a:cubicBezTo>
                    <a:pt x="217359" y="590580"/>
                    <a:pt x="210432" y="594543"/>
                    <a:pt x="209679" y="601718"/>
                  </a:cubicBezTo>
                  <a:cubicBezTo>
                    <a:pt x="208926" y="608892"/>
                    <a:pt x="214385" y="614959"/>
                    <a:pt x="220973" y="616743"/>
                  </a:cubicBezTo>
                  <a:cubicBezTo>
                    <a:pt x="224607" y="617423"/>
                    <a:pt x="228313" y="617643"/>
                    <a:pt x="232003" y="617400"/>
                  </a:cubicBezTo>
                  <a:cubicBezTo>
                    <a:pt x="236013" y="617400"/>
                    <a:pt x="240041" y="617400"/>
                    <a:pt x="244050" y="617175"/>
                  </a:cubicBezTo>
                  <a:cubicBezTo>
                    <a:pt x="251918" y="616862"/>
                    <a:pt x="259774" y="616236"/>
                    <a:pt x="267617" y="615297"/>
                  </a:cubicBezTo>
                  <a:cubicBezTo>
                    <a:pt x="298993" y="611539"/>
                    <a:pt x="329598" y="602961"/>
                    <a:pt x="358346" y="589866"/>
                  </a:cubicBezTo>
                  <a:cubicBezTo>
                    <a:pt x="365523" y="586598"/>
                    <a:pt x="372557" y="583049"/>
                    <a:pt x="379446" y="579217"/>
                  </a:cubicBezTo>
                  <a:cubicBezTo>
                    <a:pt x="383263" y="577232"/>
                    <a:pt x="386959" y="575025"/>
                    <a:pt x="390515" y="572606"/>
                  </a:cubicBezTo>
                  <a:cubicBezTo>
                    <a:pt x="397536" y="567403"/>
                    <a:pt x="405046" y="559233"/>
                    <a:pt x="402580" y="549692"/>
                  </a:cubicBezTo>
                  <a:close/>
                  <a:moveTo>
                    <a:pt x="66904" y="265618"/>
                  </a:moveTo>
                  <a:cubicBezTo>
                    <a:pt x="62970" y="260867"/>
                    <a:pt x="59186" y="255965"/>
                    <a:pt x="55610" y="250931"/>
                  </a:cubicBezTo>
                  <a:cubicBezTo>
                    <a:pt x="56683" y="252561"/>
                    <a:pt x="58877" y="253015"/>
                    <a:pt x="60510" y="251944"/>
                  </a:cubicBezTo>
                  <a:cubicBezTo>
                    <a:pt x="60789" y="251761"/>
                    <a:pt x="61040" y="251541"/>
                    <a:pt x="61257" y="251288"/>
                  </a:cubicBezTo>
                  <a:cubicBezTo>
                    <a:pt x="70800" y="240470"/>
                    <a:pt x="86047" y="239286"/>
                    <a:pt x="99468" y="237596"/>
                  </a:cubicBezTo>
                  <a:cubicBezTo>
                    <a:pt x="106923" y="236881"/>
                    <a:pt x="114296" y="235479"/>
                    <a:pt x="121491" y="233408"/>
                  </a:cubicBezTo>
                  <a:cubicBezTo>
                    <a:pt x="129325" y="230818"/>
                    <a:pt x="136508" y="226578"/>
                    <a:pt x="142555" y="220974"/>
                  </a:cubicBezTo>
                  <a:cubicBezTo>
                    <a:pt x="148611" y="215094"/>
                    <a:pt x="154318" y="208867"/>
                    <a:pt x="159646" y="202324"/>
                  </a:cubicBezTo>
                  <a:cubicBezTo>
                    <a:pt x="165220" y="195867"/>
                    <a:pt x="171301" y="189863"/>
                    <a:pt x="177830" y="184369"/>
                  </a:cubicBezTo>
                  <a:cubicBezTo>
                    <a:pt x="190795" y="173494"/>
                    <a:pt x="205517" y="164895"/>
                    <a:pt x="221368" y="158938"/>
                  </a:cubicBezTo>
                  <a:cubicBezTo>
                    <a:pt x="238185" y="152601"/>
                    <a:pt x="256112" y="149719"/>
                    <a:pt x="274073" y="150468"/>
                  </a:cubicBezTo>
                  <a:cubicBezTo>
                    <a:pt x="278930" y="185420"/>
                    <a:pt x="276803" y="223040"/>
                    <a:pt x="262422" y="255645"/>
                  </a:cubicBezTo>
                  <a:cubicBezTo>
                    <a:pt x="249245" y="285696"/>
                    <a:pt x="224568" y="311239"/>
                    <a:pt x="192550" y="320818"/>
                  </a:cubicBezTo>
                  <a:cubicBezTo>
                    <a:pt x="177163" y="325392"/>
                    <a:pt x="160819" y="325710"/>
                    <a:pt x="145265" y="321738"/>
                  </a:cubicBezTo>
                  <a:cubicBezTo>
                    <a:pt x="138113" y="319867"/>
                    <a:pt x="131174" y="317261"/>
                    <a:pt x="124560" y="313963"/>
                  </a:cubicBezTo>
                  <a:cubicBezTo>
                    <a:pt x="122320" y="312479"/>
                    <a:pt x="120061" y="310995"/>
                    <a:pt x="117764" y="309587"/>
                  </a:cubicBezTo>
                  <a:cubicBezTo>
                    <a:pt x="117087" y="309155"/>
                    <a:pt x="116289" y="308951"/>
                    <a:pt x="115487" y="309004"/>
                  </a:cubicBezTo>
                  <a:cubicBezTo>
                    <a:pt x="111058" y="306364"/>
                    <a:pt x="106766" y="303499"/>
                    <a:pt x="102631" y="300421"/>
                  </a:cubicBezTo>
                  <a:cubicBezTo>
                    <a:pt x="89384" y="290271"/>
                    <a:pt x="77392" y="278588"/>
                    <a:pt x="66904" y="265618"/>
                  </a:cubicBezTo>
                  <a:close/>
                  <a:moveTo>
                    <a:pt x="257622" y="495770"/>
                  </a:moveTo>
                  <a:cubicBezTo>
                    <a:pt x="248994" y="474453"/>
                    <a:pt x="239101" y="453669"/>
                    <a:pt x="227994" y="433527"/>
                  </a:cubicBezTo>
                  <a:cubicBezTo>
                    <a:pt x="215518" y="410777"/>
                    <a:pt x="200982" y="389213"/>
                    <a:pt x="184568" y="369106"/>
                  </a:cubicBezTo>
                  <a:cubicBezTo>
                    <a:pt x="172930" y="354874"/>
                    <a:pt x="159980" y="341763"/>
                    <a:pt x="145887" y="329946"/>
                  </a:cubicBezTo>
                  <a:cubicBezTo>
                    <a:pt x="155555" y="332217"/>
                    <a:pt x="165524" y="332940"/>
                    <a:pt x="175420" y="332087"/>
                  </a:cubicBezTo>
                  <a:cubicBezTo>
                    <a:pt x="208568" y="329119"/>
                    <a:pt x="238196" y="308929"/>
                    <a:pt x="256831" y="281921"/>
                  </a:cubicBezTo>
                  <a:cubicBezTo>
                    <a:pt x="252117" y="313899"/>
                    <a:pt x="251870" y="346376"/>
                    <a:pt x="256097" y="378422"/>
                  </a:cubicBezTo>
                  <a:cubicBezTo>
                    <a:pt x="260841" y="416868"/>
                    <a:pt x="270610" y="454450"/>
                    <a:pt x="282186" y="491356"/>
                  </a:cubicBezTo>
                  <a:cubicBezTo>
                    <a:pt x="288360" y="511021"/>
                    <a:pt x="295043" y="530535"/>
                    <a:pt x="301763" y="550012"/>
                  </a:cubicBezTo>
                  <a:lnTo>
                    <a:pt x="278855" y="557074"/>
                  </a:lnTo>
                  <a:cubicBezTo>
                    <a:pt x="277537" y="552190"/>
                    <a:pt x="276050" y="547345"/>
                    <a:pt x="274525" y="542518"/>
                  </a:cubicBezTo>
                  <a:cubicBezTo>
                    <a:pt x="269556" y="526703"/>
                    <a:pt x="263921" y="511121"/>
                    <a:pt x="257622" y="495770"/>
                  </a:cubicBezTo>
                  <a:close/>
                  <a:moveTo>
                    <a:pt x="394185" y="557205"/>
                  </a:moveTo>
                  <a:cubicBezTo>
                    <a:pt x="392437" y="560326"/>
                    <a:pt x="390044" y="563040"/>
                    <a:pt x="387164" y="565168"/>
                  </a:cubicBezTo>
                  <a:lnTo>
                    <a:pt x="386995" y="565300"/>
                  </a:lnTo>
                  <a:lnTo>
                    <a:pt x="386769" y="565469"/>
                  </a:lnTo>
                  <a:lnTo>
                    <a:pt x="386053" y="565995"/>
                  </a:lnTo>
                  <a:lnTo>
                    <a:pt x="384811" y="566840"/>
                  </a:lnTo>
                  <a:cubicBezTo>
                    <a:pt x="383362" y="567760"/>
                    <a:pt x="381856" y="568605"/>
                    <a:pt x="380369" y="569488"/>
                  </a:cubicBezTo>
                  <a:cubicBezTo>
                    <a:pt x="374157" y="573094"/>
                    <a:pt x="367814" y="576494"/>
                    <a:pt x="361357" y="579630"/>
                  </a:cubicBezTo>
                  <a:cubicBezTo>
                    <a:pt x="335376" y="592267"/>
                    <a:pt x="307683" y="601043"/>
                    <a:pt x="279156" y="605681"/>
                  </a:cubicBezTo>
                  <a:cubicBezTo>
                    <a:pt x="265034" y="608001"/>
                    <a:pt x="250757" y="609257"/>
                    <a:pt x="236446" y="609437"/>
                  </a:cubicBezTo>
                  <a:cubicBezTo>
                    <a:pt x="232850" y="609437"/>
                    <a:pt x="229255" y="609437"/>
                    <a:pt x="225660" y="609437"/>
                  </a:cubicBezTo>
                  <a:cubicBezTo>
                    <a:pt x="223128" y="609535"/>
                    <a:pt x="220673" y="608560"/>
                    <a:pt x="218902" y="606751"/>
                  </a:cubicBezTo>
                  <a:cubicBezTo>
                    <a:pt x="214761" y="602150"/>
                    <a:pt x="219956" y="598337"/>
                    <a:pt x="223646" y="595895"/>
                  </a:cubicBezTo>
                  <a:cubicBezTo>
                    <a:pt x="271569" y="564247"/>
                    <a:pt x="327471" y="546735"/>
                    <a:pt x="384924" y="545372"/>
                  </a:cubicBezTo>
                  <a:cubicBezTo>
                    <a:pt x="387879" y="545372"/>
                    <a:pt x="390477" y="545542"/>
                    <a:pt x="392642" y="547739"/>
                  </a:cubicBezTo>
                  <a:cubicBezTo>
                    <a:pt x="393910" y="549119"/>
                    <a:pt x="394770" y="550822"/>
                    <a:pt x="395126" y="552660"/>
                  </a:cubicBezTo>
                  <a:cubicBezTo>
                    <a:pt x="395250" y="554233"/>
                    <a:pt x="394924" y="555809"/>
                    <a:pt x="394185" y="5572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3944872" y="2766156"/>
              <a:ext cx="16874" cy="15481"/>
            </a:xfrm>
            <a:custGeom>
              <a:rect b="b" l="l" r="r" t="t"/>
              <a:pathLst>
                <a:path extrusionOk="0" h="30961" w="33747">
                  <a:moveTo>
                    <a:pt x="32604" y="1153"/>
                  </a:moveTo>
                  <a:cubicBezTo>
                    <a:pt x="31037" y="-384"/>
                    <a:pt x="28525" y="-384"/>
                    <a:pt x="26957" y="1153"/>
                  </a:cubicBezTo>
                  <a:lnTo>
                    <a:pt x="1170" y="24160"/>
                  </a:lnTo>
                  <a:cubicBezTo>
                    <a:pt x="-390" y="25716"/>
                    <a:pt x="-390" y="28239"/>
                    <a:pt x="1170" y="29795"/>
                  </a:cubicBezTo>
                  <a:cubicBezTo>
                    <a:pt x="2729" y="31351"/>
                    <a:pt x="5257" y="31351"/>
                    <a:pt x="6817" y="29795"/>
                  </a:cubicBezTo>
                  <a:lnTo>
                    <a:pt x="32604" y="6731"/>
                  </a:lnTo>
                  <a:cubicBezTo>
                    <a:pt x="34128" y="5182"/>
                    <a:pt x="34128" y="2701"/>
                    <a:pt x="32604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3932093" y="2741869"/>
              <a:ext cx="3953" cy="42295"/>
            </a:xfrm>
            <a:custGeom>
              <a:rect b="b" l="l" r="r" t="t"/>
              <a:pathLst>
                <a:path extrusionOk="0" h="84590" w="7905">
                  <a:moveTo>
                    <a:pt x="0" y="3768"/>
                  </a:moveTo>
                  <a:lnTo>
                    <a:pt x="0" y="80773"/>
                  </a:lnTo>
                  <a:cubicBezTo>
                    <a:pt x="0" y="85863"/>
                    <a:pt x="7906" y="85863"/>
                    <a:pt x="7906" y="80773"/>
                  </a:cubicBezTo>
                  <a:lnTo>
                    <a:pt x="7906" y="3768"/>
                  </a:lnTo>
                  <a:cubicBezTo>
                    <a:pt x="7925" y="-1247"/>
                    <a:pt x="0" y="-1265"/>
                    <a:pt x="0" y="3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7" name="Google Shape;567;p38"/>
          <p:cNvSpPr/>
          <p:nvPr/>
        </p:nvSpPr>
        <p:spPr>
          <a:xfrm>
            <a:off x="2828830" y="2940285"/>
            <a:ext cx="33910" cy="180748"/>
          </a:xfrm>
          <a:custGeom>
            <a:rect b="b" l="l" r="r" t="t"/>
            <a:pathLst>
              <a:path extrusionOk="0" h="361496" w="67819">
                <a:moveTo>
                  <a:pt x="62273" y="257981"/>
                </a:moveTo>
                <a:cubicBezTo>
                  <a:pt x="59857" y="227486"/>
                  <a:pt x="56807" y="197029"/>
                  <a:pt x="52682" y="166707"/>
                </a:cubicBezTo>
                <a:cubicBezTo>
                  <a:pt x="48880" y="136110"/>
                  <a:pt x="43444" y="105738"/>
                  <a:pt x="36397" y="75721"/>
                </a:cubicBezTo>
                <a:cubicBezTo>
                  <a:pt x="30911" y="52505"/>
                  <a:pt x="24044" y="28389"/>
                  <a:pt x="11729" y="7701"/>
                </a:cubicBezTo>
                <a:cubicBezTo>
                  <a:pt x="10597" y="5786"/>
                  <a:pt x="9408" y="3870"/>
                  <a:pt x="8142" y="2127"/>
                </a:cubicBezTo>
                <a:cubicBezTo>
                  <a:pt x="6890" y="71"/>
                  <a:pt x="4223" y="-609"/>
                  <a:pt x="2138" y="595"/>
                </a:cubicBezTo>
                <a:cubicBezTo>
                  <a:pt x="84" y="1801"/>
                  <a:pt x="-609" y="4436"/>
                  <a:pt x="584" y="6494"/>
                </a:cubicBezTo>
                <a:cubicBezTo>
                  <a:pt x="3325" y="10449"/>
                  <a:pt x="5786" y="14591"/>
                  <a:pt x="7950" y="18888"/>
                </a:cubicBezTo>
                <a:cubicBezTo>
                  <a:pt x="9101" y="21148"/>
                  <a:pt x="10194" y="23447"/>
                  <a:pt x="11230" y="25764"/>
                </a:cubicBezTo>
                <a:cubicBezTo>
                  <a:pt x="11518" y="26396"/>
                  <a:pt x="11805" y="27029"/>
                  <a:pt x="12074" y="27680"/>
                </a:cubicBezTo>
                <a:lnTo>
                  <a:pt x="12688" y="29097"/>
                </a:lnTo>
                <a:cubicBezTo>
                  <a:pt x="13206" y="30362"/>
                  <a:pt x="13743" y="31645"/>
                  <a:pt x="14241" y="32928"/>
                </a:cubicBezTo>
                <a:cubicBezTo>
                  <a:pt x="18802" y="44761"/>
                  <a:pt x="22645" y="56857"/>
                  <a:pt x="25751" y="69151"/>
                </a:cubicBezTo>
                <a:cubicBezTo>
                  <a:pt x="33110" y="98166"/>
                  <a:pt x="38759" y="127588"/>
                  <a:pt x="42669" y="157264"/>
                </a:cubicBezTo>
                <a:cubicBezTo>
                  <a:pt x="46928" y="187299"/>
                  <a:pt x="50150" y="217928"/>
                  <a:pt x="52702" y="248346"/>
                </a:cubicBezTo>
                <a:cubicBezTo>
                  <a:pt x="54876" y="272992"/>
                  <a:pt x="56564" y="297676"/>
                  <a:pt x="57766" y="322399"/>
                </a:cubicBezTo>
                <a:cubicBezTo>
                  <a:pt x="58341" y="333892"/>
                  <a:pt x="58552" y="345385"/>
                  <a:pt x="59185" y="356878"/>
                </a:cubicBezTo>
                <a:cubicBezTo>
                  <a:pt x="59195" y="357031"/>
                  <a:pt x="59195" y="357185"/>
                  <a:pt x="59185" y="357338"/>
                </a:cubicBezTo>
                <a:cubicBezTo>
                  <a:pt x="59339" y="362874"/>
                  <a:pt x="67971" y="362893"/>
                  <a:pt x="67817" y="357338"/>
                </a:cubicBezTo>
                <a:cubicBezTo>
                  <a:pt x="67568" y="347856"/>
                  <a:pt x="67146" y="338394"/>
                  <a:pt x="66685" y="328950"/>
                </a:cubicBezTo>
                <a:cubicBezTo>
                  <a:pt x="65624" y="305262"/>
                  <a:pt x="64153" y="281605"/>
                  <a:pt x="62273" y="2579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8"/>
          <p:cNvSpPr/>
          <p:nvPr/>
        </p:nvSpPr>
        <p:spPr>
          <a:xfrm>
            <a:off x="2597800" y="2694397"/>
            <a:ext cx="304319" cy="432426"/>
          </a:xfrm>
          <a:custGeom>
            <a:rect b="b" l="l" r="r" t="t"/>
            <a:pathLst>
              <a:path extrusionOk="0" h="864852" w="608639">
                <a:moveTo>
                  <a:pt x="607604" y="106816"/>
                </a:moveTo>
                <a:cubicBezTo>
                  <a:pt x="605267" y="102045"/>
                  <a:pt x="602466" y="97515"/>
                  <a:pt x="599240" y="93293"/>
                </a:cubicBezTo>
                <a:cubicBezTo>
                  <a:pt x="596420" y="89136"/>
                  <a:pt x="593485" y="85018"/>
                  <a:pt x="590551" y="80976"/>
                </a:cubicBezTo>
                <a:cubicBezTo>
                  <a:pt x="578493" y="64149"/>
                  <a:pt x="564511" y="48785"/>
                  <a:pt x="548887" y="35195"/>
                </a:cubicBezTo>
                <a:cubicBezTo>
                  <a:pt x="531335" y="20408"/>
                  <a:pt x="511405" y="8685"/>
                  <a:pt x="489135" y="2632"/>
                </a:cubicBezTo>
                <a:cubicBezTo>
                  <a:pt x="488835" y="2541"/>
                  <a:pt x="488526" y="2483"/>
                  <a:pt x="488214" y="2459"/>
                </a:cubicBezTo>
                <a:cubicBezTo>
                  <a:pt x="487380" y="1477"/>
                  <a:pt x="486165" y="898"/>
                  <a:pt x="484876" y="870"/>
                </a:cubicBezTo>
                <a:lnTo>
                  <a:pt x="410968" y="870"/>
                </a:lnTo>
                <a:cubicBezTo>
                  <a:pt x="408597" y="901"/>
                  <a:pt x="406683" y="2812"/>
                  <a:pt x="406652" y="5179"/>
                </a:cubicBezTo>
                <a:cubicBezTo>
                  <a:pt x="406652" y="34927"/>
                  <a:pt x="403659" y="66112"/>
                  <a:pt x="390539" y="93293"/>
                </a:cubicBezTo>
                <a:cubicBezTo>
                  <a:pt x="377418" y="120474"/>
                  <a:pt x="354515" y="141525"/>
                  <a:pt x="325320" y="149589"/>
                </a:cubicBezTo>
                <a:cubicBezTo>
                  <a:pt x="296125" y="157653"/>
                  <a:pt x="262786" y="153861"/>
                  <a:pt x="239768" y="132905"/>
                </a:cubicBezTo>
                <a:cubicBezTo>
                  <a:pt x="213718" y="109268"/>
                  <a:pt x="206851" y="72643"/>
                  <a:pt x="208232" y="38950"/>
                </a:cubicBezTo>
                <a:cubicBezTo>
                  <a:pt x="208597" y="30541"/>
                  <a:pt x="210361" y="21346"/>
                  <a:pt x="206448" y="13474"/>
                </a:cubicBezTo>
                <a:cubicBezTo>
                  <a:pt x="202535" y="5601"/>
                  <a:pt x="194229" y="3111"/>
                  <a:pt x="186249" y="2000"/>
                </a:cubicBezTo>
                <a:cubicBezTo>
                  <a:pt x="164590" y="-525"/>
                  <a:pt x="142719" y="-659"/>
                  <a:pt x="121030" y="1597"/>
                </a:cubicBezTo>
                <a:cubicBezTo>
                  <a:pt x="119863" y="1667"/>
                  <a:pt x="118763" y="2165"/>
                  <a:pt x="117942" y="2996"/>
                </a:cubicBezTo>
                <a:cubicBezTo>
                  <a:pt x="78484" y="14336"/>
                  <a:pt x="47256" y="43011"/>
                  <a:pt x="22703" y="74942"/>
                </a:cubicBezTo>
                <a:cubicBezTo>
                  <a:pt x="16488" y="82987"/>
                  <a:pt x="10657" y="91339"/>
                  <a:pt x="5094" y="99844"/>
                </a:cubicBezTo>
                <a:cubicBezTo>
                  <a:pt x="1909" y="104805"/>
                  <a:pt x="-1236" y="109842"/>
                  <a:pt x="490" y="115991"/>
                </a:cubicBezTo>
                <a:cubicBezTo>
                  <a:pt x="2082" y="121738"/>
                  <a:pt x="6245" y="126948"/>
                  <a:pt x="9314" y="131947"/>
                </a:cubicBezTo>
                <a:lnTo>
                  <a:pt x="29628" y="165201"/>
                </a:lnTo>
                <a:lnTo>
                  <a:pt x="40043" y="182229"/>
                </a:lnTo>
                <a:lnTo>
                  <a:pt x="44494" y="189527"/>
                </a:lnTo>
                <a:cubicBezTo>
                  <a:pt x="46047" y="192037"/>
                  <a:pt x="47467" y="195082"/>
                  <a:pt x="50018" y="196768"/>
                </a:cubicBezTo>
                <a:cubicBezTo>
                  <a:pt x="53011" y="198683"/>
                  <a:pt x="56080" y="197936"/>
                  <a:pt x="59091" y="196500"/>
                </a:cubicBezTo>
                <a:lnTo>
                  <a:pt x="68682" y="191883"/>
                </a:lnTo>
                <a:lnTo>
                  <a:pt x="87404" y="182919"/>
                </a:lnTo>
                <a:lnTo>
                  <a:pt x="123083" y="165852"/>
                </a:lnTo>
                <a:cubicBezTo>
                  <a:pt x="126307" y="173314"/>
                  <a:pt x="130157" y="180491"/>
                  <a:pt x="134592" y="187305"/>
                </a:cubicBezTo>
                <a:cubicBezTo>
                  <a:pt x="142016" y="199067"/>
                  <a:pt x="149592" y="210579"/>
                  <a:pt x="155692" y="223164"/>
                </a:cubicBezTo>
                <a:cubicBezTo>
                  <a:pt x="161393" y="235285"/>
                  <a:pt x="166045" y="247871"/>
                  <a:pt x="169599" y="260784"/>
                </a:cubicBezTo>
                <a:cubicBezTo>
                  <a:pt x="176985" y="287333"/>
                  <a:pt x="180207" y="314801"/>
                  <a:pt x="181320" y="342270"/>
                </a:cubicBezTo>
                <a:cubicBezTo>
                  <a:pt x="182528" y="371902"/>
                  <a:pt x="181320" y="401650"/>
                  <a:pt x="179862" y="431187"/>
                </a:cubicBezTo>
                <a:cubicBezTo>
                  <a:pt x="178826" y="443159"/>
                  <a:pt x="174587" y="455054"/>
                  <a:pt x="170060" y="466088"/>
                </a:cubicBezTo>
                <a:cubicBezTo>
                  <a:pt x="165493" y="477605"/>
                  <a:pt x="159644" y="488573"/>
                  <a:pt x="152623" y="498785"/>
                </a:cubicBezTo>
                <a:cubicBezTo>
                  <a:pt x="151281" y="499628"/>
                  <a:pt x="149957" y="500528"/>
                  <a:pt x="148672" y="501505"/>
                </a:cubicBezTo>
                <a:cubicBezTo>
                  <a:pt x="137776" y="509761"/>
                  <a:pt x="129873" y="521197"/>
                  <a:pt x="123390" y="533073"/>
                </a:cubicBezTo>
                <a:cubicBezTo>
                  <a:pt x="116676" y="545414"/>
                  <a:pt x="110849" y="558216"/>
                  <a:pt x="105953" y="571383"/>
                </a:cubicBezTo>
                <a:cubicBezTo>
                  <a:pt x="96261" y="598044"/>
                  <a:pt x="89413" y="625653"/>
                  <a:pt x="85524" y="653749"/>
                </a:cubicBezTo>
                <a:cubicBezTo>
                  <a:pt x="76969" y="711310"/>
                  <a:pt x="77065" y="769599"/>
                  <a:pt x="74015" y="827600"/>
                </a:cubicBezTo>
                <a:cubicBezTo>
                  <a:pt x="73657" y="834752"/>
                  <a:pt x="73235" y="841903"/>
                  <a:pt x="72749" y="849054"/>
                </a:cubicBezTo>
                <a:cubicBezTo>
                  <a:pt x="72511" y="850920"/>
                  <a:pt x="73760" y="852652"/>
                  <a:pt x="75607" y="853019"/>
                </a:cubicBezTo>
                <a:cubicBezTo>
                  <a:pt x="75070" y="856620"/>
                  <a:pt x="79731" y="860145"/>
                  <a:pt x="82858" y="856850"/>
                </a:cubicBezTo>
                <a:cubicBezTo>
                  <a:pt x="100294" y="838346"/>
                  <a:pt x="128895" y="842139"/>
                  <a:pt x="150897" y="848767"/>
                </a:cubicBezTo>
                <a:cubicBezTo>
                  <a:pt x="165379" y="853153"/>
                  <a:pt x="179517" y="858900"/>
                  <a:pt x="194421" y="861811"/>
                </a:cubicBezTo>
                <a:cubicBezTo>
                  <a:pt x="208367" y="864360"/>
                  <a:pt x="222654" y="864425"/>
                  <a:pt x="236622" y="862003"/>
                </a:cubicBezTo>
                <a:cubicBezTo>
                  <a:pt x="263879" y="857674"/>
                  <a:pt x="289699" y="846679"/>
                  <a:pt x="317186" y="843269"/>
                </a:cubicBezTo>
                <a:cubicBezTo>
                  <a:pt x="331182" y="841469"/>
                  <a:pt x="345395" y="842425"/>
                  <a:pt x="359023" y="846085"/>
                </a:cubicBezTo>
                <a:cubicBezTo>
                  <a:pt x="373390" y="849916"/>
                  <a:pt x="387086" y="855854"/>
                  <a:pt x="401358" y="860068"/>
                </a:cubicBezTo>
                <a:cubicBezTo>
                  <a:pt x="423935" y="866734"/>
                  <a:pt x="451557" y="868324"/>
                  <a:pt x="470758" y="852272"/>
                </a:cubicBezTo>
                <a:cubicBezTo>
                  <a:pt x="472943" y="850441"/>
                  <a:pt x="474930" y="848387"/>
                  <a:pt x="476686" y="846142"/>
                </a:cubicBezTo>
                <a:cubicBezTo>
                  <a:pt x="478291" y="844421"/>
                  <a:pt x="478291" y="841753"/>
                  <a:pt x="476686" y="840032"/>
                </a:cubicBezTo>
                <a:cubicBezTo>
                  <a:pt x="474985" y="838370"/>
                  <a:pt x="472267" y="838370"/>
                  <a:pt x="470567" y="840032"/>
                </a:cubicBezTo>
                <a:cubicBezTo>
                  <a:pt x="455873" y="858746"/>
                  <a:pt x="428807" y="858536"/>
                  <a:pt x="407803" y="852923"/>
                </a:cubicBezTo>
                <a:cubicBezTo>
                  <a:pt x="393282" y="849092"/>
                  <a:pt x="379452" y="843058"/>
                  <a:pt x="365046" y="838825"/>
                </a:cubicBezTo>
                <a:cubicBezTo>
                  <a:pt x="351352" y="834632"/>
                  <a:pt x="336996" y="833021"/>
                  <a:pt x="322711" y="834075"/>
                </a:cubicBezTo>
                <a:cubicBezTo>
                  <a:pt x="294859" y="836354"/>
                  <a:pt x="268713" y="847024"/>
                  <a:pt x="241475" y="852406"/>
                </a:cubicBezTo>
                <a:cubicBezTo>
                  <a:pt x="228047" y="855069"/>
                  <a:pt x="214198" y="856333"/>
                  <a:pt x="200655" y="854188"/>
                </a:cubicBezTo>
                <a:cubicBezTo>
                  <a:pt x="185808" y="851812"/>
                  <a:pt x="171729" y="846315"/>
                  <a:pt x="157476" y="841756"/>
                </a:cubicBezTo>
                <a:cubicBezTo>
                  <a:pt x="134208" y="834343"/>
                  <a:pt x="105263" y="829324"/>
                  <a:pt x="83875" y="844667"/>
                </a:cubicBezTo>
                <a:cubicBezTo>
                  <a:pt x="83107" y="845223"/>
                  <a:pt x="82378" y="845836"/>
                  <a:pt x="81649" y="846411"/>
                </a:cubicBezTo>
                <a:cubicBezTo>
                  <a:pt x="85486" y="788064"/>
                  <a:pt x="84815" y="729412"/>
                  <a:pt x="91816" y="671276"/>
                </a:cubicBezTo>
                <a:cubicBezTo>
                  <a:pt x="95020" y="642449"/>
                  <a:pt x="101060" y="614007"/>
                  <a:pt x="109847" y="586362"/>
                </a:cubicBezTo>
                <a:cubicBezTo>
                  <a:pt x="114402" y="572400"/>
                  <a:pt x="119986" y="558795"/>
                  <a:pt x="126555" y="545658"/>
                </a:cubicBezTo>
                <a:cubicBezTo>
                  <a:pt x="132827" y="533207"/>
                  <a:pt x="139829" y="520756"/>
                  <a:pt x="150321" y="511293"/>
                </a:cubicBezTo>
                <a:cubicBezTo>
                  <a:pt x="161831" y="501065"/>
                  <a:pt x="176313" y="497981"/>
                  <a:pt x="191237" y="497138"/>
                </a:cubicBezTo>
                <a:cubicBezTo>
                  <a:pt x="208002" y="496199"/>
                  <a:pt x="224863" y="496218"/>
                  <a:pt x="241667" y="495835"/>
                </a:cubicBezTo>
                <a:lnTo>
                  <a:pt x="345058" y="493441"/>
                </a:lnTo>
                <a:cubicBezTo>
                  <a:pt x="360058" y="493077"/>
                  <a:pt x="375423" y="493709"/>
                  <a:pt x="390328" y="491832"/>
                </a:cubicBezTo>
                <a:cubicBezTo>
                  <a:pt x="400629" y="490529"/>
                  <a:pt x="412119" y="487752"/>
                  <a:pt x="419561" y="479975"/>
                </a:cubicBezTo>
                <a:cubicBezTo>
                  <a:pt x="426633" y="472656"/>
                  <a:pt x="428274" y="461662"/>
                  <a:pt x="423647" y="452602"/>
                </a:cubicBezTo>
                <a:cubicBezTo>
                  <a:pt x="419063" y="443944"/>
                  <a:pt x="409337" y="439060"/>
                  <a:pt x="400360" y="436187"/>
                </a:cubicBezTo>
                <a:cubicBezTo>
                  <a:pt x="388582" y="432356"/>
                  <a:pt x="376517" y="432260"/>
                  <a:pt x="364259" y="432222"/>
                </a:cubicBezTo>
                <a:lnTo>
                  <a:pt x="312871" y="432011"/>
                </a:lnTo>
                <a:lnTo>
                  <a:pt x="209287" y="431589"/>
                </a:lnTo>
                <a:lnTo>
                  <a:pt x="188551" y="431589"/>
                </a:lnTo>
                <a:lnTo>
                  <a:pt x="188551" y="431360"/>
                </a:lnTo>
                <a:cubicBezTo>
                  <a:pt x="188551" y="430804"/>
                  <a:pt x="188686" y="430249"/>
                  <a:pt x="188724" y="429693"/>
                </a:cubicBezTo>
                <a:cubicBezTo>
                  <a:pt x="188753" y="429406"/>
                  <a:pt x="188753" y="429118"/>
                  <a:pt x="188724" y="428831"/>
                </a:cubicBezTo>
                <a:cubicBezTo>
                  <a:pt x="191333" y="376385"/>
                  <a:pt x="193002" y="323019"/>
                  <a:pt x="181262" y="271530"/>
                </a:cubicBezTo>
                <a:cubicBezTo>
                  <a:pt x="175497" y="245245"/>
                  <a:pt x="165363" y="220111"/>
                  <a:pt x="151281" y="197170"/>
                </a:cubicBezTo>
                <a:cubicBezTo>
                  <a:pt x="143819" y="185256"/>
                  <a:pt x="135206" y="173686"/>
                  <a:pt x="130180" y="160412"/>
                </a:cubicBezTo>
                <a:cubicBezTo>
                  <a:pt x="124713" y="145892"/>
                  <a:pt x="124042" y="130223"/>
                  <a:pt x="123390" y="114899"/>
                </a:cubicBezTo>
                <a:cubicBezTo>
                  <a:pt x="121938" y="79954"/>
                  <a:pt x="122578" y="44953"/>
                  <a:pt x="125308" y="10083"/>
                </a:cubicBezTo>
                <a:cubicBezTo>
                  <a:pt x="144090" y="8512"/>
                  <a:pt x="162973" y="8589"/>
                  <a:pt x="181742" y="10313"/>
                </a:cubicBezTo>
                <a:cubicBezTo>
                  <a:pt x="190009" y="11079"/>
                  <a:pt x="199006" y="12554"/>
                  <a:pt x="200291" y="22304"/>
                </a:cubicBezTo>
                <a:cubicBezTo>
                  <a:pt x="201327" y="30349"/>
                  <a:pt x="199619" y="38931"/>
                  <a:pt x="199600" y="47014"/>
                </a:cubicBezTo>
                <a:cubicBezTo>
                  <a:pt x="199600" y="81340"/>
                  <a:pt x="208808" y="117888"/>
                  <a:pt x="235874" y="140874"/>
                </a:cubicBezTo>
                <a:cubicBezTo>
                  <a:pt x="259736" y="161312"/>
                  <a:pt x="292518" y="165967"/>
                  <a:pt x="322749" y="159071"/>
                </a:cubicBezTo>
                <a:cubicBezTo>
                  <a:pt x="352980" y="152175"/>
                  <a:pt x="378550" y="132254"/>
                  <a:pt x="393992" y="105207"/>
                </a:cubicBezTo>
                <a:cubicBezTo>
                  <a:pt x="410488" y="76379"/>
                  <a:pt x="414823" y="42225"/>
                  <a:pt x="415226" y="9489"/>
                </a:cubicBezTo>
                <a:lnTo>
                  <a:pt x="481462" y="9489"/>
                </a:lnTo>
                <a:cubicBezTo>
                  <a:pt x="488252" y="38356"/>
                  <a:pt x="489787" y="69253"/>
                  <a:pt x="488214" y="98675"/>
                </a:cubicBezTo>
                <a:cubicBezTo>
                  <a:pt x="487026" y="126630"/>
                  <a:pt x="481239" y="154198"/>
                  <a:pt x="471085" y="180276"/>
                </a:cubicBezTo>
                <a:cubicBezTo>
                  <a:pt x="465196" y="194833"/>
                  <a:pt x="458079" y="208778"/>
                  <a:pt x="452727" y="223585"/>
                </a:cubicBezTo>
                <a:cubicBezTo>
                  <a:pt x="447472" y="238206"/>
                  <a:pt x="443053" y="253114"/>
                  <a:pt x="439492" y="268235"/>
                </a:cubicBezTo>
                <a:cubicBezTo>
                  <a:pt x="432558" y="298230"/>
                  <a:pt x="428182" y="328757"/>
                  <a:pt x="426409" y="359490"/>
                </a:cubicBezTo>
                <a:cubicBezTo>
                  <a:pt x="426064" y="365026"/>
                  <a:pt x="434696" y="365007"/>
                  <a:pt x="435041" y="359490"/>
                </a:cubicBezTo>
                <a:cubicBezTo>
                  <a:pt x="436646" y="332204"/>
                  <a:pt x="440320" y="305080"/>
                  <a:pt x="446033" y="278349"/>
                </a:cubicBezTo>
                <a:cubicBezTo>
                  <a:pt x="449355" y="263049"/>
                  <a:pt x="453524" y="247945"/>
                  <a:pt x="458520" y="233105"/>
                </a:cubicBezTo>
                <a:cubicBezTo>
                  <a:pt x="463680" y="217896"/>
                  <a:pt x="470375" y="203530"/>
                  <a:pt x="476762" y="188838"/>
                </a:cubicBezTo>
                <a:cubicBezTo>
                  <a:pt x="480029" y="181339"/>
                  <a:pt x="482879" y="173665"/>
                  <a:pt x="485298" y="165852"/>
                </a:cubicBezTo>
                <a:lnTo>
                  <a:pt x="517102" y="181061"/>
                </a:lnTo>
                <a:cubicBezTo>
                  <a:pt x="528247" y="186405"/>
                  <a:pt x="539296" y="192075"/>
                  <a:pt x="550575" y="197074"/>
                </a:cubicBezTo>
                <a:cubicBezTo>
                  <a:pt x="553095" y="198442"/>
                  <a:pt x="556156" y="198355"/>
                  <a:pt x="558593" y="196845"/>
                </a:cubicBezTo>
                <a:cubicBezTo>
                  <a:pt x="560853" y="194950"/>
                  <a:pt x="562679" y="192591"/>
                  <a:pt x="563945" y="189930"/>
                </a:cubicBezTo>
                <a:lnTo>
                  <a:pt x="574112" y="173303"/>
                </a:lnTo>
                <a:lnTo>
                  <a:pt x="594425" y="140069"/>
                </a:lnTo>
                <a:lnTo>
                  <a:pt x="604323" y="123845"/>
                </a:lnTo>
                <a:cubicBezTo>
                  <a:pt x="607584" y="118520"/>
                  <a:pt x="610155" y="113099"/>
                  <a:pt x="607604" y="106816"/>
                </a:cubicBezTo>
                <a:close/>
                <a:moveTo>
                  <a:pt x="284961" y="440477"/>
                </a:moveTo>
                <a:lnTo>
                  <a:pt x="336349" y="440688"/>
                </a:lnTo>
                <a:cubicBezTo>
                  <a:pt x="351427" y="440688"/>
                  <a:pt x="366868" y="439826"/>
                  <a:pt x="381888" y="441205"/>
                </a:cubicBezTo>
                <a:cubicBezTo>
                  <a:pt x="391671" y="442125"/>
                  <a:pt x="402681" y="444577"/>
                  <a:pt x="410661" y="450783"/>
                </a:cubicBezTo>
                <a:cubicBezTo>
                  <a:pt x="417797" y="456261"/>
                  <a:pt x="420252" y="465934"/>
                  <a:pt x="414018" y="473232"/>
                </a:cubicBezTo>
                <a:cubicBezTo>
                  <a:pt x="407227" y="481201"/>
                  <a:pt x="394586" y="483116"/>
                  <a:pt x="384765" y="483825"/>
                </a:cubicBezTo>
                <a:cubicBezTo>
                  <a:pt x="369074" y="484955"/>
                  <a:pt x="353153" y="484687"/>
                  <a:pt x="337424" y="485051"/>
                </a:cubicBezTo>
                <a:lnTo>
                  <a:pt x="236545" y="487388"/>
                </a:lnTo>
                <a:cubicBezTo>
                  <a:pt x="220470" y="487752"/>
                  <a:pt x="204261" y="487599"/>
                  <a:pt x="188206" y="488767"/>
                </a:cubicBezTo>
                <a:cubicBezTo>
                  <a:pt x="180984" y="489174"/>
                  <a:pt x="173830" y="490382"/>
                  <a:pt x="166876" y="492368"/>
                </a:cubicBezTo>
                <a:cubicBezTo>
                  <a:pt x="171227" y="484618"/>
                  <a:pt x="175071" y="476594"/>
                  <a:pt x="178385" y="468348"/>
                </a:cubicBezTo>
                <a:cubicBezTo>
                  <a:pt x="182293" y="459245"/>
                  <a:pt x="185275" y="449773"/>
                  <a:pt x="187285" y="440075"/>
                </a:cubicBezTo>
                <a:close/>
                <a:moveTo>
                  <a:pt x="57710" y="187631"/>
                </a:moveTo>
                <a:cubicBezTo>
                  <a:pt x="56559" y="188039"/>
                  <a:pt x="55443" y="188538"/>
                  <a:pt x="54373" y="189125"/>
                </a:cubicBezTo>
                <a:lnTo>
                  <a:pt x="54277" y="188953"/>
                </a:lnTo>
                <a:cubicBezTo>
                  <a:pt x="52838" y="186271"/>
                  <a:pt x="51054" y="183704"/>
                  <a:pt x="49481" y="181118"/>
                </a:cubicBezTo>
                <a:cubicBezTo>
                  <a:pt x="46335" y="176010"/>
                  <a:pt x="43196" y="170902"/>
                  <a:pt x="40063" y="165794"/>
                </a:cubicBezTo>
                <a:lnTo>
                  <a:pt x="20881" y="134572"/>
                </a:lnTo>
                <a:cubicBezTo>
                  <a:pt x="17658" y="129304"/>
                  <a:pt x="14416" y="124056"/>
                  <a:pt x="11290" y="118769"/>
                </a:cubicBezTo>
                <a:cubicBezTo>
                  <a:pt x="9874" y="116928"/>
                  <a:pt x="8926" y="114772"/>
                  <a:pt x="8527" y="112486"/>
                </a:cubicBezTo>
                <a:cubicBezTo>
                  <a:pt x="8527" y="110053"/>
                  <a:pt x="10235" y="107793"/>
                  <a:pt x="11501" y="105839"/>
                </a:cubicBezTo>
                <a:cubicBezTo>
                  <a:pt x="16661" y="97832"/>
                  <a:pt x="22089" y="89979"/>
                  <a:pt x="27824" y="82374"/>
                </a:cubicBezTo>
                <a:cubicBezTo>
                  <a:pt x="39256" y="66885"/>
                  <a:pt x="52445" y="52770"/>
                  <a:pt x="67129" y="40310"/>
                </a:cubicBezTo>
                <a:cubicBezTo>
                  <a:pt x="81595" y="28018"/>
                  <a:pt x="98283" y="18603"/>
                  <a:pt x="116292" y="12573"/>
                </a:cubicBezTo>
                <a:cubicBezTo>
                  <a:pt x="114036" y="42680"/>
                  <a:pt x="113332" y="72883"/>
                  <a:pt x="114182" y="103062"/>
                </a:cubicBezTo>
                <a:cubicBezTo>
                  <a:pt x="114623" y="118137"/>
                  <a:pt x="114892" y="133499"/>
                  <a:pt x="117769" y="148363"/>
                </a:cubicBezTo>
                <a:cubicBezTo>
                  <a:pt x="118387" y="151537"/>
                  <a:pt x="119194" y="154671"/>
                  <a:pt x="120186" y="157749"/>
                </a:cubicBezTo>
                <a:close/>
                <a:moveTo>
                  <a:pt x="597379" y="118673"/>
                </a:moveTo>
                <a:lnTo>
                  <a:pt x="592411" y="126776"/>
                </a:lnTo>
                <a:cubicBezTo>
                  <a:pt x="586017" y="137170"/>
                  <a:pt x="579662" y="147578"/>
                  <a:pt x="573344" y="157998"/>
                </a:cubicBezTo>
                <a:lnTo>
                  <a:pt x="563926" y="173322"/>
                </a:lnTo>
                <a:cubicBezTo>
                  <a:pt x="562353" y="175876"/>
                  <a:pt x="560786" y="178430"/>
                  <a:pt x="559226" y="180984"/>
                </a:cubicBezTo>
                <a:cubicBezTo>
                  <a:pt x="557449" y="183544"/>
                  <a:pt x="555822" y="186204"/>
                  <a:pt x="554354" y="188953"/>
                </a:cubicBezTo>
                <a:cubicBezTo>
                  <a:pt x="554318" y="189022"/>
                  <a:pt x="554273" y="189087"/>
                  <a:pt x="554220" y="189144"/>
                </a:cubicBezTo>
                <a:cubicBezTo>
                  <a:pt x="552781" y="188274"/>
                  <a:pt x="551250" y="187567"/>
                  <a:pt x="549654" y="187037"/>
                </a:cubicBezTo>
                <a:lnTo>
                  <a:pt x="540927" y="182842"/>
                </a:lnTo>
                <a:lnTo>
                  <a:pt x="523490" y="174510"/>
                </a:lnTo>
                <a:lnTo>
                  <a:pt x="487850" y="157443"/>
                </a:lnTo>
                <a:lnTo>
                  <a:pt x="487754" y="157443"/>
                </a:lnTo>
                <a:cubicBezTo>
                  <a:pt x="498323" y="118845"/>
                  <a:pt x="499493" y="77758"/>
                  <a:pt x="494889" y="38394"/>
                </a:cubicBezTo>
                <a:cubicBezTo>
                  <a:pt x="493873" y="29660"/>
                  <a:pt x="492684" y="20867"/>
                  <a:pt x="490957" y="12209"/>
                </a:cubicBezTo>
                <a:cubicBezTo>
                  <a:pt x="526080" y="23070"/>
                  <a:pt x="554258" y="48604"/>
                  <a:pt x="576682" y="76934"/>
                </a:cubicBezTo>
                <a:cubicBezTo>
                  <a:pt x="582609" y="84443"/>
                  <a:pt x="588191" y="92258"/>
                  <a:pt x="593485" y="100188"/>
                </a:cubicBezTo>
                <a:cubicBezTo>
                  <a:pt x="594764" y="102066"/>
                  <a:pt x="595992" y="103943"/>
                  <a:pt x="597168" y="105820"/>
                </a:cubicBezTo>
                <a:cubicBezTo>
                  <a:pt x="598434" y="107735"/>
                  <a:pt x="600257" y="110034"/>
                  <a:pt x="600142" y="112467"/>
                </a:cubicBezTo>
                <a:cubicBezTo>
                  <a:pt x="599727" y="114731"/>
                  <a:pt x="598780" y="116864"/>
                  <a:pt x="597379" y="11869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9" name="Google Shape;569;p38"/>
          <p:cNvGrpSpPr/>
          <p:nvPr/>
        </p:nvGrpSpPr>
        <p:grpSpPr>
          <a:xfrm>
            <a:off x="1978847" y="2694603"/>
            <a:ext cx="401212" cy="434809"/>
            <a:chOff x="3957694" y="5389205"/>
            <a:chExt cx="802424" cy="869618"/>
          </a:xfrm>
        </p:grpSpPr>
        <p:sp>
          <p:nvSpPr>
            <p:cNvPr id="570" name="Google Shape;570;p38"/>
            <p:cNvSpPr/>
            <p:nvPr/>
          </p:nvSpPr>
          <p:spPr>
            <a:xfrm>
              <a:off x="3957694" y="5457982"/>
              <a:ext cx="802424" cy="800841"/>
            </a:xfrm>
            <a:custGeom>
              <a:rect b="b" l="l" r="r" t="t"/>
              <a:pathLst>
                <a:path extrusionOk="0" h="800841" w="802424">
                  <a:moveTo>
                    <a:pt x="641084" y="78756"/>
                  </a:moveTo>
                  <a:cubicBezTo>
                    <a:pt x="638946" y="77069"/>
                    <a:pt x="635843" y="77432"/>
                    <a:pt x="634153" y="79567"/>
                  </a:cubicBezTo>
                  <a:cubicBezTo>
                    <a:pt x="632463" y="81703"/>
                    <a:pt x="632827" y="84803"/>
                    <a:pt x="634965" y="86490"/>
                  </a:cubicBezTo>
                  <a:cubicBezTo>
                    <a:pt x="635039" y="86548"/>
                    <a:pt x="635114" y="86604"/>
                    <a:pt x="635191" y="86658"/>
                  </a:cubicBezTo>
                  <a:cubicBezTo>
                    <a:pt x="733699" y="159834"/>
                    <a:pt x="791017" y="272419"/>
                    <a:pt x="792506" y="395553"/>
                  </a:cubicBezTo>
                  <a:cubicBezTo>
                    <a:pt x="793006" y="436154"/>
                    <a:pt x="787193" y="476588"/>
                    <a:pt x="775275" y="515408"/>
                  </a:cubicBezTo>
                  <a:cubicBezTo>
                    <a:pt x="767690" y="525062"/>
                    <a:pt x="760145" y="534736"/>
                    <a:pt x="752336" y="544206"/>
                  </a:cubicBezTo>
                  <a:cubicBezTo>
                    <a:pt x="743548" y="555113"/>
                    <a:pt x="734189" y="565548"/>
                    <a:pt x="724299" y="575468"/>
                  </a:cubicBezTo>
                  <a:cubicBezTo>
                    <a:pt x="722056" y="577668"/>
                    <a:pt x="719765" y="579799"/>
                    <a:pt x="717427" y="581863"/>
                  </a:cubicBezTo>
                  <a:cubicBezTo>
                    <a:pt x="716299" y="582868"/>
                    <a:pt x="715157" y="583846"/>
                    <a:pt x="714001" y="584796"/>
                  </a:cubicBezTo>
                  <a:lnTo>
                    <a:pt x="712390" y="586099"/>
                  </a:lnTo>
                  <a:lnTo>
                    <a:pt x="711697" y="586649"/>
                  </a:lnTo>
                  <a:cubicBezTo>
                    <a:pt x="712227" y="586222"/>
                    <a:pt x="711554" y="586649"/>
                    <a:pt x="711412" y="586853"/>
                  </a:cubicBezTo>
                  <a:cubicBezTo>
                    <a:pt x="705763" y="591130"/>
                    <a:pt x="699687" y="594836"/>
                    <a:pt x="693876" y="598889"/>
                  </a:cubicBezTo>
                  <a:cubicBezTo>
                    <a:pt x="687558" y="603037"/>
                    <a:pt x="681802" y="607979"/>
                    <a:pt x="676748" y="613594"/>
                  </a:cubicBezTo>
                  <a:cubicBezTo>
                    <a:pt x="671906" y="619209"/>
                    <a:pt x="668381" y="625833"/>
                    <a:pt x="666430" y="632982"/>
                  </a:cubicBezTo>
                  <a:cubicBezTo>
                    <a:pt x="662680" y="646950"/>
                    <a:pt x="664895" y="661846"/>
                    <a:pt x="672547" y="674122"/>
                  </a:cubicBezTo>
                  <a:cubicBezTo>
                    <a:pt x="673567" y="675670"/>
                    <a:pt x="674688" y="677136"/>
                    <a:pt x="675850" y="678582"/>
                  </a:cubicBezTo>
                  <a:cubicBezTo>
                    <a:pt x="603042" y="750672"/>
                    <a:pt x="504646" y="791077"/>
                    <a:pt x="402126" y="790984"/>
                  </a:cubicBezTo>
                  <a:lnTo>
                    <a:pt x="401453" y="790984"/>
                  </a:lnTo>
                  <a:cubicBezTo>
                    <a:pt x="300116" y="791379"/>
                    <a:pt x="202628" y="752247"/>
                    <a:pt x="129747" y="681923"/>
                  </a:cubicBezTo>
                  <a:cubicBezTo>
                    <a:pt x="141796" y="660928"/>
                    <a:pt x="142333" y="635256"/>
                    <a:pt x="131174" y="613777"/>
                  </a:cubicBezTo>
                  <a:cubicBezTo>
                    <a:pt x="125689" y="603309"/>
                    <a:pt x="117043" y="595447"/>
                    <a:pt x="108887" y="587179"/>
                  </a:cubicBezTo>
                  <a:cubicBezTo>
                    <a:pt x="106848" y="585142"/>
                    <a:pt x="104992" y="583106"/>
                    <a:pt x="103198" y="581069"/>
                  </a:cubicBezTo>
                  <a:lnTo>
                    <a:pt x="101954" y="579562"/>
                  </a:lnTo>
                  <a:lnTo>
                    <a:pt x="101832" y="579419"/>
                  </a:lnTo>
                  <a:cubicBezTo>
                    <a:pt x="101648" y="579216"/>
                    <a:pt x="101485" y="578951"/>
                    <a:pt x="101322" y="578727"/>
                  </a:cubicBezTo>
                  <a:cubicBezTo>
                    <a:pt x="100527" y="577668"/>
                    <a:pt x="99772" y="576568"/>
                    <a:pt x="99079" y="575427"/>
                  </a:cubicBezTo>
                  <a:cubicBezTo>
                    <a:pt x="98408" y="574369"/>
                    <a:pt x="97796" y="573274"/>
                    <a:pt x="97244" y="572149"/>
                  </a:cubicBezTo>
                  <a:lnTo>
                    <a:pt x="96816" y="571212"/>
                  </a:lnTo>
                  <a:lnTo>
                    <a:pt x="96816" y="571212"/>
                  </a:lnTo>
                  <a:cubicBezTo>
                    <a:pt x="96571" y="570580"/>
                    <a:pt x="96347" y="569949"/>
                    <a:pt x="96123" y="569297"/>
                  </a:cubicBezTo>
                  <a:cubicBezTo>
                    <a:pt x="95735" y="568111"/>
                    <a:pt x="95429" y="566900"/>
                    <a:pt x="95205" y="565672"/>
                  </a:cubicBezTo>
                  <a:cubicBezTo>
                    <a:pt x="95205" y="565428"/>
                    <a:pt x="95083" y="565102"/>
                    <a:pt x="95062" y="564817"/>
                  </a:cubicBezTo>
                  <a:lnTo>
                    <a:pt x="95062" y="564572"/>
                  </a:lnTo>
                  <a:cubicBezTo>
                    <a:pt x="95062" y="563900"/>
                    <a:pt x="95062" y="563248"/>
                    <a:pt x="94940" y="562536"/>
                  </a:cubicBezTo>
                  <a:cubicBezTo>
                    <a:pt x="94940" y="561477"/>
                    <a:pt x="94940" y="560499"/>
                    <a:pt x="95083" y="559379"/>
                  </a:cubicBezTo>
                  <a:cubicBezTo>
                    <a:pt x="95083" y="559379"/>
                    <a:pt x="95083" y="559481"/>
                    <a:pt x="95083" y="559542"/>
                  </a:cubicBezTo>
                  <a:cubicBezTo>
                    <a:pt x="95150" y="559260"/>
                    <a:pt x="95198" y="558975"/>
                    <a:pt x="95225" y="558686"/>
                  </a:cubicBezTo>
                  <a:cubicBezTo>
                    <a:pt x="95225" y="558137"/>
                    <a:pt x="95429" y="557587"/>
                    <a:pt x="95572" y="557037"/>
                  </a:cubicBezTo>
                  <a:cubicBezTo>
                    <a:pt x="95812" y="556024"/>
                    <a:pt x="96104" y="555025"/>
                    <a:pt x="96449" y="554043"/>
                  </a:cubicBezTo>
                  <a:cubicBezTo>
                    <a:pt x="96632" y="553513"/>
                    <a:pt x="96836" y="553004"/>
                    <a:pt x="97020" y="552475"/>
                  </a:cubicBezTo>
                  <a:lnTo>
                    <a:pt x="97326" y="551782"/>
                  </a:lnTo>
                  <a:cubicBezTo>
                    <a:pt x="99268" y="547670"/>
                    <a:pt x="101647" y="543778"/>
                    <a:pt x="104422" y="540173"/>
                  </a:cubicBezTo>
                  <a:cubicBezTo>
                    <a:pt x="104605" y="539929"/>
                    <a:pt x="104809" y="539685"/>
                    <a:pt x="104972" y="539440"/>
                  </a:cubicBezTo>
                  <a:lnTo>
                    <a:pt x="104972" y="539440"/>
                  </a:lnTo>
                  <a:lnTo>
                    <a:pt x="105951" y="538198"/>
                  </a:lnTo>
                  <a:lnTo>
                    <a:pt x="108316" y="535306"/>
                  </a:lnTo>
                  <a:cubicBezTo>
                    <a:pt x="109825" y="533453"/>
                    <a:pt x="111354" y="531640"/>
                    <a:pt x="112843" y="529787"/>
                  </a:cubicBezTo>
                  <a:cubicBezTo>
                    <a:pt x="116041" y="525984"/>
                    <a:pt x="118977" y="521970"/>
                    <a:pt x="121631" y="517771"/>
                  </a:cubicBezTo>
                  <a:cubicBezTo>
                    <a:pt x="126851" y="509115"/>
                    <a:pt x="129502" y="498769"/>
                    <a:pt x="126280" y="488891"/>
                  </a:cubicBezTo>
                  <a:cubicBezTo>
                    <a:pt x="122467" y="477303"/>
                    <a:pt x="112374" y="468973"/>
                    <a:pt x="101689" y="463800"/>
                  </a:cubicBezTo>
                  <a:cubicBezTo>
                    <a:pt x="89121" y="458007"/>
                    <a:pt x="75550" y="454694"/>
                    <a:pt x="61723" y="454045"/>
                  </a:cubicBezTo>
                  <a:cubicBezTo>
                    <a:pt x="47661" y="453177"/>
                    <a:pt x="33556" y="454811"/>
                    <a:pt x="20065" y="458872"/>
                  </a:cubicBezTo>
                  <a:cubicBezTo>
                    <a:pt x="18291" y="459401"/>
                    <a:pt x="16558" y="459992"/>
                    <a:pt x="14845" y="460603"/>
                  </a:cubicBezTo>
                  <a:cubicBezTo>
                    <a:pt x="11934" y="441567"/>
                    <a:pt x="10407" y="422345"/>
                    <a:pt x="10278" y="403088"/>
                  </a:cubicBezTo>
                  <a:cubicBezTo>
                    <a:pt x="9891" y="357595"/>
                    <a:pt x="17482" y="312385"/>
                    <a:pt x="32707" y="269506"/>
                  </a:cubicBezTo>
                  <a:cubicBezTo>
                    <a:pt x="37124" y="257442"/>
                    <a:pt x="47142" y="248279"/>
                    <a:pt x="59562" y="244945"/>
                  </a:cubicBezTo>
                  <a:cubicBezTo>
                    <a:pt x="76119" y="240322"/>
                    <a:pt x="88578" y="240281"/>
                    <a:pt x="94593" y="244945"/>
                  </a:cubicBezTo>
                  <a:cubicBezTo>
                    <a:pt x="97917" y="247450"/>
                    <a:pt x="99528" y="251564"/>
                    <a:pt x="99528" y="257470"/>
                  </a:cubicBezTo>
                  <a:cubicBezTo>
                    <a:pt x="99528" y="276818"/>
                    <a:pt x="90637" y="295371"/>
                    <a:pt x="81176" y="315025"/>
                  </a:cubicBezTo>
                  <a:cubicBezTo>
                    <a:pt x="71715" y="334678"/>
                    <a:pt x="61907" y="355248"/>
                    <a:pt x="61907" y="376836"/>
                  </a:cubicBezTo>
                  <a:cubicBezTo>
                    <a:pt x="61907" y="388567"/>
                    <a:pt x="63049" y="401052"/>
                    <a:pt x="71511" y="404555"/>
                  </a:cubicBezTo>
                  <a:cubicBezTo>
                    <a:pt x="83134" y="409361"/>
                    <a:pt x="99365" y="395797"/>
                    <a:pt x="145448" y="349770"/>
                  </a:cubicBezTo>
                  <a:cubicBezTo>
                    <a:pt x="172119" y="323131"/>
                    <a:pt x="197913" y="317184"/>
                    <a:pt x="218630" y="312316"/>
                  </a:cubicBezTo>
                  <a:cubicBezTo>
                    <a:pt x="242303" y="306817"/>
                    <a:pt x="262755" y="302133"/>
                    <a:pt x="269708" y="269262"/>
                  </a:cubicBezTo>
                  <a:cubicBezTo>
                    <a:pt x="276009" y="239466"/>
                    <a:pt x="265182" y="210790"/>
                    <a:pt x="255639" y="185475"/>
                  </a:cubicBezTo>
                  <a:cubicBezTo>
                    <a:pt x="246422" y="161036"/>
                    <a:pt x="237736" y="138083"/>
                    <a:pt x="245566" y="118267"/>
                  </a:cubicBezTo>
                  <a:cubicBezTo>
                    <a:pt x="254191" y="96434"/>
                    <a:pt x="263714" y="87330"/>
                    <a:pt x="271870" y="81282"/>
                  </a:cubicBezTo>
                  <a:cubicBezTo>
                    <a:pt x="289301" y="68715"/>
                    <a:pt x="296536" y="46294"/>
                    <a:pt x="289732" y="25926"/>
                  </a:cubicBezTo>
                  <a:cubicBezTo>
                    <a:pt x="323200" y="16010"/>
                    <a:pt x="357845" y="10606"/>
                    <a:pt x="392746" y="9857"/>
                  </a:cubicBezTo>
                  <a:lnTo>
                    <a:pt x="392868" y="9857"/>
                  </a:lnTo>
                  <a:cubicBezTo>
                    <a:pt x="396946" y="9857"/>
                    <a:pt x="400821" y="9735"/>
                    <a:pt x="404797" y="9857"/>
                  </a:cubicBezTo>
                  <a:lnTo>
                    <a:pt x="404797" y="9857"/>
                  </a:lnTo>
                  <a:cubicBezTo>
                    <a:pt x="407522" y="9857"/>
                    <a:pt x="409731" y="7651"/>
                    <a:pt x="409731" y="4929"/>
                  </a:cubicBezTo>
                  <a:cubicBezTo>
                    <a:pt x="409731" y="2207"/>
                    <a:pt x="407522" y="0"/>
                    <a:pt x="404797" y="0"/>
                  </a:cubicBezTo>
                  <a:lnTo>
                    <a:pt x="400433" y="0"/>
                  </a:lnTo>
                  <a:cubicBezTo>
                    <a:pt x="289492" y="68"/>
                    <a:pt x="183539" y="46049"/>
                    <a:pt x="107786" y="127004"/>
                  </a:cubicBezTo>
                  <a:cubicBezTo>
                    <a:pt x="105902" y="128970"/>
                    <a:pt x="105971" y="132090"/>
                    <a:pt x="107940" y="133972"/>
                  </a:cubicBezTo>
                  <a:cubicBezTo>
                    <a:pt x="109909" y="135854"/>
                    <a:pt x="113032" y="135786"/>
                    <a:pt x="114916" y="133819"/>
                  </a:cubicBezTo>
                  <a:cubicBezTo>
                    <a:pt x="114946" y="133788"/>
                    <a:pt x="114975" y="133756"/>
                    <a:pt x="115004" y="133725"/>
                  </a:cubicBezTo>
                  <a:cubicBezTo>
                    <a:pt x="160245" y="85294"/>
                    <a:pt x="217085" y="49164"/>
                    <a:pt x="280169" y="28737"/>
                  </a:cubicBezTo>
                  <a:cubicBezTo>
                    <a:pt x="285740" y="45103"/>
                    <a:pt x="279946" y="63184"/>
                    <a:pt x="265895" y="73278"/>
                  </a:cubicBezTo>
                  <a:cubicBezTo>
                    <a:pt x="256618" y="80141"/>
                    <a:pt x="245851" y="90406"/>
                    <a:pt x="236288" y="114560"/>
                  </a:cubicBezTo>
                  <a:cubicBezTo>
                    <a:pt x="227072" y="137900"/>
                    <a:pt x="236410" y="162665"/>
                    <a:pt x="246300" y="188856"/>
                  </a:cubicBezTo>
                  <a:cubicBezTo>
                    <a:pt x="255822" y="214069"/>
                    <a:pt x="265671" y="240138"/>
                    <a:pt x="259962" y="267123"/>
                  </a:cubicBezTo>
                  <a:cubicBezTo>
                    <a:pt x="254314" y="293763"/>
                    <a:pt x="239999" y="297103"/>
                    <a:pt x="216305" y="302601"/>
                  </a:cubicBezTo>
                  <a:cubicBezTo>
                    <a:pt x="194365" y="307713"/>
                    <a:pt x="167041" y="314047"/>
                    <a:pt x="138392" y="342682"/>
                  </a:cubicBezTo>
                  <a:cubicBezTo>
                    <a:pt x="116167" y="364861"/>
                    <a:pt x="82624" y="398343"/>
                    <a:pt x="75181" y="395329"/>
                  </a:cubicBezTo>
                  <a:cubicBezTo>
                    <a:pt x="74590" y="395084"/>
                    <a:pt x="71674" y="393048"/>
                    <a:pt x="71674" y="376735"/>
                  </a:cubicBezTo>
                  <a:cubicBezTo>
                    <a:pt x="71674" y="357387"/>
                    <a:pt x="80564" y="338833"/>
                    <a:pt x="90026" y="319180"/>
                  </a:cubicBezTo>
                  <a:cubicBezTo>
                    <a:pt x="99487" y="299526"/>
                    <a:pt x="109315" y="278956"/>
                    <a:pt x="109315" y="257368"/>
                  </a:cubicBezTo>
                  <a:cubicBezTo>
                    <a:pt x="109315" y="248285"/>
                    <a:pt x="106338" y="241421"/>
                    <a:pt x="100486" y="237002"/>
                  </a:cubicBezTo>
                  <a:cubicBezTo>
                    <a:pt x="91698" y="230342"/>
                    <a:pt x="76996" y="229813"/>
                    <a:pt x="56809" y="235454"/>
                  </a:cubicBezTo>
                  <a:cubicBezTo>
                    <a:pt x="41339" y="239716"/>
                    <a:pt x="28901" y="251212"/>
                    <a:pt x="23450" y="266288"/>
                  </a:cubicBezTo>
                  <a:cubicBezTo>
                    <a:pt x="-50955" y="474323"/>
                    <a:pt x="57576" y="703213"/>
                    <a:pt x="265860" y="777529"/>
                  </a:cubicBezTo>
                  <a:cubicBezTo>
                    <a:pt x="309360" y="793049"/>
                    <a:pt x="355220" y="800936"/>
                    <a:pt x="401412" y="800841"/>
                  </a:cubicBezTo>
                  <a:lnTo>
                    <a:pt x="402126" y="800841"/>
                  </a:lnTo>
                  <a:cubicBezTo>
                    <a:pt x="623593" y="800452"/>
                    <a:pt x="802813" y="620818"/>
                    <a:pt x="802424" y="399616"/>
                  </a:cubicBezTo>
                  <a:cubicBezTo>
                    <a:pt x="802422" y="398221"/>
                    <a:pt x="802412" y="396826"/>
                    <a:pt x="802395" y="395431"/>
                  </a:cubicBezTo>
                  <a:cubicBezTo>
                    <a:pt x="800866" y="269201"/>
                    <a:pt x="742079" y="153765"/>
                    <a:pt x="641084" y="78756"/>
                  </a:cubicBezTo>
                  <a:close/>
                  <a:moveTo>
                    <a:pt x="16517" y="470602"/>
                  </a:moveTo>
                  <a:cubicBezTo>
                    <a:pt x="21744" y="468664"/>
                    <a:pt x="27108" y="467119"/>
                    <a:pt x="32565" y="465979"/>
                  </a:cubicBezTo>
                  <a:cubicBezTo>
                    <a:pt x="34176" y="465654"/>
                    <a:pt x="35807" y="465348"/>
                    <a:pt x="37438" y="465083"/>
                  </a:cubicBezTo>
                  <a:lnTo>
                    <a:pt x="40007" y="464696"/>
                  </a:lnTo>
                  <a:lnTo>
                    <a:pt x="40150" y="464696"/>
                  </a:lnTo>
                  <a:lnTo>
                    <a:pt x="41944" y="464472"/>
                  </a:lnTo>
                  <a:cubicBezTo>
                    <a:pt x="45227" y="464126"/>
                    <a:pt x="48531" y="463902"/>
                    <a:pt x="51854" y="463821"/>
                  </a:cubicBezTo>
                  <a:cubicBezTo>
                    <a:pt x="55178" y="463739"/>
                    <a:pt x="58767" y="463821"/>
                    <a:pt x="62233" y="464045"/>
                  </a:cubicBezTo>
                  <a:cubicBezTo>
                    <a:pt x="63885" y="464146"/>
                    <a:pt x="65516" y="464289"/>
                    <a:pt x="67168" y="464472"/>
                  </a:cubicBezTo>
                  <a:lnTo>
                    <a:pt x="69084" y="464696"/>
                  </a:lnTo>
                  <a:lnTo>
                    <a:pt x="69880" y="464818"/>
                  </a:lnTo>
                  <a:lnTo>
                    <a:pt x="71225" y="465022"/>
                  </a:lnTo>
                  <a:cubicBezTo>
                    <a:pt x="77861" y="466047"/>
                    <a:pt x="84386" y="467683"/>
                    <a:pt x="90719" y="469910"/>
                  </a:cubicBezTo>
                  <a:lnTo>
                    <a:pt x="92758" y="470684"/>
                  </a:lnTo>
                  <a:lnTo>
                    <a:pt x="93757" y="471091"/>
                  </a:lnTo>
                  <a:cubicBezTo>
                    <a:pt x="95103" y="471641"/>
                    <a:pt x="96428" y="472273"/>
                    <a:pt x="97713" y="472924"/>
                  </a:cubicBezTo>
                  <a:cubicBezTo>
                    <a:pt x="100180" y="474156"/>
                    <a:pt x="102558" y="475558"/>
                    <a:pt x="104829" y="477120"/>
                  </a:cubicBezTo>
                  <a:cubicBezTo>
                    <a:pt x="105359" y="477507"/>
                    <a:pt x="105951" y="477873"/>
                    <a:pt x="106461" y="478301"/>
                  </a:cubicBezTo>
                  <a:lnTo>
                    <a:pt x="106461" y="478301"/>
                  </a:lnTo>
                  <a:lnTo>
                    <a:pt x="107317" y="478993"/>
                  </a:lnTo>
                  <a:cubicBezTo>
                    <a:pt x="108438" y="479930"/>
                    <a:pt x="109519" y="480908"/>
                    <a:pt x="110539" y="481946"/>
                  </a:cubicBezTo>
                  <a:cubicBezTo>
                    <a:pt x="111390" y="482763"/>
                    <a:pt x="112181" y="483641"/>
                    <a:pt x="112904" y="484574"/>
                  </a:cubicBezTo>
                  <a:cubicBezTo>
                    <a:pt x="112782" y="484411"/>
                    <a:pt x="112700" y="484329"/>
                    <a:pt x="112904" y="484757"/>
                  </a:cubicBezTo>
                  <a:lnTo>
                    <a:pt x="113516" y="485612"/>
                  </a:lnTo>
                  <a:cubicBezTo>
                    <a:pt x="113903" y="486183"/>
                    <a:pt x="114291" y="486773"/>
                    <a:pt x="114637" y="487384"/>
                  </a:cubicBezTo>
                  <a:cubicBezTo>
                    <a:pt x="115002" y="487977"/>
                    <a:pt x="115336" y="488589"/>
                    <a:pt x="115636" y="489217"/>
                  </a:cubicBezTo>
                  <a:cubicBezTo>
                    <a:pt x="115750" y="489422"/>
                    <a:pt x="115853" y="489632"/>
                    <a:pt x="115942" y="489849"/>
                  </a:cubicBezTo>
                  <a:cubicBezTo>
                    <a:pt x="115946" y="489903"/>
                    <a:pt x="115946" y="489957"/>
                    <a:pt x="115942" y="490011"/>
                  </a:cubicBezTo>
                  <a:cubicBezTo>
                    <a:pt x="116563" y="491244"/>
                    <a:pt x="116969" y="492573"/>
                    <a:pt x="117145" y="493942"/>
                  </a:cubicBezTo>
                  <a:cubicBezTo>
                    <a:pt x="117314" y="494457"/>
                    <a:pt x="117424" y="494990"/>
                    <a:pt x="117472" y="495531"/>
                  </a:cubicBezTo>
                  <a:lnTo>
                    <a:pt x="117472" y="495816"/>
                  </a:lnTo>
                  <a:cubicBezTo>
                    <a:pt x="117492" y="496080"/>
                    <a:pt x="117492" y="496346"/>
                    <a:pt x="117472" y="496610"/>
                  </a:cubicBezTo>
                  <a:cubicBezTo>
                    <a:pt x="117553" y="497715"/>
                    <a:pt x="117553" y="498825"/>
                    <a:pt x="117472" y="499930"/>
                  </a:cubicBezTo>
                  <a:cubicBezTo>
                    <a:pt x="117472" y="500378"/>
                    <a:pt x="117084" y="502272"/>
                    <a:pt x="117472" y="500582"/>
                  </a:cubicBezTo>
                  <a:cubicBezTo>
                    <a:pt x="117370" y="501050"/>
                    <a:pt x="117329" y="501518"/>
                    <a:pt x="117227" y="501966"/>
                  </a:cubicBezTo>
                  <a:cubicBezTo>
                    <a:pt x="117101" y="503063"/>
                    <a:pt x="116910" y="504151"/>
                    <a:pt x="116656" y="505225"/>
                  </a:cubicBezTo>
                  <a:cubicBezTo>
                    <a:pt x="116370" y="506121"/>
                    <a:pt x="116024" y="506977"/>
                    <a:pt x="115698" y="507852"/>
                  </a:cubicBezTo>
                  <a:lnTo>
                    <a:pt x="115392" y="508524"/>
                  </a:lnTo>
                  <a:lnTo>
                    <a:pt x="114617" y="510072"/>
                  </a:lnTo>
                  <a:cubicBezTo>
                    <a:pt x="113569" y="512060"/>
                    <a:pt x="112405" y="513985"/>
                    <a:pt x="111130" y="515836"/>
                  </a:cubicBezTo>
                  <a:cubicBezTo>
                    <a:pt x="110539" y="516712"/>
                    <a:pt x="109927" y="517567"/>
                    <a:pt x="109295" y="518422"/>
                  </a:cubicBezTo>
                  <a:cubicBezTo>
                    <a:pt x="108969" y="518870"/>
                    <a:pt x="108642" y="519319"/>
                    <a:pt x="108296" y="519746"/>
                  </a:cubicBezTo>
                  <a:lnTo>
                    <a:pt x="108296" y="519746"/>
                  </a:lnTo>
                  <a:lnTo>
                    <a:pt x="108296" y="519746"/>
                  </a:lnTo>
                  <a:cubicBezTo>
                    <a:pt x="108092" y="519970"/>
                    <a:pt x="107929" y="520235"/>
                    <a:pt x="107725" y="520479"/>
                  </a:cubicBezTo>
                  <a:cubicBezTo>
                    <a:pt x="104850" y="524125"/>
                    <a:pt x="101832" y="527669"/>
                    <a:pt x="98916" y="531294"/>
                  </a:cubicBezTo>
                  <a:cubicBezTo>
                    <a:pt x="93084" y="538585"/>
                    <a:pt x="87171" y="546630"/>
                    <a:pt x="85519" y="556039"/>
                  </a:cubicBezTo>
                  <a:cubicBezTo>
                    <a:pt x="84504" y="561417"/>
                    <a:pt x="84862" y="566965"/>
                    <a:pt x="86559" y="572169"/>
                  </a:cubicBezTo>
                  <a:cubicBezTo>
                    <a:pt x="88553" y="577618"/>
                    <a:pt x="91516" y="582662"/>
                    <a:pt x="95307" y="587057"/>
                  </a:cubicBezTo>
                  <a:cubicBezTo>
                    <a:pt x="98879" y="591239"/>
                    <a:pt x="102663" y="595236"/>
                    <a:pt x="106644" y="599032"/>
                  </a:cubicBezTo>
                  <a:cubicBezTo>
                    <a:pt x="108683" y="601069"/>
                    <a:pt x="110600" y="602942"/>
                    <a:pt x="112496" y="604959"/>
                  </a:cubicBezTo>
                  <a:cubicBezTo>
                    <a:pt x="113373" y="605895"/>
                    <a:pt x="114229" y="606832"/>
                    <a:pt x="115065" y="607789"/>
                  </a:cubicBezTo>
                  <a:lnTo>
                    <a:pt x="116452" y="609439"/>
                  </a:lnTo>
                  <a:lnTo>
                    <a:pt x="116921" y="610009"/>
                  </a:lnTo>
                  <a:lnTo>
                    <a:pt x="117268" y="610437"/>
                  </a:lnTo>
                  <a:lnTo>
                    <a:pt x="117268" y="610437"/>
                  </a:lnTo>
                  <a:cubicBezTo>
                    <a:pt x="118964" y="612706"/>
                    <a:pt x="120503" y="615088"/>
                    <a:pt x="121876" y="617565"/>
                  </a:cubicBezTo>
                  <a:cubicBezTo>
                    <a:pt x="122508" y="618706"/>
                    <a:pt x="123099" y="619887"/>
                    <a:pt x="123670" y="621068"/>
                  </a:cubicBezTo>
                  <a:cubicBezTo>
                    <a:pt x="123956" y="621700"/>
                    <a:pt x="124241" y="622311"/>
                    <a:pt x="124506" y="622942"/>
                  </a:cubicBezTo>
                  <a:lnTo>
                    <a:pt x="124506" y="622942"/>
                  </a:lnTo>
                  <a:lnTo>
                    <a:pt x="125057" y="624347"/>
                  </a:lnTo>
                  <a:cubicBezTo>
                    <a:pt x="126060" y="627007"/>
                    <a:pt x="126891" y="629728"/>
                    <a:pt x="127545" y="632494"/>
                  </a:cubicBezTo>
                  <a:cubicBezTo>
                    <a:pt x="127830" y="633777"/>
                    <a:pt x="128095" y="635080"/>
                    <a:pt x="128340" y="636384"/>
                  </a:cubicBezTo>
                  <a:cubicBezTo>
                    <a:pt x="128340" y="637015"/>
                    <a:pt x="128584" y="637687"/>
                    <a:pt x="128646" y="638420"/>
                  </a:cubicBezTo>
                  <a:lnTo>
                    <a:pt x="128646" y="638420"/>
                  </a:lnTo>
                  <a:cubicBezTo>
                    <a:pt x="128646" y="638929"/>
                    <a:pt x="128748" y="639418"/>
                    <a:pt x="128809" y="639927"/>
                  </a:cubicBezTo>
                  <a:cubicBezTo>
                    <a:pt x="129081" y="642682"/>
                    <a:pt x="129190" y="645449"/>
                    <a:pt x="129135" y="648216"/>
                  </a:cubicBezTo>
                  <a:cubicBezTo>
                    <a:pt x="129135" y="649601"/>
                    <a:pt x="129033" y="650986"/>
                    <a:pt x="128911" y="652290"/>
                  </a:cubicBezTo>
                  <a:cubicBezTo>
                    <a:pt x="128911" y="653043"/>
                    <a:pt x="128768" y="653797"/>
                    <a:pt x="128686" y="654550"/>
                  </a:cubicBezTo>
                  <a:cubicBezTo>
                    <a:pt x="128686" y="654550"/>
                    <a:pt x="128686" y="655080"/>
                    <a:pt x="128686" y="655222"/>
                  </a:cubicBezTo>
                  <a:cubicBezTo>
                    <a:pt x="128686" y="655365"/>
                    <a:pt x="128686" y="655650"/>
                    <a:pt x="128584" y="655854"/>
                  </a:cubicBezTo>
                  <a:cubicBezTo>
                    <a:pt x="128154" y="658605"/>
                    <a:pt x="127548" y="661326"/>
                    <a:pt x="126770" y="664000"/>
                  </a:cubicBezTo>
                  <a:cubicBezTo>
                    <a:pt x="126382" y="665324"/>
                    <a:pt x="125954" y="666627"/>
                    <a:pt x="125485" y="667931"/>
                  </a:cubicBezTo>
                  <a:lnTo>
                    <a:pt x="124669" y="669968"/>
                  </a:lnTo>
                  <a:lnTo>
                    <a:pt x="124669" y="669968"/>
                  </a:lnTo>
                  <a:lnTo>
                    <a:pt x="124119" y="671210"/>
                  </a:lnTo>
                  <a:cubicBezTo>
                    <a:pt x="123568" y="672371"/>
                    <a:pt x="122997" y="673491"/>
                    <a:pt x="122386" y="674611"/>
                  </a:cubicBezTo>
                  <a:cubicBezTo>
                    <a:pt x="67235" y="618879"/>
                    <a:pt x="30319" y="547741"/>
                    <a:pt x="16517" y="470602"/>
                  </a:cubicBezTo>
                  <a:close/>
                  <a:moveTo>
                    <a:pt x="677706" y="662778"/>
                  </a:moveTo>
                  <a:lnTo>
                    <a:pt x="677849" y="663124"/>
                  </a:lnTo>
                  <a:cubicBezTo>
                    <a:pt x="677778" y="663005"/>
                    <a:pt x="677730" y="662874"/>
                    <a:pt x="677706" y="662737"/>
                  </a:cubicBezTo>
                  <a:close/>
                  <a:moveTo>
                    <a:pt x="682844" y="671617"/>
                  </a:moveTo>
                  <a:lnTo>
                    <a:pt x="682192" y="670721"/>
                  </a:lnTo>
                  <a:cubicBezTo>
                    <a:pt x="681716" y="670069"/>
                    <a:pt x="681267" y="669390"/>
                    <a:pt x="680846" y="668684"/>
                  </a:cubicBezTo>
                  <a:cubicBezTo>
                    <a:pt x="679974" y="667320"/>
                    <a:pt x="679185" y="665906"/>
                    <a:pt x="678481" y="664448"/>
                  </a:cubicBezTo>
                  <a:lnTo>
                    <a:pt x="677930" y="663267"/>
                  </a:lnTo>
                  <a:lnTo>
                    <a:pt x="677930" y="663267"/>
                  </a:lnTo>
                  <a:lnTo>
                    <a:pt x="677930" y="663267"/>
                  </a:lnTo>
                  <a:cubicBezTo>
                    <a:pt x="677604" y="662452"/>
                    <a:pt x="677298" y="661638"/>
                    <a:pt x="677013" y="660823"/>
                  </a:cubicBezTo>
                  <a:cubicBezTo>
                    <a:pt x="676486" y="659292"/>
                    <a:pt x="676037" y="657735"/>
                    <a:pt x="675667" y="656159"/>
                  </a:cubicBezTo>
                  <a:cubicBezTo>
                    <a:pt x="675504" y="655426"/>
                    <a:pt x="675361" y="654693"/>
                    <a:pt x="675218" y="653960"/>
                  </a:cubicBezTo>
                  <a:cubicBezTo>
                    <a:pt x="675218" y="653532"/>
                    <a:pt x="675075" y="653125"/>
                    <a:pt x="675014" y="652697"/>
                  </a:cubicBezTo>
                  <a:cubicBezTo>
                    <a:pt x="674953" y="652269"/>
                    <a:pt x="675014" y="652371"/>
                    <a:pt x="675014" y="652310"/>
                  </a:cubicBezTo>
                  <a:cubicBezTo>
                    <a:pt x="674831" y="650701"/>
                    <a:pt x="674729" y="649072"/>
                    <a:pt x="674688" y="647442"/>
                  </a:cubicBezTo>
                  <a:cubicBezTo>
                    <a:pt x="674647" y="645813"/>
                    <a:pt x="674688" y="644204"/>
                    <a:pt x="674851" y="642595"/>
                  </a:cubicBezTo>
                  <a:cubicBezTo>
                    <a:pt x="674851" y="642168"/>
                    <a:pt x="674851" y="641720"/>
                    <a:pt x="674994" y="641292"/>
                  </a:cubicBezTo>
                  <a:lnTo>
                    <a:pt x="674994" y="641109"/>
                  </a:lnTo>
                  <a:cubicBezTo>
                    <a:pt x="675235" y="640273"/>
                    <a:pt x="675379" y="639411"/>
                    <a:pt x="675422" y="638542"/>
                  </a:cubicBezTo>
                  <a:cubicBezTo>
                    <a:pt x="675748" y="636954"/>
                    <a:pt x="676156" y="635386"/>
                    <a:pt x="676625" y="633838"/>
                  </a:cubicBezTo>
                  <a:cubicBezTo>
                    <a:pt x="676850" y="633145"/>
                    <a:pt x="677094" y="632433"/>
                    <a:pt x="677359" y="631801"/>
                  </a:cubicBezTo>
                  <a:cubicBezTo>
                    <a:pt x="677624" y="631170"/>
                    <a:pt x="677686" y="630987"/>
                    <a:pt x="677828" y="630579"/>
                  </a:cubicBezTo>
                  <a:cubicBezTo>
                    <a:pt x="677971" y="630172"/>
                    <a:pt x="677686" y="630885"/>
                    <a:pt x="677686" y="630885"/>
                  </a:cubicBezTo>
                  <a:cubicBezTo>
                    <a:pt x="677762" y="630650"/>
                    <a:pt x="677864" y="630425"/>
                    <a:pt x="677991" y="630213"/>
                  </a:cubicBezTo>
                  <a:cubicBezTo>
                    <a:pt x="678658" y="628739"/>
                    <a:pt x="679406" y="627305"/>
                    <a:pt x="680234" y="625915"/>
                  </a:cubicBezTo>
                  <a:cubicBezTo>
                    <a:pt x="680642" y="625223"/>
                    <a:pt x="681091" y="624530"/>
                    <a:pt x="681539" y="623879"/>
                  </a:cubicBezTo>
                  <a:lnTo>
                    <a:pt x="682233" y="622901"/>
                  </a:lnTo>
                  <a:lnTo>
                    <a:pt x="682722" y="622229"/>
                  </a:lnTo>
                  <a:cubicBezTo>
                    <a:pt x="684894" y="619497"/>
                    <a:pt x="687310" y="616968"/>
                    <a:pt x="689940" y="614673"/>
                  </a:cubicBezTo>
                  <a:cubicBezTo>
                    <a:pt x="691266" y="613512"/>
                    <a:pt x="692632" y="612392"/>
                    <a:pt x="694018" y="611292"/>
                  </a:cubicBezTo>
                  <a:lnTo>
                    <a:pt x="694018" y="611292"/>
                  </a:lnTo>
                  <a:lnTo>
                    <a:pt x="694304" y="611068"/>
                  </a:lnTo>
                  <a:lnTo>
                    <a:pt x="695446" y="610213"/>
                  </a:lnTo>
                  <a:lnTo>
                    <a:pt x="697607" y="608645"/>
                  </a:lnTo>
                  <a:cubicBezTo>
                    <a:pt x="703439" y="604572"/>
                    <a:pt x="709515" y="600763"/>
                    <a:pt x="715286" y="596568"/>
                  </a:cubicBezTo>
                  <a:cubicBezTo>
                    <a:pt x="720203" y="592933"/>
                    <a:pt x="724882" y="588987"/>
                    <a:pt x="729294" y="584755"/>
                  </a:cubicBezTo>
                  <a:cubicBezTo>
                    <a:pt x="739003" y="575316"/>
                    <a:pt x="748160" y="565327"/>
                    <a:pt x="756720" y="554837"/>
                  </a:cubicBezTo>
                  <a:cubicBezTo>
                    <a:pt x="759717" y="551253"/>
                    <a:pt x="762654" y="547607"/>
                    <a:pt x="765590" y="543982"/>
                  </a:cubicBezTo>
                  <a:cubicBezTo>
                    <a:pt x="746666" y="591529"/>
                    <a:pt x="718549" y="634886"/>
                    <a:pt x="682844" y="671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4218301" y="5727278"/>
              <a:ext cx="374553" cy="357748"/>
            </a:xfrm>
            <a:custGeom>
              <a:rect b="b" l="l" r="r" t="t"/>
              <a:pathLst>
                <a:path extrusionOk="0" h="357748" w="374553">
                  <a:moveTo>
                    <a:pt x="126817" y="43896"/>
                  </a:moveTo>
                  <a:cubicBezTo>
                    <a:pt x="129645" y="52649"/>
                    <a:pt x="135664" y="60020"/>
                    <a:pt x="143680" y="64548"/>
                  </a:cubicBezTo>
                  <a:cubicBezTo>
                    <a:pt x="152708" y="69330"/>
                    <a:pt x="163282" y="70284"/>
                    <a:pt x="173022" y="67195"/>
                  </a:cubicBezTo>
                  <a:cubicBezTo>
                    <a:pt x="182436" y="64319"/>
                    <a:pt x="191121" y="59458"/>
                    <a:pt x="198490" y="52939"/>
                  </a:cubicBezTo>
                  <a:cubicBezTo>
                    <a:pt x="200162" y="54711"/>
                    <a:pt x="201895" y="56462"/>
                    <a:pt x="203690" y="58132"/>
                  </a:cubicBezTo>
                  <a:cubicBezTo>
                    <a:pt x="211085" y="65407"/>
                    <a:pt x="220375" y="70466"/>
                    <a:pt x="230504" y="72735"/>
                  </a:cubicBezTo>
                  <a:cubicBezTo>
                    <a:pt x="241841" y="74975"/>
                    <a:pt x="253341" y="73794"/>
                    <a:pt x="264760" y="73000"/>
                  </a:cubicBezTo>
                  <a:cubicBezTo>
                    <a:pt x="275050" y="72113"/>
                    <a:pt x="285410" y="72545"/>
                    <a:pt x="295591" y="74283"/>
                  </a:cubicBezTo>
                  <a:cubicBezTo>
                    <a:pt x="315329" y="78050"/>
                    <a:pt x="333721" y="87297"/>
                    <a:pt x="346894" y="102612"/>
                  </a:cubicBezTo>
                  <a:cubicBezTo>
                    <a:pt x="359555" y="117102"/>
                    <a:pt x="365917" y="136032"/>
                    <a:pt x="364572" y="155218"/>
                  </a:cubicBezTo>
                  <a:cubicBezTo>
                    <a:pt x="364167" y="159594"/>
                    <a:pt x="363299" y="163916"/>
                    <a:pt x="361983" y="168110"/>
                  </a:cubicBezTo>
                  <a:cubicBezTo>
                    <a:pt x="360759" y="172197"/>
                    <a:pt x="359105" y="176143"/>
                    <a:pt x="357048" y="179882"/>
                  </a:cubicBezTo>
                  <a:cubicBezTo>
                    <a:pt x="352845" y="187724"/>
                    <a:pt x="347390" y="194830"/>
                    <a:pt x="340899" y="200920"/>
                  </a:cubicBezTo>
                  <a:cubicBezTo>
                    <a:pt x="334333" y="207262"/>
                    <a:pt x="326980" y="212738"/>
                    <a:pt x="319020" y="217213"/>
                  </a:cubicBezTo>
                  <a:cubicBezTo>
                    <a:pt x="310532" y="222045"/>
                    <a:pt x="301523" y="225898"/>
                    <a:pt x="292165" y="228699"/>
                  </a:cubicBezTo>
                  <a:cubicBezTo>
                    <a:pt x="270021" y="235563"/>
                    <a:pt x="246877" y="238088"/>
                    <a:pt x="223917" y="240777"/>
                  </a:cubicBezTo>
                  <a:cubicBezTo>
                    <a:pt x="202426" y="243282"/>
                    <a:pt x="180852" y="246011"/>
                    <a:pt x="160094" y="252365"/>
                  </a:cubicBezTo>
                  <a:cubicBezTo>
                    <a:pt x="140295" y="258475"/>
                    <a:pt x="121250" y="267803"/>
                    <a:pt x="106222" y="282263"/>
                  </a:cubicBezTo>
                  <a:cubicBezTo>
                    <a:pt x="90542" y="297334"/>
                    <a:pt x="80346" y="317130"/>
                    <a:pt x="64299" y="331854"/>
                  </a:cubicBezTo>
                  <a:cubicBezTo>
                    <a:pt x="57384" y="338539"/>
                    <a:pt x="49007" y="343524"/>
                    <a:pt x="39830" y="346416"/>
                  </a:cubicBezTo>
                  <a:cubicBezTo>
                    <a:pt x="35342" y="347770"/>
                    <a:pt x="30631" y="348234"/>
                    <a:pt x="25964" y="347781"/>
                  </a:cubicBezTo>
                  <a:cubicBezTo>
                    <a:pt x="25554" y="347770"/>
                    <a:pt x="25145" y="347729"/>
                    <a:pt x="24741" y="347659"/>
                  </a:cubicBezTo>
                  <a:lnTo>
                    <a:pt x="23069" y="347333"/>
                  </a:lnTo>
                  <a:cubicBezTo>
                    <a:pt x="21871" y="347067"/>
                    <a:pt x="20692" y="346720"/>
                    <a:pt x="19541" y="346294"/>
                  </a:cubicBezTo>
                  <a:cubicBezTo>
                    <a:pt x="17748" y="345545"/>
                    <a:pt x="16099" y="344491"/>
                    <a:pt x="14668" y="343178"/>
                  </a:cubicBezTo>
                  <a:cubicBezTo>
                    <a:pt x="13956" y="342532"/>
                    <a:pt x="13344" y="341784"/>
                    <a:pt x="12853" y="340958"/>
                  </a:cubicBezTo>
                  <a:cubicBezTo>
                    <a:pt x="12356" y="340154"/>
                    <a:pt x="11913" y="339317"/>
                    <a:pt x="11528" y="338453"/>
                  </a:cubicBezTo>
                  <a:cubicBezTo>
                    <a:pt x="11099" y="337334"/>
                    <a:pt x="10758" y="336183"/>
                    <a:pt x="10508" y="335011"/>
                  </a:cubicBezTo>
                  <a:cubicBezTo>
                    <a:pt x="10278" y="334075"/>
                    <a:pt x="10128" y="333121"/>
                    <a:pt x="10060" y="332160"/>
                  </a:cubicBezTo>
                  <a:cubicBezTo>
                    <a:pt x="9846" y="329782"/>
                    <a:pt x="9846" y="327389"/>
                    <a:pt x="10060" y="325011"/>
                  </a:cubicBezTo>
                  <a:cubicBezTo>
                    <a:pt x="10060" y="324502"/>
                    <a:pt x="10162" y="323993"/>
                    <a:pt x="10223" y="323484"/>
                  </a:cubicBezTo>
                  <a:cubicBezTo>
                    <a:pt x="10223" y="323341"/>
                    <a:pt x="10223" y="322791"/>
                    <a:pt x="10366" y="322628"/>
                  </a:cubicBezTo>
                  <a:cubicBezTo>
                    <a:pt x="10529" y="321590"/>
                    <a:pt x="10733" y="320592"/>
                    <a:pt x="10977" y="319533"/>
                  </a:cubicBezTo>
                  <a:cubicBezTo>
                    <a:pt x="11433" y="317466"/>
                    <a:pt x="12005" y="315426"/>
                    <a:pt x="12690" y="313423"/>
                  </a:cubicBezTo>
                  <a:cubicBezTo>
                    <a:pt x="13037" y="312445"/>
                    <a:pt x="13404" y="311386"/>
                    <a:pt x="13791" y="310511"/>
                  </a:cubicBezTo>
                  <a:cubicBezTo>
                    <a:pt x="13798" y="310409"/>
                    <a:pt x="13798" y="310307"/>
                    <a:pt x="13791" y="310205"/>
                  </a:cubicBezTo>
                  <a:lnTo>
                    <a:pt x="13934" y="309920"/>
                  </a:lnTo>
                  <a:cubicBezTo>
                    <a:pt x="14158" y="309411"/>
                    <a:pt x="14383" y="308881"/>
                    <a:pt x="14627" y="308372"/>
                  </a:cubicBezTo>
                  <a:cubicBezTo>
                    <a:pt x="16423" y="304565"/>
                    <a:pt x="18509" y="300902"/>
                    <a:pt x="20867" y="297415"/>
                  </a:cubicBezTo>
                  <a:cubicBezTo>
                    <a:pt x="22049" y="295623"/>
                    <a:pt x="23293" y="293871"/>
                    <a:pt x="24598" y="292161"/>
                  </a:cubicBezTo>
                  <a:cubicBezTo>
                    <a:pt x="25679" y="290694"/>
                    <a:pt x="26637" y="289411"/>
                    <a:pt x="28167" y="287599"/>
                  </a:cubicBezTo>
                  <a:cubicBezTo>
                    <a:pt x="30960" y="284157"/>
                    <a:pt x="33876" y="280817"/>
                    <a:pt x="36833" y="277415"/>
                  </a:cubicBezTo>
                  <a:cubicBezTo>
                    <a:pt x="42766" y="270695"/>
                    <a:pt x="48843" y="264076"/>
                    <a:pt x="54389" y="257049"/>
                  </a:cubicBezTo>
                  <a:cubicBezTo>
                    <a:pt x="66681" y="242392"/>
                    <a:pt x="74601" y="224580"/>
                    <a:pt x="77247" y="205645"/>
                  </a:cubicBezTo>
                  <a:cubicBezTo>
                    <a:pt x="80326" y="185951"/>
                    <a:pt x="79408" y="165992"/>
                    <a:pt x="78634" y="146155"/>
                  </a:cubicBezTo>
                  <a:cubicBezTo>
                    <a:pt x="78246" y="136257"/>
                    <a:pt x="77900" y="126359"/>
                    <a:pt x="78103" y="116461"/>
                  </a:cubicBezTo>
                  <a:cubicBezTo>
                    <a:pt x="78226" y="111594"/>
                    <a:pt x="78450" y="106746"/>
                    <a:pt x="78919" y="101899"/>
                  </a:cubicBezTo>
                  <a:cubicBezTo>
                    <a:pt x="79334" y="97383"/>
                    <a:pt x="80015" y="92894"/>
                    <a:pt x="80958" y="88457"/>
                  </a:cubicBezTo>
                  <a:cubicBezTo>
                    <a:pt x="82654" y="79589"/>
                    <a:pt x="85614" y="71009"/>
                    <a:pt x="89747" y="62979"/>
                  </a:cubicBezTo>
                  <a:cubicBezTo>
                    <a:pt x="91042" y="60612"/>
                    <a:pt x="90264" y="57646"/>
                    <a:pt x="87973" y="56218"/>
                  </a:cubicBezTo>
                  <a:cubicBezTo>
                    <a:pt x="85614" y="54881"/>
                    <a:pt x="82619" y="55667"/>
                    <a:pt x="81223" y="57990"/>
                  </a:cubicBezTo>
                  <a:cubicBezTo>
                    <a:pt x="71660" y="76197"/>
                    <a:pt x="68703" y="96685"/>
                    <a:pt x="68296" y="117052"/>
                  </a:cubicBezTo>
                  <a:cubicBezTo>
                    <a:pt x="67888" y="137418"/>
                    <a:pt x="69845" y="157784"/>
                    <a:pt x="69601" y="178150"/>
                  </a:cubicBezTo>
                  <a:cubicBezTo>
                    <a:pt x="69648" y="187958"/>
                    <a:pt x="68836" y="197751"/>
                    <a:pt x="67174" y="207417"/>
                  </a:cubicBezTo>
                  <a:cubicBezTo>
                    <a:pt x="65471" y="216834"/>
                    <a:pt x="62349" y="225939"/>
                    <a:pt x="57917" y="234422"/>
                  </a:cubicBezTo>
                  <a:cubicBezTo>
                    <a:pt x="49312" y="250512"/>
                    <a:pt x="36364" y="262833"/>
                    <a:pt x="24394" y="276906"/>
                  </a:cubicBezTo>
                  <a:cubicBezTo>
                    <a:pt x="12425" y="290979"/>
                    <a:pt x="1781" y="306539"/>
                    <a:pt x="150" y="325398"/>
                  </a:cubicBezTo>
                  <a:cubicBezTo>
                    <a:pt x="-768" y="336213"/>
                    <a:pt x="2434" y="347944"/>
                    <a:pt x="12384" y="353667"/>
                  </a:cubicBezTo>
                  <a:cubicBezTo>
                    <a:pt x="21846" y="359104"/>
                    <a:pt x="34202" y="358554"/>
                    <a:pt x="44296" y="355255"/>
                  </a:cubicBezTo>
                  <a:cubicBezTo>
                    <a:pt x="65951" y="348188"/>
                    <a:pt x="80306" y="330001"/>
                    <a:pt x="93478" y="312486"/>
                  </a:cubicBezTo>
                  <a:cubicBezTo>
                    <a:pt x="99929" y="303338"/>
                    <a:pt x="107242" y="294826"/>
                    <a:pt x="115317" y="287069"/>
                  </a:cubicBezTo>
                  <a:cubicBezTo>
                    <a:pt x="122915" y="280324"/>
                    <a:pt x="131427" y="274681"/>
                    <a:pt x="140601" y="270308"/>
                  </a:cubicBezTo>
                  <a:cubicBezTo>
                    <a:pt x="158953" y="261285"/>
                    <a:pt x="180077" y="256560"/>
                    <a:pt x="200611" y="253485"/>
                  </a:cubicBezTo>
                  <a:cubicBezTo>
                    <a:pt x="224346" y="249941"/>
                    <a:pt x="248366" y="248373"/>
                    <a:pt x="271978" y="243750"/>
                  </a:cubicBezTo>
                  <a:cubicBezTo>
                    <a:pt x="293327" y="239555"/>
                    <a:pt x="314370" y="232671"/>
                    <a:pt x="332437" y="220288"/>
                  </a:cubicBezTo>
                  <a:cubicBezTo>
                    <a:pt x="348749" y="209189"/>
                    <a:pt x="362370" y="194301"/>
                    <a:pt x="369650" y="175849"/>
                  </a:cubicBezTo>
                  <a:cubicBezTo>
                    <a:pt x="377357" y="156318"/>
                    <a:pt x="375624" y="134628"/>
                    <a:pt x="366938" y="115748"/>
                  </a:cubicBezTo>
                  <a:cubicBezTo>
                    <a:pt x="357774" y="96485"/>
                    <a:pt x="342004" y="81139"/>
                    <a:pt x="322486" y="72490"/>
                  </a:cubicBezTo>
                  <a:cubicBezTo>
                    <a:pt x="312301" y="67924"/>
                    <a:pt x="301490" y="64903"/>
                    <a:pt x="290411" y="63529"/>
                  </a:cubicBezTo>
                  <a:cubicBezTo>
                    <a:pt x="279298" y="62104"/>
                    <a:pt x="268308" y="62857"/>
                    <a:pt x="257175" y="63651"/>
                  </a:cubicBezTo>
                  <a:cubicBezTo>
                    <a:pt x="251350" y="64154"/>
                    <a:pt x="245499" y="64269"/>
                    <a:pt x="239659" y="63998"/>
                  </a:cubicBezTo>
                  <a:cubicBezTo>
                    <a:pt x="237030" y="63862"/>
                    <a:pt x="234417" y="63501"/>
                    <a:pt x="231849" y="62918"/>
                  </a:cubicBezTo>
                  <a:cubicBezTo>
                    <a:pt x="230605" y="62653"/>
                    <a:pt x="229382" y="62328"/>
                    <a:pt x="228159" y="61941"/>
                  </a:cubicBezTo>
                  <a:lnTo>
                    <a:pt x="226120" y="61228"/>
                  </a:lnTo>
                  <a:lnTo>
                    <a:pt x="224753" y="60678"/>
                  </a:lnTo>
                  <a:cubicBezTo>
                    <a:pt x="217516" y="57211"/>
                    <a:pt x="211068" y="52296"/>
                    <a:pt x="205810" y="46238"/>
                  </a:cubicBezTo>
                  <a:cubicBezTo>
                    <a:pt x="212050" y="40128"/>
                    <a:pt x="217902" y="33611"/>
                    <a:pt x="223877" y="27481"/>
                  </a:cubicBezTo>
                  <a:cubicBezTo>
                    <a:pt x="230648" y="20060"/>
                    <a:pt x="238650" y="13859"/>
                    <a:pt x="247530" y="9151"/>
                  </a:cubicBezTo>
                  <a:cubicBezTo>
                    <a:pt x="249855" y="7758"/>
                    <a:pt x="250642" y="4766"/>
                    <a:pt x="249304" y="2410"/>
                  </a:cubicBezTo>
                  <a:cubicBezTo>
                    <a:pt x="247887" y="104"/>
                    <a:pt x="244901" y="-678"/>
                    <a:pt x="242534" y="638"/>
                  </a:cubicBezTo>
                  <a:cubicBezTo>
                    <a:pt x="224794" y="9437"/>
                    <a:pt x="213151" y="25648"/>
                    <a:pt x="199265" y="39130"/>
                  </a:cubicBezTo>
                  <a:cubicBezTo>
                    <a:pt x="194071" y="32822"/>
                    <a:pt x="188243" y="27062"/>
                    <a:pt x="181872" y="21941"/>
                  </a:cubicBezTo>
                  <a:cubicBezTo>
                    <a:pt x="174570" y="16552"/>
                    <a:pt x="165990" y="13155"/>
                    <a:pt x="156975" y="12084"/>
                  </a:cubicBezTo>
                  <a:cubicBezTo>
                    <a:pt x="148337" y="10780"/>
                    <a:pt x="139567" y="13394"/>
                    <a:pt x="133056" y="19212"/>
                  </a:cubicBezTo>
                  <a:cubicBezTo>
                    <a:pt x="126511" y="25623"/>
                    <a:pt x="124103" y="35150"/>
                    <a:pt x="126817" y="43896"/>
                  </a:cubicBezTo>
                  <a:close/>
                  <a:moveTo>
                    <a:pt x="140275" y="48743"/>
                  </a:moveTo>
                  <a:lnTo>
                    <a:pt x="140275" y="48743"/>
                  </a:lnTo>
                  <a:cubicBezTo>
                    <a:pt x="139867" y="48255"/>
                    <a:pt x="140193" y="48662"/>
                    <a:pt x="140275" y="48743"/>
                  </a:cubicBezTo>
                  <a:close/>
                  <a:moveTo>
                    <a:pt x="135646" y="34385"/>
                  </a:moveTo>
                  <a:cubicBezTo>
                    <a:pt x="135646" y="34670"/>
                    <a:pt x="135646" y="34691"/>
                    <a:pt x="135646" y="34385"/>
                  </a:cubicBezTo>
                  <a:close/>
                  <a:moveTo>
                    <a:pt x="135646" y="34894"/>
                  </a:moveTo>
                  <a:cubicBezTo>
                    <a:pt x="135656" y="34711"/>
                    <a:pt x="135656" y="34528"/>
                    <a:pt x="135646" y="34344"/>
                  </a:cubicBezTo>
                  <a:lnTo>
                    <a:pt x="135646" y="34344"/>
                  </a:lnTo>
                  <a:cubicBezTo>
                    <a:pt x="135830" y="33489"/>
                    <a:pt x="136013" y="32654"/>
                    <a:pt x="136278" y="31819"/>
                  </a:cubicBezTo>
                  <a:cubicBezTo>
                    <a:pt x="136278" y="31575"/>
                    <a:pt x="136462" y="31330"/>
                    <a:pt x="136543" y="31065"/>
                  </a:cubicBezTo>
                  <a:cubicBezTo>
                    <a:pt x="136625" y="30801"/>
                    <a:pt x="136971" y="30190"/>
                    <a:pt x="137216" y="29742"/>
                  </a:cubicBezTo>
                  <a:lnTo>
                    <a:pt x="137930" y="28560"/>
                  </a:lnTo>
                  <a:lnTo>
                    <a:pt x="138399" y="27909"/>
                  </a:lnTo>
                  <a:cubicBezTo>
                    <a:pt x="138977" y="27182"/>
                    <a:pt x="139611" y="26501"/>
                    <a:pt x="140295" y="25872"/>
                  </a:cubicBezTo>
                  <a:cubicBezTo>
                    <a:pt x="140519" y="25668"/>
                    <a:pt x="140764" y="25444"/>
                    <a:pt x="141029" y="25241"/>
                  </a:cubicBezTo>
                  <a:lnTo>
                    <a:pt x="141600" y="24813"/>
                  </a:lnTo>
                  <a:cubicBezTo>
                    <a:pt x="142410" y="24276"/>
                    <a:pt x="143255" y="23793"/>
                    <a:pt x="144129" y="23367"/>
                  </a:cubicBezTo>
                  <a:cubicBezTo>
                    <a:pt x="144312" y="23367"/>
                    <a:pt x="144679" y="23123"/>
                    <a:pt x="144781" y="23082"/>
                  </a:cubicBezTo>
                  <a:lnTo>
                    <a:pt x="145658" y="22776"/>
                  </a:lnTo>
                  <a:cubicBezTo>
                    <a:pt x="146602" y="22473"/>
                    <a:pt x="147561" y="22221"/>
                    <a:pt x="148533" y="22023"/>
                  </a:cubicBezTo>
                  <a:lnTo>
                    <a:pt x="149471" y="21860"/>
                  </a:lnTo>
                  <a:lnTo>
                    <a:pt x="150205" y="21860"/>
                  </a:lnTo>
                  <a:cubicBezTo>
                    <a:pt x="151235" y="21765"/>
                    <a:pt x="152270" y="21731"/>
                    <a:pt x="153304" y="21758"/>
                  </a:cubicBezTo>
                  <a:cubicBezTo>
                    <a:pt x="154202" y="21758"/>
                    <a:pt x="155099" y="21758"/>
                    <a:pt x="155996" y="21901"/>
                  </a:cubicBezTo>
                  <a:lnTo>
                    <a:pt x="156812" y="21901"/>
                  </a:lnTo>
                  <a:lnTo>
                    <a:pt x="158341" y="22165"/>
                  </a:lnTo>
                  <a:cubicBezTo>
                    <a:pt x="160352" y="22554"/>
                    <a:pt x="162334" y="23078"/>
                    <a:pt x="164275" y="23734"/>
                  </a:cubicBezTo>
                  <a:cubicBezTo>
                    <a:pt x="165131" y="24019"/>
                    <a:pt x="165947" y="24324"/>
                    <a:pt x="166783" y="24670"/>
                  </a:cubicBezTo>
                  <a:lnTo>
                    <a:pt x="167782" y="25098"/>
                  </a:lnTo>
                  <a:lnTo>
                    <a:pt x="169311" y="25811"/>
                  </a:lnTo>
                  <a:cubicBezTo>
                    <a:pt x="171164" y="26746"/>
                    <a:pt x="172961" y="27786"/>
                    <a:pt x="174694" y="28927"/>
                  </a:cubicBezTo>
                  <a:cubicBezTo>
                    <a:pt x="175428" y="29416"/>
                    <a:pt x="176142" y="29925"/>
                    <a:pt x="176856" y="30454"/>
                  </a:cubicBezTo>
                  <a:lnTo>
                    <a:pt x="177651" y="31086"/>
                  </a:lnTo>
                  <a:lnTo>
                    <a:pt x="178874" y="32145"/>
                  </a:lnTo>
                  <a:cubicBezTo>
                    <a:pt x="180648" y="33733"/>
                    <a:pt x="182361" y="35403"/>
                    <a:pt x="184013" y="37135"/>
                  </a:cubicBezTo>
                  <a:cubicBezTo>
                    <a:pt x="186704" y="39904"/>
                    <a:pt x="189294" y="42796"/>
                    <a:pt x="191863" y="45688"/>
                  </a:cubicBezTo>
                  <a:cubicBezTo>
                    <a:pt x="185812" y="50925"/>
                    <a:pt x="178796" y="54931"/>
                    <a:pt x="171207" y="57480"/>
                  </a:cubicBezTo>
                  <a:cubicBezTo>
                    <a:pt x="166696" y="58897"/>
                    <a:pt x="161951" y="59416"/>
                    <a:pt x="157240" y="59008"/>
                  </a:cubicBezTo>
                  <a:lnTo>
                    <a:pt x="156954" y="59008"/>
                  </a:lnTo>
                  <a:lnTo>
                    <a:pt x="156689" y="59008"/>
                  </a:lnTo>
                  <a:lnTo>
                    <a:pt x="155323" y="58743"/>
                  </a:lnTo>
                  <a:cubicBezTo>
                    <a:pt x="154250" y="58502"/>
                    <a:pt x="153194" y="58189"/>
                    <a:pt x="152162" y="57806"/>
                  </a:cubicBezTo>
                  <a:lnTo>
                    <a:pt x="151388" y="57521"/>
                  </a:lnTo>
                  <a:lnTo>
                    <a:pt x="150327" y="57032"/>
                  </a:lnTo>
                  <a:cubicBezTo>
                    <a:pt x="149334" y="56541"/>
                    <a:pt x="148367" y="55998"/>
                    <a:pt x="147432" y="55403"/>
                  </a:cubicBezTo>
                  <a:cubicBezTo>
                    <a:pt x="146677" y="54935"/>
                    <a:pt x="145943" y="54426"/>
                    <a:pt x="145230" y="53896"/>
                  </a:cubicBezTo>
                  <a:cubicBezTo>
                    <a:pt x="145087" y="53753"/>
                    <a:pt x="144536" y="53305"/>
                    <a:pt x="144434" y="53224"/>
                  </a:cubicBezTo>
                  <a:cubicBezTo>
                    <a:pt x="144006" y="52857"/>
                    <a:pt x="143598" y="52491"/>
                    <a:pt x="143211" y="52104"/>
                  </a:cubicBezTo>
                  <a:cubicBezTo>
                    <a:pt x="142495" y="51463"/>
                    <a:pt x="141814" y="50783"/>
                    <a:pt x="141172" y="50067"/>
                  </a:cubicBezTo>
                  <a:cubicBezTo>
                    <a:pt x="140825" y="49680"/>
                    <a:pt x="140499" y="49273"/>
                    <a:pt x="140173" y="48866"/>
                  </a:cubicBezTo>
                  <a:lnTo>
                    <a:pt x="139622" y="48132"/>
                  </a:lnTo>
                  <a:cubicBezTo>
                    <a:pt x="139112" y="47358"/>
                    <a:pt x="138603" y="46585"/>
                    <a:pt x="138154" y="45790"/>
                  </a:cubicBezTo>
                  <a:cubicBezTo>
                    <a:pt x="137889" y="45322"/>
                    <a:pt x="137644" y="44853"/>
                    <a:pt x="137400" y="44385"/>
                  </a:cubicBezTo>
                  <a:cubicBezTo>
                    <a:pt x="137400" y="44222"/>
                    <a:pt x="137094" y="43693"/>
                    <a:pt x="136992" y="43509"/>
                  </a:cubicBezTo>
                  <a:cubicBezTo>
                    <a:pt x="136331" y="41869"/>
                    <a:pt x="135853" y="40162"/>
                    <a:pt x="135564" y="38418"/>
                  </a:cubicBezTo>
                  <a:cubicBezTo>
                    <a:pt x="135564" y="38255"/>
                    <a:pt x="135564" y="37970"/>
                    <a:pt x="135564" y="37786"/>
                  </a:cubicBezTo>
                  <a:cubicBezTo>
                    <a:pt x="135564" y="37603"/>
                    <a:pt x="135564" y="36931"/>
                    <a:pt x="135564" y="36503"/>
                  </a:cubicBezTo>
                  <a:cubicBezTo>
                    <a:pt x="135564" y="36076"/>
                    <a:pt x="135585" y="35383"/>
                    <a:pt x="135605" y="348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4265353" y="6113193"/>
              <a:ext cx="292106" cy="115727"/>
            </a:xfrm>
            <a:custGeom>
              <a:rect b="b" l="l" r="r" t="t"/>
              <a:pathLst>
                <a:path extrusionOk="0" h="115727" w="292106">
                  <a:moveTo>
                    <a:pt x="265524" y="54755"/>
                  </a:moveTo>
                  <a:cubicBezTo>
                    <a:pt x="266808" y="54755"/>
                    <a:pt x="268093" y="54755"/>
                    <a:pt x="269357" y="54755"/>
                  </a:cubicBezTo>
                  <a:cubicBezTo>
                    <a:pt x="270408" y="54722"/>
                    <a:pt x="271460" y="54790"/>
                    <a:pt x="272497" y="54959"/>
                  </a:cubicBezTo>
                  <a:lnTo>
                    <a:pt x="272803" y="54959"/>
                  </a:lnTo>
                  <a:lnTo>
                    <a:pt x="273476" y="55081"/>
                  </a:lnTo>
                  <a:cubicBezTo>
                    <a:pt x="274149" y="55224"/>
                    <a:pt x="274801" y="55387"/>
                    <a:pt x="275515" y="55570"/>
                  </a:cubicBezTo>
                  <a:cubicBezTo>
                    <a:pt x="276048" y="55709"/>
                    <a:pt x="276572" y="55879"/>
                    <a:pt x="277085" y="56079"/>
                  </a:cubicBezTo>
                  <a:lnTo>
                    <a:pt x="277289" y="56079"/>
                  </a:lnTo>
                  <a:lnTo>
                    <a:pt x="277697" y="56262"/>
                  </a:lnTo>
                  <a:cubicBezTo>
                    <a:pt x="278174" y="56486"/>
                    <a:pt x="278637" y="56737"/>
                    <a:pt x="279083" y="57016"/>
                  </a:cubicBezTo>
                  <a:lnTo>
                    <a:pt x="279736" y="57444"/>
                  </a:lnTo>
                  <a:lnTo>
                    <a:pt x="279736" y="57444"/>
                  </a:lnTo>
                  <a:lnTo>
                    <a:pt x="279736" y="57444"/>
                  </a:lnTo>
                  <a:cubicBezTo>
                    <a:pt x="280129" y="57776"/>
                    <a:pt x="280504" y="58129"/>
                    <a:pt x="280857" y="58503"/>
                  </a:cubicBezTo>
                  <a:lnTo>
                    <a:pt x="281265" y="58951"/>
                  </a:lnTo>
                  <a:lnTo>
                    <a:pt x="281265" y="58951"/>
                  </a:lnTo>
                  <a:cubicBezTo>
                    <a:pt x="281530" y="59358"/>
                    <a:pt x="281795" y="59745"/>
                    <a:pt x="282020" y="60173"/>
                  </a:cubicBezTo>
                  <a:cubicBezTo>
                    <a:pt x="282244" y="60600"/>
                    <a:pt x="282264" y="60621"/>
                    <a:pt x="282366" y="60845"/>
                  </a:cubicBezTo>
                  <a:cubicBezTo>
                    <a:pt x="282372" y="60892"/>
                    <a:pt x="282372" y="60940"/>
                    <a:pt x="282366" y="60987"/>
                  </a:cubicBezTo>
                  <a:cubicBezTo>
                    <a:pt x="283155" y="63585"/>
                    <a:pt x="285851" y="65102"/>
                    <a:pt x="288484" y="64429"/>
                  </a:cubicBezTo>
                  <a:cubicBezTo>
                    <a:pt x="291113" y="63678"/>
                    <a:pt x="292649" y="60955"/>
                    <a:pt x="291930" y="58319"/>
                  </a:cubicBezTo>
                  <a:cubicBezTo>
                    <a:pt x="289938" y="52809"/>
                    <a:pt x="285586" y="48477"/>
                    <a:pt x="280062" y="46507"/>
                  </a:cubicBezTo>
                  <a:cubicBezTo>
                    <a:pt x="275032" y="44760"/>
                    <a:pt x="269675" y="44155"/>
                    <a:pt x="264382" y="44735"/>
                  </a:cubicBezTo>
                  <a:cubicBezTo>
                    <a:pt x="258943" y="45407"/>
                    <a:pt x="253559" y="46469"/>
                    <a:pt x="248273" y="47912"/>
                  </a:cubicBezTo>
                  <a:cubicBezTo>
                    <a:pt x="246988" y="48197"/>
                    <a:pt x="245704" y="48483"/>
                    <a:pt x="244399" y="48707"/>
                  </a:cubicBezTo>
                  <a:cubicBezTo>
                    <a:pt x="243767" y="48829"/>
                    <a:pt x="243114" y="48951"/>
                    <a:pt x="242462" y="49032"/>
                  </a:cubicBezTo>
                  <a:lnTo>
                    <a:pt x="241687" y="49155"/>
                  </a:lnTo>
                  <a:lnTo>
                    <a:pt x="241034" y="49155"/>
                  </a:lnTo>
                  <a:cubicBezTo>
                    <a:pt x="238418" y="49563"/>
                    <a:pt x="235768" y="49714"/>
                    <a:pt x="233123" y="49603"/>
                  </a:cubicBezTo>
                  <a:lnTo>
                    <a:pt x="232756" y="49603"/>
                  </a:lnTo>
                  <a:lnTo>
                    <a:pt x="232552" y="49603"/>
                  </a:lnTo>
                  <a:lnTo>
                    <a:pt x="232287" y="49603"/>
                  </a:lnTo>
                  <a:cubicBezTo>
                    <a:pt x="231695" y="49501"/>
                    <a:pt x="231125" y="49358"/>
                    <a:pt x="230554" y="49216"/>
                  </a:cubicBezTo>
                  <a:cubicBezTo>
                    <a:pt x="229987" y="49070"/>
                    <a:pt x="229429" y="48893"/>
                    <a:pt x="228882" y="48686"/>
                  </a:cubicBezTo>
                  <a:lnTo>
                    <a:pt x="228576" y="48564"/>
                  </a:lnTo>
                  <a:lnTo>
                    <a:pt x="228331" y="48564"/>
                  </a:lnTo>
                  <a:lnTo>
                    <a:pt x="227882" y="48299"/>
                  </a:lnTo>
                  <a:cubicBezTo>
                    <a:pt x="227373" y="48035"/>
                    <a:pt x="226904" y="47709"/>
                    <a:pt x="226414" y="47424"/>
                  </a:cubicBezTo>
                  <a:lnTo>
                    <a:pt x="226414" y="47424"/>
                  </a:lnTo>
                  <a:lnTo>
                    <a:pt x="226414" y="47424"/>
                  </a:lnTo>
                  <a:lnTo>
                    <a:pt x="225884" y="46975"/>
                  </a:lnTo>
                  <a:cubicBezTo>
                    <a:pt x="225456" y="46568"/>
                    <a:pt x="225068" y="46120"/>
                    <a:pt x="224661" y="45713"/>
                  </a:cubicBezTo>
                  <a:lnTo>
                    <a:pt x="224661" y="45713"/>
                  </a:lnTo>
                  <a:lnTo>
                    <a:pt x="224661" y="45713"/>
                  </a:lnTo>
                  <a:lnTo>
                    <a:pt x="223967" y="44633"/>
                  </a:lnTo>
                  <a:cubicBezTo>
                    <a:pt x="223743" y="44246"/>
                    <a:pt x="223539" y="43839"/>
                    <a:pt x="223335" y="43432"/>
                  </a:cubicBezTo>
                  <a:lnTo>
                    <a:pt x="223335" y="43310"/>
                  </a:lnTo>
                  <a:cubicBezTo>
                    <a:pt x="223032" y="42567"/>
                    <a:pt x="222780" y="41805"/>
                    <a:pt x="222581" y="41029"/>
                  </a:cubicBezTo>
                  <a:cubicBezTo>
                    <a:pt x="222153" y="39501"/>
                    <a:pt x="221847" y="37913"/>
                    <a:pt x="221561" y="36344"/>
                  </a:cubicBezTo>
                  <a:cubicBezTo>
                    <a:pt x="221139" y="33278"/>
                    <a:pt x="220457" y="30253"/>
                    <a:pt x="219522" y="27302"/>
                  </a:cubicBezTo>
                  <a:cubicBezTo>
                    <a:pt x="215580" y="16864"/>
                    <a:pt x="207447" y="8549"/>
                    <a:pt x="197092" y="4369"/>
                  </a:cubicBezTo>
                  <a:cubicBezTo>
                    <a:pt x="186515" y="-205"/>
                    <a:pt x="174735" y="-1220"/>
                    <a:pt x="163529" y="1477"/>
                  </a:cubicBezTo>
                  <a:cubicBezTo>
                    <a:pt x="150459" y="4675"/>
                    <a:pt x="138938" y="12170"/>
                    <a:pt x="128865" y="20988"/>
                  </a:cubicBezTo>
                  <a:cubicBezTo>
                    <a:pt x="119200" y="29501"/>
                    <a:pt x="111166" y="39481"/>
                    <a:pt x="102643" y="49073"/>
                  </a:cubicBezTo>
                  <a:cubicBezTo>
                    <a:pt x="98458" y="53857"/>
                    <a:pt x="93962" y="58361"/>
                    <a:pt x="89185" y="62556"/>
                  </a:cubicBezTo>
                  <a:lnTo>
                    <a:pt x="87472" y="63981"/>
                  </a:lnTo>
                  <a:lnTo>
                    <a:pt x="86555" y="64715"/>
                  </a:lnTo>
                  <a:lnTo>
                    <a:pt x="86351" y="64857"/>
                  </a:lnTo>
                  <a:cubicBezTo>
                    <a:pt x="85046" y="65835"/>
                    <a:pt x="83700" y="66894"/>
                    <a:pt x="82272" y="67688"/>
                  </a:cubicBezTo>
                  <a:cubicBezTo>
                    <a:pt x="79585" y="69443"/>
                    <a:pt x="76754" y="70969"/>
                    <a:pt x="73810" y="72250"/>
                  </a:cubicBezTo>
                  <a:lnTo>
                    <a:pt x="73668" y="72250"/>
                  </a:lnTo>
                  <a:lnTo>
                    <a:pt x="73382" y="72352"/>
                  </a:lnTo>
                  <a:lnTo>
                    <a:pt x="72199" y="72800"/>
                  </a:lnTo>
                  <a:lnTo>
                    <a:pt x="69569" y="73716"/>
                  </a:lnTo>
                  <a:cubicBezTo>
                    <a:pt x="67877" y="74266"/>
                    <a:pt x="66164" y="74735"/>
                    <a:pt x="64451" y="75162"/>
                  </a:cubicBezTo>
                  <a:cubicBezTo>
                    <a:pt x="60903" y="76038"/>
                    <a:pt x="57314" y="76690"/>
                    <a:pt x="53726" y="77199"/>
                  </a:cubicBezTo>
                  <a:cubicBezTo>
                    <a:pt x="46745" y="78154"/>
                    <a:pt x="39817" y="79459"/>
                    <a:pt x="32968" y="81109"/>
                  </a:cubicBezTo>
                  <a:cubicBezTo>
                    <a:pt x="21488" y="84225"/>
                    <a:pt x="9743" y="90539"/>
                    <a:pt x="3544" y="101068"/>
                  </a:cubicBezTo>
                  <a:cubicBezTo>
                    <a:pt x="2000" y="103684"/>
                    <a:pt x="866" y="106521"/>
                    <a:pt x="180" y="109479"/>
                  </a:cubicBezTo>
                  <a:cubicBezTo>
                    <a:pt x="-547" y="112106"/>
                    <a:pt x="996" y="114823"/>
                    <a:pt x="3626" y="115549"/>
                  </a:cubicBezTo>
                  <a:cubicBezTo>
                    <a:pt x="6255" y="116274"/>
                    <a:pt x="8976" y="114733"/>
                    <a:pt x="9702" y="112107"/>
                  </a:cubicBezTo>
                  <a:cubicBezTo>
                    <a:pt x="9980" y="110947"/>
                    <a:pt x="10327" y="109804"/>
                    <a:pt x="10742" y="108685"/>
                  </a:cubicBezTo>
                  <a:cubicBezTo>
                    <a:pt x="10742" y="108807"/>
                    <a:pt x="11191" y="107646"/>
                    <a:pt x="11313" y="107402"/>
                  </a:cubicBezTo>
                  <a:cubicBezTo>
                    <a:pt x="11680" y="106710"/>
                    <a:pt x="12067" y="106031"/>
                    <a:pt x="12475" y="105365"/>
                  </a:cubicBezTo>
                  <a:cubicBezTo>
                    <a:pt x="12822" y="104816"/>
                    <a:pt x="13189" y="104286"/>
                    <a:pt x="13556" y="103757"/>
                  </a:cubicBezTo>
                  <a:lnTo>
                    <a:pt x="13556" y="103757"/>
                  </a:lnTo>
                  <a:lnTo>
                    <a:pt x="14208" y="102962"/>
                  </a:lnTo>
                  <a:cubicBezTo>
                    <a:pt x="15104" y="101925"/>
                    <a:pt x="16064" y="100946"/>
                    <a:pt x="17083" y="100030"/>
                  </a:cubicBezTo>
                  <a:cubicBezTo>
                    <a:pt x="17573" y="99581"/>
                    <a:pt x="18083" y="99154"/>
                    <a:pt x="18592" y="98726"/>
                  </a:cubicBezTo>
                  <a:lnTo>
                    <a:pt x="19000" y="98421"/>
                  </a:lnTo>
                  <a:lnTo>
                    <a:pt x="19510" y="98034"/>
                  </a:lnTo>
                  <a:cubicBezTo>
                    <a:pt x="20672" y="97219"/>
                    <a:pt x="21875" y="96445"/>
                    <a:pt x="23099" y="95732"/>
                  </a:cubicBezTo>
                  <a:cubicBezTo>
                    <a:pt x="24322" y="95019"/>
                    <a:pt x="25505" y="94408"/>
                    <a:pt x="26728" y="93818"/>
                  </a:cubicBezTo>
                  <a:lnTo>
                    <a:pt x="28421" y="93064"/>
                  </a:lnTo>
                  <a:lnTo>
                    <a:pt x="28767" y="92901"/>
                  </a:lnTo>
                  <a:lnTo>
                    <a:pt x="30113" y="92392"/>
                  </a:lnTo>
                  <a:cubicBezTo>
                    <a:pt x="42674" y="87688"/>
                    <a:pt x="56376" y="87586"/>
                    <a:pt x="69243" y="84042"/>
                  </a:cubicBezTo>
                  <a:cubicBezTo>
                    <a:pt x="75825" y="82256"/>
                    <a:pt x="82081" y="79438"/>
                    <a:pt x="87778" y="75692"/>
                  </a:cubicBezTo>
                  <a:cubicBezTo>
                    <a:pt x="93150" y="72051"/>
                    <a:pt x="98137" y="67875"/>
                    <a:pt x="102663" y="63228"/>
                  </a:cubicBezTo>
                  <a:cubicBezTo>
                    <a:pt x="111472" y="54368"/>
                    <a:pt x="118976" y="44389"/>
                    <a:pt x="127764" y="35448"/>
                  </a:cubicBezTo>
                  <a:cubicBezTo>
                    <a:pt x="130007" y="33126"/>
                    <a:pt x="132311" y="30886"/>
                    <a:pt x="134717" y="28727"/>
                  </a:cubicBezTo>
                  <a:cubicBezTo>
                    <a:pt x="135798" y="27750"/>
                    <a:pt x="136899" y="26813"/>
                    <a:pt x="138000" y="25876"/>
                  </a:cubicBezTo>
                  <a:lnTo>
                    <a:pt x="139774" y="24410"/>
                  </a:lnTo>
                  <a:lnTo>
                    <a:pt x="140671" y="23697"/>
                  </a:lnTo>
                  <a:lnTo>
                    <a:pt x="140896" y="23514"/>
                  </a:lnTo>
                  <a:lnTo>
                    <a:pt x="141120" y="23371"/>
                  </a:lnTo>
                  <a:cubicBezTo>
                    <a:pt x="146078" y="19566"/>
                    <a:pt x="151455" y="16341"/>
                    <a:pt x="157147" y="13758"/>
                  </a:cubicBezTo>
                  <a:lnTo>
                    <a:pt x="157698" y="13534"/>
                  </a:lnTo>
                  <a:lnTo>
                    <a:pt x="158452" y="13229"/>
                  </a:lnTo>
                  <a:lnTo>
                    <a:pt x="160491" y="12455"/>
                  </a:lnTo>
                  <a:cubicBezTo>
                    <a:pt x="161980" y="11925"/>
                    <a:pt x="163489" y="11477"/>
                    <a:pt x="165018" y="11070"/>
                  </a:cubicBezTo>
                  <a:cubicBezTo>
                    <a:pt x="166547" y="10663"/>
                    <a:pt x="167669" y="10418"/>
                    <a:pt x="169096" y="10174"/>
                  </a:cubicBezTo>
                  <a:cubicBezTo>
                    <a:pt x="169382" y="10174"/>
                    <a:pt x="171339" y="9685"/>
                    <a:pt x="169973" y="10031"/>
                  </a:cubicBezTo>
                  <a:cubicBezTo>
                    <a:pt x="170698" y="9885"/>
                    <a:pt x="171435" y="9810"/>
                    <a:pt x="172175" y="9807"/>
                  </a:cubicBezTo>
                  <a:cubicBezTo>
                    <a:pt x="174659" y="9614"/>
                    <a:pt x="177154" y="9614"/>
                    <a:pt x="179638" y="9807"/>
                  </a:cubicBezTo>
                  <a:lnTo>
                    <a:pt x="181494" y="9990"/>
                  </a:lnTo>
                  <a:lnTo>
                    <a:pt x="181657" y="9990"/>
                  </a:lnTo>
                  <a:lnTo>
                    <a:pt x="182391" y="10092"/>
                  </a:lnTo>
                  <a:cubicBezTo>
                    <a:pt x="183757" y="10337"/>
                    <a:pt x="185082" y="10601"/>
                    <a:pt x="186469" y="10948"/>
                  </a:cubicBezTo>
                  <a:cubicBezTo>
                    <a:pt x="187855" y="11294"/>
                    <a:pt x="188855" y="11599"/>
                    <a:pt x="190017" y="12007"/>
                  </a:cubicBezTo>
                  <a:lnTo>
                    <a:pt x="191770" y="12638"/>
                  </a:lnTo>
                  <a:lnTo>
                    <a:pt x="192443" y="12903"/>
                  </a:lnTo>
                  <a:lnTo>
                    <a:pt x="192566" y="12903"/>
                  </a:lnTo>
                  <a:lnTo>
                    <a:pt x="192790" y="13005"/>
                  </a:lnTo>
                  <a:cubicBezTo>
                    <a:pt x="195057" y="14033"/>
                    <a:pt x="197238" y="15238"/>
                    <a:pt x="199315" y="16609"/>
                  </a:cubicBezTo>
                  <a:lnTo>
                    <a:pt x="200457" y="17444"/>
                  </a:lnTo>
                  <a:lnTo>
                    <a:pt x="201456" y="18218"/>
                  </a:lnTo>
                  <a:cubicBezTo>
                    <a:pt x="202435" y="19074"/>
                    <a:pt x="203393" y="19970"/>
                    <a:pt x="204290" y="20907"/>
                  </a:cubicBezTo>
                  <a:cubicBezTo>
                    <a:pt x="204698" y="21334"/>
                    <a:pt x="205086" y="21782"/>
                    <a:pt x="205473" y="22231"/>
                  </a:cubicBezTo>
                  <a:lnTo>
                    <a:pt x="205922" y="22760"/>
                  </a:lnTo>
                  <a:lnTo>
                    <a:pt x="205922" y="22760"/>
                  </a:lnTo>
                  <a:lnTo>
                    <a:pt x="205922" y="22760"/>
                  </a:lnTo>
                  <a:cubicBezTo>
                    <a:pt x="206595" y="23717"/>
                    <a:pt x="207267" y="24674"/>
                    <a:pt x="207859" y="25693"/>
                  </a:cubicBezTo>
                  <a:cubicBezTo>
                    <a:pt x="208383" y="26625"/>
                    <a:pt x="208860" y="27584"/>
                    <a:pt x="209286" y="28564"/>
                  </a:cubicBezTo>
                  <a:cubicBezTo>
                    <a:pt x="209286" y="28850"/>
                    <a:pt x="209653" y="29501"/>
                    <a:pt x="209735" y="29705"/>
                  </a:cubicBezTo>
                  <a:cubicBezTo>
                    <a:pt x="209959" y="30397"/>
                    <a:pt x="210183" y="31090"/>
                    <a:pt x="210367" y="31742"/>
                  </a:cubicBezTo>
                  <a:cubicBezTo>
                    <a:pt x="211203" y="34858"/>
                    <a:pt x="211529" y="38075"/>
                    <a:pt x="212222" y="41212"/>
                  </a:cubicBezTo>
                  <a:cubicBezTo>
                    <a:pt x="213262" y="47510"/>
                    <a:pt x="216980" y="53051"/>
                    <a:pt x="222418" y="56405"/>
                  </a:cubicBezTo>
                  <a:cubicBezTo>
                    <a:pt x="232328" y="61965"/>
                    <a:pt x="244847" y="59297"/>
                    <a:pt x="255267" y="56527"/>
                  </a:cubicBezTo>
                  <a:cubicBezTo>
                    <a:pt x="257677" y="55768"/>
                    <a:pt x="260156" y="55250"/>
                    <a:pt x="262669" y="54979"/>
                  </a:cubicBezTo>
                  <a:cubicBezTo>
                    <a:pt x="261262" y="55081"/>
                    <a:pt x="263220" y="54979"/>
                    <a:pt x="263546" y="54979"/>
                  </a:cubicBezTo>
                  <a:close/>
                  <a:moveTo>
                    <a:pt x="222927" y="42678"/>
                  </a:moveTo>
                  <a:cubicBezTo>
                    <a:pt x="222826" y="42495"/>
                    <a:pt x="222927" y="42556"/>
                    <a:pt x="222927" y="42678"/>
                  </a:cubicBezTo>
                  <a:close/>
                  <a:moveTo>
                    <a:pt x="228311" y="48320"/>
                  </a:moveTo>
                  <a:lnTo>
                    <a:pt x="228759" y="48503"/>
                  </a:lnTo>
                  <a:cubicBezTo>
                    <a:pt x="228759" y="48503"/>
                    <a:pt x="228494" y="48422"/>
                    <a:pt x="228311" y="48320"/>
                  </a:cubicBezTo>
                  <a:close/>
                  <a:moveTo>
                    <a:pt x="232531" y="49501"/>
                  </a:moveTo>
                  <a:lnTo>
                    <a:pt x="232939" y="49501"/>
                  </a:lnTo>
                  <a:cubicBezTo>
                    <a:pt x="232811" y="49560"/>
                    <a:pt x="232673" y="49594"/>
                    <a:pt x="232531" y="49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4062333" y="5997484"/>
              <a:ext cx="372" cy="509"/>
            </a:xfrm>
            <a:custGeom>
              <a:rect b="b" l="l" r="r" t="t"/>
              <a:pathLst>
                <a:path extrusionOk="0" h="509" w="372">
                  <a:moveTo>
                    <a:pt x="373" y="0"/>
                  </a:moveTo>
                  <a:lnTo>
                    <a:pt x="210" y="204"/>
                  </a:lnTo>
                  <a:cubicBezTo>
                    <a:pt x="26" y="346"/>
                    <a:pt x="-218" y="917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4065629" y="5977749"/>
              <a:ext cx="421" cy="481"/>
            </a:xfrm>
            <a:custGeom>
              <a:rect b="b" l="l" r="r" t="t"/>
              <a:pathLst>
                <a:path extrusionOk="0" h="481" w="421">
                  <a:moveTo>
                    <a:pt x="421" y="0"/>
                  </a:moveTo>
                  <a:cubicBezTo>
                    <a:pt x="-415" y="937"/>
                    <a:pt x="217" y="265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4052735" y="6016684"/>
              <a:ext cx="136" cy="595"/>
            </a:xfrm>
            <a:custGeom>
              <a:rect b="b" l="l" r="r" t="t"/>
              <a:pathLst>
                <a:path extrusionOk="0" h="595" w="136">
                  <a:moveTo>
                    <a:pt x="0" y="595"/>
                  </a:moveTo>
                  <a:lnTo>
                    <a:pt x="0" y="595"/>
                  </a:lnTo>
                  <a:cubicBezTo>
                    <a:pt x="285" y="-525"/>
                    <a:pt x="41" y="208"/>
                    <a:pt x="0" y="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4403292" y="5458328"/>
              <a:ext cx="142" cy="325"/>
            </a:xfrm>
            <a:custGeom>
              <a:rect b="b" l="l" r="r" t="t"/>
              <a:pathLst>
                <a:path extrusionOk="0" h="325" w="142">
                  <a:moveTo>
                    <a:pt x="0" y="326"/>
                  </a:moveTo>
                  <a:lnTo>
                    <a:pt x="143" y="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4385940" y="5389205"/>
              <a:ext cx="194619" cy="318206"/>
            </a:xfrm>
            <a:custGeom>
              <a:rect b="b" l="l" r="r" t="t"/>
              <a:pathLst>
                <a:path extrusionOk="0" h="318206" w="194619">
                  <a:moveTo>
                    <a:pt x="43330" y="233886"/>
                  </a:moveTo>
                  <a:cubicBezTo>
                    <a:pt x="58113" y="257919"/>
                    <a:pt x="73794" y="281380"/>
                    <a:pt x="88516" y="305453"/>
                  </a:cubicBezTo>
                  <a:cubicBezTo>
                    <a:pt x="90609" y="308888"/>
                    <a:pt x="92703" y="312344"/>
                    <a:pt x="94796" y="315820"/>
                  </a:cubicBezTo>
                  <a:cubicBezTo>
                    <a:pt x="96236" y="318171"/>
                    <a:pt x="99311" y="318911"/>
                    <a:pt x="101665" y="317473"/>
                  </a:cubicBezTo>
                  <a:cubicBezTo>
                    <a:pt x="102340" y="317060"/>
                    <a:pt x="102907" y="316494"/>
                    <a:pt x="103320" y="315820"/>
                  </a:cubicBezTo>
                  <a:cubicBezTo>
                    <a:pt x="117879" y="294547"/>
                    <a:pt x="131117" y="272401"/>
                    <a:pt x="142959" y="249507"/>
                  </a:cubicBezTo>
                  <a:cubicBezTo>
                    <a:pt x="148648" y="238856"/>
                    <a:pt x="154194" y="228123"/>
                    <a:pt x="159863" y="217471"/>
                  </a:cubicBezTo>
                  <a:cubicBezTo>
                    <a:pt x="165736" y="206433"/>
                    <a:pt x="171486" y="195455"/>
                    <a:pt x="176176" y="183887"/>
                  </a:cubicBezTo>
                  <a:cubicBezTo>
                    <a:pt x="185737" y="160737"/>
                    <a:pt x="191679" y="136256"/>
                    <a:pt x="193793" y="111302"/>
                  </a:cubicBezTo>
                  <a:cubicBezTo>
                    <a:pt x="194894" y="99386"/>
                    <a:pt x="194894" y="87394"/>
                    <a:pt x="193793" y="75478"/>
                  </a:cubicBezTo>
                  <a:cubicBezTo>
                    <a:pt x="192948" y="65447"/>
                    <a:pt x="190338" y="55643"/>
                    <a:pt x="186085" y="46517"/>
                  </a:cubicBezTo>
                  <a:cubicBezTo>
                    <a:pt x="181787" y="37801"/>
                    <a:pt x="175321" y="30332"/>
                    <a:pt x="167306" y="24827"/>
                  </a:cubicBezTo>
                  <a:cubicBezTo>
                    <a:pt x="157863" y="18549"/>
                    <a:pt x="147013" y="14701"/>
                    <a:pt x="135721" y="13626"/>
                  </a:cubicBezTo>
                  <a:cubicBezTo>
                    <a:pt x="124278" y="12352"/>
                    <a:pt x="112716" y="14530"/>
                    <a:pt x="102524" y="19878"/>
                  </a:cubicBezTo>
                  <a:cubicBezTo>
                    <a:pt x="97484" y="22722"/>
                    <a:pt x="92790" y="26139"/>
                    <a:pt x="88536" y="30061"/>
                  </a:cubicBezTo>
                  <a:cubicBezTo>
                    <a:pt x="84557" y="33607"/>
                    <a:pt x="80894" y="37491"/>
                    <a:pt x="77587" y="41670"/>
                  </a:cubicBezTo>
                  <a:cubicBezTo>
                    <a:pt x="63741" y="59185"/>
                    <a:pt x="55871" y="81384"/>
                    <a:pt x="58603" y="103807"/>
                  </a:cubicBezTo>
                  <a:cubicBezTo>
                    <a:pt x="61254" y="125273"/>
                    <a:pt x="72652" y="147656"/>
                    <a:pt x="92676" y="157717"/>
                  </a:cubicBezTo>
                  <a:cubicBezTo>
                    <a:pt x="102076" y="162442"/>
                    <a:pt x="113678" y="164845"/>
                    <a:pt x="123772" y="160812"/>
                  </a:cubicBezTo>
                  <a:cubicBezTo>
                    <a:pt x="135353" y="156189"/>
                    <a:pt x="141491" y="145375"/>
                    <a:pt x="144937" y="133949"/>
                  </a:cubicBezTo>
                  <a:cubicBezTo>
                    <a:pt x="148383" y="122524"/>
                    <a:pt x="149627" y="109062"/>
                    <a:pt x="145528" y="97290"/>
                  </a:cubicBezTo>
                  <a:cubicBezTo>
                    <a:pt x="141815" y="86244"/>
                    <a:pt x="133289" y="77474"/>
                    <a:pt x="122344" y="73441"/>
                  </a:cubicBezTo>
                  <a:cubicBezTo>
                    <a:pt x="117217" y="71649"/>
                    <a:pt x="111698" y="71283"/>
                    <a:pt x="106378" y="72382"/>
                  </a:cubicBezTo>
                  <a:cubicBezTo>
                    <a:pt x="103741" y="73112"/>
                    <a:pt x="102196" y="75839"/>
                    <a:pt x="102927" y="78473"/>
                  </a:cubicBezTo>
                  <a:cubicBezTo>
                    <a:pt x="102929" y="78480"/>
                    <a:pt x="102931" y="78486"/>
                    <a:pt x="102932" y="78492"/>
                  </a:cubicBezTo>
                  <a:cubicBezTo>
                    <a:pt x="103712" y="81098"/>
                    <a:pt x="106411" y="82625"/>
                    <a:pt x="109049" y="81954"/>
                  </a:cubicBezTo>
                  <a:cubicBezTo>
                    <a:pt x="109253" y="81954"/>
                    <a:pt x="110334" y="81771"/>
                    <a:pt x="110273" y="81751"/>
                  </a:cubicBezTo>
                  <a:lnTo>
                    <a:pt x="111721" y="81751"/>
                  </a:lnTo>
                  <a:cubicBezTo>
                    <a:pt x="112790" y="81737"/>
                    <a:pt x="113859" y="81784"/>
                    <a:pt x="114922" y="81893"/>
                  </a:cubicBezTo>
                  <a:lnTo>
                    <a:pt x="116125" y="82097"/>
                  </a:lnTo>
                  <a:cubicBezTo>
                    <a:pt x="116716" y="82219"/>
                    <a:pt x="117287" y="82341"/>
                    <a:pt x="117858" y="82504"/>
                  </a:cubicBezTo>
                  <a:lnTo>
                    <a:pt x="119326" y="82973"/>
                  </a:lnTo>
                  <a:lnTo>
                    <a:pt x="120631" y="83461"/>
                  </a:lnTo>
                  <a:cubicBezTo>
                    <a:pt x="122703" y="84382"/>
                    <a:pt x="124666" y="85529"/>
                    <a:pt x="126483" y="86883"/>
                  </a:cubicBezTo>
                  <a:lnTo>
                    <a:pt x="127442" y="87657"/>
                  </a:lnTo>
                  <a:lnTo>
                    <a:pt x="128625" y="88716"/>
                  </a:lnTo>
                  <a:cubicBezTo>
                    <a:pt x="129567" y="89609"/>
                    <a:pt x="130458" y="90555"/>
                    <a:pt x="131296" y="91547"/>
                  </a:cubicBezTo>
                  <a:lnTo>
                    <a:pt x="131805" y="92199"/>
                  </a:lnTo>
                  <a:lnTo>
                    <a:pt x="131928" y="92341"/>
                  </a:lnTo>
                  <a:cubicBezTo>
                    <a:pt x="132234" y="92789"/>
                    <a:pt x="132540" y="93217"/>
                    <a:pt x="132825" y="93665"/>
                  </a:cubicBezTo>
                  <a:cubicBezTo>
                    <a:pt x="133546" y="94733"/>
                    <a:pt x="134193" y="95849"/>
                    <a:pt x="134762" y="97005"/>
                  </a:cubicBezTo>
                  <a:cubicBezTo>
                    <a:pt x="135242" y="97906"/>
                    <a:pt x="135645" y="98846"/>
                    <a:pt x="135965" y="99815"/>
                  </a:cubicBezTo>
                  <a:cubicBezTo>
                    <a:pt x="136455" y="101221"/>
                    <a:pt x="136883" y="102646"/>
                    <a:pt x="137229" y="104092"/>
                  </a:cubicBezTo>
                  <a:cubicBezTo>
                    <a:pt x="137859" y="106563"/>
                    <a:pt x="138201" y="109099"/>
                    <a:pt x="138249" y="111648"/>
                  </a:cubicBezTo>
                  <a:cubicBezTo>
                    <a:pt x="138348" y="114491"/>
                    <a:pt x="138232" y="117336"/>
                    <a:pt x="137902" y="120161"/>
                  </a:cubicBezTo>
                  <a:cubicBezTo>
                    <a:pt x="137902" y="120426"/>
                    <a:pt x="137902" y="120691"/>
                    <a:pt x="137902" y="120956"/>
                  </a:cubicBezTo>
                  <a:lnTo>
                    <a:pt x="137902" y="120956"/>
                  </a:lnTo>
                  <a:cubicBezTo>
                    <a:pt x="137898" y="121030"/>
                    <a:pt x="137898" y="121105"/>
                    <a:pt x="137902" y="121180"/>
                  </a:cubicBezTo>
                  <a:cubicBezTo>
                    <a:pt x="137780" y="121892"/>
                    <a:pt x="137678" y="122585"/>
                    <a:pt x="137535" y="123216"/>
                  </a:cubicBezTo>
                  <a:cubicBezTo>
                    <a:pt x="137291" y="124622"/>
                    <a:pt x="136985" y="126006"/>
                    <a:pt x="136638" y="127412"/>
                  </a:cubicBezTo>
                  <a:cubicBezTo>
                    <a:pt x="135984" y="130097"/>
                    <a:pt x="135174" y="132743"/>
                    <a:pt x="134212" y="135334"/>
                  </a:cubicBezTo>
                  <a:cubicBezTo>
                    <a:pt x="133987" y="135966"/>
                    <a:pt x="133743" y="136597"/>
                    <a:pt x="133498" y="137208"/>
                  </a:cubicBezTo>
                  <a:lnTo>
                    <a:pt x="133498" y="137208"/>
                  </a:lnTo>
                  <a:lnTo>
                    <a:pt x="133498" y="137330"/>
                  </a:lnTo>
                  <a:lnTo>
                    <a:pt x="132927" y="138165"/>
                  </a:lnTo>
                  <a:cubicBezTo>
                    <a:pt x="132313" y="139449"/>
                    <a:pt x="131633" y="140700"/>
                    <a:pt x="130888" y="141912"/>
                  </a:cubicBezTo>
                  <a:cubicBezTo>
                    <a:pt x="129781" y="144015"/>
                    <a:pt x="128327" y="145916"/>
                    <a:pt x="126585" y="147534"/>
                  </a:cubicBezTo>
                  <a:cubicBezTo>
                    <a:pt x="126116" y="147982"/>
                    <a:pt x="125647" y="148409"/>
                    <a:pt x="125138" y="148837"/>
                  </a:cubicBezTo>
                  <a:lnTo>
                    <a:pt x="125015" y="148837"/>
                  </a:lnTo>
                  <a:lnTo>
                    <a:pt x="124444" y="149244"/>
                  </a:lnTo>
                  <a:cubicBezTo>
                    <a:pt x="123432" y="149952"/>
                    <a:pt x="122361" y="150572"/>
                    <a:pt x="121243" y="151098"/>
                  </a:cubicBezTo>
                  <a:lnTo>
                    <a:pt x="120794" y="151322"/>
                  </a:lnTo>
                  <a:lnTo>
                    <a:pt x="120652" y="151322"/>
                  </a:lnTo>
                  <a:lnTo>
                    <a:pt x="119041" y="151872"/>
                  </a:lnTo>
                  <a:cubicBezTo>
                    <a:pt x="117902" y="152199"/>
                    <a:pt x="116745" y="152458"/>
                    <a:pt x="115574" y="152645"/>
                  </a:cubicBezTo>
                  <a:lnTo>
                    <a:pt x="114902" y="152645"/>
                  </a:lnTo>
                  <a:cubicBezTo>
                    <a:pt x="114331" y="152645"/>
                    <a:pt x="113760" y="152645"/>
                    <a:pt x="113168" y="152645"/>
                  </a:cubicBezTo>
                  <a:cubicBezTo>
                    <a:pt x="111937" y="152676"/>
                    <a:pt x="110704" y="152635"/>
                    <a:pt x="109478" y="152523"/>
                  </a:cubicBezTo>
                  <a:lnTo>
                    <a:pt x="108479" y="152401"/>
                  </a:lnTo>
                  <a:lnTo>
                    <a:pt x="107072" y="152136"/>
                  </a:lnTo>
                  <a:cubicBezTo>
                    <a:pt x="105889" y="151912"/>
                    <a:pt x="104727" y="151607"/>
                    <a:pt x="103585" y="151281"/>
                  </a:cubicBezTo>
                  <a:cubicBezTo>
                    <a:pt x="102443" y="150955"/>
                    <a:pt x="101281" y="150507"/>
                    <a:pt x="100139" y="150079"/>
                  </a:cubicBezTo>
                  <a:lnTo>
                    <a:pt x="99894" y="150385"/>
                  </a:lnTo>
                  <a:lnTo>
                    <a:pt x="99323" y="150120"/>
                  </a:lnTo>
                  <a:cubicBezTo>
                    <a:pt x="98752" y="149876"/>
                    <a:pt x="98202" y="149611"/>
                    <a:pt x="97651" y="149326"/>
                  </a:cubicBezTo>
                  <a:cubicBezTo>
                    <a:pt x="95457" y="148225"/>
                    <a:pt x="93351" y="146959"/>
                    <a:pt x="91350" y="145538"/>
                  </a:cubicBezTo>
                  <a:lnTo>
                    <a:pt x="90331" y="144764"/>
                  </a:lnTo>
                  <a:lnTo>
                    <a:pt x="89128" y="143786"/>
                  </a:lnTo>
                  <a:cubicBezTo>
                    <a:pt x="88190" y="142992"/>
                    <a:pt x="87293" y="142157"/>
                    <a:pt x="86436" y="141301"/>
                  </a:cubicBezTo>
                  <a:cubicBezTo>
                    <a:pt x="84658" y="139525"/>
                    <a:pt x="82983" y="137648"/>
                    <a:pt x="81420" y="135680"/>
                  </a:cubicBezTo>
                  <a:lnTo>
                    <a:pt x="81298" y="135517"/>
                  </a:lnTo>
                  <a:lnTo>
                    <a:pt x="80727" y="134744"/>
                  </a:lnTo>
                  <a:lnTo>
                    <a:pt x="79626" y="133216"/>
                  </a:lnTo>
                  <a:cubicBezTo>
                    <a:pt x="78912" y="132177"/>
                    <a:pt x="78239" y="131179"/>
                    <a:pt x="77587" y="130019"/>
                  </a:cubicBezTo>
                  <a:cubicBezTo>
                    <a:pt x="76265" y="127865"/>
                    <a:pt x="75074" y="125634"/>
                    <a:pt x="74018" y="123338"/>
                  </a:cubicBezTo>
                  <a:lnTo>
                    <a:pt x="73345" y="121831"/>
                  </a:lnTo>
                  <a:lnTo>
                    <a:pt x="72917" y="120813"/>
                  </a:lnTo>
                  <a:cubicBezTo>
                    <a:pt x="72428" y="119571"/>
                    <a:pt x="71979" y="118308"/>
                    <a:pt x="71551" y="117025"/>
                  </a:cubicBezTo>
                  <a:cubicBezTo>
                    <a:pt x="70741" y="114619"/>
                    <a:pt x="70060" y="112172"/>
                    <a:pt x="69512" y="109693"/>
                  </a:cubicBezTo>
                  <a:cubicBezTo>
                    <a:pt x="69267" y="108532"/>
                    <a:pt x="69043" y="107351"/>
                    <a:pt x="68839" y="106190"/>
                  </a:cubicBezTo>
                  <a:cubicBezTo>
                    <a:pt x="68717" y="105559"/>
                    <a:pt x="68635" y="104927"/>
                    <a:pt x="68533" y="104296"/>
                  </a:cubicBezTo>
                  <a:lnTo>
                    <a:pt x="68533" y="104296"/>
                  </a:lnTo>
                  <a:cubicBezTo>
                    <a:pt x="68533" y="103889"/>
                    <a:pt x="68533" y="103461"/>
                    <a:pt x="68370" y="103054"/>
                  </a:cubicBezTo>
                  <a:cubicBezTo>
                    <a:pt x="68105" y="100528"/>
                    <a:pt x="67962" y="97983"/>
                    <a:pt x="67942" y="95437"/>
                  </a:cubicBezTo>
                  <a:cubicBezTo>
                    <a:pt x="67925" y="92893"/>
                    <a:pt x="68040" y="90351"/>
                    <a:pt x="68288" y="87820"/>
                  </a:cubicBezTo>
                  <a:lnTo>
                    <a:pt x="68472" y="86170"/>
                  </a:lnTo>
                  <a:lnTo>
                    <a:pt x="68472" y="86028"/>
                  </a:lnTo>
                  <a:lnTo>
                    <a:pt x="68594" y="85131"/>
                  </a:lnTo>
                  <a:cubicBezTo>
                    <a:pt x="68798" y="83848"/>
                    <a:pt x="69023" y="82586"/>
                    <a:pt x="69288" y="81343"/>
                  </a:cubicBezTo>
                  <a:cubicBezTo>
                    <a:pt x="69818" y="78818"/>
                    <a:pt x="70470" y="76333"/>
                    <a:pt x="71225" y="73889"/>
                  </a:cubicBezTo>
                  <a:cubicBezTo>
                    <a:pt x="71592" y="72749"/>
                    <a:pt x="71979" y="71608"/>
                    <a:pt x="72387" y="70488"/>
                  </a:cubicBezTo>
                  <a:cubicBezTo>
                    <a:pt x="72611" y="69877"/>
                    <a:pt x="72836" y="69287"/>
                    <a:pt x="73080" y="68676"/>
                  </a:cubicBezTo>
                  <a:cubicBezTo>
                    <a:pt x="73182" y="68390"/>
                    <a:pt x="73305" y="68085"/>
                    <a:pt x="73427" y="67800"/>
                  </a:cubicBezTo>
                  <a:lnTo>
                    <a:pt x="73427" y="67535"/>
                  </a:lnTo>
                  <a:lnTo>
                    <a:pt x="73427" y="67413"/>
                  </a:lnTo>
                  <a:cubicBezTo>
                    <a:pt x="75452" y="62689"/>
                    <a:pt x="77909" y="58162"/>
                    <a:pt x="80768" y="53890"/>
                  </a:cubicBezTo>
                  <a:cubicBezTo>
                    <a:pt x="81420" y="52892"/>
                    <a:pt x="82113" y="51853"/>
                    <a:pt x="82807" y="50916"/>
                  </a:cubicBezTo>
                  <a:cubicBezTo>
                    <a:pt x="83174" y="50387"/>
                    <a:pt x="83561" y="49877"/>
                    <a:pt x="83948" y="49368"/>
                  </a:cubicBezTo>
                  <a:lnTo>
                    <a:pt x="84173" y="49063"/>
                  </a:lnTo>
                  <a:lnTo>
                    <a:pt x="84825" y="48269"/>
                  </a:lnTo>
                  <a:cubicBezTo>
                    <a:pt x="86436" y="46232"/>
                    <a:pt x="88129" y="44318"/>
                    <a:pt x="89923" y="42444"/>
                  </a:cubicBezTo>
                  <a:cubicBezTo>
                    <a:pt x="91717" y="40570"/>
                    <a:pt x="93451" y="38900"/>
                    <a:pt x="95306" y="37230"/>
                  </a:cubicBezTo>
                  <a:cubicBezTo>
                    <a:pt x="96264" y="36375"/>
                    <a:pt x="97345" y="35540"/>
                    <a:pt x="98242" y="34705"/>
                  </a:cubicBezTo>
                  <a:lnTo>
                    <a:pt x="99751" y="33503"/>
                  </a:lnTo>
                  <a:lnTo>
                    <a:pt x="100016" y="33299"/>
                  </a:lnTo>
                  <a:lnTo>
                    <a:pt x="100669" y="32811"/>
                  </a:lnTo>
                  <a:cubicBezTo>
                    <a:pt x="102774" y="31221"/>
                    <a:pt x="104996" y="29791"/>
                    <a:pt x="107316" y="28534"/>
                  </a:cubicBezTo>
                  <a:cubicBezTo>
                    <a:pt x="108417" y="27936"/>
                    <a:pt x="109539" y="27386"/>
                    <a:pt x="110681" y="26884"/>
                  </a:cubicBezTo>
                  <a:cubicBezTo>
                    <a:pt x="110885" y="26884"/>
                    <a:pt x="111557" y="26538"/>
                    <a:pt x="111680" y="26477"/>
                  </a:cubicBezTo>
                  <a:lnTo>
                    <a:pt x="113719" y="25744"/>
                  </a:lnTo>
                  <a:cubicBezTo>
                    <a:pt x="116177" y="24935"/>
                    <a:pt x="118692" y="24309"/>
                    <a:pt x="121243" y="23870"/>
                  </a:cubicBezTo>
                  <a:lnTo>
                    <a:pt x="122548" y="23687"/>
                  </a:lnTo>
                  <a:cubicBezTo>
                    <a:pt x="123119" y="23605"/>
                    <a:pt x="123690" y="23544"/>
                    <a:pt x="124261" y="23503"/>
                  </a:cubicBezTo>
                  <a:cubicBezTo>
                    <a:pt x="125546" y="23381"/>
                    <a:pt x="126850" y="23320"/>
                    <a:pt x="128156" y="23300"/>
                  </a:cubicBezTo>
                  <a:cubicBezTo>
                    <a:pt x="138240" y="23111"/>
                    <a:pt x="148205" y="25494"/>
                    <a:pt x="157110" y="30224"/>
                  </a:cubicBezTo>
                  <a:cubicBezTo>
                    <a:pt x="159154" y="31325"/>
                    <a:pt x="161129" y="32549"/>
                    <a:pt x="163024" y="33890"/>
                  </a:cubicBezTo>
                  <a:lnTo>
                    <a:pt x="164165" y="34745"/>
                  </a:lnTo>
                  <a:lnTo>
                    <a:pt x="164165" y="34745"/>
                  </a:lnTo>
                  <a:lnTo>
                    <a:pt x="164798" y="35275"/>
                  </a:lnTo>
                  <a:cubicBezTo>
                    <a:pt x="165722" y="36035"/>
                    <a:pt x="166599" y="36809"/>
                    <a:pt x="167428" y="37597"/>
                  </a:cubicBezTo>
                  <a:cubicBezTo>
                    <a:pt x="168941" y="39037"/>
                    <a:pt x="170358" y="40574"/>
                    <a:pt x="171669" y="42199"/>
                  </a:cubicBezTo>
                  <a:cubicBezTo>
                    <a:pt x="171832" y="42403"/>
                    <a:pt x="171996" y="42586"/>
                    <a:pt x="172138" y="42790"/>
                  </a:cubicBezTo>
                  <a:lnTo>
                    <a:pt x="172138" y="42790"/>
                  </a:lnTo>
                  <a:cubicBezTo>
                    <a:pt x="172403" y="43177"/>
                    <a:pt x="172709" y="43544"/>
                    <a:pt x="172974" y="43910"/>
                  </a:cubicBezTo>
                  <a:cubicBezTo>
                    <a:pt x="173627" y="44847"/>
                    <a:pt x="174259" y="45804"/>
                    <a:pt x="174850" y="46761"/>
                  </a:cubicBezTo>
                  <a:cubicBezTo>
                    <a:pt x="175988" y="48593"/>
                    <a:pt x="177016" y="50491"/>
                    <a:pt x="177929" y="52444"/>
                  </a:cubicBezTo>
                  <a:cubicBezTo>
                    <a:pt x="178153" y="52932"/>
                    <a:pt x="178357" y="53442"/>
                    <a:pt x="178602" y="53930"/>
                  </a:cubicBezTo>
                  <a:lnTo>
                    <a:pt x="178602" y="53930"/>
                  </a:lnTo>
                  <a:cubicBezTo>
                    <a:pt x="178679" y="54090"/>
                    <a:pt x="178747" y="54253"/>
                    <a:pt x="178806" y="54419"/>
                  </a:cubicBezTo>
                  <a:cubicBezTo>
                    <a:pt x="179255" y="55499"/>
                    <a:pt x="179662" y="56598"/>
                    <a:pt x="180029" y="57698"/>
                  </a:cubicBezTo>
                  <a:cubicBezTo>
                    <a:pt x="181482" y="62006"/>
                    <a:pt x="182574" y="66427"/>
                    <a:pt x="183292" y="70916"/>
                  </a:cubicBezTo>
                  <a:cubicBezTo>
                    <a:pt x="183292" y="71425"/>
                    <a:pt x="183435" y="71934"/>
                    <a:pt x="183516" y="72443"/>
                  </a:cubicBezTo>
                  <a:cubicBezTo>
                    <a:pt x="183516" y="72627"/>
                    <a:pt x="183516" y="72810"/>
                    <a:pt x="183516" y="72993"/>
                  </a:cubicBezTo>
                  <a:cubicBezTo>
                    <a:pt x="183523" y="73102"/>
                    <a:pt x="183523" y="73210"/>
                    <a:pt x="183516" y="73319"/>
                  </a:cubicBezTo>
                  <a:cubicBezTo>
                    <a:pt x="183659" y="74500"/>
                    <a:pt x="183802" y="75682"/>
                    <a:pt x="183904" y="76883"/>
                  </a:cubicBezTo>
                  <a:cubicBezTo>
                    <a:pt x="184148" y="79510"/>
                    <a:pt x="184291" y="82178"/>
                    <a:pt x="184393" y="84826"/>
                  </a:cubicBezTo>
                  <a:cubicBezTo>
                    <a:pt x="184617" y="90732"/>
                    <a:pt x="184617" y="96638"/>
                    <a:pt x="184393" y="102524"/>
                  </a:cubicBezTo>
                  <a:cubicBezTo>
                    <a:pt x="183933" y="114065"/>
                    <a:pt x="182528" y="125549"/>
                    <a:pt x="180193" y="136862"/>
                  </a:cubicBezTo>
                  <a:cubicBezTo>
                    <a:pt x="177822" y="148450"/>
                    <a:pt x="174612" y="159851"/>
                    <a:pt x="170589" y="170975"/>
                  </a:cubicBezTo>
                  <a:cubicBezTo>
                    <a:pt x="166685" y="181807"/>
                    <a:pt x="162003" y="192344"/>
                    <a:pt x="156580" y="202502"/>
                  </a:cubicBezTo>
                  <a:cubicBezTo>
                    <a:pt x="151299" y="212481"/>
                    <a:pt x="145957" y="222461"/>
                    <a:pt x="140696" y="232461"/>
                  </a:cubicBezTo>
                  <a:cubicBezTo>
                    <a:pt x="129460" y="253886"/>
                    <a:pt x="118001" y="275230"/>
                    <a:pt x="104930" y="295596"/>
                  </a:cubicBezTo>
                  <a:cubicBezTo>
                    <a:pt x="103055" y="298529"/>
                    <a:pt x="101117" y="301462"/>
                    <a:pt x="99160" y="304354"/>
                  </a:cubicBezTo>
                  <a:cubicBezTo>
                    <a:pt x="85519" y="281951"/>
                    <a:pt x="71184" y="260016"/>
                    <a:pt x="57216" y="237837"/>
                  </a:cubicBezTo>
                  <a:cubicBezTo>
                    <a:pt x="50895" y="227777"/>
                    <a:pt x="44696" y="217634"/>
                    <a:pt x="38865" y="207288"/>
                  </a:cubicBezTo>
                  <a:cubicBezTo>
                    <a:pt x="36153" y="202400"/>
                    <a:pt x="33522" y="197431"/>
                    <a:pt x="31035" y="192400"/>
                  </a:cubicBezTo>
                  <a:cubicBezTo>
                    <a:pt x="29838" y="189984"/>
                    <a:pt x="28676" y="187540"/>
                    <a:pt x="27548" y="185069"/>
                  </a:cubicBezTo>
                  <a:lnTo>
                    <a:pt x="26080" y="181769"/>
                  </a:lnTo>
                  <a:lnTo>
                    <a:pt x="25284" y="179936"/>
                  </a:lnTo>
                  <a:lnTo>
                    <a:pt x="25121" y="179570"/>
                  </a:lnTo>
                  <a:cubicBezTo>
                    <a:pt x="25121" y="179447"/>
                    <a:pt x="24734" y="178633"/>
                    <a:pt x="24693" y="178531"/>
                  </a:cubicBezTo>
                  <a:cubicBezTo>
                    <a:pt x="20652" y="168745"/>
                    <a:pt x="17400" y="158652"/>
                    <a:pt x="14967" y="148348"/>
                  </a:cubicBezTo>
                  <a:cubicBezTo>
                    <a:pt x="13703" y="143053"/>
                    <a:pt x="12663" y="137676"/>
                    <a:pt x="11867" y="132279"/>
                  </a:cubicBezTo>
                  <a:lnTo>
                    <a:pt x="11623" y="130568"/>
                  </a:lnTo>
                  <a:cubicBezTo>
                    <a:pt x="11623" y="130568"/>
                    <a:pt x="11480" y="129469"/>
                    <a:pt x="11439" y="129224"/>
                  </a:cubicBezTo>
                  <a:cubicBezTo>
                    <a:pt x="11256" y="127738"/>
                    <a:pt x="11093" y="126251"/>
                    <a:pt x="10929" y="124764"/>
                  </a:cubicBezTo>
                  <a:cubicBezTo>
                    <a:pt x="10644" y="121892"/>
                    <a:pt x="10399" y="119000"/>
                    <a:pt x="10236" y="116088"/>
                  </a:cubicBezTo>
                  <a:cubicBezTo>
                    <a:pt x="9818" y="110182"/>
                    <a:pt x="9818" y="104255"/>
                    <a:pt x="10236" y="98349"/>
                  </a:cubicBezTo>
                  <a:cubicBezTo>
                    <a:pt x="10236" y="96964"/>
                    <a:pt x="10481" y="95600"/>
                    <a:pt x="10644" y="94276"/>
                  </a:cubicBezTo>
                  <a:cubicBezTo>
                    <a:pt x="10644" y="94011"/>
                    <a:pt x="10827" y="93034"/>
                    <a:pt x="10644" y="94072"/>
                  </a:cubicBezTo>
                  <a:lnTo>
                    <a:pt x="10766" y="93196"/>
                  </a:lnTo>
                  <a:cubicBezTo>
                    <a:pt x="10889" y="92341"/>
                    <a:pt x="11031" y="91486"/>
                    <a:pt x="11195" y="90610"/>
                  </a:cubicBezTo>
                  <a:cubicBezTo>
                    <a:pt x="11704" y="87738"/>
                    <a:pt x="12336" y="84907"/>
                    <a:pt x="13111" y="82097"/>
                  </a:cubicBezTo>
                  <a:cubicBezTo>
                    <a:pt x="13886" y="79286"/>
                    <a:pt x="14763" y="76496"/>
                    <a:pt x="15762" y="73767"/>
                  </a:cubicBezTo>
                  <a:cubicBezTo>
                    <a:pt x="16251" y="72382"/>
                    <a:pt x="16802" y="71038"/>
                    <a:pt x="17353" y="69694"/>
                  </a:cubicBezTo>
                  <a:lnTo>
                    <a:pt x="17353" y="69694"/>
                  </a:lnTo>
                  <a:cubicBezTo>
                    <a:pt x="17410" y="69590"/>
                    <a:pt x="17457" y="69481"/>
                    <a:pt x="17495" y="69368"/>
                  </a:cubicBezTo>
                  <a:cubicBezTo>
                    <a:pt x="17597" y="69164"/>
                    <a:pt x="17679" y="68940"/>
                    <a:pt x="17781" y="68737"/>
                  </a:cubicBezTo>
                  <a:cubicBezTo>
                    <a:pt x="18107" y="67983"/>
                    <a:pt x="18433" y="67270"/>
                    <a:pt x="18780" y="66537"/>
                  </a:cubicBezTo>
                  <a:cubicBezTo>
                    <a:pt x="21269" y="61234"/>
                    <a:pt x="24181" y="56140"/>
                    <a:pt x="27487" y="51303"/>
                  </a:cubicBezTo>
                  <a:cubicBezTo>
                    <a:pt x="28323" y="50102"/>
                    <a:pt x="29159" y="48900"/>
                    <a:pt x="30035" y="47719"/>
                  </a:cubicBezTo>
                  <a:lnTo>
                    <a:pt x="30566" y="47026"/>
                  </a:lnTo>
                  <a:lnTo>
                    <a:pt x="31014" y="46436"/>
                  </a:lnTo>
                  <a:cubicBezTo>
                    <a:pt x="31177" y="46232"/>
                    <a:pt x="31422" y="45906"/>
                    <a:pt x="31422" y="45926"/>
                  </a:cubicBezTo>
                  <a:lnTo>
                    <a:pt x="32238" y="44908"/>
                  </a:lnTo>
                  <a:cubicBezTo>
                    <a:pt x="34100" y="42627"/>
                    <a:pt x="36037" y="40428"/>
                    <a:pt x="38049" y="38309"/>
                  </a:cubicBezTo>
                  <a:cubicBezTo>
                    <a:pt x="40088" y="36273"/>
                    <a:pt x="42127" y="34236"/>
                    <a:pt x="44370" y="32200"/>
                  </a:cubicBezTo>
                  <a:cubicBezTo>
                    <a:pt x="45451" y="31222"/>
                    <a:pt x="46572" y="30285"/>
                    <a:pt x="47694" y="29348"/>
                  </a:cubicBezTo>
                  <a:lnTo>
                    <a:pt x="49244" y="28106"/>
                  </a:lnTo>
                  <a:lnTo>
                    <a:pt x="49835" y="27638"/>
                  </a:lnTo>
                  <a:lnTo>
                    <a:pt x="50487" y="27128"/>
                  </a:lnTo>
                  <a:cubicBezTo>
                    <a:pt x="55164" y="23619"/>
                    <a:pt x="60130" y="20513"/>
                    <a:pt x="65332" y="17841"/>
                  </a:cubicBezTo>
                  <a:cubicBezTo>
                    <a:pt x="66616" y="17190"/>
                    <a:pt x="67942" y="16538"/>
                    <a:pt x="69267" y="15927"/>
                  </a:cubicBezTo>
                  <a:lnTo>
                    <a:pt x="71306" y="15051"/>
                  </a:lnTo>
                  <a:lnTo>
                    <a:pt x="71551" y="15051"/>
                  </a:lnTo>
                  <a:lnTo>
                    <a:pt x="72550" y="14644"/>
                  </a:lnTo>
                  <a:cubicBezTo>
                    <a:pt x="75262" y="13544"/>
                    <a:pt x="78035" y="12607"/>
                    <a:pt x="80829" y="11752"/>
                  </a:cubicBezTo>
                  <a:cubicBezTo>
                    <a:pt x="83622" y="10897"/>
                    <a:pt x="86497" y="10224"/>
                    <a:pt x="89372" y="9715"/>
                  </a:cubicBezTo>
                  <a:cubicBezTo>
                    <a:pt x="92009" y="8974"/>
                    <a:pt x="93550" y="6242"/>
                    <a:pt x="92818" y="3605"/>
                  </a:cubicBezTo>
                  <a:cubicBezTo>
                    <a:pt x="92039" y="1001"/>
                    <a:pt x="89335" y="-520"/>
                    <a:pt x="86701" y="164"/>
                  </a:cubicBezTo>
                  <a:cubicBezTo>
                    <a:pt x="62602" y="5304"/>
                    <a:pt x="41004" y="18564"/>
                    <a:pt x="25529" y="37719"/>
                  </a:cubicBezTo>
                  <a:cubicBezTo>
                    <a:pt x="9869" y="56802"/>
                    <a:pt x="102" y="80773"/>
                    <a:pt x="0" y="105620"/>
                  </a:cubicBezTo>
                  <a:cubicBezTo>
                    <a:pt x="2" y="128603"/>
                    <a:pt x="4075" y="151405"/>
                    <a:pt x="12030" y="172971"/>
                  </a:cubicBezTo>
                  <a:cubicBezTo>
                    <a:pt x="19983" y="194233"/>
                    <a:pt x="31300" y="214396"/>
                    <a:pt x="43330" y="23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38"/>
          <p:cNvGrpSpPr/>
          <p:nvPr/>
        </p:nvGrpSpPr>
        <p:grpSpPr>
          <a:xfrm>
            <a:off x="3110595" y="2694459"/>
            <a:ext cx="402467" cy="434077"/>
            <a:chOff x="6221189" y="5388918"/>
            <a:chExt cx="804933" cy="868154"/>
          </a:xfrm>
        </p:grpSpPr>
        <p:sp>
          <p:nvSpPr>
            <p:cNvPr id="579" name="Google Shape;579;p38"/>
            <p:cNvSpPr/>
            <p:nvPr/>
          </p:nvSpPr>
          <p:spPr>
            <a:xfrm>
              <a:off x="6221189" y="5388918"/>
              <a:ext cx="804933" cy="861692"/>
            </a:xfrm>
            <a:custGeom>
              <a:rect b="b" l="l" r="r" t="t"/>
              <a:pathLst>
                <a:path extrusionOk="0" h="861692" w="804933">
                  <a:moveTo>
                    <a:pt x="681202" y="326950"/>
                  </a:moveTo>
                  <a:cubicBezTo>
                    <a:pt x="701177" y="339933"/>
                    <a:pt x="727172" y="342026"/>
                    <a:pt x="750360" y="339141"/>
                  </a:cubicBezTo>
                  <a:cubicBezTo>
                    <a:pt x="762869" y="337617"/>
                    <a:pt x="776131" y="335077"/>
                    <a:pt x="787115" y="328555"/>
                  </a:cubicBezTo>
                  <a:cubicBezTo>
                    <a:pt x="797286" y="322459"/>
                    <a:pt x="804954" y="312300"/>
                    <a:pt x="804934" y="300109"/>
                  </a:cubicBezTo>
                  <a:cubicBezTo>
                    <a:pt x="804934" y="286759"/>
                    <a:pt x="794479" y="277616"/>
                    <a:pt x="782010" y="275218"/>
                  </a:cubicBezTo>
                  <a:cubicBezTo>
                    <a:pt x="775571" y="274148"/>
                    <a:pt x="769006" y="274073"/>
                    <a:pt x="762544" y="274995"/>
                  </a:cubicBezTo>
                  <a:cubicBezTo>
                    <a:pt x="754794" y="275889"/>
                    <a:pt x="746780" y="277413"/>
                    <a:pt x="739010" y="276112"/>
                  </a:cubicBezTo>
                  <a:cubicBezTo>
                    <a:pt x="736420" y="275479"/>
                    <a:pt x="733786" y="276978"/>
                    <a:pt x="733009" y="279526"/>
                  </a:cubicBezTo>
                  <a:cubicBezTo>
                    <a:pt x="732306" y="282116"/>
                    <a:pt x="733821" y="284789"/>
                    <a:pt x="736406" y="285520"/>
                  </a:cubicBezTo>
                  <a:cubicBezTo>
                    <a:pt x="748733" y="287552"/>
                    <a:pt x="760530" y="283915"/>
                    <a:pt x="772816" y="284037"/>
                  </a:cubicBezTo>
                  <a:cubicBezTo>
                    <a:pt x="780728" y="284037"/>
                    <a:pt x="790838" y="286373"/>
                    <a:pt x="794174" y="294541"/>
                  </a:cubicBezTo>
                  <a:cubicBezTo>
                    <a:pt x="797509" y="302710"/>
                    <a:pt x="792485" y="312544"/>
                    <a:pt x="785854" y="317725"/>
                  </a:cubicBezTo>
                  <a:cubicBezTo>
                    <a:pt x="777515" y="324227"/>
                    <a:pt x="766348" y="326767"/>
                    <a:pt x="756157" y="328555"/>
                  </a:cubicBezTo>
                  <a:cubicBezTo>
                    <a:pt x="744152" y="330609"/>
                    <a:pt x="731919" y="330992"/>
                    <a:pt x="719808" y="329693"/>
                  </a:cubicBezTo>
                  <a:cubicBezTo>
                    <a:pt x="710576" y="328841"/>
                    <a:pt x="701564" y="326379"/>
                    <a:pt x="693183" y="322419"/>
                  </a:cubicBezTo>
                  <a:cubicBezTo>
                    <a:pt x="678944" y="315429"/>
                    <a:pt x="665560" y="301795"/>
                    <a:pt x="670401" y="284646"/>
                  </a:cubicBezTo>
                  <a:cubicBezTo>
                    <a:pt x="675547" y="266502"/>
                    <a:pt x="697515" y="256769"/>
                    <a:pt x="714683" y="254575"/>
                  </a:cubicBezTo>
                  <a:cubicBezTo>
                    <a:pt x="718751" y="254067"/>
                    <a:pt x="721375" y="249515"/>
                    <a:pt x="718141" y="246244"/>
                  </a:cubicBezTo>
                  <a:cubicBezTo>
                    <a:pt x="692064" y="219830"/>
                    <a:pt x="679839" y="182464"/>
                    <a:pt x="681528" y="145850"/>
                  </a:cubicBezTo>
                  <a:cubicBezTo>
                    <a:pt x="683195" y="108727"/>
                    <a:pt x="700119" y="73820"/>
                    <a:pt x="725402" y="46959"/>
                  </a:cubicBezTo>
                  <a:cubicBezTo>
                    <a:pt x="737490" y="34127"/>
                    <a:pt x="751321" y="23054"/>
                    <a:pt x="766490" y="14063"/>
                  </a:cubicBezTo>
                  <a:cubicBezTo>
                    <a:pt x="761857" y="45029"/>
                    <a:pt x="763238" y="76597"/>
                    <a:pt x="770558" y="107041"/>
                  </a:cubicBezTo>
                  <a:cubicBezTo>
                    <a:pt x="777779" y="137031"/>
                    <a:pt x="790736" y="167733"/>
                    <a:pt x="785346" y="199145"/>
                  </a:cubicBezTo>
                  <a:cubicBezTo>
                    <a:pt x="782844" y="213775"/>
                    <a:pt x="776660" y="227591"/>
                    <a:pt x="765005" y="237243"/>
                  </a:cubicBezTo>
                  <a:cubicBezTo>
                    <a:pt x="763124" y="239162"/>
                    <a:pt x="763124" y="242232"/>
                    <a:pt x="765005" y="244151"/>
                  </a:cubicBezTo>
                  <a:cubicBezTo>
                    <a:pt x="766944" y="245988"/>
                    <a:pt x="769982" y="245988"/>
                    <a:pt x="771921" y="244151"/>
                  </a:cubicBezTo>
                  <a:cubicBezTo>
                    <a:pt x="794296" y="225377"/>
                    <a:pt x="798689" y="193578"/>
                    <a:pt x="794906" y="166189"/>
                  </a:cubicBezTo>
                  <a:cubicBezTo>
                    <a:pt x="792567" y="149101"/>
                    <a:pt x="787400" y="132622"/>
                    <a:pt x="782885" y="116022"/>
                  </a:cubicBezTo>
                  <a:cubicBezTo>
                    <a:pt x="778140" y="99244"/>
                    <a:pt x="775120" y="82026"/>
                    <a:pt x="773874" y="64636"/>
                  </a:cubicBezTo>
                  <a:cubicBezTo>
                    <a:pt x="772657" y="45027"/>
                    <a:pt x="773942" y="25343"/>
                    <a:pt x="777698" y="6057"/>
                  </a:cubicBezTo>
                  <a:cubicBezTo>
                    <a:pt x="778317" y="3401"/>
                    <a:pt x="776663" y="747"/>
                    <a:pt x="774005" y="129"/>
                  </a:cubicBezTo>
                  <a:cubicBezTo>
                    <a:pt x="772831" y="-144"/>
                    <a:pt x="771598" y="20"/>
                    <a:pt x="770538" y="592"/>
                  </a:cubicBezTo>
                  <a:cubicBezTo>
                    <a:pt x="735816" y="18878"/>
                    <a:pt x="705957" y="47487"/>
                    <a:pt x="688342" y="82679"/>
                  </a:cubicBezTo>
                  <a:cubicBezTo>
                    <a:pt x="670468" y="117987"/>
                    <a:pt x="666757" y="158779"/>
                    <a:pt x="677968" y="196727"/>
                  </a:cubicBezTo>
                  <a:cubicBezTo>
                    <a:pt x="683451" y="215055"/>
                    <a:pt x="692692" y="232042"/>
                    <a:pt x="705102" y="246610"/>
                  </a:cubicBezTo>
                  <a:cubicBezTo>
                    <a:pt x="689074" y="250430"/>
                    <a:pt x="672923" y="258943"/>
                    <a:pt x="664726" y="273288"/>
                  </a:cubicBezTo>
                  <a:cubicBezTo>
                    <a:pt x="630412" y="229095"/>
                    <a:pt x="574292" y="197459"/>
                    <a:pt x="517196" y="203839"/>
                  </a:cubicBezTo>
                  <a:cubicBezTo>
                    <a:pt x="484183" y="207517"/>
                    <a:pt x="456663" y="225438"/>
                    <a:pt x="427291" y="239336"/>
                  </a:cubicBezTo>
                  <a:cubicBezTo>
                    <a:pt x="402882" y="250856"/>
                    <a:pt x="374589" y="258212"/>
                    <a:pt x="348451" y="247748"/>
                  </a:cubicBezTo>
                  <a:cubicBezTo>
                    <a:pt x="336879" y="243341"/>
                    <a:pt x="327642" y="234356"/>
                    <a:pt x="322924" y="222918"/>
                  </a:cubicBezTo>
                  <a:cubicBezTo>
                    <a:pt x="316821" y="207435"/>
                    <a:pt x="318550" y="190165"/>
                    <a:pt x="316821" y="173910"/>
                  </a:cubicBezTo>
                  <a:cubicBezTo>
                    <a:pt x="313730" y="144996"/>
                    <a:pt x="297457" y="120533"/>
                    <a:pt x="273476" y="104359"/>
                  </a:cubicBezTo>
                  <a:cubicBezTo>
                    <a:pt x="217946" y="66871"/>
                    <a:pt x="145940" y="89221"/>
                    <a:pt x="97347" y="127522"/>
                  </a:cubicBezTo>
                  <a:cubicBezTo>
                    <a:pt x="73057" y="146713"/>
                    <a:pt x="52902" y="170613"/>
                    <a:pt x="38095" y="197784"/>
                  </a:cubicBezTo>
                  <a:cubicBezTo>
                    <a:pt x="21416" y="228425"/>
                    <a:pt x="12893" y="262458"/>
                    <a:pt x="7930" y="296776"/>
                  </a:cubicBezTo>
                  <a:cubicBezTo>
                    <a:pt x="-2363" y="367892"/>
                    <a:pt x="-4946" y="441242"/>
                    <a:pt x="14378" y="511016"/>
                  </a:cubicBezTo>
                  <a:cubicBezTo>
                    <a:pt x="31647" y="573395"/>
                    <a:pt x="63805" y="631323"/>
                    <a:pt x="105910" y="680332"/>
                  </a:cubicBezTo>
                  <a:cubicBezTo>
                    <a:pt x="148015" y="729340"/>
                    <a:pt x="200738" y="769632"/>
                    <a:pt x="257997" y="800008"/>
                  </a:cubicBezTo>
                  <a:cubicBezTo>
                    <a:pt x="319262" y="832518"/>
                    <a:pt x="387607" y="856758"/>
                    <a:pt x="457232" y="861127"/>
                  </a:cubicBezTo>
                  <a:cubicBezTo>
                    <a:pt x="489735" y="862931"/>
                    <a:pt x="522335" y="860417"/>
                    <a:pt x="554175" y="853650"/>
                  </a:cubicBezTo>
                  <a:cubicBezTo>
                    <a:pt x="580130" y="848285"/>
                    <a:pt x="605311" y="838817"/>
                    <a:pt x="626527" y="822684"/>
                  </a:cubicBezTo>
                  <a:cubicBezTo>
                    <a:pt x="637523" y="814255"/>
                    <a:pt x="647436" y="804503"/>
                    <a:pt x="656041" y="793649"/>
                  </a:cubicBezTo>
                  <a:cubicBezTo>
                    <a:pt x="659946" y="788792"/>
                    <a:pt x="653071" y="781843"/>
                    <a:pt x="649145" y="786740"/>
                  </a:cubicBezTo>
                  <a:cubicBezTo>
                    <a:pt x="632706" y="807818"/>
                    <a:pt x="610990" y="824190"/>
                    <a:pt x="586191" y="834205"/>
                  </a:cubicBezTo>
                  <a:cubicBezTo>
                    <a:pt x="560827" y="844181"/>
                    <a:pt x="533469" y="848103"/>
                    <a:pt x="506477" y="850663"/>
                  </a:cubicBezTo>
                  <a:cubicBezTo>
                    <a:pt x="436485" y="857307"/>
                    <a:pt x="366127" y="838614"/>
                    <a:pt x="302502" y="810716"/>
                  </a:cubicBezTo>
                  <a:cubicBezTo>
                    <a:pt x="244490" y="785257"/>
                    <a:pt x="190222" y="750553"/>
                    <a:pt x="144415" y="706624"/>
                  </a:cubicBezTo>
                  <a:cubicBezTo>
                    <a:pt x="98608" y="662695"/>
                    <a:pt x="61731" y="609907"/>
                    <a:pt x="38237" y="551125"/>
                  </a:cubicBezTo>
                  <a:cubicBezTo>
                    <a:pt x="26456" y="521826"/>
                    <a:pt x="18187" y="491237"/>
                    <a:pt x="13605" y="459996"/>
                  </a:cubicBezTo>
                  <a:cubicBezTo>
                    <a:pt x="8418" y="423809"/>
                    <a:pt x="8947" y="386951"/>
                    <a:pt x="11815" y="350580"/>
                  </a:cubicBezTo>
                  <a:cubicBezTo>
                    <a:pt x="14581" y="315348"/>
                    <a:pt x="18527" y="279668"/>
                    <a:pt x="28758" y="245736"/>
                  </a:cubicBezTo>
                  <a:cubicBezTo>
                    <a:pt x="37724" y="215575"/>
                    <a:pt x="52974" y="187649"/>
                    <a:pt x="73508" y="163791"/>
                  </a:cubicBezTo>
                  <a:cubicBezTo>
                    <a:pt x="93835" y="140061"/>
                    <a:pt x="119141" y="121089"/>
                    <a:pt x="147629" y="108219"/>
                  </a:cubicBezTo>
                  <a:cubicBezTo>
                    <a:pt x="176248" y="95581"/>
                    <a:pt x="209627" y="90136"/>
                    <a:pt x="240097" y="99239"/>
                  </a:cubicBezTo>
                  <a:cubicBezTo>
                    <a:pt x="265868" y="106939"/>
                    <a:pt x="289138" y="125003"/>
                    <a:pt x="300549" y="149669"/>
                  </a:cubicBezTo>
                  <a:cubicBezTo>
                    <a:pt x="306875" y="163324"/>
                    <a:pt x="307505" y="178014"/>
                    <a:pt x="308238" y="192806"/>
                  </a:cubicBezTo>
                  <a:cubicBezTo>
                    <a:pt x="308970" y="208065"/>
                    <a:pt x="310434" y="224137"/>
                    <a:pt x="319486" y="237040"/>
                  </a:cubicBezTo>
                  <a:cubicBezTo>
                    <a:pt x="334172" y="258008"/>
                    <a:pt x="361449" y="264307"/>
                    <a:pt x="385715" y="262072"/>
                  </a:cubicBezTo>
                  <a:cubicBezTo>
                    <a:pt x="416429" y="259146"/>
                    <a:pt x="442668" y="241977"/>
                    <a:pt x="469762" y="228831"/>
                  </a:cubicBezTo>
                  <a:cubicBezTo>
                    <a:pt x="483838" y="222004"/>
                    <a:pt x="498503" y="216355"/>
                    <a:pt x="514043" y="214080"/>
                  </a:cubicBezTo>
                  <a:cubicBezTo>
                    <a:pt x="527652" y="212161"/>
                    <a:pt x="541484" y="212483"/>
                    <a:pt x="554989" y="215035"/>
                  </a:cubicBezTo>
                  <a:cubicBezTo>
                    <a:pt x="583163" y="220572"/>
                    <a:pt x="609405" y="233353"/>
                    <a:pt x="631124" y="252116"/>
                  </a:cubicBezTo>
                  <a:cubicBezTo>
                    <a:pt x="641645" y="261050"/>
                    <a:pt x="651099" y="271168"/>
                    <a:pt x="659295" y="282269"/>
                  </a:cubicBezTo>
                  <a:cubicBezTo>
                    <a:pt x="659671" y="282772"/>
                    <a:pt x="660132" y="283205"/>
                    <a:pt x="660658" y="283549"/>
                  </a:cubicBezTo>
                  <a:cubicBezTo>
                    <a:pt x="658935" y="290441"/>
                    <a:pt x="659332" y="297692"/>
                    <a:pt x="661797" y="304355"/>
                  </a:cubicBezTo>
                  <a:cubicBezTo>
                    <a:pt x="665700" y="313754"/>
                    <a:pt x="672496" y="321668"/>
                    <a:pt x="681202" y="326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6890275" y="5726592"/>
              <a:ext cx="129757" cy="530480"/>
            </a:xfrm>
            <a:custGeom>
              <a:rect b="b" l="l" r="r" t="t"/>
              <a:pathLst>
                <a:path extrusionOk="0" h="530480" w="129757">
                  <a:moveTo>
                    <a:pt x="115731" y="30420"/>
                  </a:moveTo>
                  <a:cubicBezTo>
                    <a:pt x="114510" y="21453"/>
                    <a:pt x="113154" y="12506"/>
                    <a:pt x="111663" y="3580"/>
                  </a:cubicBezTo>
                  <a:cubicBezTo>
                    <a:pt x="110931" y="996"/>
                    <a:pt x="108260" y="-523"/>
                    <a:pt x="105662" y="166"/>
                  </a:cubicBezTo>
                  <a:cubicBezTo>
                    <a:pt x="103047" y="924"/>
                    <a:pt x="101526" y="3638"/>
                    <a:pt x="102245" y="6262"/>
                  </a:cubicBezTo>
                  <a:cubicBezTo>
                    <a:pt x="108083" y="40255"/>
                    <a:pt x="111642" y="74654"/>
                    <a:pt x="114653" y="108993"/>
                  </a:cubicBezTo>
                  <a:cubicBezTo>
                    <a:pt x="117500" y="141503"/>
                    <a:pt x="119433" y="174012"/>
                    <a:pt x="120002" y="206705"/>
                  </a:cubicBezTo>
                  <a:cubicBezTo>
                    <a:pt x="120630" y="239069"/>
                    <a:pt x="119618" y="271444"/>
                    <a:pt x="116971" y="303706"/>
                  </a:cubicBezTo>
                  <a:cubicBezTo>
                    <a:pt x="114342" y="335528"/>
                    <a:pt x="109516" y="367131"/>
                    <a:pt x="102530" y="398290"/>
                  </a:cubicBezTo>
                  <a:cubicBezTo>
                    <a:pt x="95541" y="429470"/>
                    <a:pt x="85843" y="459983"/>
                    <a:pt x="73544" y="489480"/>
                  </a:cubicBezTo>
                  <a:cubicBezTo>
                    <a:pt x="70514" y="496632"/>
                    <a:pt x="67442" y="503886"/>
                    <a:pt x="63903" y="510794"/>
                  </a:cubicBezTo>
                  <a:cubicBezTo>
                    <a:pt x="61869" y="514736"/>
                    <a:pt x="58228" y="521481"/>
                    <a:pt x="52838" y="520791"/>
                  </a:cubicBezTo>
                  <a:cubicBezTo>
                    <a:pt x="49461" y="520384"/>
                    <a:pt x="46634" y="517316"/>
                    <a:pt x="44417" y="515000"/>
                  </a:cubicBezTo>
                  <a:cubicBezTo>
                    <a:pt x="42162" y="512623"/>
                    <a:pt x="40120" y="510053"/>
                    <a:pt x="38315" y="507319"/>
                  </a:cubicBezTo>
                  <a:cubicBezTo>
                    <a:pt x="34554" y="501576"/>
                    <a:pt x="31559" y="495367"/>
                    <a:pt x="29405" y="488850"/>
                  </a:cubicBezTo>
                  <a:cubicBezTo>
                    <a:pt x="24849" y="475358"/>
                    <a:pt x="22917" y="461155"/>
                    <a:pt x="21269" y="447054"/>
                  </a:cubicBezTo>
                  <a:cubicBezTo>
                    <a:pt x="19235" y="429174"/>
                    <a:pt x="17472" y="411273"/>
                    <a:pt x="15981" y="393352"/>
                  </a:cubicBezTo>
                  <a:cubicBezTo>
                    <a:pt x="13011" y="357510"/>
                    <a:pt x="11112" y="321614"/>
                    <a:pt x="10285" y="285663"/>
                  </a:cubicBezTo>
                  <a:cubicBezTo>
                    <a:pt x="9458" y="249713"/>
                    <a:pt x="9709" y="213749"/>
                    <a:pt x="11038" y="177771"/>
                  </a:cubicBezTo>
                  <a:cubicBezTo>
                    <a:pt x="12394" y="141645"/>
                    <a:pt x="14808" y="105586"/>
                    <a:pt x="18279" y="69595"/>
                  </a:cubicBezTo>
                  <a:cubicBezTo>
                    <a:pt x="19120" y="60898"/>
                    <a:pt x="20028" y="52209"/>
                    <a:pt x="21005" y="43526"/>
                  </a:cubicBezTo>
                  <a:cubicBezTo>
                    <a:pt x="20983" y="40842"/>
                    <a:pt x="18810" y="38672"/>
                    <a:pt x="16123" y="38650"/>
                  </a:cubicBezTo>
                  <a:cubicBezTo>
                    <a:pt x="13450" y="38704"/>
                    <a:pt x="11295" y="40856"/>
                    <a:pt x="11241" y="43526"/>
                  </a:cubicBezTo>
                  <a:cubicBezTo>
                    <a:pt x="7173" y="80100"/>
                    <a:pt x="4197" y="116802"/>
                    <a:pt x="2312" y="153633"/>
                  </a:cubicBezTo>
                  <a:cubicBezTo>
                    <a:pt x="427" y="190464"/>
                    <a:pt x="-305" y="227396"/>
                    <a:pt x="115" y="264430"/>
                  </a:cubicBezTo>
                  <a:cubicBezTo>
                    <a:pt x="535" y="301261"/>
                    <a:pt x="2081" y="338052"/>
                    <a:pt x="4753" y="374801"/>
                  </a:cubicBezTo>
                  <a:cubicBezTo>
                    <a:pt x="6109" y="393251"/>
                    <a:pt x="7736" y="411680"/>
                    <a:pt x="9634" y="430088"/>
                  </a:cubicBezTo>
                  <a:cubicBezTo>
                    <a:pt x="11282" y="445977"/>
                    <a:pt x="12685" y="462029"/>
                    <a:pt x="16123" y="477654"/>
                  </a:cubicBezTo>
                  <a:cubicBezTo>
                    <a:pt x="19296" y="492019"/>
                    <a:pt x="24564" y="505999"/>
                    <a:pt x="33819" y="517601"/>
                  </a:cubicBezTo>
                  <a:cubicBezTo>
                    <a:pt x="38559" y="523554"/>
                    <a:pt x="44702" y="529792"/>
                    <a:pt x="52736" y="530442"/>
                  </a:cubicBezTo>
                  <a:cubicBezTo>
                    <a:pt x="60181" y="530991"/>
                    <a:pt x="66039" y="525566"/>
                    <a:pt x="69863" y="519795"/>
                  </a:cubicBezTo>
                  <a:cubicBezTo>
                    <a:pt x="73711" y="513311"/>
                    <a:pt x="77004" y="506514"/>
                    <a:pt x="79708" y="499476"/>
                  </a:cubicBezTo>
                  <a:cubicBezTo>
                    <a:pt x="83057" y="491823"/>
                    <a:pt x="86223" y="484088"/>
                    <a:pt x="89207" y="476272"/>
                  </a:cubicBezTo>
                  <a:cubicBezTo>
                    <a:pt x="95065" y="460925"/>
                    <a:pt x="100204" y="445348"/>
                    <a:pt x="104625" y="429540"/>
                  </a:cubicBezTo>
                  <a:cubicBezTo>
                    <a:pt x="113385" y="397817"/>
                    <a:pt x="119736" y="365480"/>
                    <a:pt x="123623" y="332803"/>
                  </a:cubicBezTo>
                  <a:cubicBezTo>
                    <a:pt x="127558" y="299827"/>
                    <a:pt x="129595" y="266653"/>
                    <a:pt x="129725" y="233444"/>
                  </a:cubicBezTo>
                  <a:cubicBezTo>
                    <a:pt x="129989" y="200203"/>
                    <a:pt x="128647" y="166941"/>
                    <a:pt x="126247" y="133781"/>
                  </a:cubicBezTo>
                  <a:cubicBezTo>
                    <a:pt x="123847" y="99280"/>
                    <a:pt x="120470" y="64739"/>
                    <a:pt x="115731" y="30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6325035" y="5625528"/>
              <a:ext cx="94368" cy="98207"/>
            </a:xfrm>
            <a:custGeom>
              <a:rect b="b" l="l" r="r" t="t"/>
              <a:pathLst>
                <a:path extrusionOk="0" h="98207" w="94368">
                  <a:moveTo>
                    <a:pt x="70896" y="90990"/>
                  </a:moveTo>
                  <a:cubicBezTo>
                    <a:pt x="87311" y="80973"/>
                    <a:pt x="97095" y="62544"/>
                    <a:pt x="93698" y="43383"/>
                  </a:cubicBezTo>
                  <a:cubicBezTo>
                    <a:pt x="90158" y="23410"/>
                    <a:pt x="73357" y="3965"/>
                    <a:pt x="53017" y="226"/>
                  </a:cubicBezTo>
                  <a:cubicBezTo>
                    <a:pt x="52526" y="60"/>
                    <a:pt x="52009" y="-16"/>
                    <a:pt x="51491" y="3"/>
                  </a:cubicBezTo>
                  <a:cubicBezTo>
                    <a:pt x="31272" y="1405"/>
                    <a:pt x="11847" y="13494"/>
                    <a:pt x="3772" y="32513"/>
                  </a:cubicBezTo>
                  <a:cubicBezTo>
                    <a:pt x="-3815" y="50393"/>
                    <a:pt x="151" y="73150"/>
                    <a:pt x="14695" y="86438"/>
                  </a:cubicBezTo>
                  <a:cubicBezTo>
                    <a:pt x="30215" y="100641"/>
                    <a:pt x="53240" y="101779"/>
                    <a:pt x="70896" y="90990"/>
                  </a:cubicBezTo>
                  <a:close/>
                  <a:moveTo>
                    <a:pt x="10912" y="41717"/>
                  </a:moveTo>
                  <a:cubicBezTo>
                    <a:pt x="15488" y="23715"/>
                    <a:pt x="33062" y="11239"/>
                    <a:pt x="51166" y="9796"/>
                  </a:cubicBezTo>
                  <a:cubicBezTo>
                    <a:pt x="65811" y="12803"/>
                    <a:pt x="77710" y="25137"/>
                    <a:pt x="82470" y="39015"/>
                  </a:cubicBezTo>
                  <a:cubicBezTo>
                    <a:pt x="85061" y="45962"/>
                    <a:pt x="85389" y="53550"/>
                    <a:pt x="83405" y="60695"/>
                  </a:cubicBezTo>
                  <a:cubicBezTo>
                    <a:pt x="81086" y="67877"/>
                    <a:pt x="76725" y="74230"/>
                    <a:pt x="70855" y="78981"/>
                  </a:cubicBezTo>
                  <a:cubicBezTo>
                    <a:pt x="58483" y="89822"/>
                    <a:pt x="40527" y="91463"/>
                    <a:pt x="26391" y="83045"/>
                  </a:cubicBezTo>
                  <a:cubicBezTo>
                    <a:pt x="12763" y="74613"/>
                    <a:pt x="7067" y="56936"/>
                    <a:pt x="10912" y="41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38"/>
            <p:cNvSpPr/>
            <p:nvPr/>
          </p:nvSpPr>
          <p:spPr>
            <a:xfrm>
              <a:off x="6352306" y="5831132"/>
              <a:ext cx="94353" cy="98188"/>
            </a:xfrm>
            <a:custGeom>
              <a:rect b="b" l="l" r="r" t="t"/>
              <a:pathLst>
                <a:path extrusionOk="0" h="98188" w="94353">
                  <a:moveTo>
                    <a:pt x="14701" y="86377"/>
                  </a:moveTo>
                  <a:cubicBezTo>
                    <a:pt x="30200" y="100600"/>
                    <a:pt x="53206" y="101779"/>
                    <a:pt x="70861" y="90990"/>
                  </a:cubicBezTo>
                  <a:cubicBezTo>
                    <a:pt x="87276" y="80973"/>
                    <a:pt x="97080" y="62544"/>
                    <a:pt x="93683" y="43383"/>
                  </a:cubicBezTo>
                  <a:cubicBezTo>
                    <a:pt x="90144" y="23410"/>
                    <a:pt x="73343" y="3945"/>
                    <a:pt x="53002" y="226"/>
                  </a:cubicBezTo>
                  <a:cubicBezTo>
                    <a:pt x="52511" y="60"/>
                    <a:pt x="51995" y="-16"/>
                    <a:pt x="51477" y="3"/>
                  </a:cubicBezTo>
                  <a:cubicBezTo>
                    <a:pt x="31136" y="1405"/>
                    <a:pt x="11813" y="13494"/>
                    <a:pt x="3758" y="32513"/>
                  </a:cubicBezTo>
                  <a:cubicBezTo>
                    <a:pt x="-3809" y="50332"/>
                    <a:pt x="157" y="73089"/>
                    <a:pt x="14701" y="86377"/>
                  </a:cubicBezTo>
                  <a:close/>
                  <a:moveTo>
                    <a:pt x="10897" y="41676"/>
                  </a:moveTo>
                  <a:cubicBezTo>
                    <a:pt x="15454" y="23674"/>
                    <a:pt x="33048" y="11198"/>
                    <a:pt x="51151" y="9756"/>
                  </a:cubicBezTo>
                  <a:cubicBezTo>
                    <a:pt x="65776" y="12763"/>
                    <a:pt x="77594" y="25096"/>
                    <a:pt x="82455" y="38974"/>
                  </a:cubicBezTo>
                  <a:cubicBezTo>
                    <a:pt x="85031" y="45925"/>
                    <a:pt x="85351" y="53510"/>
                    <a:pt x="83371" y="60654"/>
                  </a:cubicBezTo>
                  <a:cubicBezTo>
                    <a:pt x="81066" y="67838"/>
                    <a:pt x="76711" y="74194"/>
                    <a:pt x="70841" y="78941"/>
                  </a:cubicBezTo>
                  <a:cubicBezTo>
                    <a:pt x="58443" y="89743"/>
                    <a:pt x="40492" y="91342"/>
                    <a:pt x="26376" y="82903"/>
                  </a:cubicBezTo>
                  <a:cubicBezTo>
                    <a:pt x="12728" y="74613"/>
                    <a:pt x="7033" y="56936"/>
                    <a:pt x="10897" y="41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8"/>
            <p:cNvSpPr/>
            <p:nvPr/>
          </p:nvSpPr>
          <p:spPr>
            <a:xfrm>
              <a:off x="6490241" y="5996178"/>
              <a:ext cx="94348" cy="98253"/>
            </a:xfrm>
            <a:custGeom>
              <a:rect b="b" l="l" r="r" t="t"/>
              <a:pathLst>
                <a:path extrusionOk="0" h="98253" w="94348">
                  <a:moveTo>
                    <a:pt x="53017" y="229"/>
                  </a:moveTo>
                  <a:cubicBezTo>
                    <a:pt x="52528" y="53"/>
                    <a:pt x="52009" y="-23"/>
                    <a:pt x="51491" y="6"/>
                  </a:cubicBezTo>
                  <a:cubicBezTo>
                    <a:pt x="31272" y="1408"/>
                    <a:pt x="11827" y="13497"/>
                    <a:pt x="3772" y="32516"/>
                  </a:cubicBezTo>
                  <a:cubicBezTo>
                    <a:pt x="-3815" y="50396"/>
                    <a:pt x="151" y="73153"/>
                    <a:pt x="14695" y="86441"/>
                  </a:cubicBezTo>
                  <a:cubicBezTo>
                    <a:pt x="30194" y="100664"/>
                    <a:pt x="53220" y="101843"/>
                    <a:pt x="70876" y="91054"/>
                  </a:cubicBezTo>
                  <a:cubicBezTo>
                    <a:pt x="87290" y="81016"/>
                    <a:pt x="97074" y="62608"/>
                    <a:pt x="93677" y="43447"/>
                  </a:cubicBezTo>
                  <a:cubicBezTo>
                    <a:pt x="90138" y="23372"/>
                    <a:pt x="73438" y="3907"/>
                    <a:pt x="53017" y="229"/>
                  </a:cubicBezTo>
                  <a:close/>
                  <a:moveTo>
                    <a:pt x="83385" y="60698"/>
                  </a:moveTo>
                  <a:cubicBezTo>
                    <a:pt x="81083" y="67917"/>
                    <a:pt x="76721" y="74308"/>
                    <a:pt x="70835" y="79086"/>
                  </a:cubicBezTo>
                  <a:cubicBezTo>
                    <a:pt x="58440" y="89894"/>
                    <a:pt x="40485" y="91494"/>
                    <a:pt x="26370" y="83048"/>
                  </a:cubicBezTo>
                  <a:cubicBezTo>
                    <a:pt x="12722" y="74616"/>
                    <a:pt x="7047" y="56939"/>
                    <a:pt x="10891" y="41720"/>
                  </a:cubicBezTo>
                  <a:cubicBezTo>
                    <a:pt x="15468" y="23718"/>
                    <a:pt x="33042" y="11242"/>
                    <a:pt x="51145" y="9799"/>
                  </a:cubicBezTo>
                  <a:cubicBezTo>
                    <a:pt x="65790" y="12807"/>
                    <a:pt x="77690" y="25140"/>
                    <a:pt x="82449" y="39018"/>
                  </a:cubicBezTo>
                  <a:cubicBezTo>
                    <a:pt x="85032" y="45953"/>
                    <a:pt x="85360" y="53525"/>
                    <a:pt x="83385" y="606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38"/>
            <p:cNvSpPr/>
            <p:nvPr/>
          </p:nvSpPr>
          <p:spPr>
            <a:xfrm>
              <a:off x="6694594" y="6040436"/>
              <a:ext cx="94356" cy="98248"/>
            </a:xfrm>
            <a:custGeom>
              <a:rect b="b" l="l" r="r" t="t"/>
              <a:pathLst>
                <a:path extrusionOk="0" h="98248" w="94356">
                  <a:moveTo>
                    <a:pt x="53026" y="245"/>
                  </a:moveTo>
                  <a:cubicBezTo>
                    <a:pt x="52529" y="71"/>
                    <a:pt x="52005" y="-12"/>
                    <a:pt x="51480" y="1"/>
                  </a:cubicBezTo>
                  <a:cubicBezTo>
                    <a:pt x="31261" y="1403"/>
                    <a:pt x="11836" y="13513"/>
                    <a:pt x="3781" y="32511"/>
                  </a:cubicBezTo>
                  <a:cubicBezTo>
                    <a:pt x="-3826" y="50392"/>
                    <a:pt x="160" y="73148"/>
                    <a:pt x="14704" y="86437"/>
                  </a:cubicBezTo>
                  <a:cubicBezTo>
                    <a:pt x="30203" y="100660"/>
                    <a:pt x="53209" y="101838"/>
                    <a:pt x="70864" y="91049"/>
                  </a:cubicBezTo>
                  <a:cubicBezTo>
                    <a:pt x="87279" y="81032"/>
                    <a:pt x="97083" y="62603"/>
                    <a:pt x="93686" y="43443"/>
                  </a:cubicBezTo>
                  <a:cubicBezTo>
                    <a:pt x="90147" y="23408"/>
                    <a:pt x="73427" y="3963"/>
                    <a:pt x="53026" y="245"/>
                  </a:cubicBezTo>
                  <a:close/>
                  <a:moveTo>
                    <a:pt x="83374" y="60693"/>
                  </a:moveTo>
                  <a:cubicBezTo>
                    <a:pt x="81062" y="67874"/>
                    <a:pt x="76708" y="74228"/>
                    <a:pt x="70844" y="78980"/>
                  </a:cubicBezTo>
                  <a:cubicBezTo>
                    <a:pt x="58467" y="89808"/>
                    <a:pt x="40518" y="91449"/>
                    <a:pt x="26379" y="83044"/>
                  </a:cubicBezTo>
                  <a:cubicBezTo>
                    <a:pt x="12731" y="74591"/>
                    <a:pt x="7036" y="56914"/>
                    <a:pt x="10900" y="41695"/>
                  </a:cubicBezTo>
                  <a:cubicBezTo>
                    <a:pt x="15457" y="23693"/>
                    <a:pt x="33031" y="11217"/>
                    <a:pt x="51154" y="9775"/>
                  </a:cubicBezTo>
                  <a:cubicBezTo>
                    <a:pt x="65779" y="12782"/>
                    <a:pt x="77699" y="25136"/>
                    <a:pt x="82458" y="38993"/>
                  </a:cubicBezTo>
                  <a:cubicBezTo>
                    <a:pt x="85038" y="45951"/>
                    <a:pt x="85358" y="53543"/>
                    <a:pt x="83374" y="60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38"/>
            <p:cNvSpPr/>
            <p:nvPr/>
          </p:nvSpPr>
          <p:spPr>
            <a:xfrm>
              <a:off x="6675263" y="5700095"/>
              <a:ext cx="143873" cy="184989"/>
            </a:xfrm>
            <a:custGeom>
              <a:rect b="b" l="l" r="r" t="t"/>
              <a:pathLst>
                <a:path extrusionOk="0" h="184989" w="143873">
                  <a:moveTo>
                    <a:pt x="133582" y="152395"/>
                  </a:moveTo>
                  <a:cubicBezTo>
                    <a:pt x="137431" y="145392"/>
                    <a:pt x="140228" y="137861"/>
                    <a:pt x="141881" y="130044"/>
                  </a:cubicBezTo>
                  <a:cubicBezTo>
                    <a:pt x="144857" y="114378"/>
                    <a:pt x="144497" y="98260"/>
                    <a:pt x="140823" y="82742"/>
                  </a:cubicBezTo>
                  <a:cubicBezTo>
                    <a:pt x="133622" y="49582"/>
                    <a:pt x="115682" y="12480"/>
                    <a:pt x="80533" y="2199"/>
                  </a:cubicBezTo>
                  <a:cubicBezTo>
                    <a:pt x="76376" y="1003"/>
                    <a:pt x="72099" y="267"/>
                    <a:pt x="67780" y="5"/>
                  </a:cubicBezTo>
                  <a:cubicBezTo>
                    <a:pt x="66576" y="-52"/>
                    <a:pt x="65403" y="398"/>
                    <a:pt x="64546" y="1244"/>
                  </a:cubicBezTo>
                  <a:cubicBezTo>
                    <a:pt x="34767" y="4637"/>
                    <a:pt x="10196" y="29406"/>
                    <a:pt x="2812" y="57974"/>
                  </a:cubicBezTo>
                  <a:cubicBezTo>
                    <a:pt x="-6138" y="92698"/>
                    <a:pt x="7185" y="130857"/>
                    <a:pt x="29885" y="157535"/>
                  </a:cubicBezTo>
                  <a:cubicBezTo>
                    <a:pt x="39893" y="169320"/>
                    <a:pt x="52992" y="179520"/>
                    <a:pt x="68207" y="183381"/>
                  </a:cubicBezTo>
                  <a:cubicBezTo>
                    <a:pt x="85558" y="187810"/>
                    <a:pt x="103254" y="182751"/>
                    <a:pt x="117492" y="172388"/>
                  </a:cubicBezTo>
                  <a:cubicBezTo>
                    <a:pt x="124205" y="167532"/>
                    <a:pt x="129697" y="159567"/>
                    <a:pt x="133582" y="152395"/>
                  </a:cubicBezTo>
                  <a:close/>
                  <a:moveTo>
                    <a:pt x="112143" y="164240"/>
                  </a:moveTo>
                  <a:cubicBezTo>
                    <a:pt x="108555" y="166961"/>
                    <a:pt x="104656" y="169246"/>
                    <a:pt x="100528" y="171047"/>
                  </a:cubicBezTo>
                  <a:cubicBezTo>
                    <a:pt x="93818" y="174153"/>
                    <a:pt x="86457" y="175596"/>
                    <a:pt x="79069" y="175253"/>
                  </a:cubicBezTo>
                  <a:cubicBezTo>
                    <a:pt x="65481" y="174562"/>
                    <a:pt x="53236" y="167126"/>
                    <a:pt x="43636" y="157921"/>
                  </a:cubicBezTo>
                  <a:cubicBezTo>
                    <a:pt x="32724" y="147170"/>
                    <a:pt x="24097" y="134330"/>
                    <a:pt x="18271" y="120169"/>
                  </a:cubicBezTo>
                  <a:cubicBezTo>
                    <a:pt x="11699" y="105169"/>
                    <a:pt x="8906" y="88789"/>
                    <a:pt x="10135" y="72461"/>
                  </a:cubicBezTo>
                  <a:cubicBezTo>
                    <a:pt x="12616" y="44889"/>
                    <a:pt x="32062" y="18190"/>
                    <a:pt x="59827" y="11810"/>
                  </a:cubicBezTo>
                  <a:cubicBezTo>
                    <a:pt x="63032" y="11079"/>
                    <a:pt x="66303" y="10671"/>
                    <a:pt x="69590" y="10591"/>
                  </a:cubicBezTo>
                  <a:cubicBezTo>
                    <a:pt x="70293" y="10576"/>
                    <a:pt x="70985" y="10417"/>
                    <a:pt x="71624" y="10123"/>
                  </a:cubicBezTo>
                  <a:cubicBezTo>
                    <a:pt x="102928" y="14573"/>
                    <a:pt x="120543" y="46697"/>
                    <a:pt x="128578" y="74473"/>
                  </a:cubicBezTo>
                  <a:cubicBezTo>
                    <a:pt x="136531" y="101659"/>
                    <a:pt x="137365" y="132218"/>
                    <a:pt x="119628" y="155889"/>
                  </a:cubicBezTo>
                  <a:cubicBezTo>
                    <a:pt x="117488" y="158972"/>
                    <a:pt x="114974" y="161777"/>
                    <a:pt x="112143" y="1642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6" name="Google Shape;586;p38"/>
          <p:cNvGrpSpPr/>
          <p:nvPr/>
        </p:nvGrpSpPr>
        <p:grpSpPr>
          <a:xfrm>
            <a:off x="5727559" y="3436471"/>
            <a:ext cx="354029" cy="458011"/>
            <a:chOff x="5727559" y="3436471"/>
            <a:chExt cx="354029" cy="458011"/>
          </a:xfrm>
        </p:grpSpPr>
        <p:sp>
          <p:nvSpPr>
            <p:cNvPr id="587" name="Google Shape;587;p38"/>
            <p:cNvSpPr/>
            <p:nvPr/>
          </p:nvSpPr>
          <p:spPr>
            <a:xfrm>
              <a:off x="5805405" y="3436471"/>
              <a:ext cx="200758" cy="107613"/>
            </a:xfrm>
            <a:custGeom>
              <a:rect b="b" l="l" r="r" t="t"/>
              <a:pathLst>
                <a:path extrusionOk="0" h="215226" w="401517">
                  <a:moveTo>
                    <a:pt x="16930" y="192585"/>
                  </a:moveTo>
                  <a:cubicBezTo>
                    <a:pt x="12331" y="175194"/>
                    <a:pt x="7032" y="156530"/>
                    <a:pt x="10338" y="138375"/>
                  </a:cubicBezTo>
                  <a:cubicBezTo>
                    <a:pt x="12797" y="124865"/>
                    <a:pt x="19961" y="111398"/>
                    <a:pt x="32700" y="105141"/>
                  </a:cubicBezTo>
                  <a:cubicBezTo>
                    <a:pt x="43977" y="99606"/>
                    <a:pt x="57775" y="100900"/>
                    <a:pt x="69878" y="101557"/>
                  </a:cubicBezTo>
                  <a:cubicBezTo>
                    <a:pt x="81981" y="102214"/>
                    <a:pt x="95611" y="103190"/>
                    <a:pt x="107184" y="97803"/>
                  </a:cubicBezTo>
                  <a:cubicBezTo>
                    <a:pt x="112905" y="95073"/>
                    <a:pt x="117632" y="90624"/>
                    <a:pt x="120707" y="85078"/>
                  </a:cubicBezTo>
                  <a:cubicBezTo>
                    <a:pt x="124755" y="77676"/>
                    <a:pt x="125412" y="69299"/>
                    <a:pt x="127405" y="61282"/>
                  </a:cubicBezTo>
                  <a:cubicBezTo>
                    <a:pt x="130926" y="47934"/>
                    <a:pt x="138431" y="35978"/>
                    <a:pt x="148919" y="27008"/>
                  </a:cubicBezTo>
                  <a:cubicBezTo>
                    <a:pt x="159300" y="17856"/>
                    <a:pt x="172139" y="11956"/>
                    <a:pt x="185843" y="10042"/>
                  </a:cubicBezTo>
                  <a:cubicBezTo>
                    <a:pt x="199488" y="8376"/>
                    <a:pt x="213306" y="11158"/>
                    <a:pt x="225246" y="17974"/>
                  </a:cubicBezTo>
                  <a:cubicBezTo>
                    <a:pt x="237307" y="24761"/>
                    <a:pt x="247199" y="34827"/>
                    <a:pt x="253777" y="47008"/>
                  </a:cubicBezTo>
                  <a:cubicBezTo>
                    <a:pt x="256987" y="52986"/>
                    <a:pt x="259254" y="59425"/>
                    <a:pt x="260496" y="66096"/>
                  </a:cubicBezTo>
                  <a:cubicBezTo>
                    <a:pt x="261937" y="73880"/>
                    <a:pt x="261195" y="82215"/>
                    <a:pt x="266219" y="88895"/>
                  </a:cubicBezTo>
                  <a:cubicBezTo>
                    <a:pt x="275164" y="100772"/>
                    <a:pt x="291993" y="97612"/>
                    <a:pt x="304626" y="95258"/>
                  </a:cubicBezTo>
                  <a:cubicBezTo>
                    <a:pt x="311194" y="93933"/>
                    <a:pt x="317905" y="93463"/>
                    <a:pt x="324593" y="93858"/>
                  </a:cubicBezTo>
                  <a:cubicBezTo>
                    <a:pt x="331130" y="94433"/>
                    <a:pt x="337553" y="95933"/>
                    <a:pt x="343670" y="98312"/>
                  </a:cubicBezTo>
                  <a:cubicBezTo>
                    <a:pt x="368045" y="107538"/>
                    <a:pt x="388733" y="130677"/>
                    <a:pt x="391382" y="157166"/>
                  </a:cubicBezTo>
                  <a:cubicBezTo>
                    <a:pt x="392739" y="170719"/>
                    <a:pt x="389814" y="187028"/>
                    <a:pt x="377181" y="194578"/>
                  </a:cubicBezTo>
                  <a:cubicBezTo>
                    <a:pt x="370483" y="198587"/>
                    <a:pt x="362471" y="199774"/>
                    <a:pt x="354819" y="200453"/>
                  </a:cubicBezTo>
                  <a:cubicBezTo>
                    <a:pt x="345365" y="201323"/>
                    <a:pt x="335912" y="201874"/>
                    <a:pt x="326458" y="202468"/>
                  </a:cubicBezTo>
                  <a:cubicBezTo>
                    <a:pt x="287189" y="204900"/>
                    <a:pt x="247849" y="205974"/>
                    <a:pt x="208438" y="205692"/>
                  </a:cubicBezTo>
                  <a:cubicBezTo>
                    <a:pt x="169027" y="205409"/>
                    <a:pt x="129496" y="203677"/>
                    <a:pt x="89845" y="200496"/>
                  </a:cubicBezTo>
                  <a:cubicBezTo>
                    <a:pt x="80180" y="199718"/>
                    <a:pt x="70592" y="198848"/>
                    <a:pt x="61082" y="197887"/>
                  </a:cubicBezTo>
                  <a:cubicBezTo>
                    <a:pt x="58448" y="197887"/>
                    <a:pt x="56313" y="200023"/>
                    <a:pt x="56313" y="202659"/>
                  </a:cubicBezTo>
                  <a:cubicBezTo>
                    <a:pt x="56313" y="205294"/>
                    <a:pt x="58448" y="207431"/>
                    <a:pt x="61082" y="207431"/>
                  </a:cubicBezTo>
                  <a:cubicBezTo>
                    <a:pt x="101694" y="211333"/>
                    <a:pt x="142405" y="213772"/>
                    <a:pt x="183214" y="214748"/>
                  </a:cubicBezTo>
                  <a:cubicBezTo>
                    <a:pt x="224024" y="215723"/>
                    <a:pt x="264813" y="215207"/>
                    <a:pt x="305580" y="213200"/>
                  </a:cubicBezTo>
                  <a:cubicBezTo>
                    <a:pt x="315712" y="212691"/>
                    <a:pt x="325851" y="212097"/>
                    <a:pt x="335997" y="211418"/>
                  </a:cubicBezTo>
                  <a:cubicBezTo>
                    <a:pt x="345281" y="210803"/>
                    <a:pt x="354649" y="210379"/>
                    <a:pt x="363870" y="208937"/>
                  </a:cubicBezTo>
                  <a:cubicBezTo>
                    <a:pt x="372389" y="207915"/>
                    <a:pt x="380459" y="204553"/>
                    <a:pt x="387185" y="199223"/>
                  </a:cubicBezTo>
                  <a:cubicBezTo>
                    <a:pt x="392989" y="194045"/>
                    <a:pt x="397158" y="187286"/>
                    <a:pt x="399182" y="179775"/>
                  </a:cubicBezTo>
                  <a:cubicBezTo>
                    <a:pt x="407703" y="150549"/>
                    <a:pt x="391849" y="119309"/>
                    <a:pt x="368724" y="101557"/>
                  </a:cubicBezTo>
                  <a:cubicBezTo>
                    <a:pt x="357400" y="92762"/>
                    <a:pt x="344006" y="87028"/>
                    <a:pt x="329828" y="84908"/>
                  </a:cubicBezTo>
                  <a:cubicBezTo>
                    <a:pt x="322490" y="83879"/>
                    <a:pt x="315040" y="83944"/>
                    <a:pt x="307721" y="85099"/>
                  </a:cubicBezTo>
                  <a:cubicBezTo>
                    <a:pt x="300811" y="86181"/>
                    <a:pt x="293986" y="87856"/>
                    <a:pt x="286970" y="87899"/>
                  </a:cubicBezTo>
                  <a:cubicBezTo>
                    <a:pt x="281353" y="87899"/>
                    <a:pt x="275312" y="86775"/>
                    <a:pt x="272684" y="81218"/>
                  </a:cubicBezTo>
                  <a:cubicBezTo>
                    <a:pt x="270988" y="77634"/>
                    <a:pt x="271009" y="73413"/>
                    <a:pt x="270564" y="69553"/>
                  </a:cubicBezTo>
                  <a:cubicBezTo>
                    <a:pt x="270178" y="65789"/>
                    <a:pt x="269505" y="62059"/>
                    <a:pt x="268550" y="58397"/>
                  </a:cubicBezTo>
                  <a:cubicBezTo>
                    <a:pt x="264541" y="43977"/>
                    <a:pt x="256548" y="30980"/>
                    <a:pt x="245489" y="20900"/>
                  </a:cubicBezTo>
                  <a:cubicBezTo>
                    <a:pt x="234672" y="10747"/>
                    <a:pt x="221200" y="3872"/>
                    <a:pt x="206636" y="1070"/>
                  </a:cubicBezTo>
                  <a:cubicBezTo>
                    <a:pt x="191741" y="-1475"/>
                    <a:pt x="176425" y="544"/>
                    <a:pt x="162696" y="6860"/>
                  </a:cubicBezTo>
                  <a:cubicBezTo>
                    <a:pt x="148989" y="13103"/>
                    <a:pt x="137258" y="22992"/>
                    <a:pt x="128783" y="35450"/>
                  </a:cubicBezTo>
                  <a:cubicBezTo>
                    <a:pt x="124592" y="41578"/>
                    <a:pt x="121355" y="48307"/>
                    <a:pt x="119181" y="55407"/>
                  </a:cubicBezTo>
                  <a:cubicBezTo>
                    <a:pt x="116828" y="63127"/>
                    <a:pt x="116658" y="71695"/>
                    <a:pt x="113119" y="79033"/>
                  </a:cubicBezTo>
                  <a:cubicBezTo>
                    <a:pt x="107586" y="90507"/>
                    <a:pt x="95462" y="92480"/>
                    <a:pt x="83825" y="92501"/>
                  </a:cubicBezTo>
                  <a:cubicBezTo>
                    <a:pt x="70090" y="92501"/>
                    <a:pt x="56419" y="90380"/>
                    <a:pt x="42747" y="92501"/>
                  </a:cubicBezTo>
                  <a:cubicBezTo>
                    <a:pt x="27997" y="94548"/>
                    <a:pt x="15103" y="103504"/>
                    <a:pt x="8028" y="116615"/>
                  </a:cubicBezTo>
                  <a:cubicBezTo>
                    <a:pt x="-578" y="132055"/>
                    <a:pt x="-1277" y="149764"/>
                    <a:pt x="1351" y="166901"/>
                  </a:cubicBezTo>
                  <a:cubicBezTo>
                    <a:pt x="2971" y="176404"/>
                    <a:pt x="5101" y="185813"/>
                    <a:pt x="7731" y="195087"/>
                  </a:cubicBezTo>
                  <a:cubicBezTo>
                    <a:pt x="9300" y="201005"/>
                    <a:pt x="18520" y="198502"/>
                    <a:pt x="16930" y="192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5901252" y="3471429"/>
              <a:ext cx="8707" cy="9014"/>
            </a:xfrm>
            <a:custGeom>
              <a:rect b="b" l="l" r="r" t="t"/>
              <a:pathLst>
                <a:path extrusionOk="0" h="18027" w="17415">
                  <a:moveTo>
                    <a:pt x="8712" y="18027"/>
                  </a:moveTo>
                  <a:cubicBezTo>
                    <a:pt x="20306" y="18027"/>
                    <a:pt x="20327" y="0"/>
                    <a:pt x="8712" y="0"/>
                  </a:cubicBezTo>
                  <a:cubicBezTo>
                    <a:pt x="-2904" y="0"/>
                    <a:pt x="-2904" y="18027"/>
                    <a:pt x="8712" y="180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5727559" y="3495139"/>
              <a:ext cx="354029" cy="399343"/>
            </a:xfrm>
            <a:custGeom>
              <a:rect b="b" l="l" r="r" t="t"/>
              <a:pathLst>
                <a:path extrusionOk="0" h="798686" w="708058">
                  <a:moveTo>
                    <a:pt x="101742" y="4815"/>
                  </a:moveTo>
                  <a:cubicBezTo>
                    <a:pt x="69545" y="700"/>
                    <a:pt x="37242" y="1570"/>
                    <a:pt x="4896" y="0"/>
                  </a:cubicBezTo>
                  <a:cubicBezTo>
                    <a:pt x="2228" y="-35"/>
                    <a:pt x="35" y="2101"/>
                    <a:pt x="0" y="4772"/>
                  </a:cubicBezTo>
                  <a:cubicBezTo>
                    <a:pt x="0" y="4772"/>
                    <a:pt x="0" y="4772"/>
                    <a:pt x="0" y="4772"/>
                  </a:cubicBezTo>
                  <a:lnTo>
                    <a:pt x="0" y="761689"/>
                  </a:lnTo>
                  <a:cubicBezTo>
                    <a:pt x="0" y="771912"/>
                    <a:pt x="0" y="782156"/>
                    <a:pt x="0" y="792484"/>
                  </a:cubicBezTo>
                  <a:lnTo>
                    <a:pt x="0" y="793820"/>
                  </a:lnTo>
                  <a:cubicBezTo>
                    <a:pt x="34" y="796441"/>
                    <a:pt x="2150" y="798558"/>
                    <a:pt x="4769" y="798592"/>
                  </a:cubicBezTo>
                  <a:lnTo>
                    <a:pt x="674781" y="798592"/>
                  </a:lnTo>
                  <a:cubicBezTo>
                    <a:pt x="683853" y="798592"/>
                    <a:pt x="692967" y="798804"/>
                    <a:pt x="702039" y="798592"/>
                  </a:cubicBezTo>
                  <a:lnTo>
                    <a:pt x="703205" y="798592"/>
                  </a:lnTo>
                  <a:cubicBezTo>
                    <a:pt x="705825" y="798558"/>
                    <a:pt x="707940" y="796441"/>
                    <a:pt x="707974" y="793820"/>
                  </a:cubicBezTo>
                  <a:lnTo>
                    <a:pt x="707974" y="36798"/>
                  </a:lnTo>
                  <a:cubicBezTo>
                    <a:pt x="707974" y="26575"/>
                    <a:pt x="708165" y="16331"/>
                    <a:pt x="707974" y="6109"/>
                  </a:cubicBezTo>
                  <a:lnTo>
                    <a:pt x="707974" y="4772"/>
                  </a:lnTo>
                  <a:cubicBezTo>
                    <a:pt x="707940" y="2151"/>
                    <a:pt x="705825" y="35"/>
                    <a:pt x="703205" y="0"/>
                  </a:cubicBezTo>
                  <a:lnTo>
                    <a:pt x="618420" y="0"/>
                  </a:lnTo>
                  <a:cubicBezTo>
                    <a:pt x="615805" y="46"/>
                    <a:pt x="613696" y="2156"/>
                    <a:pt x="613651" y="4772"/>
                  </a:cubicBezTo>
                  <a:lnTo>
                    <a:pt x="613651" y="684150"/>
                  </a:lnTo>
                  <a:cubicBezTo>
                    <a:pt x="613651" y="693249"/>
                    <a:pt x="612952" y="702665"/>
                    <a:pt x="613651" y="711721"/>
                  </a:cubicBezTo>
                  <a:cubicBezTo>
                    <a:pt x="613672" y="712117"/>
                    <a:pt x="613672" y="712514"/>
                    <a:pt x="613651" y="712909"/>
                  </a:cubicBezTo>
                  <a:lnTo>
                    <a:pt x="618420" y="708137"/>
                  </a:lnTo>
                  <a:lnTo>
                    <a:pt x="107147" y="708137"/>
                  </a:lnTo>
                  <a:cubicBezTo>
                    <a:pt x="100242" y="707777"/>
                    <a:pt x="93322" y="707777"/>
                    <a:pt x="86417" y="708137"/>
                  </a:cubicBezTo>
                  <a:lnTo>
                    <a:pt x="85527" y="708137"/>
                  </a:lnTo>
                  <a:lnTo>
                    <a:pt x="90296" y="712909"/>
                  </a:lnTo>
                  <a:lnTo>
                    <a:pt x="90296" y="158790"/>
                  </a:lnTo>
                  <a:cubicBezTo>
                    <a:pt x="90296" y="151282"/>
                    <a:pt x="90529" y="143753"/>
                    <a:pt x="90296" y="136245"/>
                  </a:cubicBezTo>
                  <a:lnTo>
                    <a:pt x="90296" y="135291"/>
                  </a:lnTo>
                  <a:cubicBezTo>
                    <a:pt x="90296" y="129140"/>
                    <a:pt x="80758" y="129140"/>
                    <a:pt x="80758" y="135291"/>
                  </a:cubicBezTo>
                  <a:lnTo>
                    <a:pt x="80758" y="689431"/>
                  </a:lnTo>
                  <a:cubicBezTo>
                    <a:pt x="80758" y="696939"/>
                    <a:pt x="80546" y="704468"/>
                    <a:pt x="80758" y="711976"/>
                  </a:cubicBezTo>
                  <a:cubicBezTo>
                    <a:pt x="80758" y="712294"/>
                    <a:pt x="80758" y="712612"/>
                    <a:pt x="80758" y="712930"/>
                  </a:cubicBezTo>
                  <a:cubicBezTo>
                    <a:pt x="80792" y="715552"/>
                    <a:pt x="82907" y="717668"/>
                    <a:pt x="85527" y="717702"/>
                  </a:cubicBezTo>
                  <a:lnTo>
                    <a:pt x="552988" y="717702"/>
                  </a:lnTo>
                  <a:cubicBezTo>
                    <a:pt x="574459" y="717702"/>
                    <a:pt x="596080" y="718381"/>
                    <a:pt x="617551" y="717702"/>
                  </a:cubicBezTo>
                  <a:lnTo>
                    <a:pt x="618420" y="717702"/>
                  </a:lnTo>
                  <a:cubicBezTo>
                    <a:pt x="621040" y="717668"/>
                    <a:pt x="623155" y="715552"/>
                    <a:pt x="623189" y="712930"/>
                  </a:cubicBezTo>
                  <a:lnTo>
                    <a:pt x="623189" y="33531"/>
                  </a:lnTo>
                  <a:cubicBezTo>
                    <a:pt x="623189" y="24433"/>
                    <a:pt x="623889" y="15037"/>
                    <a:pt x="623189" y="5960"/>
                  </a:cubicBezTo>
                  <a:cubicBezTo>
                    <a:pt x="623189" y="5557"/>
                    <a:pt x="623189" y="5154"/>
                    <a:pt x="623189" y="4772"/>
                  </a:cubicBezTo>
                  <a:lnTo>
                    <a:pt x="618420" y="9544"/>
                  </a:lnTo>
                  <a:lnTo>
                    <a:pt x="703205" y="9544"/>
                  </a:lnTo>
                  <a:lnTo>
                    <a:pt x="698436" y="4772"/>
                  </a:lnTo>
                  <a:lnTo>
                    <a:pt x="698436" y="761689"/>
                  </a:lnTo>
                  <a:cubicBezTo>
                    <a:pt x="698436" y="771848"/>
                    <a:pt x="697821" y="782219"/>
                    <a:pt x="698436" y="792378"/>
                  </a:cubicBezTo>
                  <a:cubicBezTo>
                    <a:pt x="698436" y="792823"/>
                    <a:pt x="698436" y="793269"/>
                    <a:pt x="698436" y="793714"/>
                  </a:cubicBezTo>
                  <a:lnTo>
                    <a:pt x="703205" y="788942"/>
                  </a:lnTo>
                  <a:lnTo>
                    <a:pt x="33278" y="788942"/>
                  </a:lnTo>
                  <a:cubicBezTo>
                    <a:pt x="24291" y="788942"/>
                    <a:pt x="15007" y="788285"/>
                    <a:pt x="6020" y="788942"/>
                  </a:cubicBezTo>
                  <a:lnTo>
                    <a:pt x="4854" y="788942"/>
                  </a:lnTo>
                  <a:lnTo>
                    <a:pt x="9623" y="793714"/>
                  </a:lnTo>
                  <a:lnTo>
                    <a:pt x="9623" y="36798"/>
                  </a:lnTo>
                  <a:cubicBezTo>
                    <a:pt x="9623" y="26639"/>
                    <a:pt x="10238" y="16267"/>
                    <a:pt x="9623" y="6109"/>
                  </a:cubicBezTo>
                  <a:cubicBezTo>
                    <a:pt x="9623" y="5663"/>
                    <a:pt x="9623" y="5218"/>
                    <a:pt x="9623" y="4772"/>
                  </a:cubicBezTo>
                  <a:lnTo>
                    <a:pt x="4854" y="9544"/>
                  </a:lnTo>
                  <a:cubicBezTo>
                    <a:pt x="37199" y="11114"/>
                    <a:pt x="69502" y="10244"/>
                    <a:pt x="101699" y="14359"/>
                  </a:cubicBezTo>
                  <a:cubicBezTo>
                    <a:pt x="107783" y="15122"/>
                    <a:pt x="107719" y="5578"/>
                    <a:pt x="101699" y="48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5835180" y="3628968"/>
              <a:ext cx="151412" cy="130814"/>
            </a:xfrm>
            <a:custGeom>
              <a:rect b="b" l="l" r="r" t="t"/>
              <a:pathLst>
                <a:path extrusionOk="0" h="261628" w="302824">
                  <a:moveTo>
                    <a:pt x="1491" y="188881"/>
                  </a:moveTo>
                  <a:cubicBezTo>
                    <a:pt x="25485" y="211150"/>
                    <a:pt x="49436" y="233419"/>
                    <a:pt x="73558" y="255709"/>
                  </a:cubicBezTo>
                  <a:cubicBezTo>
                    <a:pt x="75924" y="258253"/>
                    <a:pt x="78880" y="260175"/>
                    <a:pt x="82163" y="261308"/>
                  </a:cubicBezTo>
                  <a:cubicBezTo>
                    <a:pt x="85845" y="262268"/>
                    <a:pt x="89751" y="261031"/>
                    <a:pt x="92210" y="258127"/>
                  </a:cubicBezTo>
                  <a:cubicBezTo>
                    <a:pt x="94182" y="255552"/>
                    <a:pt x="95907" y="252797"/>
                    <a:pt x="97361" y="249898"/>
                  </a:cubicBezTo>
                  <a:cubicBezTo>
                    <a:pt x="99205" y="246738"/>
                    <a:pt x="101049" y="243535"/>
                    <a:pt x="102936" y="240460"/>
                  </a:cubicBezTo>
                  <a:cubicBezTo>
                    <a:pt x="110298" y="228159"/>
                    <a:pt x="117943" y="216035"/>
                    <a:pt x="125870" y="204087"/>
                  </a:cubicBezTo>
                  <a:cubicBezTo>
                    <a:pt x="174701" y="130674"/>
                    <a:pt x="233829" y="64669"/>
                    <a:pt x="301438" y="8098"/>
                  </a:cubicBezTo>
                  <a:cubicBezTo>
                    <a:pt x="303286" y="6230"/>
                    <a:pt x="303286" y="3221"/>
                    <a:pt x="301438" y="1353"/>
                  </a:cubicBezTo>
                  <a:cubicBezTo>
                    <a:pt x="299553" y="-451"/>
                    <a:pt x="296583" y="-451"/>
                    <a:pt x="294698" y="1353"/>
                  </a:cubicBezTo>
                  <a:cubicBezTo>
                    <a:pt x="252347" y="36790"/>
                    <a:pt x="213267" y="75964"/>
                    <a:pt x="177928" y="118404"/>
                  </a:cubicBezTo>
                  <a:cubicBezTo>
                    <a:pt x="160307" y="139613"/>
                    <a:pt x="143632" y="161528"/>
                    <a:pt x="127905" y="184151"/>
                  </a:cubicBezTo>
                  <a:cubicBezTo>
                    <a:pt x="120105" y="195462"/>
                    <a:pt x="112545" y="206915"/>
                    <a:pt x="105225" y="218509"/>
                  </a:cubicBezTo>
                  <a:cubicBezTo>
                    <a:pt x="101494" y="224447"/>
                    <a:pt x="97827" y="230421"/>
                    <a:pt x="94224" y="236430"/>
                  </a:cubicBezTo>
                  <a:cubicBezTo>
                    <a:pt x="92500" y="239258"/>
                    <a:pt x="90797" y="242150"/>
                    <a:pt x="89116" y="245105"/>
                  </a:cubicBezTo>
                  <a:lnTo>
                    <a:pt x="86763" y="249113"/>
                  </a:lnTo>
                  <a:cubicBezTo>
                    <a:pt x="86297" y="249940"/>
                    <a:pt x="85661" y="251701"/>
                    <a:pt x="84749" y="252146"/>
                  </a:cubicBezTo>
                  <a:cubicBezTo>
                    <a:pt x="83435" y="252803"/>
                    <a:pt x="78390" y="247268"/>
                    <a:pt x="77140" y="246144"/>
                  </a:cubicBezTo>
                  <a:lnTo>
                    <a:pt x="67072" y="236812"/>
                  </a:lnTo>
                  <a:lnTo>
                    <a:pt x="47720" y="218848"/>
                  </a:lnTo>
                  <a:lnTo>
                    <a:pt x="8231" y="182200"/>
                  </a:lnTo>
                  <a:cubicBezTo>
                    <a:pt x="3737" y="177958"/>
                    <a:pt x="-3024" y="184745"/>
                    <a:pt x="1491" y="188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1" name="Google Shape;591;p38"/>
          <p:cNvGrpSpPr/>
          <p:nvPr/>
        </p:nvGrpSpPr>
        <p:grpSpPr>
          <a:xfrm>
            <a:off x="5099534" y="3466508"/>
            <a:ext cx="458557" cy="398564"/>
            <a:chOff x="5099534" y="3466508"/>
            <a:chExt cx="458557" cy="398564"/>
          </a:xfrm>
        </p:grpSpPr>
        <p:sp>
          <p:nvSpPr>
            <p:cNvPr id="592" name="Google Shape;592;p38"/>
            <p:cNvSpPr/>
            <p:nvPr/>
          </p:nvSpPr>
          <p:spPr>
            <a:xfrm>
              <a:off x="5246982" y="3588086"/>
              <a:ext cx="311108" cy="276985"/>
            </a:xfrm>
            <a:custGeom>
              <a:rect b="b" l="l" r="r" t="t"/>
              <a:pathLst>
                <a:path extrusionOk="0" h="553970" w="622217">
                  <a:moveTo>
                    <a:pt x="0" y="357656"/>
                  </a:moveTo>
                  <a:cubicBezTo>
                    <a:pt x="137" y="376745"/>
                    <a:pt x="364" y="395841"/>
                    <a:pt x="679" y="414944"/>
                  </a:cubicBezTo>
                  <a:cubicBezTo>
                    <a:pt x="679" y="418352"/>
                    <a:pt x="3445" y="421115"/>
                    <a:pt x="6857" y="421115"/>
                  </a:cubicBezTo>
                  <a:cubicBezTo>
                    <a:pt x="53323" y="420539"/>
                    <a:pt x="99802" y="419682"/>
                    <a:pt x="146295" y="418543"/>
                  </a:cubicBezTo>
                  <a:cubicBezTo>
                    <a:pt x="192569" y="417391"/>
                    <a:pt x="238829" y="415972"/>
                    <a:pt x="285075" y="414285"/>
                  </a:cubicBezTo>
                  <a:cubicBezTo>
                    <a:pt x="311239" y="413312"/>
                    <a:pt x="337403" y="412256"/>
                    <a:pt x="363566" y="411118"/>
                  </a:cubicBezTo>
                  <a:cubicBezTo>
                    <a:pt x="366329" y="411065"/>
                    <a:pt x="368742" y="409236"/>
                    <a:pt x="369538" y="406592"/>
                  </a:cubicBezTo>
                  <a:cubicBezTo>
                    <a:pt x="376003" y="384356"/>
                    <a:pt x="361796" y="360803"/>
                    <a:pt x="341658" y="351238"/>
                  </a:cubicBezTo>
                  <a:cubicBezTo>
                    <a:pt x="331294" y="346035"/>
                    <a:pt x="319330" y="344990"/>
                    <a:pt x="308219" y="348317"/>
                  </a:cubicBezTo>
                  <a:cubicBezTo>
                    <a:pt x="298200" y="351706"/>
                    <a:pt x="289494" y="358143"/>
                    <a:pt x="283325" y="366727"/>
                  </a:cubicBezTo>
                  <a:cubicBezTo>
                    <a:pt x="270621" y="383759"/>
                    <a:pt x="267862" y="407867"/>
                    <a:pt x="278116" y="426792"/>
                  </a:cubicBezTo>
                  <a:cubicBezTo>
                    <a:pt x="284561" y="438640"/>
                    <a:pt x="294918" y="447753"/>
                    <a:pt x="305275" y="456125"/>
                  </a:cubicBezTo>
                  <a:cubicBezTo>
                    <a:pt x="317258" y="465834"/>
                    <a:pt x="329366" y="475440"/>
                    <a:pt x="341411" y="485087"/>
                  </a:cubicBezTo>
                  <a:lnTo>
                    <a:pt x="425420" y="552413"/>
                  </a:lnTo>
                  <a:cubicBezTo>
                    <a:pt x="429332" y="555560"/>
                    <a:pt x="436065" y="553853"/>
                    <a:pt x="435963" y="548052"/>
                  </a:cubicBezTo>
                  <a:cubicBezTo>
                    <a:pt x="435386" y="515881"/>
                    <a:pt x="434823" y="483709"/>
                    <a:pt x="434274" y="451538"/>
                  </a:cubicBezTo>
                  <a:lnTo>
                    <a:pt x="428097" y="457709"/>
                  </a:lnTo>
                  <a:lnTo>
                    <a:pt x="514412" y="452319"/>
                  </a:lnTo>
                  <a:cubicBezTo>
                    <a:pt x="527961" y="451476"/>
                    <a:pt x="541674" y="451229"/>
                    <a:pt x="555140" y="449522"/>
                  </a:cubicBezTo>
                  <a:cubicBezTo>
                    <a:pt x="567268" y="447979"/>
                    <a:pt x="578922" y="444030"/>
                    <a:pt x="586726" y="434115"/>
                  </a:cubicBezTo>
                  <a:cubicBezTo>
                    <a:pt x="593356" y="425722"/>
                    <a:pt x="596362" y="415314"/>
                    <a:pt x="597866" y="404885"/>
                  </a:cubicBezTo>
                  <a:cubicBezTo>
                    <a:pt x="599698" y="392049"/>
                    <a:pt x="600069" y="379008"/>
                    <a:pt x="600892" y="366090"/>
                  </a:cubicBezTo>
                  <a:lnTo>
                    <a:pt x="606349" y="279984"/>
                  </a:lnTo>
                  <a:lnTo>
                    <a:pt x="617344" y="107195"/>
                  </a:lnTo>
                  <a:lnTo>
                    <a:pt x="620062" y="64142"/>
                  </a:lnTo>
                  <a:lnTo>
                    <a:pt x="621462" y="42297"/>
                  </a:lnTo>
                  <a:cubicBezTo>
                    <a:pt x="621854" y="35982"/>
                    <a:pt x="622945" y="29214"/>
                    <a:pt x="621462" y="22961"/>
                  </a:cubicBezTo>
                  <a:cubicBezTo>
                    <a:pt x="617941" y="8727"/>
                    <a:pt x="602519" y="9179"/>
                    <a:pt x="590803" y="8747"/>
                  </a:cubicBezTo>
                  <a:lnTo>
                    <a:pt x="547563" y="7163"/>
                  </a:lnTo>
                  <a:lnTo>
                    <a:pt x="374294" y="787"/>
                  </a:lnTo>
                  <a:lnTo>
                    <a:pt x="353003" y="5"/>
                  </a:lnTo>
                  <a:cubicBezTo>
                    <a:pt x="345055" y="-283"/>
                    <a:pt x="345076" y="12059"/>
                    <a:pt x="353003" y="12347"/>
                  </a:cubicBezTo>
                  <a:lnTo>
                    <a:pt x="520837" y="18518"/>
                  </a:lnTo>
                  <a:lnTo>
                    <a:pt x="562779" y="20061"/>
                  </a:lnTo>
                  <a:lnTo>
                    <a:pt x="583370" y="20822"/>
                  </a:lnTo>
                  <a:cubicBezTo>
                    <a:pt x="589928" y="20752"/>
                    <a:pt x="596485" y="21034"/>
                    <a:pt x="603013" y="21665"/>
                  </a:cubicBezTo>
                  <a:cubicBezTo>
                    <a:pt x="607131" y="22282"/>
                    <a:pt x="609417" y="23928"/>
                    <a:pt x="609705" y="28227"/>
                  </a:cubicBezTo>
                  <a:cubicBezTo>
                    <a:pt x="609801" y="34549"/>
                    <a:pt x="609485" y="40871"/>
                    <a:pt x="608758" y="47151"/>
                  </a:cubicBezTo>
                  <a:lnTo>
                    <a:pt x="606061" y="89608"/>
                  </a:lnTo>
                  <a:lnTo>
                    <a:pt x="595457" y="256349"/>
                  </a:lnTo>
                  <a:lnTo>
                    <a:pt x="590185" y="339431"/>
                  </a:lnTo>
                  <a:lnTo>
                    <a:pt x="587488" y="381867"/>
                  </a:lnTo>
                  <a:cubicBezTo>
                    <a:pt x="586829" y="392275"/>
                    <a:pt x="586458" y="402807"/>
                    <a:pt x="583596" y="412907"/>
                  </a:cubicBezTo>
                  <a:cubicBezTo>
                    <a:pt x="581043" y="421958"/>
                    <a:pt x="576143" y="430021"/>
                    <a:pt x="567268" y="434012"/>
                  </a:cubicBezTo>
                  <a:cubicBezTo>
                    <a:pt x="556540" y="438825"/>
                    <a:pt x="543363" y="438126"/>
                    <a:pt x="531873" y="438908"/>
                  </a:cubicBezTo>
                  <a:lnTo>
                    <a:pt x="448626" y="444091"/>
                  </a:lnTo>
                  <a:lnTo>
                    <a:pt x="428035" y="445367"/>
                  </a:lnTo>
                  <a:cubicBezTo>
                    <a:pt x="424624" y="445367"/>
                    <a:pt x="421858" y="448129"/>
                    <a:pt x="421858" y="451538"/>
                  </a:cubicBezTo>
                  <a:cubicBezTo>
                    <a:pt x="422407" y="483709"/>
                    <a:pt x="422970" y="515881"/>
                    <a:pt x="423546" y="548052"/>
                  </a:cubicBezTo>
                  <a:lnTo>
                    <a:pt x="434089" y="543691"/>
                  </a:lnTo>
                  <a:lnTo>
                    <a:pt x="365234" y="488461"/>
                  </a:lnTo>
                  <a:lnTo>
                    <a:pt x="331260" y="461247"/>
                  </a:lnTo>
                  <a:cubicBezTo>
                    <a:pt x="320965" y="452916"/>
                    <a:pt x="309969" y="444955"/>
                    <a:pt x="300498" y="435575"/>
                  </a:cubicBezTo>
                  <a:cubicBezTo>
                    <a:pt x="293044" y="428232"/>
                    <a:pt x="286929" y="419839"/>
                    <a:pt x="284849" y="409595"/>
                  </a:cubicBezTo>
                  <a:cubicBezTo>
                    <a:pt x="283358" y="401203"/>
                    <a:pt x="284242" y="392561"/>
                    <a:pt x="287402" y="384644"/>
                  </a:cubicBezTo>
                  <a:cubicBezTo>
                    <a:pt x="293250" y="369134"/>
                    <a:pt x="308837" y="355990"/>
                    <a:pt x="326256" y="359055"/>
                  </a:cubicBezTo>
                  <a:cubicBezTo>
                    <a:pt x="346106" y="362552"/>
                    <a:pt x="363443" y="383327"/>
                    <a:pt x="357616" y="403321"/>
                  </a:cubicBezTo>
                  <a:lnTo>
                    <a:pt x="363566" y="398776"/>
                  </a:lnTo>
                  <a:cubicBezTo>
                    <a:pt x="317142" y="400819"/>
                    <a:pt x="270689" y="402567"/>
                    <a:pt x="224210" y="404021"/>
                  </a:cubicBezTo>
                  <a:cubicBezTo>
                    <a:pt x="177730" y="405474"/>
                    <a:pt x="131463" y="406647"/>
                    <a:pt x="85409" y="407538"/>
                  </a:cubicBezTo>
                  <a:cubicBezTo>
                    <a:pt x="59218" y="408032"/>
                    <a:pt x="33034" y="408443"/>
                    <a:pt x="6857" y="408773"/>
                  </a:cubicBezTo>
                  <a:lnTo>
                    <a:pt x="13034" y="414944"/>
                  </a:lnTo>
                  <a:cubicBezTo>
                    <a:pt x="12718" y="395855"/>
                    <a:pt x="12492" y="376759"/>
                    <a:pt x="12354" y="357656"/>
                  </a:cubicBezTo>
                  <a:cubicBezTo>
                    <a:pt x="12354" y="349716"/>
                    <a:pt x="0" y="349695"/>
                    <a:pt x="0" y="357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5099534" y="3466508"/>
              <a:ext cx="328588" cy="305178"/>
            </a:xfrm>
            <a:custGeom>
              <a:rect b="b" l="l" r="r" t="t"/>
              <a:pathLst>
                <a:path extrusionOk="0" h="610356" w="657175">
                  <a:moveTo>
                    <a:pt x="264464" y="15410"/>
                  </a:moveTo>
                  <a:cubicBezTo>
                    <a:pt x="215999" y="20447"/>
                    <a:pt x="169738" y="38234"/>
                    <a:pt x="130400" y="66958"/>
                  </a:cubicBezTo>
                  <a:cubicBezTo>
                    <a:pt x="90381" y="95894"/>
                    <a:pt x="59050" y="135218"/>
                    <a:pt x="39801" y="180670"/>
                  </a:cubicBezTo>
                  <a:cubicBezTo>
                    <a:pt x="9165" y="254271"/>
                    <a:pt x="11830" y="337502"/>
                    <a:pt x="47111" y="408997"/>
                  </a:cubicBezTo>
                  <a:cubicBezTo>
                    <a:pt x="53123" y="421462"/>
                    <a:pt x="59465" y="433969"/>
                    <a:pt x="62080" y="447689"/>
                  </a:cubicBezTo>
                  <a:cubicBezTo>
                    <a:pt x="63894" y="457733"/>
                    <a:pt x="63322" y="468062"/>
                    <a:pt x="60413" y="477845"/>
                  </a:cubicBezTo>
                  <a:cubicBezTo>
                    <a:pt x="54894" y="497613"/>
                    <a:pt x="42684" y="514871"/>
                    <a:pt x="31462" y="531841"/>
                  </a:cubicBezTo>
                  <a:cubicBezTo>
                    <a:pt x="19746" y="549346"/>
                    <a:pt x="7824" y="567612"/>
                    <a:pt x="2574" y="588306"/>
                  </a:cubicBezTo>
                  <a:cubicBezTo>
                    <a:pt x="1266" y="593516"/>
                    <a:pt x="405" y="598829"/>
                    <a:pt x="0" y="604186"/>
                  </a:cubicBezTo>
                  <a:cubicBezTo>
                    <a:pt x="0" y="607594"/>
                    <a:pt x="2766" y="610357"/>
                    <a:pt x="6177" y="610357"/>
                  </a:cubicBezTo>
                  <a:cubicBezTo>
                    <a:pt x="56239" y="609670"/>
                    <a:pt x="104926" y="593897"/>
                    <a:pt x="145863" y="565103"/>
                  </a:cubicBezTo>
                  <a:cubicBezTo>
                    <a:pt x="156054" y="557953"/>
                    <a:pt x="165690" y="550046"/>
                    <a:pt x="174690" y="541447"/>
                  </a:cubicBezTo>
                  <a:cubicBezTo>
                    <a:pt x="178808" y="537477"/>
                    <a:pt x="182638" y="533569"/>
                    <a:pt x="184388" y="527974"/>
                  </a:cubicBezTo>
                  <a:cubicBezTo>
                    <a:pt x="185790" y="523347"/>
                    <a:pt x="185703" y="518397"/>
                    <a:pt x="184141" y="513822"/>
                  </a:cubicBezTo>
                  <a:cubicBezTo>
                    <a:pt x="180270" y="502899"/>
                    <a:pt x="170057" y="497510"/>
                    <a:pt x="158794" y="497757"/>
                  </a:cubicBezTo>
                  <a:cubicBezTo>
                    <a:pt x="146905" y="497786"/>
                    <a:pt x="136124" y="504738"/>
                    <a:pt x="131203" y="515550"/>
                  </a:cubicBezTo>
                  <a:cubicBezTo>
                    <a:pt x="126776" y="525837"/>
                    <a:pt x="126445" y="537424"/>
                    <a:pt x="130276" y="547947"/>
                  </a:cubicBezTo>
                  <a:cubicBezTo>
                    <a:pt x="134322" y="559219"/>
                    <a:pt x="141841" y="568920"/>
                    <a:pt x="151752" y="575655"/>
                  </a:cubicBezTo>
                  <a:cubicBezTo>
                    <a:pt x="161738" y="582793"/>
                    <a:pt x="173578" y="587216"/>
                    <a:pt x="185294" y="590589"/>
                  </a:cubicBezTo>
                  <a:cubicBezTo>
                    <a:pt x="198048" y="594183"/>
                    <a:pt x="210974" y="597135"/>
                    <a:pt x="224025" y="599434"/>
                  </a:cubicBezTo>
                  <a:cubicBezTo>
                    <a:pt x="278342" y="609370"/>
                    <a:pt x="334410" y="609945"/>
                    <a:pt x="388625" y="599064"/>
                  </a:cubicBezTo>
                  <a:cubicBezTo>
                    <a:pt x="437129" y="589539"/>
                    <a:pt x="483133" y="570082"/>
                    <a:pt x="523740" y="541920"/>
                  </a:cubicBezTo>
                  <a:cubicBezTo>
                    <a:pt x="562308" y="515295"/>
                    <a:pt x="594625" y="480616"/>
                    <a:pt x="618456" y="440284"/>
                  </a:cubicBezTo>
                  <a:cubicBezTo>
                    <a:pt x="642800" y="397909"/>
                    <a:pt x="656083" y="350098"/>
                    <a:pt x="657084" y="301251"/>
                  </a:cubicBezTo>
                  <a:cubicBezTo>
                    <a:pt x="658306" y="251931"/>
                    <a:pt x="647322" y="203071"/>
                    <a:pt x="625107" y="159009"/>
                  </a:cubicBezTo>
                  <a:cubicBezTo>
                    <a:pt x="603421" y="117112"/>
                    <a:pt x="571819" y="81141"/>
                    <a:pt x="533047" y="54226"/>
                  </a:cubicBezTo>
                  <a:cubicBezTo>
                    <a:pt x="495215" y="27575"/>
                    <a:pt x="451703" y="10069"/>
                    <a:pt x="405942" y="3089"/>
                  </a:cubicBezTo>
                  <a:cubicBezTo>
                    <a:pt x="394530" y="1383"/>
                    <a:pt x="383027" y="353"/>
                    <a:pt x="371494" y="3"/>
                  </a:cubicBezTo>
                  <a:cubicBezTo>
                    <a:pt x="363525" y="-223"/>
                    <a:pt x="363546" y="12119"/>
                    <a:pt x="371494" y="12345"/>
                  </a:cubicBezTo>
                  <a:cubicBezTo>
                    <a:pt x="415125" y="13765"/>
                    <a:pt x="457828" y="25300"/>
                    <a:pt x="496231" y="46039"/>
                  </a:cubicBezTo>
                  <a:cubicBezTo>
                    <a:pt x="534674" y="66466"/>
                    <a:pt x="567920" y="95423"/>
                    <a:pt x="593418" y="130684"/>
                  </a:cubicBezTo>
                  <a:cubicBezTo>
                    <a:pt x="619913" y="168081"/>
                    <a:pt x="636747" y="211439"/>
                    <a:pt x="642423" y="256902"/>
                  </a:cubicBezTo>
                  <a:cubicBezTo>
                    <a:pt x="648349" y="302860"/>
                    <a:pt x="643109" y="349568"/>
                    <a:pt x="627145" y="393076"/>
                  </a:cubicBezTo>
                  <a:cubicBezTo>
                    <a:pt x="611847" y="434216"/>
                    <a:pt x="586088" y="470995"/>
                    <a:pt x="554337" y="501068"/>
                  </a:cubicBezTo>
                  <a:cubicBezTo>
                    <a:pt x="522435" y="531216"/>
                    <a:pt x="484877" y="554761"/>
                    <a:pt x="443828" y="570348"/>
                  </a:cubicBezTo>
                  <a:cubicBezTo>
                    <a:pt x="395605" y="588635"/>
                    <a:pt x="343861" y="596122"/>
                    <a:pt x="292385" y="594477"/>
                  </a:cubicBezTo>
                  <a:cubicBezTo>
                    <a:pt x="266402" y="593599"/>
                    <a:pt x="240546" y="590460"/>
                    <a:pt x="215109" y="585097"/>
                  </a:cubicBezTo>
                  <a:cubicBezTo>
                    <a:pt x="193098" y="580469"/>
                    <a:pt x="167257" y="575676"/>
                    <a:pt x="150928" y="558891"/>
                  </a:cubicBezTo>
                  <a:cubicBezTo>
                    <a:pt x="144337" y="552060"/>
                    <a:pt x="140458" y="543067"/>
                    <a:pt x="140015" y="533590"/>
                  </a:cubicBezTo>
                  <a:cubicBezTo>
                    <a:pt x="139707" y="525115"/>
                    <a:pt x="142795" y="515303"/>
                    <a:pt x="151175" y="511600"/>
                  </a:cubicBezTo>
                  <a:cubicBezTo>
                    <a:pt x="155329" y="509862"/>
                    <a:pt x="159925" y="509473"/>
                    <a:pt x="164312" y="510489"/>
                  </a:cubicBezTo>
                  <a:cubicBezTo>
                    <a:pt x="167627" y="511111"/>
                    <a:pt x="170452" y="513262"/>
                    <a:pt x="171931" y="516290"/>
                  </a:cubicBezTo>
                  <a:cubicBezTo>
                    <a:pt x="172504" y="517482"/>
                    <a:pt x="172873" y="518761"/>
                    <a:pt x="173022" y="520075"/>
                  </a:cubicBezTo>
                  <a:cubicBezTo>
                    <a:pt x="173275" y="521852"/>
                    <a:pt x="173018" y="523663"/>
                    <a:pt x="172281" y="525300"/>
                  </a:cubicBezTo>
                  <a:cubicBezTo>
                    <a:pt x="171678" y="526570"/>
                    <a:pt x="170887" y="527742"/>
                    <a:pt x="169933" y="528776"/>
                  </a:cubicBezTo>
                  <a:cubicBezTo>
                    <a:pt x="167751" y="531080"/>
                    <a:pt x="165403" y="533240"/>
                    <a:pt x="163077" y="535400"/>
                  </a:cubicBezTo>
                  <a:cubicBezTo>
                    <a:pt x="128711" y="567012"/>
                    <a:pt x="85797" y="587828"/>
                    <a:pt x="39678" y="595259"/>
                  </a:cubicBezTo>
                  <a:cubicBezTo>
                    <a:pt x="28596" y="597014"/>
                    <a:pt x="17397" y="597936"/>
                    <a:pt x="6177" y="598015"/>
                  </a:cubicBezTo>
                  <a:lnTo>
                    <a:pt x="12354" y="604186"/>
                  </a:lnTo>
                  <a:cubicBezTo>
                    <a:pt x="13899" y="584068"/>
                    <a:pt x="24194" y="565699"/>
                    <a:pt x="35004" y="548894"/>
                  </a:cubicBezTo>
                  <a:cubicBezTo>
                    <a:pt x="46061" y="531512"/>
                    <a:pt x="58642" y="514789"/>
                    <a:pt x="66919" y="495782"/>
                  </a:cubicBezTo>
                  <a:cubicBezTo>
                    <a:pt x="71243" y="486235"/>
                    <a:pt x="74023" y="476064"/>
                    <a:pt x="75155" y="465647"/>
                  </a:cubicBezTo>
                  <a:cubicBezTo>
                    <a:pt x="76088" y="453240"/>
                    <a:pt x="74216" y="440783"/>
                    <a:pt x="69678" y="429197"/>
                  </a:cubicBezTo>
                  <a:cubicBezTo>
                    <a:pt x="64860" y="416238"/>
                    <a:pt x="58148" y="404122"/>
                    <a:pt x="52547" y="391492"/>
                  </a:cubicBezTo>
                  <a:cubicBezTo>
                    <a:pt x="47547" y="380074"/>
                    <a:pt x="43417" y="368295"/>
                    <a:pt x="40193" y="356255"/>
                  </a:cubicBezTo>
                  <a:cubicBezTo>
                    <a:pt x="26981" y="307136"/>
                    <a:pt x="28038" y="255274"/>
                    <a:pt x="43240" y="206732"/>
                  </a:cubicBezTo>
                  <a:cubicBezTo>
                    <a:pt x="57929" y="160709"/>
                    <a:pt x="85399" y="119799"/>
                    <a:pt x="122452" y="88763"/>
                  </a:cubicBezTo>
                  <a:cubicBezTo>
                    <a:pt x="158259" y="58529"/>
                    <a:pt x="201424" y="38277"/>
                    <a:pt x="247580" y="30056"/>
                  </a:cubicBezTo>
                  <a:cubicBezTo>
                    <a:pt x="253181" y="29096"/>
                    <a:pt x="258809" y="28328"/>
                    <a:pt x="264464" y="27752"/>
                  </a:cubicBezTo>
                  <a:cubicBezTo>
                    <a:pt x="267831" y="27645"/>
                    <a:pt x="270535" y="24944"/>
                    <a:pt x="270641" y="21581"/>
                  </a:cubicBezTo>
                  <a:cubicBezTo>
                    <a:pt x="270641" y="18173"/>
                    <a:pt x="267876" y="15410"/>
                    <a:pt x="264464" y="15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38"/>
            <p:cNvSpPr/>
            <p:nvPr/>
          </p:nvSpPr>
          <p:spPr>
            <a:xfrm>
              <a:off x="5191939" y="3604329"/>
              <a:ext cx="21372" cy="21321"/>
            </a:xfrm>
            <a:custGeom>
              <a:rect b="b" l="l" r="r" t="t"/>
              <a:pathLst>
                <a:path extrusionOk="0" h="42641" w="42744">
                  <a:moveTo>
                    <a:pt x="21341" y="42642"/>
                  </a:moveTo>
                  <a:cubicBezTo>
                    <a:pt x="26978" y="42593"/>
                    <a:pt x="32381" y="40384"/>
                    <a:pt x="36434" y="36471"/>
                  </a:cubicBezTo>
                  <a:cubicBezTo>
                    <a:pt x="44804" y="28172"/>
                    <a:pt x="44854" y="14666"/>
                    <a:pt x="36547" y="6304"/>
                  </a:cubicBezTo>
                  <a:cubicBezTo>
                    <a:pt x="32526" y="2257"/>
                    <a:pt x="27050" y="-14"/>
                    <a:pt x="21341" y="0"/>
                  </a:cubicBezTo>
                  <a:cubicBezTo>
                    <a:pt x="15705" y="51"/>
                    <a:pt x="10303" y="2259"/>
                    <a:pt x="6248" y="6171"/>
                  </a:cubicBezTo>
                  <a:cubicBezTo>
                    <a:pt x="-2087" y="14504"/>
                    <a:pt x="-2082" y="28011"/>
                    <a:pt x="6260" y="36338"/>
                  </a:cubicBezTo>
                  <a:cubicBezTo>
                    <a:pt x="10261" y="40332"/>
                    <a:pt x="15685" y="42577"/>
                    <a:pt x="21341" y="42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38"/>
            <p:cNvSpPr/>
            <p:nvPr/>
          </p:nvSpPr>
          <p:spPr>
            <a:xfrm>
              <a:off x="5259888" y="3604329"/>
              <a:ext cx="21372" cy="21321"/>
            </a:xfrm>
            <a:custGeom>
              <a:rect b="b" l="l" r="r" t="t"/>
              <a:pathLst>
                <a:path extrusionOk="0" h="42641" w="42744">
                  <a:moveTo>
                    <a:pt x="21341" y="42642"/>
                  </a:moveTo>
                  <a:cubicBezTo>
                    <a:pt x="26978" y="42593"/>
                    <a:pt x="32381" y="40384"/>
                    <a:pt x="36434" y="36471"/>
                  </a:cubicBezTo>
                  <a:cubicBezTo>
                    <a:pt x="44804" y="28172"/>
                    <a:pt x="44854" y="14666"/>
                    <a:pt x="36547" y="6304"/>
                  </a:cubicBezTo>
                  <a:cubicBezTo>
                    <a:pt x="32526" y="2257"/>
                    <a:pt x="27050" y="-14"/>
                    <a:pt x="21341" y="0"/>
                  </a:cubicBezTo>
                  <a:cubicBezTo>
                    <a:pt x="15705" y="51"/>
                    <a:pt x="10303" y="2259"/>
                    <a:pt x="6248" y="6171"/>
                  </a:cubicBezTo>
                  <a:cubicBezTo>
                    <a:pt x="-2087" y="14504"/>
                    <a:pt x="-2082" y="28011"/>
                    <a:pt x="6260" y="36338"/>
                  </a:cubicBezTo>
                  <a:cubicBezTo>
                    <a:pt x="10261" y="40332"/>
                    <a:pt x="15685" y="42577"/>
                    <a:pt x="21341" y="42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5327836" y="3604329"/>
              <a:ext cx="21372" cy="21321"/>
            </a:xfrm>
            <a:custGeom>
              <a:rect b="b" l="l" r="r" t="t"/>
              <a:pathLst>
                <a:path extrusionOk="0" h="42641" w="42744">
                  <a:moveTo>
                    <a:pt x="21341" y="42642"/>
                  </a:moveTo>
                  <a:cubicBezTo>
                    <a:pt x="26978" y="42593"/>
                    <a:pt x="32381" y="40384"/>
                    <a:pt x="36434" y="36471"/>
                  </a:cubicBezTo>
                  <a:cubicBezTo>
                    <a:pt x="44804" y="28172"/>
                    <a:pt x="44854" y="14666"/>
                    <a:pt x="36547" y="6304"/>
                  </a:cubicBezTo>
                  <a:cubicBezTo>
                    <a:pt x="32526" y="2257"/>
                    <a:pt x="27050" y="-14"/>
                    <a:pt x="21341" y="0"/>
                  </a:cubicBezTo>
                  <a:cubicBezTo>
                    <a:pt x="15705" y="51"/>
                    <a:pt x="10303" y="2259"/>
                    <a:pt x="6248" y="6171"/>
                  </a:cubicBezTo>
                  <a:cubicBezTo>
                    <a:pt x="-2087" y="14504"/>
                    <a:pt x="-2082" y="28011"/>
                    <a:pt x="6260" y="36338"/>
                  </a:cubicBezTo>
                  <a:cubicBezTo>
                    <a:pt x="10261" y="40332"/>
                    <a:pt x="15685" y="42577"/>
                    <a:pt x="21341" y="42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38"/>
          <p:cNvGrpSpPr/>
          <p:nvPr/>
        </p:nvGrpSpPr>
        <p:grpSpPr>
          <a:xfrm>
            <a:off x="3959527" y="3509493"/>
            <a:ext cx="452975" cy="310550"/>
            <a:chOff x="3959527" y="3509493"/>
            <a:chExt cx="452975" cy="310550"/>
          </a:xfrm>
        </p:grpSpPr>
        <p:sp>
          <p:nvSpPr>
            <p:cNvPr id="598" name="Google Shape;598;p38"/>
            <p:cNvSpPr/>
            <p:nvPr/>
          </p:nvSpPr>
          <p:spPr>
            <a:xfrm>
              <a:off x="3959527" y="3509493"/>
              <a:ext cx="452975" cy="310550"/>
            </a:xfrm>
            <a:custGeom>
              <a:rect b="b" l="l" r="r" t="t"/>
              <a:pathLst>
                <a:path extrusionOk="0" h="621099" w="905951">
                  <a:moveTo>
                    <a:pt x="562343" y="107390"/>
                  </a:moveTo>
                  <a:cubicBezTo>
                    <a:pt x="559304" y="75644"/>
                    <a:pt x="562718" y="43678"/>
                    <a:pt x="559656" y="11887"/>
                  </a:cubicBezTo>
                  <a:cubicBezTo>
                    <a:pt x="559587" y="8823"/>
                    <a:pt x="557113" y="6355"/>
                    <a:pt x="554041" y="6285"/>
                  </a:cubicBezTo>
                  <a:cubicBezTo>
                    <a:pt x="482424" y="4418"/>
                    <a:pt x="410785" y="2572"/>
                    <a:pt x="339146" y="1342"/>
                  </a:cubicBezTo>
                  <a:cubicBezTo>
                    <a:pt x="268916" y="24"/>
                    <a:pt x="198664" y="-416"/>
                    <a:pt x="128435" y="441"/>
                  </a:cubicBezTo>
                  <a:cubicBezTo>
                    <a:pt x="87473" y="939"/>
                    <a:pt x="46533" y="1913"/>
                    <a:pt x="5616" y="3363"/>
                  </a:cubicBezTo>
                  <a:cubicBezTo>
                    <a:pt x="2534" y="3410"/>
                    <a:pt x="47" y="5891"/>
                    <a:pt x="0" y="8965"/>
                  </a:cubicBezTo>
                  <a:cubicBezTo>
                    <a:pt x="0" y="98229"/>
                    <a:pt x="462" y="187470"/>
                    <a:pt x="2907" y="276689"/>
                  </a:cubicBezTo>
                  <a:cubicBezTo>
                    <a:pt x="4096" y="320482"/>
                    <a:pt x="5821" y="364246"/>
                    <a:pt x="8082" y="407980"/>
                  </a:cubicBezTo>
                  <a:cubicBezTo>
                    <a:pt x="9227" y="429540"/>
                    <a:pt x="10541" y="451070"/>
                    <a:pt x="12024" y="472571"/>
                  </a:cubicBezTo>
                  <a:cubicBezTo>
                    <a:pt x="12773" y="483336"/>
                    <a:pt x="13558" y="494102"/>
                    <a:pt x="14381" y="504867"/>
                  </a:cubicBezTo>
                  <a:cubicBezTo>
                    <a:pt x="14733" y="509261"/>
                    <a:pt x="13830" y="516379"/>
                    <a:pt x="17398" y="519477"/>
                  </a:cubicBezTo>
                  <a:cubicBezTo>
                    <a:pt x="20862" y="522149"/>
                    <a:pt x="24904" y="523978"/>
                    <a:pt x="29202" y="524815"/>
                  </a:cubicBezTo>
                  <a:cubicBezTo>
                    <a:pt x="46467" y="528704"/>
                    <a:pt x="64195" y="520421"/>
                    <a:pt x="76374" y="508470"/>
                  </a:cubicBezTo>
                  <a:cubicBezTo>
                    <a:pt x="89786" y="495288"/>
                    <a:pt x="98396" y="478371"/>
                    <a:pt x="111940" y="465299"/>
                  </a:cubicBezTo>
                  <a:cubicBezTo>
                    <a:pt x="136645" y="441821"/>
                    <a:pt x="170812" y="431002"/>
                    <a:pt x="204567" y="435970"/>
                  </a:cubicBezTo>
                  <a:cubicBezTo>
                    <a:pt x="237600" y="441133"/>
                    <a:pt x="266229" y="462861"/>
                    <a:pt x="281931" y="492102"/>
                  </a:cubicBezTo>
                  <a:cubicBezTo>
                    <a:pt x="297633" y="521344"/>
                    <a:pt x="301201" y="563394"/>
                    <a:pt x="277945" y="590153"/>
                  </a:cubicBezTo>
                  <a:cubicBezTo>
                    <a:pt x="258720" y="612277"/>
                    <a:pt x="223131" y="616056"/>
                    <a:pt x="198510" y="600941"/>
                  </a:cubicBezTo>
                  <a:cubicBezTo>
                    <a:pt x="173273" y="585562"/>
                    <a:pt x="166754" y="551509"/>
                    <a:pt x="178074" y="525409"/>
                  </a:cubicBezTo>
                  <a:cubicBezTo>
                    <a:pt x="192740" y="491575"/>
                    <a:pt x="231060" y="486522"/>
                    <a:pt x="263961" y="487511"/>
                  </a:cubicBezTo>
                  <a:cubicBezTo>
                    <a:pt x="285719" y="488170"/>
                    <a:pt x="307499" y="489971"/>
                    <a:pt x="329236" y="491311"/>
                  </a:cubicBezTo>
                  <a:lnTo>
                    <a:pt x="396734" y="495464"/>
                  </a:lnTo>
                  <a:lnTo>
                    <a:pt x="533494" y="503856"/>
                  </a:lnTo>
                  <a:cubicBezTo>
                    <a:pt x="544681" y="504537"/>
                    <a:pt x="555869" y="505262"/>
                    <a:pt x="567056" y="505921"/>
                  </a:cubicBezTo>
                  <a:cubicBezTo>
                    <a:pt x="577023" y="506891"/>
                    <a:pt x="587077" y="506447"/>
                    <a:pt x="596918" y="504603"/>
                  </a:cubicBezTo>
                  <a:cubicBezTo>
                    <a:pt x="616210" y="500209"/>
                    <a:pt x="627287" y="484303"/>
                    <a:pt x="641734" y="472439"/>
                  </a:cubicBezTo>
                  <a:cubicBezTo>
                    <a:pt x="667655" y="451173"/>
                    <a:pt x="704344" y="441682"/>
                    <a:pt x="737113" y="449789"/>
                  </a:cubicBezTo>
                  <a:cubicBezTo>
                    <a:pt x="768141" y="457774"/>
                    <a:pt x="792464" y="481794"/>
                    <a:pt x="800780" y="512666"/>
                  </a:cubicBezTo>
                  <a:cubicBezTo>
                    <a:pt x="809193" y="543578"/>
                    <a:pt x="798005" y="575917"/>
                    <a:pt x="770676" y="593383"/>
                  </a:cubicBezTo>
                  <a:cubicBezTo>
                    <a:pt x="757618" y="601890"/>
                    <a:pt x="742210" y="606086"/>
                    <a:pt x="726631" y="605378"/>
                  </a:cubicBezTo>
                  <a:cubicBezTo>
                    <a:pt x="710752" y="604500"/>
                    <a:pt x="693597" y="597118"/>
                    <a:pt x="684920" y="583145"/>
                  </a:cubicBezTo>
                  <a:cubicBezTo>
                    <a:pt x="677189" y="569582"/>
                    <a:pt x="676086" y="553240"/>
                    <a:pt x="681925" y="538766"/>
                  </a:cubicBezTo>
                  <a:cubicBezTo>
                    <a:pt x="687453" y="525387"/>
                    <a:pt x="698640" y="515083"/>
                    <a:pt x="710995" y="508008"/>
                  </a:cubicBezTo>
                  <a:cubicBezTo>
                    <a:pt x="726737" y="499058"/>
                    <a:pt x="744518" y="494285"/>
                    <a:pt x="762637" y="494146"/>
                  </a:cubicBezTo>
                  <a:cubicBezTo>
                    <a:pt x="782810" y="493860"/>
                    <a:pt x="802520" y="498539"/>
                    <a:pt x="821966" y="503263"/>
                  </a:cubicBezTo>
                  <a:cubicBezTo>
                    <a:pt x="840729" y="507921"/>
                    <a:pt x="859404" y="512754"/>
                    <a:pt x="878652" y="514973"/>
                  </a:cubicBezTo>
                  <a:cubicBezTo>
                    <a:pt x="881182" y="514965"/>
                    <a:pt x="883397" y="513276"/>
                    <a:pt x="884069" y="510843"/>
                  </a:cubicBezTo>
                  <a:cubicBezTo>
                    <a:pt x="901070" y="423952"/>
                    <a:pt x="918556" y="332602"/>
                    <a:pt x="893208" y="245492"/>
                  </a:cubicBezTo>
                  <a:cubicBezTo>
                    <a:pt x="882572" y="209264"/>
                    <a:pt x="864976" y="174793"/>
                    <a:pt x="839055" y="147221"/>
                  </a:cubicBezTo>
                  <a:cubicBezTo>
                    <a:pt x="813135" y="119649"/>
                    <a:pt x="779066" y="100426"/>
                    <a:pt x="742553" y="90297"/>
                  </a:cubicBezTo>
                  <a:cubicBezTo>
                    <a:pt x="701019" y="78807"/>
                    <a:pt x="656842" y="78456"/>
                    <a:pt x="614691" y="86760"/>
                  </a:cubicBezTo>
                  <a:cubicBezTo>
                    <a:pt x="607599" y="88166"/>
                    <a:pt x="610616" y="98954"/>
                    <a:pt x="617686" y="97569"/>
                  </a:cubicBezTo>
                  <a:cubicBezTo>
                    <a:pt x="688686" y="83509"/>
                    <a:pt x="769332" y="96010"/>
                    <a:pt x="823265" y="147221"/>
                  </a:cubicBezTo>
                  <a:cubicBezTo>
                    <a:pt x="879224" y="200300"/>
                    <a:pt x="896732" y="280907"/>
                    <a:pt x="894464" y="355319"/>
                  </a:cubicBezTo>
                  <a:cubicBezTo>
                    <a:pt x="892900" y="406772"/>
                    <a:pt x="882990" y="457434"/>
                    <a:pt x="873124" y="507833"/>
                  </a:cubicBezTo>
                  <a:lnTo>
                    <a:pt x="878541" y="503724"/>
                  </a:lnTo>
                  <a:cubicBezTo>
                    <a:pt x="843922" y="499726"/>
                    <a:pt x="811131" y="486280"/>
                    <a:pt x="776313" y="483402"/>
                  </a:cubicBezTo>
                  <a:cubicBezTo>
                    <a:pt x="745592" y="480854"/>
                    <a:pt x="713087" y="488675"/>
                    <a:pt x="689677" y="509480"/>
                  </a:cubicBezTo>
                  <a:cubicBezTo>
                    <a:pt x="669284" y="527605"/>
                    <a:pt x="661488" y="555265"/>
                    <a:pt x="671376" y="581014"/>
                  </a:cubicBezTo>
                  <a:cubicBezTo>
                    <a:pt x="682145" y="609113"/>
                    <a:pt x="715421" y="619944"/>
                    <a:pt x="743147" y="615682"/>
                  </a:cubicBezTo>
                  <a:cubicBezTo>
                    <a:pt x="770147" y="611552"/>
                    <a:pt x="795627" y="593515"/>
                    <a:pt x="807189" y="568623"/>
                  </a:cubicBezTo>
                  <a:cubicBezTo>
                    <a:pt x="818993" y="543160"/>
                    <a:pt x="816262" y="513699"/>
                    <a:pt x="803401" y="489158"/>
                  </a:cubicBezTo>
                  <a:cubicBezTo>
                    <a:pt x="790378" y="464183"/>
                    <a:pt x="767300" y="445931"/>
                    <a:pt x="739954" y="438979"/>
                  </a:cubicBezTo>
                  <a:cubicBezTo>
                    <a:pt x="711039" y="431773"/>
                    <a:pt x="679745" y="436936"/>
                    <a:pt x="653692" y="450997"/>
                  </a:cubicBezTo>
                  <a:cubicBezTo>
                    <a:pt x="639928" y="458423"/>
                    <a:pt x="629071" y="468573"/>
                    <a:pt x="617840" y="479360"/>
                  </a:cubicBezTo>
                  <a:cubicBezTo>
                    <a:pt x="611916" y="485028"/>
                    <a:pt x="605529" y="490345"/>
                    <a:pt x="597579" y="492783"/>
                  </a:cubicBezTo>
                  <a:cubicBezTo>
                    <a:pt x="589211" y="495398"/>
                    <a:pt x="580358" y="495376"/>
                    <a:pt x="571681" y="494980"/>
                  </a:cubicBezTo>
                  <a:cubicBezTo>
                    <a:pt x="532261" y="493157"/>
                    <a:pt x="492840" y="490169"/>
                    <a:pt x="453442" y="487752"/>
                  </a:cubicBezTo>
                  <a:lnTo>
                    <a:pt x="335336" y="480480"/>
                  </a:lnTo>
                  <a:cubicBezTo>
                    <a:pt x="315846" y="479294"/>
                    <a:pt x="296356" y="478020"/>
                    <a:pt x="276866" y="476899"/>
                  </a:cubicBezTo>
                  <a:cubicBezTo>
                    <a:pt x="260680" y="475977"/>
                    <a:pt x="244449" y="475603"/>
                    <a:pt x="228417" y="478064"/>
                  </a:cubicBezTo>
                  <a:cubicBezTo>
                    <a:pt x="213001" y="480094"/>
                    <a:pt x="198423" y="486243"/>
                    <a:pt x="186222" y="495859"/>
                  </a:cubicBezTo>
                  <a:cubicBezTo>
                    <a:pt x="176536" y="504142"/>
                    <a:pt x="169340" y="514941"/>
                    <a:pt x="165433" y="527056"/>
                  </a:cubicBezTo>
                  <a:cubicBezTo>
                    <a:pt x="157196" y="551421"/>
                    <a:pt x="161557" y="580421"/>
                    <a:pt x="179263" y="599556"/>
                  </a:cubicBezTo>
                  <a:cubicBezTo>
                    <a:pt x="196969" y="618692"/>
                    <a:pt x="225972" y="625019"/>
                    <a:pt x="250924" y="618780"/>
                  </a:cubicBezTo>
                  <a:cubicBezTo>
                    <a:pt x="279993" y="611530"/>
                    <a:pt x="299241" y="587144"/>
                    <a:pt x="304152" y="558209"/>
                  </a:cubicBezTo>
                  <a:cubicBezTo>
                    <a:pt x="314084" y="499484"/>
                    <a:pt x="271911" y="439177"/>
                    <a:pt x="213860" y="426391"/>
                  </a:cubicBezTo>
                  <a:cubicBezTo>
                    <a:pt x="184687" y="420220"/>
                    <a:pt x="154260" y="424851"/>
                    <a:pt x="128259" y="439419"/>
                  </a:cubicBezTo>
                  <a:cubicBezTo>
                    <a:pt x="115359" y="446613"/>
                    <a:pt x="103966" y="456212"/>
                    <a:pt x="94697" y="467694"/>
                  </a:cubicBezTo>
                  <a:cubicBezTo>
                    <a:pt x="84456" y="480392"/>
                    <a:pt x="75999" y="495771"/>
                    <a:pt x="62632" y="505614"/>
                  </a:cubicBezTo>
                  <a:cubicBezTo>
                    <a:pt x="51621" y="513765"/>
                    <a:pt x="35919" y="518400"/>
                    <a:pt x="23674" y="510249"/>
                  </a:cubicBezTo>
                  <a:lnTo>
                    <a:pt x="26449" y="515083"/>
                  </a:lnTo>
                  <a:cubicBezTo>
                    <a:pt x="21252" y="450250"/>
                    <a:pt x="17772" y="385285"/>
                    <a:pt x="15438" y="320277"/>
                  </a:cubicBezTo>
                  <a:cubicBezTo>
                    <a:pt x="13235" y="254368"/>
                    <a:pt x="12046" y="188305"/>
                    <a:pt x="11562" y="122285"/>
                  </a:cubicBezTo>
                  <a:cubicBezTo>
                    <a:pt x="11298" y="84527"/>
                    <a:pt x="11187" y="46753"/>
                    <a:pt x="11231" y="8965"/>
                  </a:cubicBezTo>
                  <a:lnTo>
                    <a:pt x="5616" y="14568"/>
                  </a:lnTo>
                  <a:cubicBezTo>
                    <a:pt x="77189" y="12019"/>
                    <a:pt x="148798" y="10913"/>
                    <a:pt x="220445" y="11250"/>
                  </a:cubicBezTo>
                  <a:cubicBezTo>
                    <a:pt x="290718" y="11470"/>
                    <a:pt x="360970" y="12810"/>
                    <a:pt x="431200" y="14458"/>
                  </a:cubicBezTo>
                  <a:cubicBezTo>
                    <a:pt x="472132" y="15425"/>
                    <a:pt x="513079" y="16435"/>
                    <a:pt x="554041" y="17490"/>
                  </a:cubicBezTo>
                  <a:lnTo>
                    <a:pt x="548359" y="11887"/>
                  </a:lnTo>
                  <a:cubicBezTo>
                    <a:pt x="551420" y="43656"/>
                    <a:pt x="548007" y="75600"/>
                    <a:pt x="551046" y="107390"/>
                  </a:cubicBezTo>
                  <a:cubicBezTo>
                    <a:pt x="551728" y="114508"/>
                    <a:pt x="562982" y="114596"/>
                    <a:pt x="562277" y="107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4235084" y="3601013"/>
              <a:ext cx="9686" cy="154931"/>
            </a:xfrm>
            <a:custGeom>
              <a:rect b="b" l="l" r="r" t="t"/>
              <a:pathLst>
                <a:path extrusionOk="0" h="309861" w="19373">
                  <a:moveTo>
                    <a:pt x="0" y="5308"/>
                  </a:moveTo>
                  <a:cubicBezTo>
                    <a:pt x="2378" y="44195"/>
                    <a:pt x="4236" y="83111"/>
                    <a:pt x="5572" y="122056"/>
                  </a:cubicBezTo>
                  <a:cubicBezTo>
                    <a:pt x="6908" y="161001"/>
                    <a:pt x="7730" y="199770"/>
                    <a:pt x="8038" y="238364"/>
                  </a:cubicBezTo>
                  <a:cubicBezTo>
                    <a:pt x="8185" y="260333"/>
                    <a:pt x="8185" y="282362"/>
                    <a:pt x="8038" y="304449"/>
                  </a:cubicBezTo>
                  <a:cubicBezTo>
                    <a:pt x="8038" y="311655"/>
                    <a:pt x="19204" y="311677"/>
                    <a:pt x="19270" y="304449"/>
                  </a:cubicBezTo>
                  <a:cubicBezTo>
                    <a:pt x="19534" y="265504"/>
                    <a:pt x="19292" y="226544"/>
                    <a:pt x="18543" y="187570"/>
                  </a:cubicBezTo>
                  <a:cubicBezTo>
                    <a:pt x="17794" y="148595"/>
                    <a:pt x="16568" y="109841"/>
                    <a:pt x="14865" y="71306"/>
                  </a:cubicBezTo>
                  <a:cubicBezTo>
                    <a:pt x="13852" y="49336"/>
                    <a:pt x="12670" y="27366"/>
                    <a:pt x="11320" y="5396"/>
                  </a:cubicBezTo>
                  <a:cubicBezTo>
                    <a:pt x="10879" y="-1766"/>
                    <a:pt x="-352" y="-1832"/>
                    <a:pt x="88" y="53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4286980" y="3614842"/>
              <a:ext cx="125391" cy="70086"/>
            </a:xfrm>
            <a:custGeom>
              <a:rect b="b" l="l" r="r" t="t"/>
              <a:pathLst>
                <a:path extrusionOk="0" h="140172" w="250782">
                  <a:moveTo>
                    <a:pt x="219717" y="850"/>
                  </a:moveTo>
                  <a:cubicBezTo>
                    <a:pt x="164463" y="-512"/>
                    <a:pt x="109164" y="-29"/>
                    <a:pt x="53888" y="850"/>
                  </a:cubicBezTo>
                  <a:cubicBezTo>
                    <a:pt x="38384" y="1099"/>
                    <a:pt x="22866" y="1370"/>
                    <a:pt x="7332" y="1663"/>
                  </a:cubicBezTo>
                  <a:cubicBezTo>
                    <a:pt x="4256" y="1721"/>
                    <a:pt x="1775" y="4196"/>
                    <a:pt x="1717" y="7265"/>
                  </a:cubicBezTo>
                  <a:lnTo>
                    <a:pt x="197" y="86927"/>
                  </a:lnTo>
                  <a:cubicBezTo>
                    <a:pt x="-1" y="97385"/>
                    <a:pt x="-882" y="108524"/>
                    <a:pt x="3743" y="118256"/>
                  </a:cubicBezTo>
                  <a:cubicBezTo>
                    <a:pt x="8720" y="128780"/>
                    <a:pt x="19621" y="131878"/>
                    <a:pt x="30368" y="132668"/>
                  </a:cubicBezTo>
                  <a:cubicBezTo>
                    <a:pt x="52853" y="134338"/>
                    <a:pt x="75470" y="134865"/>
                    <a:pt x="97977" y="135459"/>
                  </a:cubicBezTo>
                  <a:cubicBezTo>
                    <a:pt x="121541" y="136118"/>
                    <a:pt x="145105" y="136601"/>
                    <a:pt x="168647" y="137216"/>
                  </a:cubicBezTo>
                  <a:cubicBezTo>
                    <a:pt x="194237" y="137875"/>
                    <a:pt x="219827" y="138666"/>
                    <a:pt x="245373" y="140160"/>
                  </a:cubicBezTo>
                  <a:cubicBezTo>
                    <a:pt x="252596" y="140600"/>
                    <a:pt x="252574" y="129395"/>
                    <a:pt x="245373" y="128956"/>
                  </a:cubicBezTo>
                  <a:cubicBezTo>
                    <a:pt x="200690" y="126341"/>
                    <a:pt x="155896" y="125770"/>
                    <a:pt x="111146" y="124562"/>
                  </a:cubicBezTo>
                  <a:cubicBezTo>
                    <a:pt x="88904" y="123990"/>
                    <a:pt x="66683" y="123331"/>
                    <a:pt x="44462" y="122211"/>
                  </a:cubicBezTo>
                  <a:cubicBezTo>
                    <a:pt x="39485" y="121969"/>
                    <a:pt x="34486" y="121771"/>
                    <a:pt x="29509" y="121354"/>
                  </a:cubicBezTo>
                  <a:cubicBezTo>
                    <a:pt x="25215" y="121002"/>
                    <a:pt x="20392" y="120321"/>
                    <a:pt x="16978" y="117465"/>
                  </a:cubicBezTo>
                  <a:cubicBezTo>
                    <a:pt x="10372" y="111929"/>
                    <a:pt x="11164" y="101098"/>
                    <a:pt x="11297" y="93430"/>
                  </a:cubicBezTo>
                  <a:lnTo>
                    <a:pt x="12948" y="7221"/>
                  </a:lnTo>
                  <a:lnTo>
                    <a:pt x="7332" y="12823"/>
                  </a:lnTo>
                  <a:cubicBezTo>
                    <a:pt x="62609" y="11791"/>
                    <a:pt x="117885" y="10824"/>
                    <a:pt x="173162" y="11242"/>
                  </a:cubicBezTo>
                  <a:cubicBezTo>
                    <a:pt x="188687" y="11373"/>
                    <a:pt x="204213" y="11593"/>
                    <a:pt x="219717" y="11989"/>
                  </a:cubicBezTo>
                  <a:cubicBezTo>
                    <a:pt x="226962" y="12164"/>
                    <a:pt x="226962" y="1004"/>
                    <a:pt x="219717" y="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38"/>
          <p:cNvGrpSpPr/>
          <p:nvPr/>
        </p:nvGrpSpPr>
        <p:grpSpPr>
          <a:xfrm>
            <a:off x="1454170" y="3477363"/>
            <a:ext cx="457227" cy="375163"/>
            <a:chOff x="1454170" y="3477363"/>
            <a:chExt cx="457227" cy="375163"/>
          </a:xfrm>
        </p:grpSpPr>
        <p:sp>
          <p:nvSpPr>
            <p:cNvPr id="602" name="Google Shape;602;p38"/>
            <p:cNvSpPr/>
            <p:nvPr/>
          </p:nvSpPr>
          <p:spPr>
            <a:xfrm>
              <a:off x="1454170" y="3501764"/>
              <a:ext cx="363761" cy="350763"/>
            </a:xfrm>
            <a:custGeom>
              <a:rect b="b" l="l" r="r" t="t"/>
              <a:pathLst>
                <a:path extrusionOk="0" h="701525" w="727522">
                  <a:moveTo>
                    <a:pt x="291921" y="600161"/>
                  </a:moveTo>
                  <a:cubicBezTo>
                    <a:pt x="320774" y="585051"/>
                    <a:pt x="351761" y="574421"/>
                    <a:pt x="383817" y="568635"/>
                  </a:cubicBezTo>
                  <a:lnTo>
                    <a:pt x="377876" y="564098"/>
                  </a:lnTo>
                  <a:cubicBezTo>
                    <a:pt x="378546" y="597548"/>
                    <a:pt x="363798" y="632879"/>
                    <a:pt x="336164" y="652865"/>
                  </a:cubicBezTo>
                  <a:cubicBezTo>
                    <a:pt x="323317" y="662409"/>
                    <a:pt x="307820" y="667727"/>
                    <a:pt x="291816" y="668084"/>
                  </a:cubicBezTo>
                  <a:cubicBezTo>
                    <a:pt x="276502" y="668272"/>
                    <a:pt x="261435" y="664220"/>
                    <a:pt x="248284" y="656377"/>
                  </a:cubicBezTo>
                  <a:cubicBezTo>
                    <a:pt x="233601" y="647996"/>
                    <a:pt x="222710" y="634289"/>
                    <a:pt x="217868" y="618098"/>
                  </a:cubicBezTo>
                  <a:cubicBezTo>
                    <a:pt x="217322" y="615996"/>
                    <a:pt x="215418" y="614532"/>
                    <a:pt x="213245" y="614544"/>
                  </a:cubicBezTo>
                  <a:cubicBezTo>
                    <a:pt x="181839" y="616398"/>
                    <a:pt x="150852" y="622676"/>
                    <a:pt x="121202" y="633192"/>
                  </a:cubicBezTo>
                  <a:cubicBezTo>
                    <a:pt x="118148" y="634279"/>
                    <a:pt x="116224" y="638586"/>
                    <a:pt x="119110" y="641053"/>
                  </a:cubicBezTo>
                  <a:cubicBezTo>
                    <a:pt x="126850" y="647680"/>
                    <a:pt x="128838" y="658091"/>
                    <a:pt x="126411" y="667708"/>
                  </a:cubicBezTo>
                  <a:cubicBezTo>
                    <a:pt x="123918" y="678245"/>
                    <a:pt x="116096" y="686712"/>
                    <a:pt x="105785" y="690036"/>
                  </a:cubicBezTo>
                  <a:cubicBezTo>
                    <a:pt x="93527" y="694029"/>
                    <a:pt x="79783" y="691875"/>
                    <a:pt x="68508" y="685980"/>
                  </a:cubicBezTo>
                  <a:cubicBezTo>
                    <a:pt x="56626" y="679708"/>
                    <a:pt x="47359" y="669464"/>
                    <a:pt x="40205" y="658300"/>
                  </a:cubicBezTo>
                  <a:cubicBezTo>
                    <a:pt x="24244" y="633464"/>
                    <a:pt x="14621" y="603590"/>
                    <a:pt x="9914" y="574677"/>
                  </a:cubicBezTo>
                  <a:cubicBezTo>
                    <a:pt x="8858" y="569402"/>
                    <a:pt x="8815" y="563974"/>
                    <a:pt x="9789" y="558684"/>
                  </a:cubicBezTo>
                  <a:cubicBezTo>
                    <a:pt x="10563" y="555067"/>
                    <a:pt x="11985" y="550321"/>
                    <a:pt x="15604" y="548481"/>
                  </a:cubicBezTo>
                  <a:cubicBezTo>
                    <a:pt x="20436" y="546098"/>
                    <a:pt x="25750" y="551325"/>
                    <a:pt x="29829" y="553269"/>
                  </a:cubicBezTo>
                  <a:cubicBezTo>
                    <a:pt x="35101" y="555943"/>
                    <a:pt x="41239" y="556343"/>
                    <a:pt x="46815" y="554377"/>
                  </a:cubicBezTo>
                  <a:cubicBezTo>
                    <a:pt x="58446" y="550196"/>
                    <a:pt x="66186" y="538760"/>
                    <a:pt x="72064" y="528474"/>
                  </a:cubicBezTo>
                  <a:cubicBezTo>
                    <a:pt x="79699" y="515199"/>
                    <a:pt x="87753" y="502196"/>
                    <a:pt x="96351" y="489506"/>
                  </a:cubicBezTo>
                  <a:cubicBezTo>
                    <a:pt x="113567" y="464084"/>
                    <a:pt x="132540" y="439917"/>
                    <a:pt x="152099" y="416335"/>
                  </a:cubicBezTo>
                  <a:cubicBezTo>
                    <a:pt x="193937" y="365763"/>
                    <a:pt x="236862" y="316133"/>
                    <a:pt x="279328" y="266126"/>
                  </a:cubicBezTo>
                  <a:lnTo>
                    <a:pt x="409024" y="113366"/>
                  </a:lnTo>
                  <a:lnTo>
                    <a:pt x="425174" y="94341"/>
                  </a:lnTo>
                  <a:lnTo>
                    <a:pt x="417894" y="93359"/>
                  </a:lnTo>
                  <a:cubicBezTo>
                    <a:pt x="457223" y="159336"/>
                    <a:pt x="499933" y="223240"/>
                    <a:pt x="545854" y="284816"/>
                  </a:cubicBezTo>
                  <a:cubicBezTo>
                    <a:pt x="568656" y="315478"/>
                    <a:pt x="592217" y="345485"/>
                    <a:pt x="616539" y="374837"/>
                  </a:cubicBezTo>
                  <a:cubicBezTo>
                    <a:pt x="628658" y="389471"/>
                    <a:pt x="640944" y="403945"/>
                    <a:pt x="653398" y="418258"/>
                  </a:cubicBezTo>
                  <a:cubicBezTo>
                    <a:pt x="659715" y="425492"/>
                    <a:pt x="666075" y="432690"/>
                    <a:pt x="672476" y="439854"/>
                  </a:cubicBezTo>
                  <a:cubicBezTo>
                    <a:pt x="678501" y="446586"/>
                    <a:pt x="684295" y="454028"/>
                    <a:pt x="691512" y="459568"/>
                  </a:cubicBezTo>
                  <a:cubicBezTo>
                    <a:pt x="697892" y="464481"/>
                    <a:pt x="706323" y="467784"/>
                    <a:pt x="714042" y="463750"/>
                  </a:cubicBezTo>
                  <a:cubicBezTo>
                    <a:pt x="721447" y="459861"/>
                    <a:pt x="724710" y="450934"/>
                    <a:pt x="726321" y="443220"/>
                  </a:cubicBezTo>
                  <a:cubicBezTo>
                    <a:pt x="729982" y="425471"/>
                    <a:pt x="724815" y="407680"/>
                    <a:pt x="717096" y="391666"/>
                  </a:cubicBezTo>
                  <a:cubicBezTo>
                    <a:pt x="708728" y="374418"/>
                    <a:pt x="697118" y="358802"/>
                    <a:pt x="686450" y="342934"/>
                  </a:cubicBezTo>
                  <a:cubicBezTo>
                    <a:pt x="675363" y="326418"/>
                    <a:pt x="664206" y="309937"/>
                    <a:pt x="652980" y="293491"/>
                  </a:cubicBezTo>
                  <a:cubicBezTo>
                    <a:pt x="608506" y="228349"/>
                    <a:pt x="562401" y="164460"/>
                    <a:pt x="512824" y="103017"/>
                  </a:cubicBezTo>
                  <a:cubicBezTo>
                    <a:pt x="490085" y="74752"/>
                    <a:pt x="469166" y="45024"/>
                    <a:pt x="444273" y="18515"/>
                  </a:cubicBezTo>
                  <a:cubicBezTo>
                    <a:pt x="433667" y="7247"/>
                    <a:pt x="416681" y="-7387"/>
                    <a:pt x="400992" y="4299"/>
                  </a:cubicBezTo>
                  <a:cubicBezTo>
                    <a:pt x="388336" y="13707"/>
                    <a:pt x="388168" y="31226"/>
                    <a:pt x="394423" y="44313"/>
                  </a:cubicBezTo>
                  <a:cubicBezTo>
                    <a:pt x="398063" y="51965"/>
                    <a:pt x="403648" y="58571"/>
                    <a:pt x="409066" y="65010"/>
                  </a:cubicBezTo>
                  <a:cubicBezTo>
                    <a:pt x="412957" y="69651"/>
                    <a:pt x="419526" y="62920"/>
                    <a:pt x="415718" y="58362"/>
                  </a:cubicBezTo>
                  <a:cubicBezTo>
                    <a:pt x="406723" y="47679"/>
                    <a:pt x="394800" y="33275"/>
                    <a:pt x="401410" y="18515"/>
                  </a:cubicBezTo>
                  <a:cubicBezTo>
                    <a:pt x="403983" y="12683"/>
                    <a:pt x="409275" y="8669"/>
                    <a:pt x="415865" y="9651"/>
                  </a:cubicBezTo>
                  <a:cubicBezTo>
                    <a:pt x="423981" y="10885"/>
                    <a:pt x="430362" y="17554"/>
                    <a:pt x="435738" y="23219"/>
                  </a:cubicBezTo>
                  <a:cubicBezTo>
                    <a:pt x="459292" y="47993"/>
                    <a:pt x="479249" y="75651"/>
                    <a:pt x="500398" y="102411"/>
                  </a:cubicBezTo>
                  <a:cubicBezTo>
                    <a:pt x="523680" y="131888"/>
                    <a:pt x="547047" y="161199"/>
                    <a:pt x="569430" y="191429"/>
                  </a:cubicBezTo>
                  <a:cubicBezTo>
                    <a:pt x="591813" y="221659"/>
                    <a:pt x="613046" y="251910"/>
                    <a:pt x="634174" y="282641"/>
                  </a:cubicBezTo>
                  <a:cubicBezTo>
                    <a:pt x="655302" y="313373"/>
                    <a:pt x="676346" y="344042"/>
                    <a:pt x="696721" y="375213"/>
                  </a:cubicBezTo>
                  <a:cubicBezTo>
                    <a:pt x="706030" y="389450"/>
                    <a:pt x="714711" y="405025"/>
                    <a:pt x="717430" y="422021"/>
                  </a:cubicBezTo>
                  <a:cubicBezTo>
                    <a:pt x="718958" y="431450"/>
                    <a:pt x="717953" y="463478"/>
                    <a:pt x="700988" y="454614"/>
                  </a:cubicBezTo>
                  <a:cubicBezTo>
                    <a:pt x="693541" y="450725"/>
                    <a:pt x="688102" y="443199"/>
                    <a:pt x="682601" y="437094"/>
                  </a:cubicBezTo>
                  <a:cubicBezTo>
                    <a:pt x="676478" y="430279"/>
                    <a:pt x="670391" y="423422"/>
                    <a:pt x="664339" y="416523"/>
                  </a:cubicBezTo>
                  <a:cubicBezTo>
                    <a:pt x="652568" y="403074"/>
                    <a:pt x="640937" y="389478"/>
                    <a:pt x="629446" y="375736"/>
                  </a:cubicBezTo>
                  <a:cubicBezTo>
                    <a:pt x="606198" y="347861"/>
                    <a:pt x="583655" y="319464"/>
                    <a:pt x="561815" y="290544"/>
                  </a:cubicBezTo>
                  <a:cubicBezTo>
                    <a:pt x="518193" y="232704"/>
                    <a:pt x="477457" y="172829"/>
                    <a:pt x="439608" y="110920"/>
                  </a:cubicBezTo>
                  <a:cubicBezTo>
                    <a:pt x="435047" y="103477"/>
                    <a:pt x="430543" y="96007"/>
                    <a:pt x="426094" y="88509"/>
                  </a:cubicBezTo>
                  <a:cubicBezTo>
                    <a:pt x="424734" y="86254"/>
                    <a:pt x="421803" y="85528"/>
                    <a:pt x="419547" y="86886"/>
                  </a:cubicBezTo>
                  <a:cubicBezTo>
                    <a:pt x="419237" y="87073"/>
                    <a:pt x="418949" y="87295"/>
                    <a:pt x="418689" y="87547"/>
                  </a:cubicBezTo>
                  <a:lnTo>
                    <a:pt x="282110" y="248523"/>
                  </a:lnTo>
                  <a:cubicBezTo>
                    <a:pt x="237427" y="301164"/>
                    <a:pt x="192264" y="353450"/>
                    <a:pt x="148229" y="406593"/>
                  </a:cubicBezTo>
                  <a:cubicBezTo>
                    <a:pt x="127708" y="431324"/>
                    <a:pt x="107710" y="456579"/>
                    <a:pt x="89657" y="483150"/>
                  </a:cubicBezTo>
                  <a:cubicBezTo>
                    <a:pt x="80557" y="496488"/>
                    <a:pt x="72064" y="510182"/>
                    <a:pt x="64031" y="524189"/>
                  </a:cubicBezTo>
                  <a:cubicBezTo>
                    <a:pt x="59178" y="532551"/>
                    <a:pt x="50099" y="547896"/>
                    <a:pt x="38343" y="546203"/>
                  </a:cubicBezTo>
                  <a:cubicBezTo>
                    <a:pt x="31502" y="545220"/>
                    <a:pt x="26733" y="539074"/>
                    <a:pt x="19516" y="538572"/>
                  </a:cubicBezTo>
                  <a:cubicBezTo>
                    <a:pt x="14624" y="538243"/>
                    <a:pt x="9866" y="540252"/>
                    <a:pt x="6693" y="543987"/>
                  </a:cubicBezTo>
                  <a:cubicBezTo>
                    <a:pt x="-754" y="552600"/>
                    <a:pt x="-775" y="565311"/>
                    <a:pt x="898" y="575889"/>
                  </a:cubicBezTo>
                  <a:cubicBezTo>
                    <a:pt x="3455" y="592045"/>
                    <a:pt x="7610" y="607906"/>
                    <a:pt x="13303" y="623241"/>
                  </a:cubicBezTo>
                  <a:cubicBezTo>
                    <a:pt x="18268" y="637545"/>
                    <a:pt x="24822" y="651247"/>
                    <a:pt x="32841" y="664091"/>
                  </a:cubicBezTo>
                  <a:cubicBezTo>
                    <a:pt x="48133" y="687443"/>
                    <a:pt x="73466" y="705903"/>
                    <a:pt x="102710" y="700614"/>
                  </a:cubicBezTo>
                  <a:cubicBezTo>
                    <a:pt x="115034" y="698563"/>
                    <a:pt x="125752" y="691014"/>
                    <a:pt x="131829" y="680105"/>
                  </a:cubicBezTo>
                  <a:cubicBezTo>
                    <a:pt x="136996" y="670405"/>
                    <a:pt x="138753" y="658133"/>
                    <a:pt x="134904" y="647638"/>
                  </a:cubicBezTo>
                  <a:cubicBezTo>
                    <a:pt x="133091" y="642547"/>
                    <a:pt x="129993" y="638010"/>
                    <a:pt x="125909" y="634468"/>
                  </a:cubicBezTo>
                  <a:lnTo>
                    <a:pt x="123817" y="642328"/>
                  </a:lnTo>
                  <a:cubicBezTo>
                    <a:pt x="152609" y="632015"/>
                    <a:pt x="182717" y="625828"/>
                    <a:pt x="213245" y="623952"/>
                  </a:cubicBezTo>
                  <a:lnTo>
                    <a:pt x="208706" y="620502"/>
                  </a:lnTo>
                  <a:cubicBezTo>
                    <a:pt x="217973" y="653952"/>
                    <a:pt x="250962" y="674858"/>
                    <a:pt x="284390" y="677283"/>
                  </a:cubicBezTo>
                  <a:cubicBezTo>
                    <a:pt x="321584" y="680022"/>
                    <a:pt x="354552" y="657088"/>
                    <a:pt x="372040" y="625353"/>
                  </a:cubicBezTo>
                  <a:cubicBezTo>
                    <a:pt x="382362" y="606609"/>
                    <a:pt x="387591" y="585490"/>
                    <a:pt x="387206" y="564098"/>
                  </a:cubicBezTo>
                  <a:cubicBezTo>
                    <a:pt x="387148" y="561455"/>
                    <a:pt x="384957" y="559359"/>
                    <a:pt x="382311" y="559417"/>
                  </a:cubicBezTo>
                  <a:cubicBezTo>
                    <a:pt x="381951" y="559425"/>
                    <a:pt x="381593" y="559474"/>
                    <a:pt x="381244" y="559562"/>
                  </a:cubicBezTo>
                  <a:cubicBezTo>
                    <a:pt x="348399" y="565556"/>
                    <a:pt x="316657" y="576511"/>
                    <a:pt x="287109" y="592050"/>
                  </a:cubicBezTo>
                  <a:cubicBezTo>
                    <a:pt x="281733" y="594851"/>
                    <a:pt x="286503" y="602983"/>
                    <a:pt x="291858" y="6001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1641653" y="3730970"/>
              <a:ext cx="132840" cy="55444"/>
            </a:xfrm>
            <a:custGeom>
              <a:rect b="b" l="l" r="r" t="t"/>
              <a:pathLst>
                <a:path extrusionOk="0" h="110888" w="265680">
                  <a:moveTo>
                    <a:pt x="7051" y="110283"/>
                  </a:moveTo>
                  <a:cubicBezTo>
                    <a:pt x="39573" y="95691"/>
                    <a:pt x="72304" y="81691"/>
                    <a:pt x="105244" y="68283"/>
                  </a:cubicBezTo>
                  <a:cubicBezTo>
                    <a:pt x="138589" y="54736"/>
                    <a:pt x="172163" y="41768"/>
                    <a:pt x="205968" y="29377"/>
                  </a:cubicBezTo>
                  <a:cubicBezTo>
                    <a:pt x="224712" y="22492"/>
                    <a:pt x="243538" y="15816"/>
                    <a:pt x="262449" y="9349"/>
                  </a:cubicBezTo>
                  <a:cubicBezTo>
                    <a:pt x="268139" y="7405"/>
                    <a:pt x="265691" y="-1689"/>
                    <a:pt x="259939" y="276"/>
                  </a:cubicBezTo>
                  <a:cubicBezTo>
                    <a:pt x="226036" y="11900"/>
                    <a:pt x="192357" y="24151"/>
                    <a:pt x="158901" y="37029"/>
                  </a:cubicBezTo>
                  <a:cubicBezTo>
                    <a:pt x="124915" y="50102"/>
                    <a:pt x="91166" y="63747"/>
                    <a:pt x="57654" y="77963"/>
                  </a:cubicBezTo>
                  <a:cubicBezTo>
                    <a:pt x="39134" y="85837"/>
                    <a:pt x="20690" y="93907"/>
                    <a:pt x="2324" y="102172"/>
                  </a:cubicBezTo>
                  <a:cubicBezTo>
                    <a:pt x="94" y="103496"/>
                    <a:pt x="-660" y="106362"/>
                    <a:pt x="629" y="108611"/>
                  </a:cubicBezTo>
                  <a:cubicBezTo>
                    <a:pt x="1989" y="110794"/>
                    <a:pt x="4821" y="111529"/>
                    <a:pt x="7072" y="110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1738382" y="3477363"/>
              <a:ext cx="42299" cy="52771"/>
            </a:xfrm>
            <a:custGeom>
              <a:rect b="b" l="l" r="r" t="t"/>
              <a:pathLst>
                <a:path extrusionOk="0" h="105541" w="84599">
                  <a:moveTo>
                    <a:pt x="7971" y="104195"/>
                  </a:moveTo>
                  <a:lnTo>
                    <a:pt x="83279" y="8028"/>
                  </a:lnTo>
                  <a:cubicBezTo>
                    <a:pt x="85040" y="6153"/>
                    <a:pt x="85040" y="3233"/>
                    <a:pt x="83279" y="1359"/>
                  </a:cubicBezTo>
                  <a:cubicBezTo>
                    <a:pt x="81432" y="-453"/>
                    <a:pt x="78474" y="-453"/>
                    <a:pt x="76627" y="1359"/>
                  </a:cubicBezTo>
                  <a:lnTo>
                    <a:pt x="1319" y="97526"/>
                  </a:lnTo>
                  <a:cubicBezTo>
                    <a:pt x="-440" y="99394"/>
                    <a:pt x="-440" y="102307"/>
                    <a:pt x="1319" y="104174"/>
                  </a:cubicBezTo>
                  <a:cubicBezTo>
                    <a:pt x="3161" y="105997"/>
                    <a:pt x="6129" y="105997"/>
                    <a:pt x="7971" y="104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38"/>
            <p:cNvSpPr/>
            <p:nvPr/>
          </p:nvSpPr>
          <p:spPr>
            <a:xfrm>
              <a:off x="1794359" y="3545385"/>
              <a:ext cx="59444" cy="35730"/>
            </a:xfrm>
            <a:custGeom>
              <a:rect b="b" l="l" r="r" t="t"/>
              <a:pathLst>
                <a:path extrusionOk="0" h="71460" w="118888">
                  <a:moveTo>
                    <a:pt x="6929" y="70611"/>
                  </a:moveTo>
                  <a:cubicBezTo>
                    <a:pt x="42270" y="47932"/>
                    <a:pt x="78852" y="27245"/>
                    <a:pt x="116502" y="8646"/>
                  </a:cubicBezTo>
                  <a:cubicBezTo>
                    <a:pt x="121920" y="5970"/>
                    <a:pt x="117151" y="-2142"/>
                    <a:pt x="111733" y="534"/>
                  </a:cubicBezTo>
                  <a:cubicBezTo>
                    <a:pt x="74087" y="19154"/>
                    <a:pt x="37513" y="39862"/>
                    <a:pt x="2181" y="62562"/>
                  </a:cubicBezTo>
                  <a:cubicBezTo>
                    <a:pt x="-2902" y="65844"/>
                    <a:pt x="1825" y="73977"/>
                    <a:pt x="6929" y="706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1830906" y="3634170"/>
              <a:ext cx="80490" cy="18707"/>
            </a:xfrm>
            <a:custGeom>
              <a:rect b="b" l="l" r="r" t="t"/>
              <a:pathLst>
                <a:path extrusionOk="0" h="37415" w="160980">
                  <a:moveTo>
                    <a:pt x="5919" y="37272"/>
                  </a:moveTo>
                  <a:cubicBezTo>
                    <a:pt x="45484" y="31098"/>
                    <a:pt x="84888" y="24060"/>
                    <a:pt x="124132" y="16157"/>
                  </a:cubicBezTo>
                  <a:cubicBezTo>
                    <a:pt x="135288" y="13913"/>
                    <a:pt x="146445" y="11593"/>
                    <a:pt x="157602" y="9196"/>
                  </a:cubicBezTo>
                  <a:cubicBezTo>
                    <a:pt x="163522" y="7920"/>
                    <a:pt x="161012" y="-1153"/>
                    <a:pt x="155092" y="122"/>
                  </a:cubicBezTo>
                  <a:cubicBezTo>
                    <a:pt x="116043" y="8485"/>
                    <a:pt x="76737" y="16018"/>
                    <a:pt x="37172" y="22722"/>
                  </a:cubicBezTo>
                  <a:cubicBezTo>
                    <a:pt x="25932" y="24631"/>
                    <a:pt x="14692" y="26457"/>
                    <a:pt x="3451" y="28199"/>
                  </a:cubicBezTo>
                  <a:cubicBezTo>
                    <a:pt x="953" y="28891"/>
                    <a:pt x="-515" y="31470"/>
                    <a:pt x="167" y="33969"/>
                  </a:cubicBezTo>
                  <a:cubicBezTo>
                    <a:pt x="897" y="36437"/>
                    <a:pt x="3442" y="37893"/>
                    <a:pt x="5940" y="3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38"/>
          <p:cNvGrpSpPr/>
          <p:nvPr/>
        </p:nvGrpSpPr>
        <p:grpSpPr>
          <a:xfrm>
            <a:off x="2082127" y="3451911"/>
            <a:ext cx="457342" cy="424993"/>
            <a:chOff x="2082127" y="3451911"/>
            <a:chExt cx="457342" cy="424993"/>
          </a:xfrm>
        </p:grpSpPr>
        <p:sp>
          <p:nvSpPr>
            <p:cNvPr id="608" name="Google Shape;608;p38"/>
            <p:cNvSpPr/>
            <p:nvPr/>
          </p:nvSpPr>
          <p:spPr>
            <a:xfrm>
              <a:off x="2082127" y="3451911"/>
              <a:ext cx="457342" cy="424993"/>
            </a:xfrm>
            <a:custGeom>
              <a:rect b="b" l="l" r="r" t="t"/>
              <a:pathLst>
                <a:path extrusionOk="0" h="849986" w="914685">
                  <a:moveTo>
                    <a:pt x="221225" y="448623"/>
                  </a:moveTo>
                  <a:lnTo>
                    <a:pt x="221434" y="677822"/>
                  </a:lnTo>
                  <a:lnTo>
                    <a:pt x="221434" y="735127"/>
                  </a:lnTo>
                  <a:cubicBezTo>
                    <a:pt x="221434" y="753608"/>
                    <a:pt x="222087" y="772229"/>
                    <a:pt x="221434" y="790710"/>
                  </a:cubicBezTo>
                  <a:cubicBezTo>
                    <a:pt x="221178" y="797274"/>
                    <a:pt x="220246" y="804816"/>
                    <a:pt x="214442" y="809052"/>
                  </a:cubicBezTo>
                  <a:cubicBezTo>
                    <a:pt x="209081" y="813032"/>
                    <a:pt x="201692" y="813707"/>
                    <a:pt x="195259" y="814289"/>
                  </a:cubicBezTo>
                  <a:cubicBezTo>
                    <a:pt x="176613" y="815895"/>
                    <a:pt x="157757" y="816617"/>
                    <a:pt x="138994" y="816454"/>
                  </a:cubicBezTo>
                  <a:cubicBezTo>
                    <a:pt x="120231" y="816291"/>
                    <a:pt x="101445" y="815383"/>
                    <a:pt x="82752" y="813591"/>
                  </a:cubicBezTo>
                  <a:cubicBezTo>
                    <a:pt x="68487" y="812194"/>
                    <a:pt x="53477" y="810728"/>
                    <a:pt x="40238" y="804816"/>
                  </a:cubicBezTo>
                  <a:cubicBezTo>
                    <a:pt x="27078" y="799298"/>
                    <a:pt x="17630" y="787477"/>
                    <a:pt x="15158" y="773439"/>
                  </a:cubicBezTo>
                  <a:cubicBezTo>
                    <a:pt x="13834" y="765706"/>
                    <a:pt x="13217" y="757869"/>
                    <a:pt x="13317" y="750024"/>
                  </a:cubicBezTo>
                  <a:cubicBezTo>
                    <a:pt x="13177" y="740341"/>
                    <a:pt x="13068" y="730643"/>
                    <a:pt x="12991" y="720929"/>
                  </a:cubicBezTo>
                  <a:cubicBezTo>
                    <a:pt x="12136" y="644894"/>
                    <a:pt x="11779" y="568797"/>
                    <a:pt x="11919" y="492638"/>
                  </a:cubicBezTo>
                  <a:cubicBezTo>
                    <a:pt x="11919" y="473629"/>
                    <a:pt x="11988" y="454605"/>
                    <a:pt x="12128" y="435565"/>
                  </a:cubicBezTo>
                  <a:cubicBezTo>
                    <a:pt x="12128" y="426674"/>
                    <a:pt x="11825" y="417689"/>
                    <a:pt x="12455" y="408821"/>
                  </a:cubicBezTo>
                  <a:cubicBezTo>
                    <a:pt x="12967" y="401698"/>
                    <a:pt x="15275" y="395251"/>
                    <a:pt x="21288" y="390991"/>
                  </a:cubicBezTo>
                  <a:cubicBezTo>
                    <a:pt x="26949" y="387392"/>
                    <a:pt x="33300" y="385013"/>
                    <a:pt x="39935" y="384009"/>
                  </a:cubicBezTo>
                  <a:cubicBezTo>
                    <a:pt x="48303" y="382443"/>
                    <a:pt x="56768" y="381440"/>
                    <a:pt x="65271" y="381006"/>
                  </a:cubicBezTo>
                  <a:cubicBezTo>
                    <a:pt x="82615" y="380187"/>
                    <a:pt x="99992" y="380358"/>
                    <a:pt x="117317" y="381518"/>
                  </a:cubicBezTo>
                  <a:cubicBezTo>
                    <a:pt x="151603" y="383357"/>
                    <a:pt x="186379" y="386173"/>
                    <a:pt x="220292" y="379191"/>
                  </a:cubicBezTo>
                  <a:cubicBezTo>
                    <a:pt x="249507" y="372709"/>
                    <a:pt x="276505" y="358679"/>
                    <a:pt x="298584" y="338504"/>
                  </a:cubicBezTo>
                  <a:cubicBezTo>
                    <a:pt x="346459" y="295793"/>
                    <a:pt x="371118" y="235322"/>
                    <a:pt x="392352" y="176363"/>
                  </a:cubicBezTo>
                  <a:cubicBezTo>
                    <a:pt x="404309" y="143265"/>
                    <a:pt x="415497" y="109585"/>
                    <a:pt x="431276" y="78022"/>
                  </a:cubicBezTo>
                  <a:cubicBezTo>
                    <a:pt x="443350" y="53862"/>
                    <a:pt x="460481" y="28770"/>
                    <a:pt x="485771" y="17039"/>
                  </a:cubicBezTo>
                  <a:cubicBezTo>
                    <a:pt x="508123" y="6565"/>
                    <a:pt x="533366" y="12710"/>
                    <a:pt x="550194" y="30237"/>
                  </a:cubicBezTo>
                  <a:cubicBezTo>
                    <a:pt x="567395" y="48113"/>
                    <a:pt x="576043" y="73344"/>
                    <a:pt x="580098" y="97365"/>
                  </a:cubicBezTo>
                  <a:cubicBezTo>
                    <a:pt x="582179" y="111485"/>
                    <a:pt x="582959" y="125767"/>
                    <a:pt x="582429" y="140030"/>
                  </a:cubicBezTo>
                  <a:cubicBezTo>
                    <a:pt x="582147" y="156577"/>
                    <a:pt x="580683" y="173082"/>
                    <a:pt x="578047" y="189421"/>
                  </a:cubicBezTo>
                  <a:cubicBezTo>
                    <a:pt x="572814" y="222185"/>
                    <a:pt x="563081" y="254071"/>
                    <a:pt x="549122" y="284178"/>
                  </a:cubicBezTo>
                  <a:cubicBezTo>
                    <a:pt x="542294" y="298720"/>
                    <a:pt x="534508" y="312794"/>
                    <a:pt x="525814" y="326307"/>
                  </a:cubicBezTo>
                  <a:cubicBezTo>
                    <a:pt x="524179" y="329179"/>
                    <a:pt x="525185" y="332831"/>
                    <a:pt x="528060" y="334464"/>
                  </a:cubicBezTo>
                  <a:cubicBezTo>
                    <a:pt x="528939" y="334963"/>
                    <a:pt x="529931" y="335232"/>
                    <a:pt x="530942" y="335245"/>
                  </a:cubicBezTo>
                  <a:lnTo>
                    <a:pt x="725004" y="327541"/>
                  </a:lnTo>
                  <a:cubicBezTo>
                    <a:pt x="768567" y="325819"/>
                    <a:pt x="816558" y="322886"/>
                    <a:pt x="857091" y="342182"/>
                  </a:cubicBezTo>
                  <a:cubicBezTo>
                    <a:pt x="874548" y="350538"/>
                    <a:pt x="889372" y="363549"/>
                    <a:pt x="897087" y="381588"/>
                  </a:cubicBezTo>
                  <a:cubicBezTo>
                    <a:pt x="907203" y="405283"/>
                    <a:pt x="902332" y="431818"/>
                    <a:pt x="891540" y="454372"/>
                  </a:cubicBezTo>
                  <a:cubicBezTo>
                    <a:pt x="885765" y="466325"/>
                    <a:pt x="878733" y="477631"/>
                    <a:pt x="870563" y="488099"/>
                  </a:cubicBezTo>
                  <a:cubicBezTo>
                    <a:pt x="862382" y="498596"/>
                    <a:pt x="852872" y="507884"/>
                    <a:pt x="844365" y="518102"/>
                  </a:cubicBezTo>
                  <a:cubicBezTo>
                    <a:pt x="836300" y="527808"/>
                    <a:pt x="828771" y="538631"/>
                    <a:pt x="825951" y="551130"/>
                  </a:cubicBezTo>
                  <a:cubicBezTo>
                    <a:pt x="822781" y="565585"/>
                    <a:pt x="827000" y="579364"/>
                    <a:pt x="829774" y="593516"/>
                  </a:cubicBezTo>
                  <a:cubicBezTo>
                    <a:pt x="838398" y="637624"/>
                    <a:pt x="814274" y="685154"/>
                    <a:pt x="775303" y="706707"/>
                  </a:cubicBezTo>
                  <a:cubicBezTo>
                    <a:pt x="770476" y="709366"/>
                    <a:pt x="765431" y="711609"/>
                    <a:pt x="760223" y="713411"/>
                  </a:cubicBezTo>
                  <a:cubicBezTo>
                    <a:pt x="755841" y="714900"/>
                    <a:pt x="753790" y="721930"/>
                    <a:pt x="758801" y="724257"/>
                  </a:cubicBezTo>
                  <a:cubicBezTo>
                    <a:pt x="781573" y="734825"/>
                    <a:pt x="784882" y="762430"/>
                    <a:pt x="778053" y="784170"/>
                  </a:cubicBezTo>
                  <a:cubicBezTo>
                    <a:pt x="774485" y="796035"/>
                    <a:pt x="767458" y="806570"/>
                    <a:pt x="757868" y="814429"/>
                  </a:cubicBezTo>
                  <a:cubicBezTo>
                    <a:pt x="744723" y="824879"/>
                    <a:pt x="728547" y="830722"/>
                    <a:pt x="712231" y="833980"/>
                  </a:cubicBezTo>
                  <a:cubicBezTo>
                    <a:pt x="695482" y="836908"/>
                    <a:pt x="678491" y="838225"/>
                    <a:pt x="661490" y="837914"/>
                  </a:cubicBezTo>
                  <a:cubicBezTo>
                    <a:pt x="641119" y="838054"/>
                    <a:pt x="620724" y="837705"/>
                    <a:pt x="600353" y="837542"/>
                  </a:cubicBezTo>
                  <a:lnTo>
                    <a:pt x="472159" y="836564"/>
                  </a:lnTo>
                  <a:lnTo>
                    <a:pt x="326950" y="835470"/>
                  </a:lnTo>
                  <a:cubicBezTo>
                    <a:pt x="319281" y="835470"/>
                    <a:pt x="319281" y="847294"/>
                    <a:pt x="326950" y="847341"/>
                  </a:cubicBezTo>
                  <a:lnTo>
                    <a:pt x="598558" y="849552"/>
                  </a:lnTo>
                  <a:cubicBezTo>
                    <a:pt x="619768" y="849715"/>
                    <a:pt x="641002" y="850111"/>
                    <a:pt x="662212" y="849948"/>
                  </a:cubicBezTo>
                  <a:cubicBezTo>
                    <a:pt x="680522" y="850158"/>
                    <a:pt x="698808" y="848551"/>
                    <a:pt x="716800" y="845153"/>
                  </a:cubicBezTo>
                  <a:cubicBezTo>
                    <a:pt x="734351" y="841796"/>
                    <a:pt x="750897" y="834462"/>
                    <a:pt x="765164" y="823716"/>
                  </a:cubicBezTo>
                  <a:cubicBezTo>
                    <a:pt x="775932" y="815029"/>
                    <a:pt x="784014" y="803472"/>
                    <a:pt x="788472" y="790384"/>
                  </a:cubicBezTo>
                  <a:cubicBezTo>
                    <a:pt x="798191" y="763431"/>
                    <a:pt x="793320" y="727353"/>
                    <a:pt x="764768" y="714062"/>
                  </a:cubicBezTo>
                  <a:lnTo>
                    <a:pt x="763346" y="724909"/>
                  </a:lnTo>
                  <a:cubicBezTo>
                    <a:pt x="808680" y="709268"/>
                    <a:pt x="840728" y="664741"/>
                    <a:pt x="843199" y="617141"/>
                  </a:cubicBezTo>
                  <a:cubicBezTo>
                    <a:pt x="843875" y="604153"/>
                    <a:pt x="841498" y="591817"/>
                    <a:pt x="838747" y="579178"/>
                  </a:cubicBezTo>
                  <a:cubicBezTo>
                    <a:pt x="836801" y="571995"/>
                    <a:pt x="836177" y="564518"/>
                    <a:pt x="836906" y="557112"/>
                  </a:cubicBezTo>
                  <a:cubicBezTo>
                    <a:pt x="837996" y="550774"/>
                    <a:pt x="840316" y="544710"/>
                    <a:pt x="843735" y="539260"/>
                  </a:cubicBezTo>
                  <a:cubicBezTo>
                    <a:pt x="850728" y="527505"/>
                    <a:pt x="860657" y="517962"/>
                    <a:pt x="869654" y="507790"/>
                  </a:cubicBezTo>
                  <a:cubicBezTo>
                    <a:pt x="878857" y="497526"/>
                    <a:pt x="887096" y="486439"/>
                    <a:pt x="894267" y="474669"/>
                  </a:cubicBezTo>
                  <a:cubicBezTo>
                    <a:pt x="907995" y="451858"/>
                    <a:pt x="917575" y="425021"/>
                    <a:pt x="913892" y="398114"/>
                  </a:cubicBezTo>
                  <a:cubicBezTo>
                    <a:pt x="910694" y="375751"/>
                    <a:pt x="898613" y="355616"/>
                    <a:pt x="880375" y="342252"/>
                  </a:cubicBezTo>
                  <a:cubicBezTo>
                    <a:pt x="863267" y="329450"/>
                    <a:pt x="842104" y="322676"/>
                    <a:pt x="821266" y="318975"/>
                  </a:cubicBezTo>
                  <a:cubicBezTo>
                    <a:pt x="798985" y="315266"/>
                    <a:pt x="776386" y="313815"/>
                    <a:pt x="753813" y="314646"/>
                  </a:cubicBezTo>
                  <a:cubicBezTo>
                    <a:pt x="687921" y="316252"/>
                    <a:pt x="622006" y="319813"/>
                    <a:pt x="556138" y="322420"/>
                  </a:cubicBezTo>
                  <a:lnTo>
                    <a:pt x="531081" y="323421"/>
                  </a:lnTo>
                  <a:lnTo>
                    <a:pt x="536209" y="332359"/>
                  </a:lnTo>
                  <a:cubicBezTo>
                    <a:pt x="573503" y="273936"/>
                    <a:pt x="593686" y="206260"/>
                    <a:pt x="594479" y="136980"/>
                  </a:cubicBezTo>
                  <a:cubicBezTo>
                    <a:pt x="594759" y="108397"/>
                    <a:pt x="591216" y="80187"/>
                    <a:pt x="579562" y="53862"/>
                  </a:cubicBezTo>
                  <a:cubicBezTo>
                    <a:pt x="569633" y="31400"/>
                    <a:pt x="552804" y="10359"/>
                    <a:pt x="528541" y="2841"/>
                  </a:cubicBezTo>
                  <a:cubicBezTo>
                    <a:pt x="500781" y="-5771"/>
                    <a:pt x="473161" y="6169"/>
                    <a:pt x="453396" y="25581"/>
                  </a:cubicBezTo>
                  <a:cubicBezTo>
                    <a:pt x="430507" y="48206"/>
                    <a:pt x="417059" y="78115"/>
                    <a:pt x="405171" y="107490"/>
                  </a:cubicBezTo>
                  <a:cubicBezTo>
                    <a:pt x="379113" y="171778"/>
                    <a:pt x="362355" y="241117"/>
                    <a:pt x="319957" y="297422"/>
                  </a:cubicBezTo>
                  <a:cubicBezTo>
                    <a:pt x="302150" y="321070"/>
                    <a:pt x="279821" y="341902"/>
                    <a:pt x="253180" y="355216"/>
                  </a:cubicBezTo>
                  <a:cubicBezTo>
                    <a:pt x="221807" y="370904"/>
                    <a:pt x="186729" y="372673"/>
                    <a:pt x="152279" y="371370"/>
                  </a:cubicBezTo>
                  <a:cubicBezTo>
                    <a:pt x="116292" y="370020"/>
                    <a:pt x="80211" y="365923"/>
                    <a:pt x="44363" y="371230"/>
                  </a:cubicBezTo>
                  <a:cubicBezTo>
                    <a:pt x="30099" y="373348"/>
                    <a:pt x="14179" y="377259"/>
                    <a:pt x="5835" y="390154"/>
                  </a:cubicBezTo>
                  <a:cubicBezTo>
                    <a:pt x="1453" y="397020"/>
                    <a:pt x="567" y="405353"/>
                    <a:pt x="381" y="413197"/>
                  </a:cubicBezTo>
                  <a:cubicBezTo>
                    <a:pt x="171" y="422740"/>
                    <a:pt x="241" y="432283"/>
                    <a:pt x="195" y="441803"/>
                  </a:cubicBezTo>
                  <a:cubicBezTo>
                    <a:pt x="-178" y="520941"/>
                    <a:pt x="-15" y="600010"/>
                    <a:pt x="684" y="679009"/>
                  </a:cubicBezTo>
                  <a:cubicBezTo>
                    <a:pt x="855" y="698933"/>
                    <a:pt x="1057" y="718850"/>
                    <a:pt x="1290" y="738758"/>
                  </a:cubicBezTo>
                  <a:cubicBezTo>
                    <a:pt x="1500" y="755564"/>
                    <a:pt x="777" y="773323"/>
                    <a:pt x="7653" y="789034"/>
                  </a:cubicBezTo>
                  <a:cubicBezTo>
                    <a:pt x="20612" y="818688"/>
                    <a:pt x="56204" y="822948"/>
                    <a:pt x="84570" y="825601"/>
                  </a:cubicBezTo>
                  <a:cubicBezTo>
                    <a:pt x="104133" y="827417"/>
                    <a:pt x="123758" y="828324"/>
                    <a:pt x="143446" y="828324"/>
                  </a:cubicBezTo>
                  <a:cubicBezTo>
                    <a:pt x="162486" y="828564"/>
                    <a:pt x="181524" y="827662"/>
                    <a:pt x="200457" y="825624"/>
                  </a:cubicBezTo>
                  <a:cubicBezTo>
                    <a:pt x="215794" y="823739"/>
                    <a:pt x="229196" y="816849"/>
                    <a:pt x="232203" y="800440"/>
                  </a:cubicBezTo>
                  <a:cubicBezTo>
                    <a:pt x="233788" y="791921"/>
                    <a:pt x="233298" y="783122"/>
                    <a:pt x="233298" y="774510"/>
                  </a:cubicBezTo>
                  <a:lnTo>
                    <a:pt x="233298" y="744973"/>
                  </a:lnTo>
                  <a:lnTo>
                    <a:pt x="233088" y="506836"/>
                  </a:lnTo>
                  <a:lnTo>
                    <a:pt x="233088" y="448646"/>
                  </a:lnTo>
                  <a:cubicBezTo>
                    <a:pt x="233088" y="441012"/>
                    <a:pt x="221178" y="441012"/>
                    <a:pt x="221201" y="4486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2406868" y="3461655"/>
              <a:ext cx="37997" cy="62557"/>
            </a:xfrm>
            <a:custGeom>
              <a:rect b="b" l="l" r="r" t="t"/>
              <a:pathLst>
                <a:path extrusionOk="0" h="125114" w="75995">
                  <a:moveTo>
                    <a:pt x="10960" y="122216"/>
                  </a:moveTo>
                  <a:lnTo>
                    <a:pt x="75174" y="8886"/>
                  </a:lnTo>
                  <a:cubicBezTo>
                    <a:pt x="78950" y="2229"/>
                    <a:pt x="68694" y="-3753"/>
                    <a:pt x="64918" y="2904"/>
                  </a:cubicBezTo>
                  <a:lnTo>
                    <a:pt x="821" y="116211"/>
                  </a:lnTo>
                  <a:cubicBezTo>
                    <a:pt x="-2955" y="122868"/>
                    <a:pt x="7301" y="128873"/>
                    <a:pt x="11077" y="1222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2443569" y="3549814"/>
              <a:ext cx="63130" cy="26843"/>
            </a:xfrm>
            <a:custGeom>
              <a:rect b="b" l="l" r="r" t="t"/>
              <a:pathLst>
                <a:path extrusionOk="0" h="53685" w="126260">
                  <a:moveTo>
                    <a:pt x="7482" y="53480"/>
                  </a:moveTo>
                  <a:lnTo>
                    <a:pt x="121902" y="11746"/>
                  </a:lnTo>
                  <a:cubicBezTo>
                    <a:pt x="125066" y="10811"/>
                    <a:pt x="126907" y="7527"/>
                    <a:pt x="126050" y="4344"/>
                  </a:cubicBezTo>
                  <a:cubicBezTo>
                    <a:pt x="125156" y="1208"/>
                    <a:pt x="121911" y="-634"/>
                    <a:pt x="118755" y="201"/>
                  </a:cubicBezTo>
                  <a:lnTo>
                    <a:pt x="4336" y="42028"/>
                  </a:lnTo>
                  <a:cubicBezTo>
                    <a:pt x="1217" y="42963"/>
                    <a:pt x="-612" y="46184"/>
                    <a:pt x="187" y="49337"/>
                  </a:cubicBezTo>
                  <a:cubicBezTo>
                    <a:pt x="1071" y="52481"/>
                    <a:pt x="4325" y="54328"/>
                    <a:pt x="7482" y="534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2434397" y="3508065"/>
              <a:ext cx="48771" cy="34543"/>
            </a:xfrm>
            <a:custGeom>
              <a:rect b="b" l="l" r="r" t="t"/>
              <a:pathLst>
                <a:path extrusionOk="0" h="69085" w="97542">
                  <a:moveTo>
                    <a:pt x="8903" y="68292"/>
                  </a:moveTo>
                  <a:lnTo>
                    <a:pt x="94653" y="11033"/>
                  </a:lnTo>
                  <a:cubicBezTo>
                    <a:pt x="97421" y="9327"/>
                    <a:pt x="98355" y="5748"/>
                    <a:pt x="96774" y="2909"/>
                  </a:cubicBezTo>
                  <a:cubicBezTo>
                    <a:pt x="95089" y="114"/>
                    <a:pt x="91477" y="-827"/>
                    <a:pt x="88640" y="791"/>
                  </a:cubicBezTo>
                  <a:lnTo>
                    <a:pt x="2889" y="58027"/>
                  </a:lnTo>
                  <a:cubicBezTo>
                    <a:pt x="121" y="59733"/>
                    <a:pt x="-813" y="63312"/>
                    <a:pt x="768" y="66150"/>
                  </a:cubicBezTo>
                  <a:cubicBezTo>
                    <a:pt x="2437" y="68965"/>
                    <a:pt x="6061" y="69919"/>
                    <a:pt x="8903" y="68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8"/>
          <p:cNvGrpSpPr/>
          <p:nvPr/>
        </p:nvGrpSpPr>
        <p:grpSpPr>
          <a:xfrm>
            <a:off x="3338191" y="3436444"/>
            <a:ext cx="451297" cy="457140"/>
            <a:chOff x="3338191" y="3436444"/>
            <a:chExt cx="451297" cy="457140"/>
          </a:xfrm>
        </p:grpSpPr>
        <p:sp>
          <p:nvSpPr>
            <p:cNvPr id="613" name="Google Shape;613;p38"/>
            <p:cNvSpPr/>
            <p:nvPr/>
          </p:nvSpPr>
          <p:spPr>
            <a:xfrm>
              <a:off x="3420478" y="3436444"/>
              <a:ext cx="293326" cy="295815"/>
            </a:xfrm>
            <a:custGeom>
              <a:rect b="b" l="l" r="r" t="t"/>
              <a:pathLst>
                <a:path extrusionOk="0" h="591630" w="586652">
                  <a:moveTo>
                    <a:pt x="63701" y="572902"/>
                  </a:moveTo>
                  <a:lnTo>
                    <a:pt x="14175" y="568760"/>
                  </a:lnTo>
                  <a:lnTo>
                    <a:pt x="20005" y="574500"/>
                  </a:lnTo>
                  <a:lnTo>
                    <a:pt x="13770" y="456940"/>
                  </a:lnTo>
                  <a:cubicBezTo>
                    <a:pt x="12869" y="439563"/>
                    <a:pt x="11518" y="422142"/>
                    <a:pt x="11271" y="404743"/>
                  </a:cubicBezTo>
                  <a:cubicBezTo>
                    <a:pt x="10990" y="392132"/>
                    <a:pt x="11970" y="379525"/>
                    <a:pt x="14197" y="367109"/>
                  </a:cubicBezTo>
                  <a:cubicBezTo>
                    <a:pt x="16050" y="355543"/>
                    <a:pt x="20125" y="344445"/>
                    <a:pt x="26196" y="334427"/>
                  </a:cubicBezTo>
                  <a:cubicBezTo>
                    <a:pt x="31673" y="325565"/>
                    <a:pt x="40186" y="318997"/>
                    <a:pt x="50149" y="315948"/>
                  </a:cubicBezTo>
                  <a:cubicBezTo>
                    <a:pt x="79167" y="307575"/>
                    <a:pt x="105393" y="333144"/>
                    <a:pt x="114038" y="358714"/>
                  </a:cubicBezTo>
                  <a:cubicBezTo>
                    <a:pt x="119621" y="375235"/>
                    <a:pt x="120634" y="392724"/>
                    <a:pt x="120544" y="410032"/>
                  </a:cubicBezTo>
                  <a:cubicBezTo>
                    <a:pt x="120544" y="429142"/>
                    <a:pt x="119485" y="448296"/>
                    <a:pt x="118878" y="467316"/>
                  </a:cubicBezTo>
                  <a:lnTo>
                    <a:pt x="116964" y="526152"/>
                  </a:lnTo>
                  <a:cubicBezTo>
                    <a:pt x="116649" y="535988"/>
                    <a:pt x="116266" y="545802"/>
                    <a:pt x="116019" y="555616"/>
                  </a:cubicBezTo>
                  <a:cubicBezTo>
                    <a:pt x="115816" y="564124"/>
                    <a:pt x="117369" y="572677"/>
                    <a:pt x="125023" y="577561"/>
                  </a:cubicBezTo>
                  <a:cubicBezTo>
                    <a:pt x="132002" y="582063"/>
                    <a:pt x="141457" y="582063"/>
                    <a:pt x="149404" y="583121"/>
                  </a:cubicBezTo>
                  <a:cubicBezTo>
                    <a:pt x="158979" y="584336"/>
                    <a:pt x="168576" y="585424"/>
                    <a:pt x="178197" y="586384"/>
                  </a:cubicBezTo>
                  <a:cubicBezTo>
                    <a:pt x="197452" y="588320"/>
                    <a:pt x="216737" y="589716"/>
                    <a:pt x="236052" y="590571"/>
                  </a:cubicBezTo>
                  <a:cubicBezTo>
                    <a:pt x="274314" y="592282"/>
                    <a:pt x="312640" y="591921"/>
                    <a:pt x="350863" y="589491"/>
                  </a:cubicBezTo>
                  <a:cubicBezTo>
                    <a:pt x="389081" y="587154"/>
                    <a:pt x="427135" y="582645"/>
                    <a:pt x="464840" y="575986"/>
                  </a:cubicBezTo>
                  <a:cubicBezTo>
                    <a:pt x="480869" y="573105"/>
                    <a:pt x="497393" y="568896"/>
                    <a:pt x="510585" y="558857"/>
                  </a:cubicBezTo>
                  <a:cubicBezTo>
                    <a:pt x="522738" y="549922"/>
                    <a:pt x="530273" y="536034"/>
                    <a:pt x="531138" y="520975"/>
                  </a:cubicBezTo>
                  <a:cubicBezTo>
                    <a:pt x="531406" y="513831"/>
                    <a:pt x="529515" y="506772"/>
                    <a:pt x="525713" y="500718"/>
                  </a:cubicBezTo>
                  <a:lnTo>
                    <a:pt x="522268" y="509136"/>
                  </a:lnTo>
                  <a:cubicBezTo>
                    <a:pt x="544578" y="501371"/>
                    <a:pt x="567450" y="489014"/>
                    <a:pt x="579606" y="467856"/>
                  </a:cubicBezTo>
                  <a:cubicBezTo>
                    <a:pt x="590310" y="449252"/>
                    <a:pt x="588709" y="426025"/>
                    <a:pt x="575554" y="409065"/>
                  </a:cubicBezTo>
                  <a:cubicBezTo>
                    <a:pt x="568813" y="400221"/>
                    <a:pt x="558481" y="394841"/>
                    <a:pt x="547369" y="394389"/>
                  </a:cubicBezTo>
                  <a:lnTo>
                    <a:pt x="548900" y="405643"/>
                  </a:lnTo>
                  <a:cubicBezTo>
                    <a:pt x="566154" y="398394"/>
                    <a:pt x="578375" y="382669"/>
                    <a:pt x="581137" y="364161"/>
                  </a:cubicBezTo>
                  <a:cubicBezTo>
                    <a:pt x="583883" y="344871"/>
                    <a:pt x="575126" y="326729"/>
                    <a:pt x="559548" y="315408"/>
                  </a:cubicBezTo>
                  <a:cubicBezTo>
                    <a:pt x="551020" y="309239"/>
                    <a:pt x="540807" y="305830"/>
                    <a:pt x="530283" y="305639"/>
                  </a:cubicBezTo>
                  <a:cubicBezTo>
                    <a:pt x="523934" y="305639"/>
                    <a:pt x="522358" y="315498"/>
                    <a:pt x="528774" y="316893"/>
                  </a:cubicBezTo>
                  <a:cubicBezTo>
                    <a:pt x="545546" y="320585"/>
                    <a:pt x="558693" y="309038"/>
                    <a:pt x="564343" y="294070"/>
                  </a:cubicBezTo>
                  <a:cubicBezTo>
                    <a:pt x="570441" y="278654"/>
                    <a:pt x="567351" y="261120"/>
                    <a:pt x="556351" y="248716"/>
                  </a:cubicBezTo>
                  <a:cubicBezTo>
                    <a:pt x="542034" y="233298"/>
                    <a:pt x="520602" y="228121"/>
                    <a:pt x="500432" y="225983"/>
                  </a:cubicBezTo>
                  <a:cubicBezTo>
                    <a:pt x="489176" y="224790"/>
                    <a:pt x="477920" y="224565"/>
                    <a:pt x="466664" y="224204"/>
                  </a:cubicBezTo>
                  <a:cubicBezTo>
                    <a:pt x="452932" y="223784"/>
                    <a:pt x="439207" y="223492"/>
                    <a:pt x="425490" y="223327"/>
                  </a:cubicBezTo>
                  <a:cubicBezTo>
                    <a:pt x="394813" y="222966"/>
                    <a:pt x="364122" y="223252"/>
                    <a:pt x="333416" y="224182"/>
                  </a:cubicBezTo>
                  <a:lnTo>
                    <a:pt x="338369" y="232803"/>
                  </a:lnTo>
                  <a:cubicBezTo>
                    <a:pt x="357343" y="198827"/>
                    <a:pt x="366150" y="160113"/>
                    <a:pt x="363740" y="121274"/>
                  </a:cubicBezTo>
                  <a:cubicBezTo>
                    <a:pt x="361241" y="83640"/>
                    <a:pt x="347261" y="46389"/>
                    <a:pt x="319931" y="19740"/>
                  </a:cubicBezTo>
                  <a:cubicBezTo>
                    <a:pt x="311985" y="11997"/>
                    <a:pt x="302845" y="4524"/>
                    <a:pt x="292017" y="1440"/>
                  </a:cubicBezTo>
                  <a:cubicBezTo>
                    <a:pt x="281910" y="-1518"/>
                    <a:pt x="271013" y="129"/>
                    <a:pt x="262233" y="5942"/>
                  </a:cubicBezTo>
                  <a:cubicBezTo>
                    <a:pt x="253922" y="11677"/>
                    <a:pt x="247442" y="19687"/>
                    <a:pt x="243571" y="29013"/>
                  </a:cubicBezTo>
                  <a:cubicBezTo>
                    <a:pt x="239286" y="39831"/>
                    <a:pt x="237575" y="51498"/>
                    <a:pt x="238573" y="63090"/>
                  </a:cubicBezTo>
                  <a:cubicBezTo>
                    <a:pt x="239316" y="76010"/>
                    <a:pt x="241950" y="88705"/>
                    <a:pt x="243233" y="101579"/>
                  </a:cubicBezTo>
                  <a:cubicBezTo>
                    <a:pt x="244190" y="111344"/>
                    <a:pt x="244258" y="121176"/>
                    <a:pt x="243436" y="130953"/>
                  </a:cubicBezTo>
                  <a:cubicBezTo>
                    <a:pt x="241754" y="149978"/>
                    <a:pt x="236851" y="168579"/>
                    <a:pt x="228938" y="185963"/>
                  </a:cubicBezTo>
                  <a:cubicBezTo>
                    <a:pt x="213022" y="221031"/>
                    <a:pt x="186008" y="251079"/>
                    <a:pt x="151678" y="268883"/>
                  </a:cubicBezTo>
                  <a:cubicBezTo>
                    <a:pt x="147580" y="270999"/>
                    <a:pt x="143416" y="272957"/>
                    <a:pt x="139161" y="274668"/>
                  </a:cubicBezTo>
                  <a:cubicBezTo>
                    <a:pt x="136164" y="275591"/>
                    <a:pt x="134407" y="278690"/>
                    <a:pt x="135154" y="281735"/>
                  </a:cubicBezTo>
                  <a:cubicBezTo>
                    <a:pt x="136008" y="284776"/>
                    <a:pt x="139150" y="286563"/>
                    <a:pt x="142200" y="285742"/>
                  </a:cubicBezTo>
                  <a:cubicBezTo>
                    <a:pt x="178164" y="270869"/>
                    <a:pt x="208391" y="244828"/>
                    <a:pt x="228421" y="211465"/>
                  </a:cubicBezTo>
                  <a:cubicBezTo>
                    <a:pt x="248479" y="178490"/>
                    <a:pt x="258654" y="139033"/>
                    <a:pt x="254602" y="100499"/>
                  </a:cubicBezTo>
                  <a:cubicBezTo>
                    <a:pt x="253274" y="88007"/>
                    <a:pt x="250752" y="75740"/>
                    <a:pt x="250099" y="63090"/>
                  </a:cubicBezTo>
                  <a:cubicBezTo>
                    <a:pt x="249514" y="52602"/>
                    <a:pt x="250099" y="41753"/>
                    <a:pt x="254737" y="32164"/>
                  </a:cubicBezTo>
                  <a:cubicBezTo>
                    <a:pt x="258519" y="24354"/>
                    <a:pt x="264372" y="17016"/>
                    <a:pt x="272454" y="13392"/>
                  </a:cubicBezTo>
                  <a:cubicBezTo>
                    <a:pt x="281233" y="9431"/>
                    <a:pt x="290463" y="11884"/>
                    <a:pt x="298342" y="16768"/>
                  </a:cubicBezTo>
                  <a:cubicBezTo>
                    <a:pt x="306395" y="22095"/>
                    <a:pt x="313591" y="28614"/>
                    <a:pt x="319684" y="36103"/>
                  </a:cubicBezTo>
                  <a:cubicBezTo>
                    <a:pt x="325416" y="42855"/>
                    <a:pt x="330426" y="50187"/>
                    <a:pt x="334632" y="57981"/>
                  </a:cubicBezTo>
                  <a:cubicBezTo>
                    <a:pt x="342984" y="73756"/>
                    <a:pt x="348501" y="90874"/>
                    <a:pt x="350930" y="108557"/>
                  </a:cubicBezTo>
                  <a:cubicBezTo>
                    <a:pt x="355910" y="144833"/>
                    <a:pt x="350265" y="181775"/>
                    <a:pt x="334677" y="214908"/>
                  </a:cubicBezTo>
                  <a:cubicBezTo>
                    <a:pt x="332741" y="219005"/>
                    <a:pt x="330647" y="223056"/>
                    <a:pt x="328441" y="227018"/>
                  </a:cubicBezTo>
                  <a:cubicBezTo>
                    <a:pt x="326862" y="229795"/>
                    <a:pt x="327833" y="233327"/>
                    <a:pt x="330611" y="234906"/>
                  </a:cubicBezTo>
                  <a:cubicBezTo>
                    <a:pt x="331460" y="235388"/>
                    <a:pt x="332417" y="235648"/>
                    <a:pt x="333393" y="235661"/>
                  </a:cubicBezTo>
                  <a:cubicBezTo>
                    <a:pt x="383640" y="234153"/>
                    <a:pt x="434044" y="234063"/>
                    <a:pt x="484223" y="236314"/>
                  </a:cubicBezTo>
                  <a:cubicBezTo>
                    <a:pt x="502098" y="237102"/>
                    <a:pt x="521323" y="238722"/>
                    <a:pt x="537081" y="247951"/>
                  </a:cubicBezTo>
                  <a:cubicBezTo>
                    <a:pt x="544072" y="251664"/>
                    <a:pt x="549765" y="257419"/>
                    <a:pt x="553402" y="264449"/>
                  </a:cubicBezTo>
                  <a:cubicBezTo>
                    <a:pt x="553930" y="265701"/>
                    <a:pt x="554374" y="266987"/>
                    <a:pt x="554730" y="268298"/>
                  </a:cubicBezTo>
                  <a:cubicBezTo>
                    <a:pt x="554956" y="269086"/>
                    <a:pt x="555136" y="269896"/>
                    <a:pt x="555293" y="270706"/>
                  </a:cubicBezTo>
                  <a:cubicBezTo>
                    <a:pt x="555451" y="271517"/>
                    <a:pt x="555608" y="272552"/>
                    <a:pt x="555608" y="272575"/>
                  </a:cubicBezTo>
                  <a:cubicBezTo>
                    <a:pt x="555803" y="274233"/>
                    <a:pt x="555886" y="275902"/>
                    <a:pt x="555856" y="277571"/>
                  </a:cubicBezTo>
                  <a:cubicBezTo>
                    <a:pt x="555856" y="278427"/>
                    <a:pt x="555856" y="279260"/>
                    <a:pt x="555856" y="280092"/>
                  </a:cubicBezTo>
                  <a:cubicBezTo>
                    <a:pt x="555856" y="280520"/>
                    <a:pt x="555856" y="280925"/>
                    <a:pt x="555856" y="281353"/>
                  </a:cubicBezTo>
                  <a:cubicBezTo>
                    <a:pt x="555856" y="281780"/>
                    <a:pt x="555698" y="282748"/>
                    <a:pt x="555856" y="282006"/>
                  </a:cubicBezTo>
                  <a:cubicBezTo>
                    <a:pt x="555583" y="283963"/>
                    <a:pt x="555162" y="285897"/>
                    <a:pt x="554595" y="287790"/>
                  </a:cubicBezTo>
                  <a:cubicBezTo>
                    <a:pt x="554348" y="288690"/>
                    <a:pt x="554055" y="289568"/>
                    <a:pt x="553740" y="290424"/>
                  </a:cubicBezTo>
                  <a:cubicBezTo>
                    <a:pt x="553605" y="290829"/>
                    <a:pt x="553470" y="291211"/>
                    <a:pt x="553312" y="291572"/>
                  </a:cubicBezTo>
                  <a:cubicBezTo>
                    <a:pt x="552592" y="293395"/>
                    <a:pt x="553515" y="291166"/>
                    <a:pt x="553065" y="292179"/>
                  </a:cubicBezTo>
                  <a:cubicBezTo>
                    <a:pt x="551735" y="295224"/>
                    <a:pt x="549926" y="298035"/>
                    <a:pt x="547707" y="300507"/>
                  </a:cubicBezTo>
                  <a:cubicBezTo>
                    <a:pt x="547072" y="301179"/>
                    <a:pt x="546404" y="301818"/>
                    <a:pt x="545703" y="302421"/>
                  </a:cubicBezTo>
                  <a:lnTo>
                    <a:pt x="544848" y="303141"/>
                  </a:lnTo>
                  <a:cubicBezTo>
                    <a:pt x="545478" y="302646"/>
                    <a:pt x="544735" y="303141"/>
                    <a:pt x="544465" y="303366"/>
                  </a:cubicBezTo>
                  <a:cubicBezTo>
                    <a:pt x="543767" y="303794"/>
                    <a:pt x="543092" y="304221"/>
                    <a:pt x="542371" y="304604"/>
                  </a:cubicBezTo>
                  <a:lnTo>
                    <a:pt x="541403" y="305099"/>
                  </a:lnTo>
                  <a:cubicBezTo>
                    <a:pt x="542416" y="304626"/>
                    <a:pt x="540886" y="305279"/>
                    <a:pt x="540796" y="305324"/>
                  </a:cubicBezTo>
                  <a:cubicBezTo>
                    <a:pt x="538002" y="306335"/>
                    <a:pt x="534974" y="306507"/>
                    <a:pt x="532083" y="305819"/>
                  </a:cubicBezTo>
                  <a:lnTo>
                    <a:pt x="530553" y="317073"/>
                  </a:lnTo>
                  <a:cubicBezTo>
                    <a:pt x="545304" y="317618"/>
                    <a:pt x="558691" y="325852"/>
                    <a:pt x="565829" y="338771"/>
                  </a:cubicBezTo>
                  <a:cubicBezTo>
                    <a:pt x="575953" y="359116"/>
                    <a:pt x="567665" y="383814"/>
                    <a:pt x="547317" y="393937"/>
                  </a:cubicBezTo>
                  <a:cubicBezTo>
                    <a:pt x="546910" y="394140"/>
                    <a:pt x="546499" y="394335"/>
                    <a:pt x="546086" y="394524"/>
                  </a:cubicBezTo>
                  <a:cubicBezTo>
                    <a:pt x="543364" y="395346"/>
                    <a:pt x="541626" y="398004"/>
                    <a:pt x="541966" y="400827"/>
                  </a:cubicBezTo>
                  <a:cubicBezTo>
                    <a:pt x="542357" y="403656"/>
                    <a:pt x="544761" y="405772"/>
                    <a:pt x="547617" y="405801"/>
                  </a:cubicBezTo>
                  <a:cubicBezTo>
                    <a:pt x="554995" y="406187"/>
                    <a:pt x="561847" y="409740"/>
                    <a:pt x="566414" y="415547"/>
                  </a:cubicBezTo>
                  <a:cubicBezTo>
                    <a:pt x="571190" y="421533"/>
                    <a:pt x="574241" y="428708"/>
                    <a:pt x="575239" y="436300"/>
                  </a:cubicBezTo>
                  <a:cubicBezTo>
                    <a:pt x="577693" y="455026"/>
                    <a:pt x="566031" y="471547"/>
                    <a:pt x="551038" y="482216"/>
                  </a:cubicBezTo>
                  <a:cubicBezTo>
                    <a:pt x="541328" y="488927"/>
                    <a:pt x="530717" y="494231"/>
                    <a:pt x="519522" y="497972"/>
                  </a:cubicBezTo>
                  <a:cubicBezTo>
                    <a:pt x="516442" y="498867"/>
                    <a:pt x="514670" y="502089"/>
                    <a:pt x="515565" y="505169"/>
                  </a:cubicBezTo>
                  <a:cubicBezTo>
                    <a:pt x="515689" y="505594"/>
                    <a:pt x="515861" y="506004"/>
                    <a:pt x="516078" y="506390"/>
                  </a:cubicBezTo>
                  <a:cubicBezTo>
                    <a:pt x="523214" y="517644"/>
                    <a:pt x="519589" y="531824"/>
                    <a:pt x="511980" y="541818"/>
                  </a:cubicBezTo>
                  <a:cubicBezTo>
                    <a:pt x="502841" y="553860"/>
                    <a:pt x="487420" y="559262"/>
                    <a:pt x="473215" y="562571"/>
                  </a:cubicBezTo>
                  <a:cubicBezTo>
                    <a:pt x="455746" y="566622"/>
                    <a:pt x="437759" y="568918"/>
                    <a:pt x="419974" y="571236"/>
                  </a:cubicBezTo>
                  <a:cubicBezTo>
                    <a:pt x="400989" y="573682"/>
                    <a:pt x="381944" y="575625"/>
                    <a:pt x="362839" y="577066"/>
                  </a:cubicBezTo>
                  <a:cubicBezTo>
                    <a:pt x="324639" y="579925"/>
                    <a:pt x="286313" y="580714"/>
                    <a:pt x="248028" y="579429"/>
                  </a:cubicBezTo>
                  <a:cubicBezTo>
                    <a:pt x="228698" y="578784"/>
                    <a:pt x="209398" y="577599"/>
                    <a:pt x="190128" y="575873"/>
                  </a:cubicBezTo>
                  <a:cubicBezTo>
                    <a:pt x="180703" y="575033"/>
                    <a:pt x="171278" y="574072"/>
                    <a:pt x="161853" y="572992"/>
                  </a:cubicBezTo>
                  <a:cubicBezTo>
                    <a:pt x="153163" y="571979"/>
                    <a:pt x="143978" y="571506"/>
                    <a:pt x="135491" y="569301"/>
                  </a:cubicBezTo>
                  <a:cubicBezTo>
                    <a:pt x="132669" y="568914"/>
                    <a:pt x="130181" y="567255"/>
                    <a:pt x="128738" y="564799"/>
                  </a:cubicBezTo>
                  <a:cubicBezTo>
                    <a:pt x="127693" y="561547"/>
                    <a:pt x="127370" y="558105"/>
                    <a:pt x="127792" y="554715"/>
                  </a:cubicBezTo>
                  <a:cubicBezTo>
                    <a:pt x="128085" y="544812"/>
                    <a:pt x="128445" y="534908"/>
                    <a:pt x="128760" y="525004"/>
                  </a:cubicBezTo>
                  <a:lnTo>
                    <a:pt x="130651" y="466145"/>
                  </a:lnTo>
                  <a:cubicBezTo>
                    <a:pt x="131259" y="447284"/>
                    <a:pt x="132205" y="428377"/>
                    <a:pt x="132295" y="409492"/>
                  </a:cubicBezTo>
                  <a:cubicBezTo>
                    <a:pt x="132295" y="391913"/>
                    <a:pt x="131282" y="373929"/>
                    <a:pt x="125856" y="357070"/>
                  </a:cubicBezTo>
                  <a:cubicBezTo>
                    <a:pt x="121234" y="341906"/>
                    <a:pt x="112349" y="328390"/>
                    <a:pt x="100260" y="318131"/>
                  </a:cubicBezTo>
                  <a:cubicBezTo>
                    <a:pt x="88712" y="308655"/>
                    <a:pt x="74169" y="302128"/>
                    <a:pt x="58974" y="302961"/>
                  </a:cubicBezTo>
                  <a:cubicBezTo>
                    <a:pt x="46293" y="303655"/>
                    <a:pt x="34295" y="308925"/>
                    <a:pt x="25206" y="317794"/>
                  </a:cubicBezTo>
                  <a:cubicBezTo>
                    <a:pt x="16853" y="326420"/>
                    <a:pt x="10678" y="336914"/>
                    <a:pt x="7196" y="348405"/>
                  </a:cubicBezTo>
                  <a:cubicBezTo>
                    <a:pt x="-1381" y="374244"/>
                    <a:pt x="-503" y="401749"/>
                    <a:pt x="893" y="428557"/>
                  </a:cubicBezTo>
                  <a:lnTo>
                    <a:pt x="6994" y="546140"/>
                  </a:lnTo>
                  <a:lnTo>
                    <a:pt x="8479" y="574545"/>
                  </a:lnTo>
                  <a:cubicBezTo>
                    <a:pt x="8551" y="577685"/>
                    <a:pt x="11080" y="580213"/>
                    <a:pt x="14220" y="580285"/>
                  </a:cubicBezTo>
                  <a:lnTo>
                    <a:pt x="63746" y="584426"/>
                  </a:lnTo>
                  <a:cubicBezTo>
                    <a:pt x="66906" y="584402"/>
                    <a:pt x="69462" y="581846"/>
                    <a:pt x="69487" y="578687"/>
                  </a:cubicBezTo>
                  <a:cubicBezTo>
                    <a:pt x="69415" y="575547"/>
                    <a:pt x="66886" y="573018"/>
                    <a:pt x="63746" y="5729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3338191" y="3640823"/>
              <a:ext cx="451297" cy="252761"/>
            </a:xfrm>
            <a:custGeom>
              <a:rect b="b" l="l" r="r" t="t"/>
              <a:pathLst>
                <a:path extrusionOk="0" h="505523" w="902595">
                  <a:moveTo>
                    <a:pt x="109120" y="6361"/>
                  </a:moveTo>
                  <a:cubicBezTo>
                    <a:pt x="75829" y="5237"/>
                    <a:pt x="42534" y="8437"/>
                    <a:pt x="10067" y="15882"/>
                  </a:cubicBezTo>
                  <a:cubicBezTo>
                    <a:pt x="7600" y="16604"/>
                    <a:pt x="5893" y="18850"/>
                    <a:pt x="5858" y="21419"/>
                  </a:cubicBezTo>
                  <a:cubicBezTo>
                    <a:pt x="-1548" y="101895"/>
                    <a:pt x="-1932" y="182863"/>
                    <a:pt x="4709" y="263405"/>
                  </a:cubicBezTo>
                  <a:cubicBezTo>
                    <a:pt x="6308" y="282695"/>
                    <a:pt x="8154" y="302030"/>
                    <a:pt x="10743" y="321207"/>
                  </a:cubicBezTo>
                  <a:cubicBezTo>
                    <a:pt x="12724" y="335724"/>
                    <a:pt x="16393" y="351480"/>
                    <a:pt x="28617" y="360866"/>
                  </a:cubicBezTo>
                  <a:cubicBezTo>
                    <a:pt x="42800" y="371738"/>
                    <a:pt x="62565" y="368924"/>
                    <a:pt x="79224" y="368384"/>
                  </a:cubicBezTo>
                  <a:lnTo>
                    <a:pt x="140254" y="366358"/>
                  </a:lnTo>
                  <a:cubicBezTo>
                    <a:pt x="180617" y="365030"/>
                    <a:pt x="221071" y="362779"/>
                    <a:pt x="261480" y="362487"/>
                  </a:cubicBezTo>
                  <a:cubicBezTo>
                    <a:pt x="279490" y="362352"/>
                    <a:pt x="296824" y="364197"/>
                    <a:pt x="313257" y="372030"/>
                  </a:cubicBezTo>
                  <a:cubicBezTo>
                    <a:pt x="326915" y="378722"/>
                    <a:pt x="339569" y="387291"/>
                    <a:pt x="350852" y="397487"/>
                  </a:cubicBezTo>
                  <a:cubicBezTo>
                    <a:pt x="373882" y="417902"/>
                    <a:pt x="392567" y="442504"/>
                    <a:pt x="412557" y="465822"/>
                  </a:cubicBezTo>
                  <a:cubicBezTo>
                    <a:pt x="421562" y="476198"/>
                    <a:pt x="430567" y="487723"/>
                    <a:pt x="441575" y="495961"/>
                  </a:cubicBezTo>
                  <a:cubicBezTo>
                    <a:pt x="448878" y="501290"/>
                    <a:pt x="457508" y="504507"/>
                    <a:pt x="466518" y="505257"/>
                  </a:cubicBezTo>
                  <a:cubicBezTo>
                    <a:pt x="486216" y="507192"/>
                    <a:pt x="506027" y="498301"/>
                    <a:pt x="522280" y="488038"/>
                  </a:cubicBezTo>
                  <a:cubicBezTo>
                    <a:pt x="541806" y="475391"/>
                    <a:pt x="559333" y="459899"/>
                    <a:pt x="574283" y="442076"/>
                  </a:cubicBezTo>
                  <a:cubicBezTo>
                    <a:pt x="587790" y="426320"/>
                    <a:pt x="600217" y="408989"/>
                    <a:pt x="608208" y="389744"/>
                  </a:cubicBezTo>
                  <a:cubicBezTo>
                    <a:pt x="612024" y="381318"/>
                    <a:pt x="613886" y="372139"/>
                    <a:pt x="613656" y="362892"/>
                  </a:cubicBezTo>
                  <a:cubicBezTo>
                    <a:pt x="612913" y="348734"/>
                    <a:pt x="606565" y="334419"/>
                    <a:pt x="594341" y="326586"/>
                  </a:cubicBezTo>
                  <a:cubicBezTo>
                    <a:pt x="571334" y="311843"/>
                    <a:pt x="534437" y="334712"/>
                    <a:pt x="548282" y="362374"/>
                  </a:cubicBezTo>
                  <a:cubicBezTo>
                    <a:pt x="553797" y="373358"/>
                    <a:pt x="566426" y="378670"/>
                    <a:pt x="577840" y="380944"/>
                  </a:cubicBezTo>
                  <a:cubicBezTo>
                    <a:pt x="593440" y="384027"/>
                    <a:pt x="609176" y="382317"/>
                    <a:pt x="624890" y="381416"/>
                  </a:cubicBezTo>
                  <a:lnTo>
                    <a:pt x="746184" y="374439"/>
                  </a:lnTo>
                  <a:cubicBezTo>
                    <a:pt x="786322" y="372188"/>
                    <a:pt x="826551" y="370545"/>
                    <a:pt x="866622" y="367484"/>
                  </a:cubicBezTo>
                  <a:cubicBezTo>
                    <a:pt x="874456" y="366876"/>
                    <a:pt x="882561" y="365458"/>
                    <a:pt x="888414" y="359741"/>
                  </a:cubicBezTo>
                  <a:cubicBezTo>
                    <a:pt x="894267" y="354024"/>
                    <a:pt x="895888" y="346056"/>
                    <a:pt x="896563" y="338335"/>
                  </a:cubicBezTo>
                  <a:cubicBezTo>
                    <a:pt x="898251" y="318776"/>
                    <a:pt x="898094" y="298878"/>
                    <a:pt x="898814" y="279251"/>
                  </a:cubicBezTo>
                  <a:cubicBezTo>
                    <a:pt x="900045" y="238421"/>
                    <a:pt x="900983" y="197584"/>
                    <a:pt x="901628" y="156739"/>
                  </a:cubicBezTo>
                  <a:cubicBezTo>
                    <a:pt x="901943" y="136467"/>
                    <a:pt x="902183" y="116209"/>
                    <a:pt x="902349" y="95967"/>
                  </a:cubicBezTo>
                  <a:cubicBezTo>
                    <a:pt x="902349" y="85680"/>
                    <a:pt x="902506" y="75394"/>
                    <a:pt x="902529" y="65108"/>
                  </a:cubicBezTo>
                  <a:cubicBezTo>
                    <a:pt x="902808" y="56568"/>
                    <a:pt x="902205" y="48022"/>
                    <a:pt x="900728" y="39606"/>
                  </a:cubicBezTo>
                  <a:cubicBezTo>
                    <a:pt x="898072" y="25803"/>
                    <a:pt x="889329" y="13936"/>
                    <a:pt x="876933" y="7307"/>
                  </a:cubicBezTo>
                  <a:cubicBezTo>
                    <a:pt x="865317" y="1252"/>
                    <a:pt x="851809" y="-346"/>
                    <a:pt x="838888" y="59"/>
                  </a:cubicBezTo>
                  <a:cubicBezTo>
                    <a:pt x="825329" y="661"/>
                    <a:pt x="811877" y="2744"/>
                    <a:pt x="798771" y="6271"/>
                  </a:cubicBezTo>
                  <a:cubicBezTo>
                    <a:pt x="791613" y="8095"/>
                    <a:pt x="794652" y="19169"/>
                    <a:pt x="801810" y="17345"/>
                  </a:cubicBezTo>
                  <a:cubicBezTo>
                    <a:pt x="814302" y="13940"/>
                    <a:pt x="827142" y="11976"/>
                    <a:pt x="840081" y="11493"/>
                  </a:cubicBezTo>
                  <a:cubicBezTo>
                    <a:pt x="851449" y="11268"/>
                    <a:pt x="863471" y="12551"/>
                    <a:pt x="873421" y="18471"/>
                  </a:cubicBezTo>
                  <a:cubicBezTo>
                    <a:pt x="885802" y="25876"/>
                    <a:pt x="890170" y="39246"/>
                    <a:pt x="890890" y="53044"/>
                  </a:cubicBezTo>
                  <a:cubicBezTo>
                    <a:pt x="891813" y="71050"/>
                    <a:pt x="890890" y="89349"/>
                    <a:pt x="890777" y="107423"/>
                  </a:cubicBezTo>
                  <a:cubicBezTo>
                    <a:pt x="890447" y="145612"/>
                    <a:pt x="889824" y="183809"/>
                    <a:pt x="888909" y="222013"/>
                  </a:cubicBezTo>
                  <a:cubicBezTo>
                    <a:pt x="888009" y="260074"/>
                    <a:pt x="887693" y="298338"/>
                    <a:pt x="885352" y="336355"/>
                  </a:cubicBezTo>
                  <a:cubicBezTo>
                    <a:pt x="884947" y="342860"/>
                    <a:pt x="883889" y="350625"/>
                    <a:pt x="877360" y="353776"/>
                  </a:cubicBezTo>
                  <a:cubicBezTo>
                    <a:pt x="870382" y="357152"/>
                    <a:pt x="861107" y="356387"/>
                    <a:pt x="853543" y="356837"/>
                  </a:cubicBezTo>
                  <a:lnTo>
                    <a:pt x="796430" y="360123"/>
                  </a:lnTo>
                  <a:lnTo>
                    <a:pt x="682092" y="366651"/>
                  </a:lnTo>
                  <a:lnTo>
                    <a:pt x="624890" y="370050"/>
                  </a:lnTo>
                  <a:cubicBezTo>
                    <a:pt x="610549" y="370882"/>
                    <a:pt x="595624" y="372796"/>
                    <a:pt x="581442" y="370050"/>
                  </a:cubicBezTo>
                  <a:cubicBezTo>
                    <a:pt x="572099" y="368271"/>
                    <a:pt x="559988" y="364445"/>
                    <a:pt x="557286" y="354024"/>
                  </a:cubicBezTo>
                  <a:cubicBezTo>
                    <a:pt x="554450" y="343017"/>
                    <a:pt x="565098" y="334509"/>
                    <a:pt x="575116" y="333339"/>
                  </a:cubicBezTo>
                  <a:cubicBezTo>
                    <a:pt x="587970" y="331853"/>
                    <a:pt x="597448" y="342837"/>
                    <a:pt x="600667" y="354226"/>
                  </a:cubicBezTo>
                  <a:cubicBezTo>
                    <a:pt x="603067" y="363356"/>
                    <a:pt x="602499" y="373013"/>
                    <a:pt x="599046" y="381799"/>
                  </a:cubicBezTo>
                  <a:cubicBezTo>
                    <a:pt x="593035" y="398883"/>
                    <a:pt x="582004" y="414728"/>
                    <a:pt x="570613" y="428729"/>
                  </a:cubicBezTo>
                  <a:cubicBezTo>
                    <a:pt x="557159" y="445591"/>
                    <a:pt x="541466" y="460539"/>
                    <a:pt x="523969" y="473160"/>
                  </a:cubicBezTo>
                  <a:cubicBezTo>
                    <a:pt x="509403" y="483446"/>
                    <a:pt x="492092" y="493237"/>
                    <a:pt x="473857" y="494047"/>
                  </a:cubicBezTo>
                  <a:cubicBezTo>
                    <a:pt x="466411" y="494590"/>
                    <a:pt x="458961" y="493031"/>
                    <a:pt x="452358" y="489546"/>
                  </a:cubicBezTo>
                  <a:cubicBezTo>
                    <a:pt x="442521" y="484076"/>
                    <a:pt x="435047" y="474285"/>
                    <a:pt x="427595" y="466002"/>
                  </a:cubicBezTo>
                  <a:cubicBezTo>
                    <a:pt x="408280" y="444304"/>
                    <a:pt x="390788" y="420986"/>
                    <a:pt x="370235" y="400368"/>
                  </a:cubicBezTo>
                  <a:cubicBezTo>
                    <a:pt x="349974" y="380111"/>
                    <a:pt x="325211" y="360664"/>
                    <a:pt x="296711" y="354294"/>
                  </a:cubicBezTo>
                  <a:cubicBezTo>
                    <a:pt x="279872" y="350512"/>
                    <a:pt x="262493" y="351008"/>
                    <a:pt x="245362" y="351570"/>
                  </a:cubicBezTo>
                  <a:lnTo>
                    <a:pt x="187889" y="353483"/>
                  </a:lnTo>
                  <a:lnTo>
                    <a:pt x="72920" y="357287"/>
                  </a:lnTo>
                  <a:cubicBezTo>
                    <a:pt x="58400" y="357760"/>
                    <a:pt x="39693" y="360213"/>
                    <a:pt x="30148" y="346438"/>
                  </a:cubicBezTo>
                  <a:cubicBezTo>
                    <a:pt x="21863" y="334351"/>
                    <a:pt x="21458" y="317560"/>
                    <a:pt x="19882" y="303493"/>
                  </a:cubicBezTo>
                  <a:cubicBezTo>
                    <a:pt x="11478" y="228384"/>
                    <a:pt x="9219" y="152716"/>
                    <a:pt x="13129" y="77240"/>
                  </a:cubicBezTo>
                  <a:cubicBezTo>
                    <a:pt x="14089" y="58678"/>
                    <a:pt x="15425" y="40131"/>
                    <a:pt x="17136" y="21600"/>
                  </a:cubicBezTo>
                  <a:lnTo>
                    <a:pt x="12926" y="27137"/>
                  </a:lnTo>
                  <a:cubicBezTo>
                    <a:pt x="44403" y="19974"/>
                    <a:pt x="76680" y="16947"/>
                    <a:pt x="108939" y="18133"/>
                  </a:cubicBezTo>
                  <a:cubicBezTo>
                    <a:pt x="116346" y="18403"/>
                    <a:pt x="116323" y="6879"/>
                    <a:pt x="108939" y="66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8"/>
          <p:cNvGrpSpPr/>
          <p:nvPr/>
        </p:nvGrpSpPr>
        <p:grpSpPr>
          <a:xfrm>
            <a:off x="7334407" y="2697571"/>
            <a:ext cx="421319" cy="428333"/>
            <a:chOff x="7334407" y="2697571"/>
            <a:chExt cx="421319" cy="428333"/>
          </a:xfrm>
        </p:grpSpPr>
        <p:sp>
          <p:nvSpPr>
            <p:cNvPr id="616" name="Google Shape;616;p38"/>
            <p:cNvSpPr/>
            <p:nvPr/>
          </p:nvSpPr>
          <p:spPr>
            <a:xfrm>
              <a:off x="7384234" y="2808520"/>
              <a:ext cx="336163" cy="309424"/>
            </a:xfrm>
            <a:custGeom>
              <a:rect b="b" l="l" r="r" t="t"/>
              <a:pathLst>
                <a:path extrusionOk="0" h="618847" w="672325">
                  <a:moveTo>
                    <a:pt x="226166" y="21"/>
                  </a:moveTo>
                  <a:cubicBezTo>
                    <a:pt x="165679" y="7370"/>
                    <a:pt x="108963" y="36976"/>
                    <a:pt x="67243" y="81239"/>
                  </a:cubicBezTo>
                  <a:cubicBezTo>
                    <a:pt x="25524" y="125502"/>
                    <a:pt x="522" y="182829"/>
                    <a:pt x="4" y="243531"/>
                  </a:cubicBezTo>
                  <a:cubicBezTo>
                    <a:pt x="-324" y="303684"/>
                    <a:pt x="20905" y="361966"/>
                    <a:pt x="59848" y="407831"/>
                  </a:cubicBezTo>
                  <a:cubicBezTo>
                    <a:pt x="79170" y="430553"/>
                    <a:pt x="102969" y="449053"/>
                    <a:pt x="129760" y="462177"/>
                  </a:cubicBezTo>
                  <a:cubicBezTo>
                    <a:pt x="156386" y="474885"/>
                    <a:pt x="185232" y="482290"/>
                    <a:pt x="214690" y="483977"/>
                  </a:cubicBezTo>
                  <a:cubicBezTo>
                    <a:pt x="273685" y="487580"/>
                    <a:pt x="334503" y="469050"/>
                    <a:pt x="379309" y="430046"/>
                  </a:cubicBezTo>
                  <a:cubicBezTo>
                    <a:pt x="384614" y="425410"/>
                    <a:pt x="389668" y="420497"/>
                    <a:pt x="394452" y="415326"/>
                  </a:cubicBezTo>
                  <a:lnTo>
                    <a:pt x="385627" y="412986"/>
                  </a:lnTo>
                  <a:lnTo>
                    <a:pt x="449490" y="570330"/>
                  </a:lnTo>
                  <a:lnTo>
                    <a:pt x="467678" y="615090"/>
                  </a:lnTo>
                  <a:cubicBezTo>
                    <a:pt x="469521" y="619645"/>
                    <a:pt x="476336" y="620535"/>
                    <a:pt x="477849" y="615090"/>
                  </a:cubicBezTo>
                  <a:lnTo>
                    <a:pt x="493861" y="557701"/>
                  </a:lnTo>
                  <a:lnTo>
                    <a:pt x="501857" y="529007"/>
                  </a:lnTo>
                  <a:cubicBezTo>
                    <a:pt x="504177" y="520725"/>
                    <a:pt x="505896" y="511802"/>
                    <a:pt x="509604" y="504018"/>
                  </a:cubicBezTo>
                  <a:cubicBezTo>
                    <a:pt x="516916" y="488573"/>
                    <a:pt x="534254" y="484785"/>
                    <a:pt x="549128" y="479775"/>
                  </a:cubicBezTo>
                  <a:lnTo>
                    <a:pt x="605057" y="460893"/>
                  </a:lnTo>
                  <a:lnTo>
                    <a:pt x="668485" y="439507"/>
                  </a:lnTo>
                  <a:cubicBezTo>
                    <a:pt x="672442" y="438161"/>
                    <a:pt x="674099" y="431971"/>
                    <a:pt x="669749" y="429839"/>
                  </a:cubicBezTo>
                  <a:cubicBezTo>
                    <a:pt x="615072" y="403190"/>
                    <a:pt x="558873" y="379782"/>
                    <a:pt x="501443" y="359738"/>
                  </a:cubicBezTo>
                  <a:cubicBezTo>
                    <a:pt x="485188" y="354079"/>
                    <a:pt x="468838" y="348689"/>
                    <a:pt x="452390" y="343569"/>
                  </a:cubicBezTo>
                  <a:lnTo>
                    <a:pt x="455539" y="351332"/>
                  </a:lnTo>
                  <a:cubicBezTo>
                    <a:pt x="485578" y="298618"/>
                    <a:pt x="494694" y="236545"/>
                    <a:pt x="481080" y="177426"/>
                  </a:cubicBezTo>
                  <a:cubicBezTo>
                    <a:pt x="468465" y="122687"/>
                    <a:pt x="435280" y="74531"/>
                    <a:pt x="390246" y="41282"/>
                  </a:cubicBezTo>
                  <a:cubicBezTo>
                    <a:pt x="365626" y="23085"/>
                    <a:pt x="337693" y="9858"/>
                    <a:pt x="308009" y="2339"/>
                  </a:cubicBezTo>
                  <a:cubicBezTo>
                    <a:pt x="301422" y="683"/>
                    <a:pt x="298605" y="10869"/>
                    <a:pt x="305192" y="12525"/>
                  </a:cubicBezTo>
                  <a:cubicBezTo>
                    <a:pt x="356005" y="25532"/>
                    <a:pt x="400858" y="55475"/>
                    <a:pt x="432339" y="97408"/>
                  </a:cubicBezTo>
                  <a:cubicBezTo>
                    <a:pt x="485820" y="170135"/>
                    <a:pt x="491343" y="267546"/>
                    <a:pt x="446424" y="345846"/>
                  </a:cubicBezTo>
                  <a:cubicBezTo>
                    <a:pt x="444967" y="348412"/>
                    <a:pt x="445867" y="351672"/>
                    <a:pt x="448434" y="353128"/>
                  </a:cubicBezTo>
                  <a:cubicBezTo>
                    <a:pt x="448794" y="353332"/>
                    <a:pt x="449176" y="353494"/>
                    <a:pt x="449573" y="353610"/>
                  </a:cubicBezTo>
                  <a:cubicBezTo>
                    <a:pt x="506992" y="371454"/>
                    <a:pt x="563297" y="392699"/>
                    <a:pt x="618190" y="417230"/>
                  </a:cubicBezTo>
                  <a:cubicBezTo>
                    <a:pt x="633726" y="424131"/>
                    <a:pt x="649138" y="431329"/>
                    <a:pt x="664425" y="438824"/>
                  </a:cubicBezTo>
                  <a:lnTo>
                    <a:pt x="665689" y="429176"/>
                  </a:lnTo>
                  <a:lnTo>
                    <a:pt x="548672" y="468616"/>
                  </a:lnTo>
                  <a:cubicBezTo>
                    <a:pt x="532887" y="473936"/>
                    <a:pt x="514161" y="478139"/>
                    <a:pt x="503908" y="492466"/>
                  </a:cubicBezTo>
                  <a:cubicBezTo>
                    <a:pt x="498915" y="499443"/>
                    <a:pt x="496637" y="507931"/>
                    <a:pt x="494358" y="516067"/>
                  </a:cubicBezTo>
                  <a:cubicBezTo>
                    <a:pt x="491596" y="526046"/>
                    <a:pt x="488834" y="536025"/>
                    <a:pt x="486072" y="546004"/>
                  </a:cubicBezTo>
                  <a:lnTo>
                    <a:pt x="467636" y="612130"/>
                  </a:lnTo>
                  <a:lnTo>
                    <a:pt x="477807" y="612130"/>
                  </a:lnTo>
                  <a:lnTo>
                    <a:pt x="413944" y="454786"/>
                  </a:lnTo>
                  <a:lnTo>
                    <a:pt x="395777" y="410026"/>
                  </a:lnTo>
                  <a:cubicBezTo>
                    <a:pt x="394389" y="406589"/>
                    <a:pt x="389915" y="404498"/>
                    <a:pt x="386953" y="407686"/>
                  </a:cubicBezTo>
                  <a:cubicBezTo>
                    <a:pt x="348299" y="449382"/>
                    <a:pt x="292266" y="471866"/>
                    <a:pt x="235736" y="473584"/>
                  </a:cubicBezTo>
                  <a:cubicBezTo>
                    <a:pt x="207482" y="474487"/>
                    <a:pt x="179314" y="470012"/>
                    <a:pt x="152733" y="460396"/>
                  </a:cubicBezTo>
                  <a:cubicBezTo>
                    <a:pt x="126289" y="450600"/>
                    <a:pt x="102182" y="435397"/>
                    <a:pt x="81951" y="415760"/>
                  </a:cubicBezTo>
                  <a:cubicBezTo>
                    <a:pt x="40998" y="376238"/>
                    <a:pt x="15809" y="320919"/>
                    <a:pt x="11314" y="264317"/>
                  </a:cubicBezTo>
                  <a:cubicBezTo>
                    <a:pt x="8924" y="235854"/>
                    <a:pt x="12040" y="207197"/>
                    <a:pt x="20490" y="179910"/>
                  </a:cubicBezTo>
                  <a:cubicBezTo>
                    <a:pt x="29236" y="152407"/>
                    <a:pt x="43009" y="126764"/>
                    <a:pt x="61112" y="104282"/>
                  </a:cubicBezTo>
                  <a:cubicBezTo>
                    <a:pt x="97300" y="59211"/>
                    <a:pt x="148693" y="26541"/>
                    <a:pt x="205286" y="14120"/>
                  </a:cubicBezTo>
                  <a:cubicBezTo>
                    <a:pt x="212184" y="12608"/>
                    <a:pt x="219144" y="11407"/>
                    <a:pt x="226166" y="10559"/>
                  </a:cubicBezTo>
                  <a:cubicBezTo>
                    <a:pt x="229042" y="10462"/>
                    <a:pt x="231352" y="8154"/>
                    <a:pt x="231448" y="5279"/>
                  </a:cubicBezTo>
                  <a:cubicBezTo>
                    <a:pt x="231426" y="2373"/>
                    <a:pt x="229074" y="23"/>
                    <a:pt x="226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7433312" y="2894262"/>
              <a:ext cx="50904" cy="16258"/>
            </a:xfrm>
            <a:custGeom>
              <a:rect b="b" l="l" r="r" t="t"/>
              <a:pathLst>
                <a:path extrusionOk="0" h="32517" w="101808">
                  <a:moveTo>
                    <a:pt x="9834" y="29109"/>
                  </a:moveTo>
                  <a:cubicBezTo>
                    <a:pt x="24562" y="9255"/>
                    <a:pt x="55406" y="5507"/>
                    <a:pt x="76431" y="16687"/>
                  </a:cubicBezTo>
                  <a:cubicBezTo>
                    <a:pt x="82566" y="19851"/>
                    <a:pt x="87884" y="24394"/>
                    <a:pt x="91967" y="29958"/>
                  </a:cubicBezTo>
                  <a:cubicBezTo>
                    <a:pt x="93492" y="32408"/>
                    <a:pt x="96669" y="33235"/>
                    <a:pt x="99196" y="31842"/>
                  </a:cubicBezTo>
                  <a:cubicBezTo>
                    <a:pt x="101702" y="30359"/>
                    <a:pt x="102551" y="27141"/>
                    <a:pt x="101102" y="24616"/>
                  </a:cubicBezTo>
                  <a:cubicBezTo>
                    <a:pt x="83163" y="-476"/>
                    <a:pt x="46871" y="-6583"/>
                    <a:pt x="20046" y="7205"/>
                  </a:cubicBezTo>
                  <a:cubicBezTo>
                    <a:pt x="12415" y="11168"/>
                    <a:pt x="5802" y="16835"/>
                    <a:pt x="719" y="23768"/>
                  </a:cubicBezTo>
                  <a:cubicBezTo>
                    <a:pt x="-745" y="26285"/>
                    <a:pt x="97" y="29511"/>
                    <a:pt x="2604" y="30993"/>
                  </a:cubicBezTo>
                  <a:cubicBezTo>
                    <a:pt x="5136" y="32394"/>
                    <a:pt x="8322" y="31555"/>
                    <a:pt x="9834" y="29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7517989" y="2894262"/>
              <a:ext cx="50901" cy="16258"/>
            </a:xfrm>
            <a:custGeom>
              <a:rect b="b" l="l" r="r" t="t"/>
              <a:pathLst>
                <a:path extrusionOk="0" h="32517" w="101801">
                  <a:moveTo>
                    <a:pt x="9842" y="29109"/>
                  </a:moveTo>
                  <a:cubicBezTo>
                    <a:pt x="24570" y="9255"/>
                    <a:pt x="55414" y="5507"/>
                    <a:pt x="76439" y="16687"/>
                  </a:cubicBezTo>
                  <a:cubicBezTo>
                    <a:pt x="82574" y="19851"/>
                    <a:pt x="87892" y="24394"/>
                    <a:pt x="91975" y="29958"/>
                  </a:cubicBezTo>
                  <a:cubicBezTo>
                    <a:pt x="93500" y="32408"/>
                    <a:pt x="96677" y="33235"/>
                    <a:pt x="99204" y="31842"/>
                  </a:cubicBezTo>
                  <a:cubicBezTo>
                    <a:pt x="101702" y="30352"/>
                    <a:pt x="102541" y="27135"/>
                    <a:pt x="101089" y="24616"/>
                  </a:cubicBezTo>
                  <a:cubicBezTo>
                    <a:pt x="83151" y="-476"/>
                    <a:pt x="46879" y="-6583"/>
                    <a:pt x="20033" y="7205"/>
                  </a:cubicBezTo>
                  <a:cubicBezTo>
                    <a:pt x="12411" y="11180"/>
                    <a:pt x="5800" y="16845"/>
                    <a:pt x="706" y="23768"/>
                  </a:cubicBezTo>
                  <a:cubicBezTo>
                    <a:pt x="-742" y="26292"/>
                    <a:pt x="107" y="29511"/>
                    <a:pt x="2612" y="30993"/>
                  </a:cubicBezTo>
                  <a:cubicBezTo>
                    <a:pt x="5144" y="32394"/>
                    <a:pt x="8330" y="31555"/>
                    <a:pt x="9842" y="29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7449338" y="2973414"/>
              <a:ext cx="93245" cy="20785"/>
            </a:xfrm>
            <a:custGeom>
              <a:rect b="b" l="l" r="r" t="t"/>
              <a:pathLst>
                <a:path extrusionOk="0" h="41571" w="186490">
                  <a:moveTo>
                    <a:pt x="1479" y="9371"/>
                  </a:moveTo>
                  <a:cubicBezTo>
                    <a:pt x="22752" y="27817"/>
                    <a:pt x="49909" y="36657"/>
                    <a:pt x="77501" y="39991"/>
                  </a:cubicBezTo>
                  <a:cubicBezTo>
                    <a:pt x="102152" y="42972"/>
                    <a:pt x="128728" y="42330"/>
                    <a:pt x="152074" y="32869"/>
                  </a:cubicBezTo>
                  <a:cubicBezTo>
                    <a:pt x="165347" y="27721"/>
                    <a:pt x="176989" y="19096"/>
                    <a:pt x="185777" y="7901"/>
                  </a:cubicBezTo>
                  <a:cubicBezTo>
                    <a:pt x="187237" y="5378"/>
                    <a:pt x="186386" y="2151"/>
                    <a:pt x="183871" y="675"/>
                  </a:cubicBezTo>
                  <a:cubicBezTo>
                    <a:pt x="181343" y="-718"/>
                    <a:pt x="178166" y="110"/>
                    <a:pt x="176641" y="2559"/>
                  </a:cubicBezTo>
                  <a:cubicBezTo>
                    <a:pt x="162990" y="20281"/>
                    <a:pt x="139997" y="27900"/>
                    <a:pt x="118516" y="30115"/>
                  </a:cubicBezTo>
                  <a:cubicBezTo>
                    <a:pt x="93901" y="32668"/>
                    <a:pt x="69023" y="29987"/>
                    <a:pt x="45518" y="22248"/>
                  </a:cubicBezTo>
                  <a:cubicBezTo>
                    <a:pt x="32142" y="17900"/>
                    <a:pt x="19739" y="10995"/>
                    <a:pt x="8998" y="1918"/>
                  </a:cubicBezTo>
                  <a:cubicBezTo>
                    <a:pt x="6910" y="-70"/>
                    <a:pt x="3629" y="-70"/>
                    <a:pt x="1541" y="1918"/>
                  </a:cubicBezTo>
                  <a:cubicBezTo>
                    <a:pt x="-514" y="3978"/>
                    <a:pt x="-514" y="7310"/>
                    <a:pt x="1541" y="93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7335442" y="2697571"/>
              <a:ext cx="420284" cy="426112"/>
            </a:xfrm>
            <a:custGeom>
              <a:rect b="b" l="l" r="r" t="t"/>
              <a:pathLst>
                <a:path extrusionOk="0" h="852224" w="840567">
                  <a:moveTo>
                    <a:pt x="753184" y="136020"/>
                  </a:moveTo>
                  <a:lnTo>
                    <a:pt x="5220" y="136020"/>
                  </a:lnTo>
                  <a:lnTo>
                    <a:pt x="10502" y="141299"/>
                  </a:lnTo>
                  <a:lnTo>
                    <a:pt x="10502" y="5362"/>
                  </a:lnTo>
                  <a:lnTo>
                    <a:pt x="5220" y="10641"/>
                  </a:lnTo>
                  <a:lnTo>
                    <a:pt x="801490" y="10641"/>
                  </a:lnTo>
                  <a:cubicBezTo>
                    <a:pt x="812200" y="10641"/>
                    <a:pt x="823116" y="11263"/>
                    <a:pt x="833826" y="10641"/>
                  </a:cubicBezTo>
                  <a:lnTo>
                    <a:pt x="835193" y="10641"/>
                  </a:lnTo>
                  <a:lnTo>
                    <a:pt x="829911" y="5362"/>
                  </a:lnTo>
                  <a:lnTo>
                    <a:pt x="829911" y="812785"/>
                  </a:lnTo>
                  <a:cubicBezTo>
                    <a:pt x="829911" y="823633"/>
                    <a:pt x="829268" y="834689"/>
                    <a:pt x="829911" y="845516"/>
                  </a:cubicBezTo>
                  <a:cubicBezTo>
                    <a:pt x="829911" y="845992"/>
                    <a:pt x="829911" y="846469"/>
                    <a:pt x="829911" y="846945"/>
                  </a:cubicBezTo>
                  <a:lnTo>
                    <a:pt x="835193" y="841666"/>
                  </a:lnTo>
                  <a:lnTo>
                    <a:pt x="631195" y="841666"/>
                  </a:lnTo>
                  <a:cubicBezTo>
                    <a:pt x="624401" y="841666"/>
                    <a:pt x="624380" y="852224"/>
                    <a:pt x="631195" y="852224"/>
                  </a:cubicBezTo>
                  <a:lnTo>
                    <a:pt x="835193" y="852224"/>
                  </a:lnTo>
                  <a:cubicBezTo>
                    <a:pt x="838091" y="852180"/>
                    <a:pt x="840431" y="849842"/>
                    <a:pt x="840475" y="846945"/>
                  </a:cubicBezTo>
                  <a:lnTo>
                    <a:pt x="840475" y="39522"/>
                  </a:lnTo>
                  <a:cubicBezTo>
                    <a:pt x="840475" y="28632"/>
                    <a:pt x="840682" y="17701"/>
                    <a:pt x="840475" y="6811"/>
                  </a:cubicBezTo>
                  <a:cubicBezTo>
                    <a:pt x="840475" y="6314"/>
                    <a:pt x="840475" y="5838"/>
                    <a:pt x="840475" y="5362"/>
                  </a:cubicBezTo>
                  <a:cubicBezTo>
                    <a:pt x="840475" y="2433"/>
                    <a:pt x="838123" y="45"/>
                    <a:pt x="835193" y="0"/>
                  </a:cubicBezTo>
                  <a:lnTo>
                    <a:pt x="38923" y="0"/>
                  </a:lnTo>
                  <a:cubicBezTo>
                    <a:pt x="28151" y="0"/>
                    <a:pt x="17359" y="0"/>
                    <a:pt x="6587" y="0"/>
                  </a:cubicBezTo>
                  <a:cubicBezTo>
                    <a:pt x="6132" y="0"/>
                    <a:pt x="5676" y="0"/>
                    <a:pt x="5220" y="0"/>
                  </a:cubicBezTo>
                  <a:cubicBezTo>
                    <a:pt x="2314" y="79"/>
                    <a:pt x="-1" y="2456"/>
                    <a:pt x="0" y="5362"/>
                  </a:cubicBezTo>
                  <a:lnTo>
                    <a:pt x="0" y="141299"/>
                  </a:lnTo>
                  <a:cubicBezTo>
                    <a:pt x="43" y="144172"/>
                    <a:pt x="2346" y="146501"/>
                    <a:pt x="5220" y="146578"/>
                  </a:cubicBezTo>
                  <a:lnTo>
                    <a:pt x="753184" y="146578"/>
                  </a:lnTo>
                  <a:cubicBezTo>
                    <a:pt x="759999" y="146578"/>
                    <a:pt x="759999" y="136020"/>
                    <a:pt x="753184" y="1360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7334407" y="2800814"/>
              <a:ext cx="256165" cy="325090"/>
            </a:xfrm>
            <a:custGeom>
              <a:rect b="b" l="l" r="r" t="t"/>
              <a:pathLst>
                <a:path extrusionOk="0" h="650180" w="512329">
                  <a:moveTo>
                    <a:pt x="0" y="5101"/>
                  </a:moveTo>
                  <a:lnTo>
                    <a:pt x="0" y="644828"/>
                  </a:lnTo>
                  <a:cubicBezTo>
                    <a:pt x="44" y="647725"/>
                    <a:pt x="2384" y="650063"/>
                    <a:pt x="5282" y="650107"/>
                  </a:cubicBezTo>
                  <a:lnTo>
                    <a:pt x="486794" y="650107"/>
                  </a:lnTo>
                  <a:cubicBezTo>
                    <a:pt x="493319" y="650107"/>
                    <a:pt x="499864" y="650273"/>
                    <a:pt x="506390" y="650107"/>
                  </a:cubicBezTo>
                  <a:lnTo>
                    <a:pt x="507218" y="650107"/>
                  </a:lnTo>
                  <a:cubicBezTo>
                    <a:pt x="514033" y="650107"/>
                    <a:pt x="514033" y="639548"/>
                    <a:pt x="507218" y="639548"/>
                  </a:cubicBezTo>
                  <a:lnTo>
                    <a:pt x="25707" y="639548"/>
                  </a:lnTo>
                  <a:cubicBezTo>
                    <a:pt x="19223" y="639548"/>
                    <a:pt x="12594" y="639134"/>
                    <a:pt x="6111" y="639548"/>
                  </a:cubicBezTo>
                  <a:lnTo>
                    <a:pt x="5282" y="639548"/>
                  </a:lnTo>
                  <a:lnTo>
                    <a:pt x="10564" y="644828"/>
                  </a:lnTo>
                  <a:lnTo>
                    <a:pt x="10564" y="5101"/>
                  </a:lnTo>
                  <a:cubicBezTo>
                    <a:pt x="10564" y="-1690"/>
                    <a:pt x="0" y="-1711"/>
                    <a:pt x="0" y="5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7565171" y="2972334"/>
              <a:ext cx="25506" cy="52487"/>
            </a:xfrm>
            <a:custGeom>
              <a:rect b="b" l="l" r="r" t="t"/>
              <a:pathLst>
                <a:path extrusionOk="0" h="104973" w="51012">
                  <a:moveTo>
                    <a:pt x="40428" y="98485"/>
                  </a:moveTo>
                  <a:cubicBezTo>
                    <a:pt x="30795" y="66788"/>
                    <a:pt x="18056" y="36148"/>
                    <a:pt x="10371" y="3871"/>
                  </a:cubicBezTo>
                  <a:lnTo>
                    <a:pt x="5275" y="10559"/>
                  </a:lnTo>
                  <a:cubicBezTo>
                    <a:pt x="18760" y="11573"/>
                    <a:pt x="32204" y="12629"/>
                    <a:pt x="45731" y="13892"/>
                  </a:cubicBezTo>
                  <a:cubicBezTo>
                    <a:pt x="48639" y="13869"/>
                    <a:pt x="50990" y="11519"/>
                    <a:pt x="51013" y="8613"/>
                  </a:cubicBezTo>
                  <a:cubicBezTo>
                    <a:pt x="50958" y="5720"/>
                    <a:pt x="48625" y="3388"/>
                    <a:pt x="45731" y="3333"/>
                  </a:cubicBezTo>
                  <a:cubicBezTo>
                    <a:pt x="32266" y="2008"/>
                    <a:pt x="18802" y="1014"/>
                    <a:pt x="5275" y="0"/>
                  </a:cubicBezTo>
                  <a:cubicBezTo>
                    <a:pt x="2346" y="15"/>
                    <a:pt x="-15" y="2401"/>
                    <a:pt x="0" y="5328"/>
                  </a:cubicBezTo>
                  <a:cubicBezTo>
                    <a:pt x="2" y="5780"/>
                    <a:pt x="63" y="6230"/>
                    <a:pt x="179" y="6666"/>
                  </a:cubicBezTo>
                  <a:cubicBezTo>
                    <a:pt x="7864" y="38963"/>
                    <a:pt x="20604" y="69604"/>
                    <a:pt x="30257" y="101280"/>
                  </a:cubicBezTo>
                  <a:cubicBezTo>
                    <a:pt x="32328" y="107760"/>
                    <a:pt x="42416" y="105006"/>
                    <a:pt x="40428" y="984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7642491" y="2729269"/>
              <a:ext cx="5099" cy="5279"/>
            </a:xfrm>
            <a:custGeom>
              <a:rect b="b" l="l" r="r" t="t"/>
              <a:pathLst>
                <a:path extrusionOk="0" h="10558" w="10199">
                  <a:moveTo>
                    <a:pt x="5104" y="10559"/>
                  </a:moveTo>
                  <a:cubicBezTo>
                    <a:pt x="11898" y="10559"/>
                    <a:pt x="11898" y="0"/>
                    <a:pt x="5104" y="0"/>
                  </a:cubicBezTo>
                  <a:cubicBezTo>
                    <a:pt x="-1691" y="0"/>
                    <a:pt x="-1712" y="10559"/>
                    <a:pt x="5104" y="10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7714149" y="2729269"/>
              <a:ext cx="5107" cy="5279"/>
            </a:xfrm>
            <a:custGeom>
              <a:rect b="b" l="l" r="r" t="t"/>
              <a:pathLst>
                <a:path extrusionOk="0" h="10558" w="10214">
                  <a:moveTo>
                    <a:pt x="5111" y="10559"/>
                  </a:moveTo>
                  <a:cubicBezTo>
                    <a:pt x="11906" y="10559"/>
                    <a:pt x="11926" y="0"/>
                    <a:pt x="5111" y="0"/>
                  </a:cubicBezTo>
                  <a:cubicBezTo>
                    <a:pt x="-1704" y="0"/>
                    <a:pt x="-1704" y="10559"/>
                    <a:pt x="5111" y="10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7678317" y="2729269"/>
              <a:ext cx="5104" cy="5279"/>
            </a:xfrm>
            <a:custGeom>
              <a:rect b="b" l="l" r="r" t="t"/>
              <a:pathLst>
                <a:path extrusionOk="0" h="10558" w="10207">
                  <a:moveTo>
                    <a:pt x="5104" y="10559"/>
                  </a:moveTo>
                  <a:cubicBezTo>
                    <a:pt x="11898" y="10559"/>
                    <a:pt x="11919" y="0"/>
                    <a:pt x="5104" y="0"/>
                  </a:cubicBezTo>
                  <a:cubicBezTo>
                    <a:pt x="-1712" y="0"/>
                    <a:pt x="-1691" y="10559"/>
                    <a:pt x="5104" y="10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38"/>
          <p:cNvGrpSpPr/>
          <p:nvPr/>
        </p:nvGrpSpPr>
        <p:grpSpPr>
          <a:xfrm>
            <a:off x="6767373" y="3466957"/>
            <a:ext cx="428092" cy="397903"/>
            <a:chOff x="6767373" y="3466957"/>
            <a:chExt cx="428092" cy="397903"/>
          </a:xfrm>
        </p:grpSpPr>
        <p:sp>
          <p:nvSpPr>
            <p:cNvPr id="627" name="Google Shape;627;p38"/>
            <p:cNvSpPr/>
            <p:nvPr/>
          </p:nvSpPr>
          <p:spPr>
            <a:xfrm>
              <a:off x="6767373" y="3507345"/>
              <a:ext cx="365988" cy="357515"/>
            </a:xfrm>
            <a:custGeom>
              <a:rect b="b" l="l" r="r" t="t"/>
              <a:pathLst>
                <a:path extrusionOk="0" h="715031" w="731975">
                  <a:moveTo>
                    <a:pt x="506140" y="1218"/>
                  </a:moveTo>
                  <a:cubicBezTo>
                    <a:pt x="449478" y="1218"/>
                    <a:pt x="392815" y="617"/>
                    <a:pt x="336153" y="249"/>
                  </a:cubicBezTo>
                  <a:cubicBezTo>
                    <a:pt x="283020" y="-100"/>
                    <a:pt x="229848" y="-216"/>
                    <a:pt x="176715" y="811"/>
                  </a:cubicBezTo>
                  <a:cubicBezTo>
                    <a:pt x="150265" y="1340"/>
                    <a:pt x="123827" y="2180"/>
                    <a:pt x="97403" y="3330"/>
                  </a:cubicBezTo>
                  <a:cubicBezTo>
                    <a:pt x="74133" y="4376"/>
                    <a:pt x="44949" y="2380"/>
                    <a:pt x="28253" y="21872"/>
                  </a:cubicBezTo>
                  <a:cubicBezTo>
                    <a:pt x="13321" y="39310"/>
                    <a:pt x="12235" y="63898"/>
                    <a:pt x="10800" y="85811"/>
                  </a:cubicBezTo>
                  <a:cubicBezTo>
                    <a:pt x="8939" y="115146"/>
                    <a:pt x="7316" y="144480"/>
                    <a:pt x="5933" y="173815"/>
                  </a:cubicBezTo>
                  <a:cubicBezTo>
                    <a:pt x="3140" y="232936"/>
                    <a:pt x="1337" y="292096"/>
                    <a:pt x="523" y="351295"/>
                  </a:cubicBezTo>
                  <a:cubicBezTo>
                    <a:pt x="109" y="381185"/>
                    <a:pt x="-59" y="411055"/>
                    <a:pt x="18" y="440907"/>
                  </a:cubicBezTo>
                  <a:cubicBezTo>
                    <a:pt x="18" y="466773"/>
                    <a:pt x="-525" y="494150"/>
                    <a:pt x="12119" y="517595"/>
                  </a:cubicBezTo>
                  <a:cubicBezTo>
                    <a:pt x="31821" y="554156"/>
                    <a:pt x="74967" y="566499"/>
                    <a:pt x="113362" y="571207"/>
                  </a:cubicBezTo>
                  <a:cubicBezTo>
                    <a:pt x="135569" y="574108"/>
                    <a:pt x="157989" y="575042"/>
                    <a:pt x="180361" y="573997"/>
                  </a:cubicBezTo>
                  <a:cubicBezTo>
                    <a:pt x="204833" y="572660"/>
                    <a:pt x="229615" y="564949"/>
                    <a:pt x="243306" y="543151"/>
                  </a:cubicBezTo>
                  <a:cubicBezTo>
                    <a:pt x="249371" y="533829"/>
                    <a:pt x="251730" y="522578"/>
                    <a:pt x="249918" y="511608"/>
                  </a:cubicBezTo>
                  <a:cubicBezTo>
                    <a:pt x="247998" y="500989"/>
                    <a:pt x="240634" y="492159"/>
                    <a:pt x="230527" y="488357"/>
                  </a:cubicBezTo>
                  <a:cubicBezTo>
                    <a:pt x="213481" y="482080"/>
                    <a:pt x="193683" y="493782"/>
                    <a:pt x="189416" y="510949"/>
                  </a:cubicBezTo>
                  <a:cubicBezTo>
                    <a:pt x="188272" y="516899"/>
                    <a:pt x="187727" y="522949"/>
                    <a:pt x="187788" y="529007"/>
                  </a:cubicBezTo>
                  <a:cubicBezTo>
                    <a:pt x="187477" y="536060"/>
                    <a:pt x="187329" y="543112"/>
                    <a:pt x="187342" y="550165"/>
                  </a:cubicBezTo>
                  <a:cubicBezTo>
                    <a:pt x="187342" y="563825"/>
                    <a:pt x="188040" y="577504"/>
                    <a:pt x="189281" y="591106"/>
                  </a:cubicBezTo>
                  <a:cubicBezTo>
                    <a:pt x="191842" y="618629"/>
                    <a:pt x="196884" y="645865"/>
                    <a:pt x="204348" y="672483"/>
                  </a:cubicBezTo>
                  <a:cubicBezTo>
                    <a:pt x="207994" y="685400"/>
                    <a:pt x="212215" y="698168"/>
                    <a:pt x="217011" y="710788"/>
                  </a:cubicBezTo>
                  <a:cubicBezTo>
                    <a:pt x="217879" y="713879"/>
                    <a:pt x="221091" y="715681"/>
                    <a:pt x="224184" y="714813"/>
                  </a:cubicBezTo>
                  <a:cubicBezTo>
                    <a:pt x="225136" y="714546"/>
                    <a:pt x="226004" y="714041"/>
                    <a:pt x="226707" y="713346"/>
                  </a:cubicBezTo>
                  <a:cubicBezTo>
                    <a:pt x="266767" y="676584"/>
                    <a:pt x="309204" y="642494"/>
                    <a:pt x="353741" y="611295"/>
                  </a:cubicBezTo>
                  <a:cubicBezTo>
                    <a:pt x="375906" y="595794"/>
                    <a:pt x="398516" y="580759"/>
                    <a:pt x="421767" y="566944"/>
                  </a:cubicBezTo>
                  <a:cubicBezTo>
                    <a:pt x="444070" y="553633"/>
                    <a:pt x="469080" y="545496"/>
                    <a:pt x="494951" y="543132"/>
                  </a:cubicBezTo>
                  <a:cubicBezTo>
                    <a:pt x="522603" y="540690"/>
                    <a:pt x="550838" y="545069"/>
                    <a:pt x="578160" y="549099"/>
                  </a:cubicBezTo>
                  <a:cubicBezTo>
                    <a:pt x="592491" y="551211"/>
                    <a:pt x="606782" y="553536"/>
                    <a:pt x="621113" y="555707"/>
                  </a:cubicBezTo>
                  <a:cubicBezTo>
                    <a:pt x="632360" y="557412"/>
                    <a:pt x="643316" y="559078"/>
                    <a:pt x="654680" y="557528"/>
                  </a:cubicBezTo>
                  <a:cubicBezTo>
                    <a:pt x="690865" y="552548"/>
                    <a:pt x="708821" y="519048"/>
                    <a:pt x="718672" y="487427"/>
                  </a:cubicBezTo>
                  <a:cubicBezTo>
                    <a:pt x="725338" y="467066"/>
                    <a:pt x="729607" y="445999"/>
                    <a:pt x="731393" y="424650"/>
                  </a:cubicBezTo>
                  <a:cubicBezTo>
                    <a:pt x="733332" y="396575"/>
                    <a:pt x="730133" y="368461"/>
                    <a:pt x="726119" y="340677"/>
                  </a:cubicBezTo>
                  <a:cubicBezTo>
                    <a:pt x="725110" y="333741"/>
                    <a:pt x="724024" y="326785"/>
                    <a:pt x="722958" y="319848"/>
                  </a:cubicBezTo>
                  <a:cubicBezTo>
                    <a:pt x="722473" y="316748"/>
                    <a:pt x="718575" y="315024"/>
                    <a:pt x="715802" y="315799"/>
                  </a:cubicBezTo>
                  <a:cubicBezTo>
                    <a:pt x="712755" y="316717"/>
                    <a:pt x="710964" y="319862"/>
                    <a:pt x="711730" y="322948"/>
                  </a:cubicBezTo>
                  <a:cubicBezTo>
                    <a:pt x="715996" y="350384"/>
                    <a:pt x="720185" y="377975"/>
                    <a:pt x="720340" y="405817"/>
                  </a:cubicBezTo>
                  <a:cubicBezTo>
                    <a:pt x="720524" y="419453"/>
                    <a:pt x="719427" y="433075"/>
                    <a:pt x="717063" y="446506"/>
                  </a:cubicBezTo>
                  <a:cubicBezTo>
                    <a:pt x="715337" y="455826"/>
                    <a:pt x="712932" y="465068"/>
                    <a:pt x="710431" y="474194"/>
                  </a:cubicBezTo>
                  <a:cubicBezTo>
                    <a:pt x="702577" y="502850"/>
                    <a:pt x="689682" y="538249"/>
                    <a:pt x="656987" y="545438"/>
                  </a:cubicBezTo>
                  <a:cubicBezTo>
                    <a:pt x="647486" y="547511"/>
                    <a:pt x="637906" y="546600"/>
                    <a:pt x="628385" y="545186"/>
                  </a:cubicBezTo>
                  <a:cubicBezTo>
                    <a:pt x="614054" y="543054"/>
                    <a:pt x="599743" y="540729"/>
                    <a:pt x="585393" y="538559"/>
                  </a:cubicBezTo>
                  <a:cubicBezTo>
                    <a:pt x="557974" y="534432"/>
                    <a:pt x="529623" y="529724"/>
                    <a:pt x="501816" y="531100"/>
                  </a:cubicBezTo>
                  <a:cubicBezTo>
                    <a:pt x="476158" y="532393"/>
                    <a:pt x="451042" y="538949"/>
                    <a:pt x="428030" y="550359"/>
                  </a:cubicBezTo>
                  <a:cubicBezTo>
                    <a:pt x="416224" y="556563"/>
                    <a:pt x="404754" y="563386"/>
                    <a:pt x="393668" y="570800"/>
                  </a:cubicBezTo>
                  <a:cubicBezTo>
                    <a:pt x="382421" y="577956"/>
                    <a:pt x="371291" y="585293"/>
                    <a:pt x="360276" y="592811"/>
                  </a:cubicBezTo>
                  <a:cubicBezTo>
                    <a:pt x="315791" y="623137"/>
                    <a:pt x="273300" y="656285"/>
                    <a:pt x="233067" y="692052"/>
                  </a:cubicBezTo>
                  <a:cubicBezTo>
                    <a:pt x="228161" y="696412"/>
                    <a:pt x="223371" y="700810"/>
                    <a:pt x="218465" y="705247"/>
                  </a:cubicBezTo>
                  <a:lnTo>
                    <a:pt x="228161" y="707804"/>
                  </a:lnTo>
                  <a:cubicBezTo>
                    <a:pt x="209450" y="658723"/>
                    <a:pt x="199538" y="606732"/>
                    <a:pt x="198880" y="554215"/>
                  </a:cubicBezTo>
                  <a:cubicBezTo>
                    <a:pt x="198802" y="547588"/>
                    <a:pt x="198873" y="540975"/>
                    <a:pt x="199093" y="534374"/>
                  </a:cubicBezTo>
                  <a:cubicBezTo>
                    <a:pt x="199089" y="528289"/>
                    <a:pt x="199426" y="522209"/>
                    <a:pt x="200101" y="516161"/>
                  </a:cubicBezTo>
                  <a:cubicBezTo>
                    <a:pt x="201185" y="509069"/>
                    <a:pt x="205834" y="503027"/>
                    <a:pt x="212415" y="500157"/>
                  </a:cubicBezTo>
                  <a:cubicBezTo>
                    <a:pt x="218460" y="497296"/>
                    <a:pt x="225578" y="497902"/>
                    <a:pt x="231050" y="501746"/>
                  </a:cubicBezTo>
                  <a:cubicBezTo>
                    <a:pt x="238613" y="507268"/>
                    <a:pt x="240242" y="517459"/>
                    <a:pt x="238089" y="526081"/>
                  </a:cubicBezTo>
                  <a:cubicBezTo>
                    <a:pt x="232621" y="548073"/>
                    <a:pt x="210398" y="558884"/>
                    <a:pt x="189610" y="561558"/>
                  </a:cubicBezTo>
                  <a:cubicBezTo>
                    <a:pt x="177335" y="563147"/>
                    <a:pt x="164847" y="562720"/>
                    <a:pt x="152495" y="562352"/>
                  </a:cubicBezTo>
                  <a:cubicBezTo>
                    <a:pt x="142799" y="562062"/>
                    <a:pt x="133316" y="561558"/>
                    <a:pt x="123756" y="560686"/>
                  </a:cubicBezTo>
                  <a:cubicBezTo>
                    <a:pt x="89123" y="557528"/>
                    <a:pt x="47276" y="549235"/>
                    <a:pt x="26275" y="518428"/>
                  </a:cubicBezTo>
                  <a:cubicBezTo>
                    <a:pt x="12700" y="498646"/>
                    <a:pt x="11867" y="474465"/>
                    <a:pt x="11731" y="451292"/>
                  </a:cubicBezTo>
                  <a:cubicBezTo>
                    <a:pt x="11576" y="423197"/>
                    <a:pt x="11660" y="395090"/>
                    <a:pt x="11983" y="366970"/>
                  </a:cubicBezTo>
                  <a:cubicBezTo>
                    <a:pt x="12604" y="310587"/>
                    <a:pt x="14110" y="254223"/>
                    <a:pt x="16501" y="197879"/>
                  </a:cubicBezTo>
                  <a:cubicBezTo>
                    <a:pt x="17704" y="169707"/>
                    <a:pt x="19126" y="141548"/>
                    <a:pt x="20767" y="113402"/>
                  </a:cubicBezTo>
                  <a:cubicBezTo>
                    <a:pt x="21543" y="100130"/>
                    <a:pt x="22222" y="86819"/>
                    <a:pt x="23269" y="73566"/>
                  </a:cubicBezTo>
                  <a:cubicBezTo>
                    <a:pt x="23828" y="63409"/>
                    <a:pt x="25726" y="53370"/>
                    <a:pt x="28912" y="43708"/>
                  </a:cubicBezTo>
                  <a:cubicBezTo>
                    <a:pt x="32170" y="34679"/>
                    <a:pt x="37832" y="26638"/>
                    <a:pt x="46364" y="22027"/>
                  </a:cubicBezTo>
                  <a:cubicBezTo>
                    <a:pt x="56603" y="16544"/>
                    <a:pt x="68936" y="16369"/>
                    <a:pt x="80261" y="15788"/>
                  </a:cubicBezTo>
                  <a:cubicBezTo>
                    <a:pt x="105263" y="14496"/>
                    <a:pt x="130259" y="13541"/>
                    <a:pt x="155248" y="12921"/>
                  </a:cubicBezTo>
                  <a:cubicBezTo>
                    <a:pt x="205667" y="11642"/>
                    <a:pt x="255910" y="11487"/>
                    <a:pt x="306232" y="11719"/>
                  </a:cubicBezTo>
                  <a:cubicBezTo>
                    <a:pt x="359229" y="11932"/>
                    <a:pt x="412207" y="12533"/>
                    <a:pt x="465243" y="12766"/>
                  </a:cubicBezTo>
                  <a:cubicBezTo>
                    <a:pt x="478856" y="12766"/>
                    <a:pt x="492475" y="12766"/>
                    <a:pt x="506101" y="12766"/>
                  </a:cubicBezTo>
                  <a:cubicBezTo>
                    <a:pt x="513586" y="12766"/>
                    <a:pt x="513606" y="1140"/>
                    <a:pt x="506101" y="1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7011047" y="3466957"/>
              <a:ext cx="184419" cy="190081"/>
            </a:xfrm>
            <a:custGeom>
              <a:rect b="b" l="l" r="r" t="t"/>
              <a:pathLst>
                <a:path extrusionOk="0" h="380162" w="368838">
                  <a:moveTo>
                    <a:pt x="42587" y="270246"/>
                  </a:moveTo>
                  <a:cubicBezTo>
                    <a:pt x="54038" y="278508"/>
                    <a:pt x="64886" y="287573"/>
                    <a:pt x="75049" y="297372"/>
                  </a:cubicBezTo>
                  <a:cubicBezTo>
                    <a:pt x="86338" y="308009"/>
                    <a:pt x="97021" y="319271"/>
                    <a:pt x="107045" y="331105"/>
                  </a:cubicBezTo>
                  <a:cubicBezTo>
                    <a:pt x="112087" y="337072"/>
                    <a:pt x="116528" y="342730"/>
                    <a:pt x="120968" y="349124"/>
                  </a:cubicBezTo>
                  <a:lnTo>
                    <a:pt x="124459" y="340579"/>
                  </a:lnTo>
                  <a:cubicBezTo>
                    <a:pt x="93856" y="349935"/>
                    <a:pt x="62788" y="357696"/>
                    <a:pt x="31379" y="363830"/>
                  </a:cubicBezTo>
                  <a:cubicBezTo>
                    <a:pt x="22330" y="365587"/>
                    <a:pt x="13280" y="367214"/>
                    <a:pt x="4231" y="368713"/>
                  </a:cubicBezTo>
                  <a:lnTo>
                    <a:pt x="11600" y="374332"/>
                  </a:lnTo>
                  <a:cubicBezTo>
                    <a:pt x="12608" y="341800"/>
                    <a:pt x="13442" y="309249"/>
                    <a:pt x="14644" y="276718"/>
                  </a:cubicBezTo>
                  <a:cubicBezTo>
                    <a:pt x="15129" y="264745"/>
                    <a:pt x="19599" y="253276"/>
                    <a:pt x="27346" y="244128"/>
                  </a:cubicBezTo>
                  <a:cubicBezTo>
                    <a:pt x="32315" y="238801"/>
                    <a:pt x="37641" y="233816"/>
                    <a:pt x="43285" y="229209"/>
                  </a:cubicBezTo>
                  <a:lnTo>
                    <a:pt x="61455" y="212972"/>
                  </a:lnTo>
                  <a:cubicBezTo>
                    <a:pt x="85333" y="191646"/>
                    <a:pt x="109120" y="170230"/>
                    <a:pt x="132817" y="148723"/>
                  </a:cubicBezTo>
                  <a:cubicBezTo>
                    <a:pt x="156513" y="127216"/>
                    <a:pt x="180261" y="105529"/>
                    <a:pt x="204061" y="83660"/>
                  </a:cubicBezTo>
                  <a:cubicBezTo>
                    <a:pt x="227745" y="61830"/>
                    <a:pt x="251345" y="39949"/>
                    <a:pt x="274860" y="18016"/>
                  </a:cubicBezTo>
                  <a:lnTo>
                    <a:pt x="283606" y="9878"/>
                  </a:lnTo>
                  <a:lnTo>
                    <a:pt x="275364" y="9878"/>
                  </a:lnTo>
                  <a:lnTo>
                    <a:pt x="303676" y="38166"/>
                  </a:lnTo>
                  <a:lnTo>
                    <a:pt x="348607" y="83079"/>
                  </a:lnTo>
                  <a:lnTo>
                    <a:pt x="358942" y="93425"/>
                  </a:lnTo>
                  <a:lnTo>
                    <a:pt x="358942" y="85249"/>
                  </a:lnTo>
                  <a:cubicBezTo>
                    <a:pt x="330825" y="114777"/>
                    <a:pt x="302106" y="143744"/>
                    <a:pt x="273309" y="172613"/>
                  </a:cubicBezTo>
                  <a:cubicBezTo>
                    <a:pt x="243873" y="202141"/>
                    <a:pt x="214320" y="231534"/>
                    <a:pt x="185077" y="261237"/>
                  </a:cubicBezTo>
                  <a:cubicBezTo>
                    <a:pt x="169241" y="277318"/>
                    <a:pt x="153514" y="293523"/>
                    <a:pt x="137897" y="309850"/>
                  </a:cubicBezTo>
                  <a:cubicBezTo>
                    <a:pt x="132720" y="315256"/>
                    <a:pt x="140942" y="323413"/>
                    <a:pt x="146119" y="318065"/>
                  </a:cubicBezTo>
                  <a:cubicBezTo>
                    <a:pt x="174257" y="288498"/>
                    <a:pt x="203014" y="259629"/>
                    <a:pt x="231772" y="230565"/>
                  </a:cubicBezTo>
                  <a:cubicBezTo>
                    <a:pt x="261189" y="201134"/>
                    <a:pt x="290742" y="171722"/>
                    <a:pt x="319985" y="142019"/>
                  </a:cubicBezTo>
                  <a:cubicBezTo>
                    <a:pt x="335847" y="125937"/>
                    <a:pt x="351580" y="109739"/>
                    <a:pt x="367184" y="93425"/>
                  </a:cubicBezTo>
                  <a:cubicBezTo>
                    <a:pt x="369390" y="91131"/>
                    <a:pt x="369390" y="87505"/>
                    <a:pt x="367184" y="85210"/>
                  </a:cubicBezTo>
                  <a:lnTo>
                    <a:pt x="338872" y="56902"/>
                  </a:lnTo>
                  <a:lnTo>
                    <a:pt x="293942" y="12009"/>
                  </a:lnTo>
                  <a:lnTo>
                    <a:pt x="283606" y="1663"/>
                  </a:lnTo>
                  <a:cubicBezTo>
                    <a:pt x="281307" y="-554"/>
                    <a:pt x="277664" y="-554"/>
                    <a:pt x="275364" y="1663"/>
                  </a:cubicBezTo>
                  <a:cubicBezTo>
                    <a:pt x="251694" y="23803"/>
                    <a:pt x="227881" y="45884"/>
                    <a:pt x="203926" y="67908"/>
                  </a:cubicBezTo>
                  <a:cubicBezTo>
                    <a:pt x="179971" y="89931"/>
                    <a:pt x="155996" y="111858"/>
                    <a:pt x="132002" y="133688"/>
                  </a:cubicBezTo>
                  <a:cubicBezTo>
                    <a:pt x="107957" y="155530"/>
                    <a:pt x="83840" y="177283"/>
                    <a:pt x="59652" y="198944"/>
                  </a:cubicBezTo>
                  <a:cubicBezTo>
                    <a:pt x="47649" y="209678"/>
                    <a:pt x="35335" y="220141"/>
                    <a:pt x="23584" y="231146"/>
                  </a:cubicBezTo>
                  <a:cubicBezTo>
                    <a:pt x="13798" y="240350"/>
                    <a:pt x="7093" y="252347"/>
                    <a:pt x="4386" y="265499"/>
                  </a:cubicBezTo>
                  <a:cubicBezTo>
                    <a:pt x="3193" y="272931"/>
                    <a:pt x="2629" y="280449"/>
                    <a:pt x="2699" y="287975"/>
                  </a:cubicBezTo>
                  <a:lnTo>
                    <a:pt x="1923" y="312621"/>
                  </a:lnTo>
                  <a:lnTo>
                    <a:pt x="391" y="361893"/>
                  </a:lnTo>
                  <a:lnTo>
                    <a:pt x="3" y="374467"/>
                  </a:lnTo>
                  <a:cubicBezTo>
                    <a:pt x="-132" y="378555"/>
                    <a:pt x="3882" y="380648"/>
                    <a:pt x="7353" y="380067"/>
                  </a:cubicBezTo>
                  <a:cubicBezTo>
                    <a:pt x="38916" y="374862"/>
                    <a:pt x="70186" y="368013"/>
                    <a:pt x="101034" y="359548"/>
                  </a:cubicBezTo>
                  <a:cubicBezTo>
                    <a:pt x="109915" y="357107"/>
                    <a:pt x="118751" y="354523"/>
                    <a:pt x="127542" y="351798"/>
                  </a:cubicBezTo>
                  <a:cubicBezTo>
                    <a:pt x="130897" y="350790"/>
                    <a:pt x="133243" y="346470"/>
                    <a:pt x="131013" y="343273"/>
                  </a:cubicBezTo>
                  <a:cubicBezTo>
                    <a:pt x="113561" y="318084"/>
                    <a:pt x="91474" y="295434"/>
                    <a:pt x="68146" y="275575"/>
                  </a:cubicBezTo>
                  <a:cubicBezTo>
                    <a:pt x="61804" y="270169"/>
                    <a:pt x="55269" y="264976"/>
                    <a:pt x="48463" y="260074"/>
                  </a:cubicBezTo>
                  <a:cubicBezTo>
                    <a:pt x="45689" y="258461"/>
                    <a:pt x="42131" y="259397"/>
                    <a:pt x="40512" y="262167"/>
                  </a:cubicBezTo>
                  <a:cubicBezTo>
                    <a:pt x="38958" y="264948"/>
                    <a:pt x="39873" y="268459"/>
                    <a:pt x="42587" y="270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6832960" y="3574413"/>
              <a:ext cx="126414" cy="5813"/>
            </a:xfrm>
            <a:custGeom>
              <a:rect b="b" l="l" r="r" t="t"/>
              <a:pathLst>
                <a:path extrusionOk="0" h="11625" w="252828">
                  <a:moveTo>
                    <a:pt x="5614" y="11625"/>
                  </a:moveTo>
                  <a:lnTo>
                    <a:pt x="247214" y="11625"/>
                  </a:lnTo>
                  <a:cubicBezTo>
                    <a:pt x="254699" y="11625"/>
                    <a:pt x="254699" y="0"/>
                    <a:pt x="247214" y="0"/>
                  </a:cubicBezTo>
                  <a:lnTo>
                    <a:pt x="5614" y="0"/>
                  </a:lnTo>
                  <a:cubicBezTo>
                    <a:pt x="-1871" y="0"/>
                    <a:pt x="-1871" y="11625"/>
                    <a:pt x="5614" y="116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6832960" y="3642382"/>
              <a:ext cx="121724" cy="5813"/>
            </a:xfrm>
            <a:custGeom>
              <a:rect b="b" l="l" r="r" t="t"/>
              <a:pathLst>
                <a:path extrusionOk="0" h="11625" w="243449">
                  <a:moveTo>
                    <a:pt x="5614" y="11625"/>
                  </a:moveTo>
                  <a:lnTo>
                    <a:pt x="237829" y="11625"/>
                  </a:lnTo>
                  <a:cubicBezTo>
                    <a:pt x="245314" y="11625"/>
                    <a:pt x="245333" y="0"/>
                    <a:pt x="237829" y="0"/>
                  </a:cubicBezTo>
                  <a:lnTo>
                    <a:pt x="5614" y="0"/>
                  </a:lnTo>
                  <a:cubicBezTo>
                    <a:pt x="-1871" y="0"/>
                    <a:pt x="-1871" y="11625"/>
                    <a:pt x="5614" y="116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6836480" y="3707997"/>
              <a:ext cx="242515" cy="5813"/>
            </a:xfrm>
            <a:custGeom>
              <a:rect b="b" l="l" r="r" t="t"/>
              <a:pathLst>
                <a:path extrusionOk="0" h="11625" w="485030">
                  <a:moveTo>
                    <a:pt x="5614" y="11625"/>
                  </a:moveTo>
                  <a:lnTo>
                    <a:pt x="479410" y="11625"/>
                  </a:lnTo>
                  <a:cubicBezTo>
                    <a:pt x="486895" y="11625"/>
                    <a:pt x="486914" y="0"/>
                    <a:pt x="479410" y="0"/>
                  </a:cubicBezTo>
                  <a:lnTo>
                    <a:pt x="5614" y="0"/>
                  </a:lnTo>
                  <a:cubicBezTo>
                    <a:pt x="-1871" y="0"/>
                    <a:pt x="-1871" y="11625"/>
                    <a:pt x="5614" y="116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38"/>
          <p:cNvGrpSpPr/>
          <p:nvPr/>
        </p:nvGrpSpPr>
        <p:grpSpPr>
          <a:xfrm>
            <a:off x="7364853" y="3451796"/>
            <a:ext cx="360482" cy="427109"/>
            <a:chOff x="7364853" y="3451796"/>
            <a:chExt cx="360482" cy="427109"/>
          </a:xfrm>
        </p:grpSpPr>
        <p:sp>
          <p:nvSpPr>
            <p:cNvPr id="633" name="Google Shape;633;p38"/>
            <p:cNvSpPr/>
            <p:nvPr/>
          </p:nvSpPr>
          <p:spPr>
            <a:xfrm>
              <a:off x="7364853" y="3627765"/>
              <a:ext cx="360482" cy="251140"/>
            </a:xfrm>
            <a:custGeom>
              <a:rect b="b" l="l" r="r" t="t"/>
              <a:pathLst>
                <a:path extrusionOk="0" h="502281" w="720964">
                  <a:moveTo>
                    <a:pt x="641664" y="492735"/>
                  </a:moveTo>
                  <a:cubicBezTo>
                    <a:pt x="584497" y="484625"/>
                    <a:pt x="528023" y="472221"/>
                    <a:pt x="472720" y="455629"/>
                  </a:cubicBezTo>
                  <a:cubicBezTo>
                    <a:pt x="421788" y="440269"/>
                    <a:pt x="371408" y="421493"/>
                    <a:pt x="326907" y="391706"/>
                  </a:cubicBezTo>
                  <a:cubicBezTo>
                    <a:pt x="285525" y="363978"/>
                    <a:pt x="248387" y="326723"/>
                    <a:pt x="226890" y="281237"/>
                  </a:cubicBezTo>
                  <a:cubicBezTo>
                    <a:pt x="207791" y="240927"/>
                    <a:pt x="201000" y="181354"/>
                    <a:pt x="242085" y="151673"/>
                  </a:cubicBezTo>
                  <a:cubicBezTo>
                    <a:pt x="260420" y="138413"/>
                    <a:pt x="284337" y="133767"/>
                    <a:pt x="306534" y="137353"/>
                  </a:cubicBezTo>
                  <a:cubicBezTo>
                    <a:pt x="330260" y="141214"/>
                    <a:pt x="350972" y="154325"/>
                    <a:pt x="366612" y="172295"/>
                  </a:cubicBezTo>
                  <a:cubicBezTo>
                    <a:pt x="381892" y="189882"/>
                    <a:pt x="393627" y="213050"/>
                    <a:pt x="397384" y="236154"/>
                  </a:cubicBezTo>
                  <a:cubicBezTo>
                    <a:pt x="400185" y="253359"/>
                    <a:pt x="397193" y="275699"/>
                    <a:pt x="384502" y="288683"/>
                  </a:cubicBezTo>
                  <a:cubicBezTo>
                    <a:pt x="379069" y="294543"/>
                    <a:pt x="371014" y="297217"/>
                    <a:pt x="363153" y="295769"/>
                  </a:cubicBezTo>
                  <a:cubicBezTo>
                    <a:pt x="351927" y="293648"/>
                    <a:pt x="343757" y="283761"/>
                    <a:pt x="340276" y="273344"/>
                  </a:cubicBezTo>
                  <a:cubicBezTo>
                    <a:pt x="335608" y="259448"/>
                    <a:pt x="338833" y="244449"/>
                    <a:pt x="343332" y="230913"/>
                  </a:cubicBezTo>
                  <a:cubicBezTo>
                    <a:pt x="347579" y="218110"/>
                    <a:pt x="352779" y="205643"/>
                    <a:pt x="358888" y="193616"/>
                  </a:cubicBezTo>
                  <a:cubicBezTo>
                    <a:pt x="370029" y="171637"/>
                    <a:pt x="385669" y="150039"/>
                    <a:pt x="408737" y="139559"/>
                  </a:cubicBezTo>
                  <a:cubicBezTo>
                    <a:pt x="428070" y="130776"/>
                    <a:pt x="453451" y="129969"/>
                    <a:pt x="471022" y="143208"/>
                  </a:cubicBezTo>
                  <a:cubicBezTo>
                    <a:pt x="491352" y="158483"/>
                    <a:pt x="494026" y="187761"/>
                    <a:pt x="492817" y="211098"/>
                  </a:cubicBezTo>
                  <a:cubicBezTo>
                    <a:pt x="491366" y="234486"/>
                    <a:pt x="485026" y="257310"/>
                    <a:pt x="474205" y="278097"/>
                  </a:cubicBezTo>
                  <a:cubicBezTo>
                    <a:pt x="451795" y="322183"/>
                    <a:pt x="414467" y="357549"/>
                    <a:pt x="374592" y="385936"/>
                  </a:cubicBezTo>
                  <a:cubicBezTo>
                    <a:pt x="353110" y="401030"/>
                    <a:pt x="330635" y="414660"/>
                    <a:pt x="307320" y="426733"/>
                  </a:cubicBezTo>
                  <a:cubicBezTo>
                    <a:pt x="281493" y="440534"/>
                    <a:pt x="254570" y="452178"/>
                    <a:pt x="226826" y="461548"/>
                  </a:cubicBezTo>
                  <a:cubicBezTo>
                    <a:pt x="199386" y="470893"/>
                    <a:pt x="170856" y="476669"/>
                    <a:pt x="141940" y="478733"/>
                  </a:cubicBezTo>
                  <a:cubicBezTo>
                    <a:pt x="116475" y="480345"/>
                    <a:pt x="90160" y="479115"/>
                    <a:pt x="66031" y="470098"/>
                  </a:cubicBezTo>
                  <a:cubicBezTo>
                    <a:pt x="42687" y="461378"/>
                    <a:pt x="24607" y="444278"/>
                    <a:pt x="16670" y="420390"/>
                  </a:cubicBezTo>
                  <a:cubicBezTo>
                    <a:pt x="8075" y="394570"/>
                    <a:pt x="9455" y="366545"/>
                    <a:pt x="9518" y="339771"/>
                  </a:cubicBezTo>
                  <a:lnTo>
                    <a:pt x="9730" y="242370"/>
                  </a:lnTo>
                  <a:lnTo>
                    <a:pt x="9730" y="194041"/>
                  </a:lnTo>
                  <a:cubicBezTo>
                    <a:pt x="9730" y="180272"/>
                    <a:pt x="8202" y="164912"/>
                    <a:pt x="13317" y="151800"/>
                  </a:cubicBezTo>
                  <a:cubicBezTo>
                    <a:pt x="18177" y="139347"/>
                    <a:pt x="30527" y="133046"/>
                    <a:pt x="41690" y="127211"/>
                  </a:cubicBezTo>
                  <a:cubicBezTo>
                    <a:pt x="55640" y="119913"/>
                    <a:pt x="69674" y="112778"/>
                    <a:pt x="83793" y="105805"/>
                  </a:cubicBezTo>
                  <a:cubicBezTo>
                    <a:pt x="111806" y="91944"/>
                    <a:pt x="140101" y="78734"/>
                    <a:pt x="168679" y="66174"/>
                  </a:cubicBezTo>
                  <a:cubicBezTo>
                    <a:pt x="196904" y="53784"/>
                    <a:pt x="225341" y="41628"/>
                    <a:pt x="254372" y="31275"/>
                  </a:cubicBezTo>
                  <a:cubicBezTo>
                    <a:pt x="282787" y="21155"/>
                    <a:pt x="312200" y="12923"/>
                    <a:pt x="342377" y="10356"/>
                  </a:cubicBezTo>
                  <a:cubicBezTo>
                    <a:pt x="403347" y="5137"/>
                    <a:pt x="463191" y="22534"/>
                    <a:pt x="519768" y="43516"/>
                  </a:cubicBezTo>
                  <a:cubicBezTo>
                    <a:pt x="545531" y="53063"/>
                    <a:pt x="571357" y="62928"/>
                    <a:pt x="596484" y="74109"/>
                  </a:cubicBezTo>
                  <a:cubicBezTo>
                    <a:pt x="618681" y="83995"/>
                    <a:pt x="640752" y="95473"/>
                    <a:pt x="659214" y="111469"/>
                  </a:cubicBezTo>
                  <a:cubicBezTo>
                    <a:pt x="678345" y="127768"/>
                    <a:pt x="692006" y="149549"/>
                    <a:pt x="698347" y="173865"/>
                  </a:cubicBezTo>
                  <a:cubicBezTo>
                    <a:pt x="705923" y="202654"/>
                    <a:pt x="706284" y="233268"/>
                    <a:pt x="707812" y="262822"/>
                  </a:cubicBezTo>
                  <a:cubicBezTo>
                    <a:pt x="709453" y="294772"/>
                    <a:pt x="710521" y="326751"/>
                    <a:pt x="711016" y="358758"/>
                  </a:cubicBezTo>
                  <a:cubicBezTo>
                    <a:pt x="711271" y="374995"/>
                    <a:pt x="711377" y="391261"/>
                    <a:pt x="711334" y="407554"/>
                  </a:cubicBezTo>
                  <a:cubicBezTo>
                    <a:pt x="711664" y="420600"/>
                    <a:pt x="711260" y="433654"/>
                    <a:pt x="710125" y="446655"/>
                  </a:cubicBezTo>
                  <a:cubicBezTo>
                    <a:pt x="708003" y="464455"/>
                    <a:pt x="702018" y="486667"/>
                    <a:pt x="682919" y="492820"/>
                  </a:cubicBezTo>
                  <a:cubicBezTo>
                    <a:pt x="677104" y="494708"/>
                    <a:pt x="679587" y="503916"/>
                    <a:pt x="685465" y="502027"/>
                  </a:cubicBezTo>
                  <a:cubicBezTo>
                    <a:pt x="707621" y="494878"/>
                    <a:pt x="716237" y="471944"/>
                    <a:pt x="719165" y="450771"/>
                  </a:cubicBezTo>
                  <a:cubicBezTo>
                    <a:pt x="720618" y="437599"/>
                    <a:pt x="721193" y="424345"/>
                    <a:pt x="720884" y="411097"/>
                  </a:cubicBezTo>
                  <a:cubicBezTo>
                    <a:pt x="720884" y="394125"/>
                    <a:pt x="720785" y="377152"/>
                    <a:pt x="720587" y="360180"/>
                  </a:cubicBezTo>
                  <a:cubicBezTo>
                    <a:pt x="720078" y="326320"/>
                    <a:pt x="718925" y="292467"/>
                    <a:pt x="717128" y="258621"/>
                  </a:cubicBezTo>
                  <a:cubicBezTo>
                    <a:pt x="715515" y="227986"/>
                    <a:pt x="715006" y="196183"/>
                    <a:pt x="706220" y="166588"/>
                  </a:cubicBezTo>
                  <a:cubicBezTo>
                    <a:pt x="698633" y="141211"/>
                    <a:pt x="683576" y="118707"/>
                    <a:pt x="663013" y="102007"/>
                  </a:cubicBezTo>
                  <a:cubicBezTo>
                    <a:pt x="643150" y="85671"/>
                    <a:pt x="620103" y="73854"/>
                    <a:pt x="596590" y="63671"/>
                  </a:cubicBezTo>
                  <a:cubicBezTo>
                    <a:pt x="569596" y="51960"/>
                    <a:pt x="542008" y="41288"/>
                    <a:pt x="514335" y="31275"/>
                  </a:cubicBezTo>
                  <a:cubicBezTo>
                    <a:pt x="484264" y="20391"/>
                    <a:pt x="453557" y="10823"/>
                    <a:pt x="422022" y="5201"/>
                  </a:cubicBezTo>
                  <a:cubicBezTo>
                    <a:pt x="390860" y="-667"/>
                    <a:pt x="358968" y="-1576"/>
                    <a:pt x="327522" y="2506"/>
                  </a:cubicBezTo>
                  <a:cubicBezTo>
                    <a:pt x="296221" y="6749"/>
                    <a:pt x="265980" y="16551"/>
                    <a:pt x="236482" y="27816"/>
                  </a:cubicBezTo>
                  <a:cubicBezTo>
                    <a:pt x="175522" y="51536"/>
                    <a:pt x="115843" y="78424"/>
                    <a:pt x="57691" y="108372"/>
                  </a:cubicBezTo>
                  <a:cubicBezTo>
                    <a:pt x="44449" y="115034"/>
                    <a:pt x="30082" y="121101"/>
                    <a:pt x="18346" y="130351"/>
                  </a:cubicBezTo>
                  <a:cubicBezTo>
                    <a:pt x="6611" y="139601"/>
                    <a:pt x="2006" y="152119"/>
                    <a:pt x="817" y="166418"/>
                  </a:cubicBezTo>
                  <a:cubicBezTo>
                    <a:pt x="-520" y="182372"/>
                    <a:pt x="329" y="198666"/>
                    <a:pt x="287" y="214683"/>
                  </a:cubicBezTo>
                  <a:lnTo>
                    <a:pt x="287" y="265855"/>
                  </a:lnTo>
                  <a:cubicBezTo>
                    <a:pt x="287" y="299079"/>
                    <a:pt x="-244" y="332303"/>
                    <a:pt x="138" y="365569"/>
                  </a:cubicBezTo>
                  <a:cubicBezTo>
                    <a:pt x="457" y="392576"/>
                    <a:pt x="2642" y="421663"/>
                    <a:pt x="17986" y="444851"/>
                  </a:cubicBezTo>
                  <a:cubicBezTo>
                    <a:pt x="48693" y="491462"/>
                    <a:pt x="115116" y="492820"/>
                    <a:pt x="164647" y="486010"/>
                  </a:cubicBezTo>
                  <a:cubicBezTo>
                    <a:pt x="225277" y="477757"/>
                    <a:pt x="282363" y="452468"/>
                    <a:pt x="335120" y="422363"/>
                  </a:cubicBezTo>
                  <a:cubicBezTo>
                    <a:pt x="380555" y="396459"/>
                    <a:pt x="424080" y="364041"/>
                    <a:pt x="456613" y="322650"/>
                  </a:cubicBezTo>
                  <a:cubicBezTo>
                    <a:pt x="487830" y="282998"/>
                    <a:pt x="508414" y="233353"/>
                    <a:pt x="501178" y="182160"/>
                  </a:cubicBezTo>
                  <a:cubicBezTo>
                    <a:pt x="499268" y="168624"/>
                    <a:pt x="494811" y="155343"/>
                    <a:pt x="486174" y="144587"/>
                  </a:cubicBezTo>
                  <a:cubicBezTo>
                    <a:pt x="478651" y="135416"/>
                    <a:pt x="468413" y="128864"/>
                    <a:pt x="456931" y="125875"/>
                  </a:cubicBezTo>
                  <a:cubicBezTo>
                    <a:pt x="433587" y="119510"/>
                    <a:pt x="407740" y="125875"/>
                    <a:pt x="388768" y="140365"/>
                  </a:cubicBezTo>
                  <a:cubicBezTo>
                    <a:pt x="366846" y="156998"/>
                    <a:pt x="353052" y="181460"/>
                    <a:pt x="342547" y="206388"/>
                  </a:cubicBezTo>
                  <a:cubicBezTo>
                    <a:pt x="332043" y="231316"/>
                    <a:pt x="319798" y="263670"/>
                    <a:pt x="337539" y="288641"/>
                  </a:cubicBezTo>
                  <a:cubicBezTo>
                    <a:pt x="344563" y="298506"/>
                    <a:pt x="355110" y="305444"/>
                    <a:pt x="367482" y="305613"/>
                  </a:cubicBezTo>
                  <a:cubicBezTo>
                    <a:pt x="376880" y="305569"/>
                    <a:pt x="385817" y="301545"/>
                    <a:pt x="392078" y="294539"/>
                  </a:cubicBezTo>
                  <a:cubicBezTo>
                    <a:pt x="405936" y="279455"/>
                    <a:pt x="409671" y="255948"/>
                    <a:pt x="407039" y="236260"/>
                  </a:cubicBezTo>
                  <a:cubicBezTo>
                    <a:pt x="405107" y="224112"/>
                    <a:pt x="401448" y="212303"/>
                    <a:pt x="396174" y="201190"/>
                  </a:cubicBezTo>
                  <a:cubicBezTo>
                    <a:pt x="390951" y="189542"/>
                    <a:pt x="384223" y="178629"/>
                    <a:pt x="376162" y="168730"/>
                  </a:cubicBezTo>
                  <a:cubicBezTo>
                    <a:pt x="360288" y="149233"/>
                    <a:pt x="338388" y="134107"/>
                    <a:pt x="313580" y="128909"/>
                  </a:cubicBezTo>
                  <a:cubicBezTo>
                    <a:pt x="289897" y="123923"/>
                    <a:pt x="264028" y="127042"/>
                    <a:pt x="243082" y="139516"/>
                  </a:cubicBezTo>
                  <a:cubicBezTo>
                    <a:pt x="221960" y="152537"/>
                    <a:pt x="207616" y="174167"/>
                    <a:pt x="203843" y="198687"/>
                  </a:cubicBezTo>
                  <a:cubicBezTo>
                    <a:pt x="195164" y="250835"/>
                    <a:pt x="222052" y="302219"/>
                    <a:pt x="254775" y="340831"/>
                  </a:cubicBezTo>
                  <a:cubicBezTo>
                    <a:pt x="289387" y="381523"/>
                    <a:pt x="335077" y="412094"/>
                    <a:pt x="383653" y="433628"/>
                  </a:cubicBezTo>
                  <a:cubicBezTo>
                    <a:pt x="410038" y="445072"/>
                    <a:pt x="437080" y="454941"/>
                    <a:pt x="464634" y="463182"/>
                  </a:cubicBezTo>
                  <a:cubicBezTo>
                    <a:pt x="494047" y="472219"/>
                    <a:pt x="523864" y="479921"/>
                    <a:pt x="553892" y="486519"/>
                  </a:cubicBezTo>
                  <a:cubicBezTo>
                    <a:pt x="582074" y="492685"/>
                    <a:pt x="610462" y="497827"/>
                    <a:pt x="639054" y="501943"/>
                  </a:cubicBezTo>
                  <a:cubicBezTo>
                    <a:pt x="641581" y="502562"/>
                    <a:pt x="644152" y="501100"/>
                    <a:pt x="644911" y="498612"/>
                  </a:cubicBezTo>
                  <a:cubicBezTo>
                    <a:pt x="645604" y="496070"/>
                    <a:pt x="644116" y="493446"/>
                    <a:pt x="641579" y="4927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7470991" y="3451796"/>
              <a:ext cx="143613" cy="149918"/>
            </a:xfrm>
            <a:custGeom>
              <a:rect b="b" l="l" r="r" t="t"/>
              <a:pathLst>
                <a:path extrusionOk="0" h="299837" w="287225">
                  <a:moveTo>
                    <a:pt x="115013" y="4916"/>
                  </a:moveTo>
                  <a:cubicBezTo>
                    <a:pt x="84115" y="10751"/>
                    <a:pt x="56187" y="28466"/>
                    <a:pt x="36006" y="52354"/>
                  </a:cubicBezTo>
                  <a:cubicBezTo>
                    <a:pt x="15267" y="76596"/>
                    <a:pt x="2761" y="106793"/>
                    <a:pt x="290" y="138596"/>
                  </a:cubicBezTo>
                  <a:cubicBezTo>
                    <a:pt x="-1832" y="170016"/>
                    <a:pt x="7823" y="201606"/>
                    <a:pt x="25204" y="227701"/>
                  </a:cubicBezTo>
                  <a:cubicBezTo>
                    <a:pt x="42722" y="254153"/>
                    <a:pt x="67513" y="274981"/>
                    <a:pt x="96593" y="287678"/>
                  </a:cubicBezTo>
                  <a:cubicBezTo>
                    <a:pt x="112713" y="294703"/>
                    <a:pt x="129964" y="298777"/>
                    <a:pt x="147525" y="299707"/>
                  </a:cubicBezTo>
                  <a:cubicBezTo>
                    <a:pt x="166212" y="300646"/>
                    <a:pt x="184802" y="296480"/>
                    <a:pt x="201300" y="287657"/>
                  </a:cubicBezTo>
                  <a:cubicBezTo>
                    <a:pt x="232453" y="271024"/>
                    <a:pt x="255860" y="240728"/>
                    <a:pt x="270333" y="209159"/>
                  </a:cubicBezTo>
                  <a:cubicBezTo>
                    <a:pt x="285677" y="175617"/>
                    <a:pt x="291810" y="137429"/>
                    <a:pt x="283512" y="101150"/>
                  </a:cubicBezTo>
                  <a:cubicBezTo>
                    <a:pt x="276106" y="68733"/>
                    <a:pt x="257431" y="38755"/>
                    <a:pt x="230458" y="19088"/>
                  </a:cubicBezTo>
                  <a:cubicBezTo>
                    <a:pt x="219685" y="11045"/>
                    <a:pt x="207275" y="5468"/>
                    <a:pt x="194106" y="2752"/>
                  </a:cubicBezTo>
                  <a:cubicBezTo>
                    <a:pt x="180397" y="206"/>
                    <a:pt x="166419" y="-578"/>
                    <a:pt x="152512" y="419"/>
                  </a:cubicBezTo>
                  <a:cubicBezTo>
                    <a:pt x="124563" y="2116"/>
                    <a:pt x="95065" y="8396"/>
                    <a:pt x="70597" y="22483"/>
                  </a:cubicBezTo>
                  <a:cubicBezTo>
                    <a:pt x="65648" y="25320"/>
                    <a:pt x="60992" y="28638"/>
                    <a:pt x="56697" y="32391"/>
                  </a:cubicBezTo>
                  <a:cubicBezTo>
                    <a:pt x="52070" y="36464"/>
                    <a:pt x="58819" y="43189"/>
                    <a:pt x="63445" y="39137"/>
                  </a:cubicBezTo>
                  <a:cubicBezTo>
                    <a:pt x="72141" y="31992"/>
                    <a:pt x="82005" y="26401"/>
                    <a:pt x="92603" y="22610"/>
                  </a:cubicBezTo>
                  <a:cubicBezTo>
                    <a:pt x="105512" y="17754"/>
                    <a:pt x="118889" y="14249"/>
                    <a:pt x="132521" y="12151"/>
                  </a:cubicBezTo>
                  <a:cubicBezTo>
                    <a:pt x="146061" y="9944"/>
                    <a:pt x="159796" y="9161"/>
                    <a:pt x="173500" y="9817"/>
                  </a:cubicBezTo>
                  <a:cubicBezTo>
                    <a:pt x="179563" y="10087"/>
                    <a:pt x="185599" y="10796"/>
                    <a:pt x="191559" y="11939"/>
                  </a:cubicBezTo>
                  <a:cubicBezTo>
                    <a:pt x="194445" y="12512"/>
                    <a:pt x="197331" y="13212"/>
                    <a:pt x="200048" y="14060"/>
                  </a:cubicBezTo>
                  <a:cubicBezTo>
                    <a:pt x="201300" y="14442"/>
                    <a:pt x="202552" y="14824"/>
                    <a:pt x="203783" y="15270"/>
                  </a:cubicBezTo>
                  <a:cubicBezTo>
                    <a:pt x="205014" y="15715"/>
                    <a:pt x="206733" y="16352"/>
                    <a:pt x="207199" y="16543"/>
                  </a:cubicBezTo>
                  <a:cubicBezTo>
                    <a:pt x="220654" y="22186"/>
                    <a:pt x="232665" y="31988"/>
                    <a:pt x="242512" y="42617"/>
                  </a:cubicBezTo>
                  <a:cubicBezTo>
                    <a:pt x="253007" y="54061"/>
                    <a:pt x="261386" y="67279"/>
                    <a:pt x="267256" y="81653"/>
                  </a:cubicBezTo>
                  <a:cubicBezTo>
                    <a:pt x="280138" y="113180"/>
                    <a:pt x="280414" y="148058"/>
                    <a:pt x="270864" y="180539"/>
                  </a:cubicBezTo>
                  <a:cubicBezTo>
                    <a:pt x="261314" y="213020"/>
                    <a:pt x="242342" y="244334"/>
                    <a:pt x="216091" y="266208"/>
                  </a:cubicBezTo>
                  <a:cubicBezTo>
                    <a:pt x="203930" y="276607"/>
                    <a:pt x="189539" y="284069"/>
                    <a:pt x="174030" y="288017"/>
                  </a:cubicBezTo>
                  <a:cubicBezTo>
                    <a:pt x="156225" y="292260"/>
                    <a:pt x="137317" y="290521"/>
                    <a:pt x="119788" y="285896"/>
                  </a:cubicBezTo>
                  <a:cubicBezTo>
                    <a:pt x="91052" y="277930"/>
                    <a:pt x="65291" y="261700"/>
                    <a:pt x="45704" y="239221"/>
                  </a:cubicBezTo>
                  <a:cubicBezTo>
                    <a:pt x="26604" y="217433"/>
                    <a:pt x="13171" y="189768"/>
                    <a:pt x="10158" y="160724"/>
                  </a:cubicBezTo>
                  <a:cubicBezTo>
                    <a:pt x="7436" y="131039"/>
                    <a:pt x="14622" y="101288"/>
                    <a:pt x="30594" y="76116"/>
                  </a:cubicBezTo>
                  <a:cubicBezTo>
                    <a:pt x="45980" y="51357"/>
                    <a:pt x="69132" y="30736"/>
                    <a:pt x="96551" y="20319"/>
                  </a:cubicBezTo>
                  <a:cubicBezTo>
                    <a:pt x="103339" y="17743"/>
                    <a:pt x="110340" y="15769"/>
                    <a:pt x="117475" y="14421"/>
                  </a:cubicBezTo>
                  <a:cubicBezTo>
                    <a:pt x="120010" y="13719"/>
                    <a:pt x="121505" y="11106"/>
                    <a:pt x="120828" y="8565"/>
                  </a:cubicBezTo>
                  <a:cubicBezTo>
                    <a:pt x="120078" y="6058"/>
                    <a:pt x="117490" y="4583"/>
                    <a:pt x="114950" y="5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38"/>
          <p:cNvGrpSpPr/>
          <p:nvPr/>
        </p:nvGrpSpPr>
        <p:grpSpPr>
          <a:xfrm>
            <a:off x="6255064" y="4174489"/>
            <a:ext cx="428598" cy="366267"/>
            <a:chOff x="6255064" y="4174489"/>
            <a:chExt cx="428598" cy="366267"/>
          </a:xfrm>
        </p:grpSpPr>
        <p:sp>
          <p:nvSpPr>
            <p:cNvPr id="636" name="Google Shape;636;p38"/>
            <p:cNvSpPr/>
            <p:nvPr/>
          </p:nvSpPr>
          <p:spPr>
            <a:xfrm>
              <a:off x="6255064" y="4174489"/>
              <a:ext cx="231216" cy="170882"/>
            </a:xfrm>
            <a:custGeom>
              <a:rect b="b" l="l" r="r" t="t"/>
              <a:pathLst>
                <a:path extrusionOk="0" h="341763" w="462432">
                  <a:moveTo>
                    <a:pt x="345718" y="1609"/>
                  </a:moveTo>
                  <a:lnTo>
                    <a:pt x="250758" y="101766"/>
                  </a:lnTo>
                  <a:lnTo>
                    <a:pt x="203216" y="151947"/>
                  </a:lnTo>
                  <a:cubicBezTo>
                    <a:pt x="189938" y="165848"/>
                    <a:pt x="175941" y="180446"/>
                    <a:pt x="170021" y="199295"/>
                  </a:cubicBezTo>
                  <a:cubicBezTo>
                    <a:pt x="165211" y="214592"/>
                    <a:pt x="167822" y="232332"/>
                    <a:pt x="178243" y="244775"/>
                  </a:cubicBezTo>
                  <a:cubicBezTo>
                    <a:pt x="183599" y="251102"/>
                    <a:pt x="191141" y="255185"/>
                    <a:pt x="199372" y="256211"/>
                  </a:cubicBezTo>
                  <a:cubicBezTo>
                    <a:pt x="210328" y="257607"/>
                    <a:pt x="220934" y="253768"/>
                    <a:pt x="230820" y="249415"/>
                  </a:cubicBezTo>
                  <a:cubicBezTo>
                    <a:pt x="245907" y="242762"/>
                    <a:pt x="263255" y="232332"/>
                    <a:pt x="268846" y="215803"/>
                  </a:cubicBezTo>
                  <a:cubicBezTo>
                    <a:pt x="271496" y="207735"/>
                    <a:pt x="269552" y="198866"/>
                    <a:pt x="263769" y="192643"/>
                  </a:cubicBezTo>
                  <a:cubicBezTo>
                    <a:pt x="260537" y="189104"/>
                    <a:pt x="256486" y="186411"/>
                    <a:pt x="251971" y="184799"/>
                  </a:cubicBezTo>
                  <a:cubicBezTo>
                    <a:pt x="247058" y="182951"/>
                    <a:pt x="241693" y="182746"/>
                    <a:pt x="236473" y="182171"/>
                  </a:cubicBezTo>
                  <a:cubicBezTo>
                    <a:pt x="191438" y="177142"/>
                    <a:pt x="146062" y="175865"/>
                    <a:pt x="100815" y="178352"/>
                  </a:cubicBezTo>
                  <a:cubicBezTo>
                    <a:pt x="89387" y="178995"/>
                    <a:pt x="77972" y="179865"/>
                    <a:pt x="66572" y="180960"/>
                  </a:cubicBezTo>
                  <a:cubicBezTo>
                    <a:pt x="56932" y="181904"/>
                    <a:pt x="46737" y="182212"/>
                    <a:pt x="37549" y="185539"/>
                  </a:cubicBezTo>
                  <a:cubicBezTo>
                    <a:pt x="21928" y="191201"/>
                    <a:pt x="9621" y="203487"/>
                    <a:pt x="3943" y="219089"/>
                  </a:cubicBezTo>
                  <a:cubicBezTo>
                    <a:pt x="675" y="228020"/>
                    <a:pt x="449" y="237691"/>
                    <a:pt x="161" y="247095"/>
                  </a:cubicBezTo>
                  <a:cubicBezTo>
                    <a:pt x="-209" y="258572"/>
                    <a:pt x="59" y="270060"/>
                    <a:pt x="963" y="281507"/>
                  </a:cubicBezTo>
                  <a:cubicBezTo>
                    <a:pt x="2463" y="300335"/>
                    <a:pt x="4272" y="322572"/>
                    <a:pt x="21846" y="333660"/>
                  </a:cubicBezTo>
                  <a:cubicBezTo>
                    <a:pt x="37837" y="343803"/>
                    <a:pt x="59193" y="341585"/>
                    <a:pt x="77239" y="341503"/>
                  </a:cubicBezTo>
                  <a:lnTo>
                    <a:pt x="146075" y="341113"/>
                  </a:lnTo>
                  <a:lnTo>
                    <a:pt x="284755" y="340353"/>
                  </a:lnTo>
                  <a:lnTo>
                    <a:pt x="423454" y="339573"/>
                  </a:lnTo>
                  <a:lnTo>
                    <a:pt x="457369" y="339388"/>
                  </a:lnTo>
                  <a:cubicBezTo>
                    <a:pt x="464110" y="339388"/>
                    <a:pt x="464131" y="328876"/>
                    <a:pt x="457369" y="328917"/>
                  </a:cubicBezTo>
                  <a:lnTo>
                    <a:pt x="325349" y="329656"/>
                  </a:lnTo>
                  <a:lnTo>
                    <a:pt x="193329" y="330374"/>
                  </a:lnTo>
                  <a:cubicBezTo>
                    <a:pt x="149446" y="330621"/>
                    <a:pt x="105563" y="330990"/>
                    <a:pt x="61783" y="331114"/>
                  </a:cubicBezTo>
                  <a:cubicBezTo>
                    <a:pt x="46901" y="331114"/>
                    <a:pt x="27930" y="330723"/>
                    <a:pt x="19235" y="316412"/>
                  </a:cubicBezTo>
                  <a:cubicBezTo>
                    <a:pt x="14940" y="309288"/>
                    <a:pt x="13583" y="300726"/>
                    <a:pt x="12617" y="292595"/>
                  </a:cubicBezTo>
                  <a:cubicBezTo>
                    <a:pt x="11357" y="281859"/>
                    <a:pt x="10671" y="271064"/>
                    <a:pt x="10562" y="260256"/>
                  </a:cubicBezTo>
                  <a:cubicBezTo>
                    <a:pt x="10377" y="243296"/>
                    <a:pt x="9616" y="224961"/>
                    <a:pt x="20243" y="210691"/>
                  </a:cubicBezTo>
                  <a:cubicBezTo>
                    <a:pt x="24407" y="205179"/>
                    <a:pt x="29779" y="200691"/>
                    <a:pt x="35946" y="197571"/>
                  </a:cubicBezTo>
                  <a:cubicBezTo>
                    <a:pt x="43325" y="193772"/>
                    <a:pt x="51382" y="193012"/>
                    <a:pt x="59604" y="192129"/>
                  </a:cubicBezTo>
                  <a:cubicBezTo>
                    <a:pt x="102609" y="187572"/>
                    <a:pt x="145909" y="186432"/>
                    <a:pt x="189095" y="188721"/>
                  </a:cubicBezTo>
                  <a:cubicBezTo>
                    <a:pt x="199866" y="189296"/>
                    <a:pt x="210616" y="190083"/>
                    <a:pt x="221345" y="191082"/>
                  </a:cubicBezTo>
                  <a:cubicBezTo>
                    <a:pt x="226709" y="191575"/>
                    <a:pt x="232054" y="192129"/>
                    <a:pt x="237418" y="192745"/>
                  </a:cubicBezTo>
                  <a:cubicBezTo>
                    <a:pt x="241722" y="192891"/>
                    <a:pt x="245972" y="193744"/>
                    <a:pt x="249997" y="195271"/>
                  </a:cubicBezTo>
                  <a:cubicBezTo>
                    <a:pt x="253379" y="196801"/>
                    <a:pt x="256197" y="199350"/>
                    <a:pt x="258055" y="202560"/>
                  </a:cubicBezTo>
                  <a:cubicBezTo>
                    <a:pt x="259320" y="204827"/>
                    <a:pt x="259817" y="207441"/>
                    <a:pt x="259473" y="210013"/>
                  </a:cubicBezTo>
                  <a:cubicBezTo>
                    <a:pt x="258404" y="216809"/>
                    <a:pt x="253101" y="222476"/>
                    <a:pt x="248004" y="226932"/>
                  </a:cubicBezTo>
                  <a:cubicBezTo>
                    <a:pt x="241607" y="232244"/>
                    <a:pt x="234459" y="236582"/>
                    <a:pt x="226792" y="239806"/>
                  </a:cubicBezTo>
                  <a:cubicBezTo>
                    <a:pt x="218447" y="243563"/>
                    <a:pt x="208683" y="247444"/>
                    <a:pt x="199352" y="245678"/>
                  </a:cubicBezTo>
                  <a:cubicBezTo>
                    <a:pt x="185889" y="243132"/>
                    <a:pt x="178798" y="229375"/>
                    <a:pt x="178119" y="216460"/>
                  </a:cubicBezTo>
                  <a:cubicBezTo>
                    <a:pt x="177379" y="200034"/>
                    <a:pt x="187348" y="185148"/>
                    <a:pt x="197872" y="173014"/>
                  </a:cubicBezTo>
                  <a:cubicBezTo>
                    <a:pt x="211438" y="157389"/>
                    <a:pt x="226237" y="142728"/>
                    <a:pt x="240481" y="127719"/>
                  </a:cubicBezTo>
                  <a:lnTo>
                    <a:pt x="330919" y="32387"/>
                  </a:lnTo>
                  <a:lnTo>
                    <a:pt x="353118" y="9021"/>
                  </a:lnTo>
                  <a:cubicBezTo>
                    <a:pt x="357763" y="4134"/>
                    <a:pt x="350364" y="-3298"/>
                    <a:pt x="345718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6452447" y="4174493"/>
              <a:ext cx="231215" cy="170847"/>
            </a:xfrm>
            <a:custGeom>
              <a:rect b="b" l="l" r="r" t="t"/>
              <a:pathLst>
                <a:path extrusionOk="0" h="341695" w="462430">
                  <a:moveTo>
                    <a:pt x="109343" y="9015"/>
                  </a:moveTo>
                  <a:lnTo>
                    <a:pt x="199782" y="104347"/>
                  </a:lnTo>
                  <a:lnTo>
                    <a:pt x="245165" y="152188"/>
                  </a:lnTo>
                  <a:cubicBezTo>
                    <a:pt x="257806" y="165513"/>
                    <a:pt x="271989" y="178675"/>
                    <a:pt x="279861" y="195552"/>
                  </a:cubicBezTo>
                  <a:cubicBezTo>
                    <a:pt x="285863" y="208426"/>
                    <a:pt x="286233" y="223620"/>
                    <a:pt x="278134" y="235611"/>
                  </a:cubicBezTo>
                  <a:cubicBezTo>
                    <a:pt x="274563" y="241081"/>
                    <a:pt x="268859" y="244805"/>
                    <a:pt x="262410" y="245877"/>
                  </a:cubicBezTo>
                  <a:cubicBezTo>
                    <a:pt x="252955" y="247356"/>
                    <a:pt x="243213" y="243290"/>
                    <a:pt x="234785" y="239471"/>
                  </a:cubicBezTo>
                  <a:cubicBezTo>
                    <a:pt x="227343" y="236263"/>
                    <a:pt x="220417" y="231974"/>
                    <a:pt x="214231" y="226741"/>
                  </a:cubicBezTo>
                  <a:cubicBezTo>
                    <a:pt x="209319" y="222409"/>
                    <a:pt x="203954" y="216249"/>
                    <a:pt x="203070" y="210315"/>
                  </a:cubicBezTo>
                  <a:cubicBezTo>
                    <a:pt x="202602" y="207456"/>
                    <a:pt x="203225" y="204524"/>
                    <a:pt x="204817" y="202102"/>
                  </a:cubicBezTo>
                  <a:cubicBezTo>
                    <a:pt x="206821" y="198946"/>
                    <a:pt x="209760" y="196492"/>
                    <a:pt x="213224" y="195080"/>
                  </a:cubicBezTo>
                  <a:cubicBezTo>
                    <a:pt x="217338" y="193678"/>
                    <a:pt x="221627" y="192848"/>
                    <a:pt x="225968" y="192616"/>
                  </a:cubicBezTo>
                  <a:cubicBezTo>
                    <a:pt x="231312" y="192014"/>
                    <a:pt x="236670" y="191473"/>
                    <a:pt x="242041" y="190994"/>
                  </a:cubicBezTo>
                  <a:cubicBezTo>
                    <a:pt x="285143" y="187039"/>
                    <a:pt x="328491" y="186511"/>
                    <a:pt x="371676" y="189413"/>
                  </a:cubicBezTo>
                  <a:cubicBezTo>
                    <a:pt x="382419" y="190152"/>
                    <a:pt x="393156" y="191090"/>
                    <a:pt x="403885" y="192226"/>
                  </a:cubicBezTo>
                  <a:cubicBezTo>
                    <a:pt x="411860" y="193089"/>
                    <a:pt x="419629" y="193971"/>
                    <a:pt x="426864" y="197729"/>
                  </a:cubicBezTo>
                  <a:cubicBezTo>
                    <a:pt x="439672" y="204421"/>
                    <a:pt x="448542" y="216786"/>
                    <a:pt x="450769" y="231053"/>
                  </a:cubicBezTo>
                  <a:cubicBezTo>
                    <a:pt x="451995" y="241071"/>
                    <a:pt x="452380" y="251174"/>
                    <a:pt x="451920" y="261256"/>
                  </a:cubicBezTo>
                  <a:cubicBezTo>
                    <a:pt x="451790" y="272073"/>
                    <a:pt x="451084" y="282874"/>
                    <a:pt x="449803" y="293615"/>
                  </a:cubicBezTo>
                  <a:cubicBezTo>
                    <a:pt x="448837" y="301664"/>
                    <a:pt x="447336" y="310041"/>
                    <a:pt x="442897" y="317105"/>
                  </a:cubicBezTo>
                  <a:cubicBezTo>
                    <a:pt x="438786" y="323613"/>
                    <a:pt x="431880" y="327227"/>
                    <a:pt x="424542" y="329075"/>
                  </a:cubicBezTo>
                  <a:cubicBezTo>
                    <a:pt x="416477" y="330764"/>
                    <a:pt x="408234" y="331454"/>
                    <a:pt x="400000" y="331128"/>
                  </a:cubicBezTo>
                  <a:lnTo>
                    <a:pt x="367257" y="330943"/>
                  </a:lnTo>
                  <a:lnTo>
                    <a:pt x="300991" y="330574"/>
                  </a:lnTo>
                  <a:lnTo>
                    <a:pt x="169444" y="329835"/>
                  </a:lnTo>
                  <a:lnTo>
                    <a:pt x="37424" y="329116"/>
                  </a:lnTo>
                  <a:lnTo>
                    <a:pt x="5072" y="328931"/>
                  </a:lnTo>
                  <a:cubicBezTo>
                    <a:pt x="-1691" y="328931"/>
                    <a:pt x="-1691" y="339362"/>
                    <a:pt x="5072" y="339403"/>
                  </a:cubicBezTo>
                  <a:lnTo>
                    <a:pt x="143771" y="340163"/>
                  </a:lnTo>
                  <a:lnTo>
                    <a:pt x="282451" y="340943"/>
                  </a:lnTo>
                  <a:lnTo>
                    <a:pt x="351801" y="341333"/>
                  </a:lnTo>
                  <a:lnTo>
                    <a:pt x="386229" y="341518"/>
                  </a:lnTo>
                  <a:cubicBezTo>
                    <a:pt x="396152" y="341870"/>
                    <a:pt x="406086" y="341699"/>
                    <a:pt x="415991" y="341004"/>
                  </a:cubicBezTo>
                  <a:cubicBezTo>
                    <a:pt x="424747" y="340142"/>
                    <a:pt x="433750" y="338232"/>
                    <a:pt x="441191" y="333264"/>
                  </a:cubicBezTo>
                  <a:cubicBezTo>
                    <a:pt x="448900" y="327898"/>
                    <a:pt x="454491" y="320011"/>
                    <a:pt x="456997" y="310965"/>
                  </a:cubicBezTo>
                  <a:cubicBezTo>
                    <a:pt x="459977" y="301192"/>
                    <a:pt x="460758" y="290638"/>
                    <a:pt x="461539" y="280495"/>
                  </a:cubicBezTo>
                  <a:cubicBezTo>
                    <a:pt x="462409" y="269053"/>
                    <a:pt x="462643" y="257571"/>
                    <a:pt x="462238" y="246103"/>
                  </a:cubicBezTo>
                  <a:cubicBezTo>
                    <a:pt x="461909" y="236761"/>
                    <a:pt x="461601" y="227275"/>
                    <a:pt x="458127" y="218446"/>
                  </a:cubicBezTo>
                  <a:cubicBezTo>
                    <a:pt x="455271" y="210819"/>
                    <a:pt x="450797" y="203899"/>
                    <a:pt x="445014" y="198160"/>
                  </a:cubicBezTo>
                  <a:cubicBezTo>
                    <a:pt x="439080" y="192378"/>
                    <a:pt x="431933" y="187987"/>
                    <a:pt x="424090" y="185307"/>
                  </a:cubicBezTo>
                  <a:cubicBezTo>
                    <a:pt x="414779" y="182083"/>
                    <a:pt x="404440" y="181796"/>
                    <a:pt x="394738" y="180851"/>
                  </a:cubicBezTo>
                  <a:cubicBezTo>
                    <a:pt x="349466" y="176510"/>
                    <a:pt x="303911" y="175953"/>
                    <a:pt x="258546" y="179188"/>
                  </a:cubicBezTo>
                  <a:cubicBezTo>
                    <a:pt x="247296" y="179982"/>
                    <a:pt x="236067" y="181015"/>
                    <a:pt x="224858" y="182288"/>
                  </a:cubicBezTo>
                  <a:cubicBezTo>
                    <a:pt x="219685" y="182531"/>
                    <a:pt x="214569" y="183471"/>
                    <a:pt x="209648" y="185081"/>
                  </a:cubicBezTo>
                  <a:cubicBezTo>
                    <a:pt x="205147" y="186800"/>
                    <a:pt x="201153" y="189624"/>
                    <a:pt x="198035" y="193294"/>
                  </a:cubicBezTo>
                  <a:cubicBezTo>
                    <a:pt x="192477" y="199650"/>
                    <a:pt x="190809" y="208517"/>
                    <a:pt x="193677" y="216454"/>
                  </a:cubicBezTo>
                  <a:cubicBezTo>
                    <a:pt x="196897" y="224257"/>
                    <a:pt x="202157" y="231051"/>
                    <a:pt x="208908" y="236125"/>
                  </a:cubicBezTo>
                  <a:cubicBezTo>
                    <a:pt x="216064" y="241747"/>
                    <a:pt x="223954" y="246368"/>
                    <a:pt x="232360" y="249861"/>
                  </a:cubicBezTo>
                  <a:cubicBezTo>
                    <a:pt x="242493" y="254255"/>
                    <a:pt x="253161" y="257786"/>
                    <a:pt x="264342" y="256021"/>
                  </a:cubicBezTo>
                  <a:cubicBezTo>
                    <a:pt x="280580" y="253516"/>
                    <a:pt x="291351" y="238650"/>
                    <a:pt x="293879" y="223169"/>
                  </a:cubicBezTo>
                  <a:cubicBezTo>
                    <a:pt x="296900" y="204689"/>
                    <a:pt x="289192" y="187647"/>
                    <a:pt x="278052" y="173213"/>
                  </a:cubicBezTo>
                  <a:cubicBezTo>
                    <a:pt x="271882" y="165507"/>
                    <a:pt x="265324" y="158119"/>
                    <a:pt x="258402" y="151079"/>
                  </a:cubicBezTo>
                  <a:lnTo>
                    <a:pt x="234970" y="126235"/>
                  </a:lnTo>
                  <a:lnTo>
                    <a:pt x="139969" y="26098"/>
                  </a:lnTo>
                  <a:lnTo>
                    <a:pt x="116763" y="1603"/>
                  </a:lnTo>
                  <a:cubicBezTo>
                    <a:pt x="112097" y="-3284"/>
                    <a:pt x="104698" y="4108"/>
                    <a:pt x="109343" y="90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6384173" y="4270030"/>
              <a:ext cx="130681" cy="5236"/>
            </a:xfrm>
            <a:custGeom>
              <a:rect b="b" l="l" r="r" t="t"/>
              <a:pathLst>
                <a:path extrusionOk="0" h="10471" w="261362">
                  <a:moveTo>
                    <a:pt x="5056" y="10472"/>
                  </a:moveTo>
                  <a:lnTo>
                    <a:pt x="256290" y="10472"/>
                  </a:lnTo>
                  <a:cubicBezTo>
                    <a:pt x="263053" y="10472"/>
                    <a:pt x="263053" y="0"/>
                    <a:pt x="256290" y="0"/>
                  </a:cubicBezTo>
                  <a:lnTo>
                    <a:pt x="5056" y="0"/>
                  </a:lnTo>
                  <a:cubicBezTo>
                    <a:pt x="-1685" y="0"/>
                    <a:pt x="-1685" y="10472"/>
                    <a:pt x="5056" y="10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6292874" y="4341980"/>
              <a:ext cx="356010" cy="198776"/>
            </a:xfrm>
            <a:custGeom>
              <a:rect b="b" l="l" r="r" t="t"/>
              <a:pathLst>
                <a:path extrusionOk="0" h="397552" w="712021">
                  <a:moveTo>
                    <a:pt x="119" y="6706"/>
                  </a:moveTo>
                  <a:cubicBezTo>
                    <a:pt x="17981" y="88692"/>
                    <a:pt x="38001" y="170124"/>
                    <a:pt x="57774" y="251720"/>
                  </a:cubicBezTo>
                  <a:cubicBezTo>
                    <a:pt x="62625" y="271718"/>
                    <a:pt x="67420" y="291717"/>
                    <a:pt x="72162" y="311715"/>
                  </a:cubicBezTo>
                  <a:cubicBezTo>
                    <a:pt x="75964" y="327587"/>
                    <a:pt x="79623" y="343992"/>
                    <a:pt x="88091" y="358139"/>
                  </a:cubicBezTo>
                  <a:cubicBezTo>
                    <a:pt x="92139" y="365051"/>
                    <a:pt x="97577" y="371049"/>
                    <a:pt x="104062" y="375756"/>
                  </a:cubicBezTo>
                  <a:cubicBezTo>
                    <a:pt x="111845" y="380842"/>
                    <a:pt x="120703" y="384054"/>
                    <a:pt x="129939" y="385139"/>
                  </a:cubicBezTo>
                  <a:cubicBezTo>
                    <a:pt x="150843" y="388363"/>
                    <a:pt x="172137" y="389882"/>
                    <a:pt x="193205" y="391587"/>
                  </a:cubicBezTo>
                  <a:cubicBezTo>
                    <a:pt x="279862" y="398663"/>
                    <a:pt x="366919" y="399445"/>
                    <a:pt x="453689" y="393927"/>
                  </a:cubicBezTo>
                  <a:cubicBezTo>
                    <a:pt x="475531" y="392558"/>
                    <a:pt x="497353" y="390779"/>
                    <a:pt x="519154" y="388589"/>
                  </a:cubicBezTo>
                  <a:cubicBezTo>
                    <a:pt x="529534" y="387562"/>
                    <a:pt x="539914" y="386536"/>
                    <a:pt x="550273" y="385201"/>
                  </a:cubicBezTo>
                  <a:cubicBezTo>
                    <a:pt x="560064" y="384332"/>
                    <a:pt x="569721" y="382326"/>
                    <a:pt x="579049" y="379226"/>
                  </a:cubicBezTo>
                  <a:cubicBezTo>
                    <a:pt x="596376" y="372799"/>
                    <a:pt x="609017" y="359556"/>
                    <a:pt x="618451" y="344054"/>
                  </a:cubicBezTo>
                  <a:cubicBezTo>
                    <a:pt x="628728" y="327341"/>
                    <a:pt x="635696" y="308738"/>
                    <a:pt x="641390" y="290095"/>
                  </a:cubicBezTo>
                  <a:cubicBezTo>
                    <a:pt x="647371" y="270507"/>
                    <a:pt x="651934" y="250529"/>
                    <a:pt x="656826" y="230551"/>
                  </a:cubicBezTo>
                  <a:lnTo>
                    <a:pt x="672673" y="166058"/>
                  </a:lnTo>
                  <a:lnTo>
                    <a:pt x="704183" y="37751"/>
                  </a:lnTo>
                  <a:lnTo>
                    <a:pt x="711849" y="6521"/>
                  </a:lnTo>
                  <a:cubicBezTo>
                    <a:pt x="713453" y="-29"/>
                    <a:pt x="703340" y="-2821"/>
                    <a:pt x="701737" y="3749"/>
                  </a:cubicBezTo>
                  <a:cubicBezTo>
                    <a:pt x="681183" y="87172"/>
                    <a:pt x="660957" y="170678"/>
                    <a:pt x="640259" y="254060"/>
                  </a:cubicBezTo>
                  <a:cubicBezTo>
                    <a:pt x="635868" y="273042"/>
                    <a:pt x="630245" y="291718"/>
                    <a:pt x="623425" y="309970"/>
                  </a:cubicBezTo>
                  <a:cubicBezTo>
                    <a:pt x="616807" y="326827"/>
                    <a:pt x="608297" y="344321"/>
                    <a:pt x="595060" y="357030"/>
                  </a:cubicBezTo>
                  <a:cubicBezTo>
                    <a:pt x="581392" y="370151"/>
                    <a:pt x="563448" y="373128"/>
                    <a:pt x="545299" y="375202"/>
                  </a:cubicBezTo>
                  <a:cubicBezTo>
                    <a:pt x="524237" y="377625"/>
                    <a:pt x="503135" y="379678"/>
                    <a:pt x="481992" y="381361"/>
                  </a:cubicBezTo>
                  <a:cubicBezTo>
                    <a:pt x="396951" y="388102"/>
                    <a:pt x="311538" y="388788"/>
                    <a:pt x="226400" y="383415"/>
                  </a:cubicBezTo>
                  <a:cubicBezTo>
                    <a:pt x="205230" y="382046"/>
                    <a:pt x="184100" y="380335"/>
                    <a:pt x="163011" y="378282"/>
                  </a:cubicBezTo>
                  <a:cubicBezTo>
                    <a:pt x="152960" y="377296"/>
                    <a:pt x="142827" y="376495"/>
                    <a:pt x="132838" y="374935"/>
                  </a:cubicBezTo>
                  <a:cubicBezTo>
                    <a:pt x="124267" y="373621"/>
                    <a:pt x="115654" y="371403"/>
                    <a:pt x="108666" y="366024"/>
                  </a:cubicBezTo>
                  <a:cubicBezTo>
                    <a:pt x="96765" y="356887"/>
                    <a:pt x="91154" y="341795"/>
                    <a:pt x="87166" y="327874"/>
                  </a:cubicBezTo>
                  <a:cubicBezTo>
                    <a:pt x="81925" y="309395"/>
                    <a:pt x="77999" y="290587"/>
                    <a:pt x="73518" y="271985"/>
                  </a:cubicBezTo>
                  <a:cubicBezTo>
                    <a:pt x="54259" y="192401"/>
                    <a:pt x="34609" y="112920"/>
                    <a:pt x="16706" y="33028"/>
                  </a:cubicBezTo>
                  <a:cubicBezTo>
                    <a:pt x="14528" y="23296"/>
                    <a:pt x="12376" y="13564"/>
                    <a:pt x="10252" y="3831"/>
                  </a:cubicBezTo>
                  <a:cubicBezTo>
                    <a:pt x="8814" y="-2760"/>
                    <a:pt x="-1299" y="33"/>
                    <a:pt x="140" y="6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6385707" y="4393530"/>
              <a:ext cx="23014" cy="86910"/>
            </a:xfrm>
            <a:custGeom>
              <a:rect b="b" l="l" r="r" t="t"/>
              <a:pathLst>
                <a:path extrusionOk="0" h="173820" w="46029">
                  <a:moveTo>
                    <a:pt x="140" y="6536"/>
                  </a:moveTo>
                  <a:lnTo>
                    <a:pt x="27950" y="134166"/>
                  </a:lnTo>
                  <a:lnTo>
                    <a:pt x="35781" y="170056"/>
                  </a:lnTo>
                  <a:cubicBezTo>
                    <a:pt x="37220" y="176647"/>
                    <a:pt x="47312" y="173855"/>
                    <a:pt x="45893" y="167284"/>
                  </a:cubicBezTo>
                  <a:lnTo>
                    <a:pt x="18063" y="39655"/>
                  </a:lnTo>
                  <a:lnTo>
                    <a:pt x="10252" y="3764"/>
                  </a:lnTo>
                  <a:cubicBezTo>
                    <a:pt x="8814" y="-2827"/>
                    <a:pt x="-1299" y="-35"/>
                    <a:pt x="140" y="6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6466544" y="4389516"/>
              <a:ext cx="6660" cy="101654"/>
            </a:xfrm>
            <a:custGeom>
              <a:rect b="b" l="l" r="r" t="t"/>
              <a:pathLst>
                <a:path extrusionOk="0" h="203307" w="13320">
                  <a:moveTo>
                    <a:pt x="1" y="5059"/>
                  </a:moveTo>
                  <a:lnTo>
                    <a:pt x="2200" y="155315"/>
                  </a:lnTo>
                  <a:lnTo>
                    <a:pt x="2837" y="198249"/>
                  </a:lnTo>
                  <a:cubicBezTo>
                    <a:pt x="2940" y="204983"/>
                    <a:pt x="13423" y="205004"/>
                    <a:pt x="13320" y="198249"/>
                  </a:cubicBezTo>
                  <a:lnTo>
                    <a:pt x="11121" y="47992"/>
                  </a:lnTo>
                  <a:lnTo>
                    <a:pt x="10483" y="5059"/>
                  </a:lnTo>
                  <a:cubicBezTo>
                    <a:pt x="10483" y="-1676"/>
                    <a:pt x="-102" y="-1697"/>
                    <a:pt x="1" y="50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6532196" y="4393523"/>
              <a:ext cx="24196" cy="85617"/>
            </a:xfrm>
            <a:custGeom>
              <a:rect b="b" l="l" r="r" t="t"/>
              <a:pathLst>
                <a:path extrusionOk="0" h="171233" w="48392">
                  <a:moveTo>
                    <a:pt x="38083" y="3778"/>
                  </a:moveTo>
                  <a:cubicBezTo>
                    <a:pt x="26532" y="45226"/>
                    <a:pt x="16296" y="86976"/>
                    <a:pt x="7375" y="129026"/>
                  </a:cubicBezTo>
                  <a:cubicBezTo>
                    <a:pt x="4840" y="140866"/>
                    <a:pt x="2435" y="152727"/>
                    <a:pt x="161" y="164609"/>
                  </a:cubicBezTo>
                  <a:cubicBezTo>
                    <a:pt x="-532" y="167388"/>
                    <a:pt x="1076" y="170223"/>
                    <a:pt x="3819" y="171056"/>
                  </a:cubicBezTo>
                  <a:cubicBezTo>
                    <a:pt x="6603" y="171793"/>
                    <a:pt x="9464" y="170167"/>
                    <a:pt x="10253" y="167401"/>
                  </a:cubicBezTo>
                  <a:cubicBezTo>
                    <a:pt x="18475" y="125173"/>
                    <a:pt x="27978" y="83218"/>
                    <a:pt x="38762" y="41537"/>
                  </a:cubicBezTo>
                  <a:cubicBezTo>
                    <a:pt x="41783" y="29813"/>
                    <a:pt x="44928" y="18130"/>
                    <a:pt x="48175" y="6468"/>
                  </a:cubicBezTo>
                  <a:cubicBezTo>
                    <a:pt x="49984" y="-20"/>
                    <a:pt x="39954" y="-2792"/>
                    <a:pt x="38083" y="3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3" name="Google Shape;643;p38"/>
          <p:cNvGrpSpPr/>
          <p:nvPr/>
        </p:nvGrpSpPr>
        <p:grpSpPr>
          <a:xfrm>
            <a:off x="4494857" y="4160518"/>
            <a:ext cx="427275" cy="396307"/>
            <a:chOff x="4494857" y="4160518"/>
            <a:chExt cx="427275" cy="396307"/>
          </a:xfrm>
        </p:grpSpPr>
        <p:sp>
          <p:nvSpPr>
            <p:cNvPr id="644" name="Google Shape;644;p38"/>
            <p:cNvSpPr/>
            <p:nvPr/>
          </p:nvSpPr>
          <p:spPr>
            <a:xfrm>
              <a:off x="4494857" y="4160518"/>
              <a:ext cx="427275" cy="396307"/>
            </a:xfrm>
            <a:custGeom>
              <a:rect b="b" l="l" r="r" t="t"/>
              <a:pathLst>
                <a:path extrusionOk="0" h="792615" w="854550">
                  <a:moveTo>
                    <a:pt x="343328" y="20034"/>
                  </a:moveTo>
                  <a:cubicBezTo>
                    <a:pt x="280392" y="26634"/>
                    <a:pt x="220332" y="49766"/>
                    <a:pt x="169264" y="87075"/>
                  </a:cubicBezTo>
                  <a:cubicBezTo>
                    <a:pt x="117459" y="124480"/>
                    <a:pt x="76868" y="175297"/>
                    <a:pt x="51870" y="234042"/>
                  </a:cubicBezTo>
                  <a:cubicBezTo>
                    <a:pt x="11981" y="329533"/>
                    <a:pt x="15363" y="437572"/>
                    <a:pt x="61147" y="530391"/>
                  </a:cubicBezTo>
                  <a:cubicBezTo>
                    <a:pt x="69214" y="546919"/>
                    <a:pt x="77584" y="563549"/>
                    <a:pt x="81052" y="581728"/>
                  </a:cubicBezTo>
                  <a:cubicBezTo>
                    <a:pt x="83502" y="595383"/>
                    <a:pt x="82756" y="609418"/>
                    <a:pt x="78874" y="622738"/>
                  </a:cubicBezTo>
                  <a:cubicBezTo>
                    <a:pt x="71554" y="648910"/>
                    <a:pt x="55460" y="671720"/>
                    <a:pt x="40657" y="694108"/>
                  </a:cubicBezTo>
                  <a:cubicBezTo>
                    <a:pt x="25572" y="716998"/>
                    <a:pt x="10084" y="740634"/>
                    <a:pt x="3267" y="767450"/>
                  </a:cubicBezTo>
                  <a:cubicBezTo>
                    <a:pt x="1606" y="774021"/>
                    <a:pt x="512" y="780723"/>
                    <a:pt x="0" y="787482"/>
                  </a:cubicBezTo>
                  <a:cubicBezTo>
                    <a:pt x="22" y="790308"/>
                    <a:pt x="2312" y="792594"/>
                    <a:pt x="5143" y="792615"/>
                  </a:cubicBezTo>
                  <a:cubicBezTo>
                    <a:pt x="70213" y="791693"/>
                    <a:pt x="133483" y="771152"/>
                    <a:pt x="186648" y="733688"/>
                  </a:cubicBezTo>
                  <a:cubicBezTo>
                    <a:pt x="199756" y="724475"/>
                    <a:pt x="212148" y="714286"/>
                    <a:pt x="223716" y="703207"/>
                  </a:cubicBezTo>
                  <a:cubicBezTo>
                    <a:pt x="228737" y="698396"/>
                    <a:pt x="233517" y="693705"/>
                    <a:pt x="235655" y="686880"/>
                  </a:cubicBezTo>
                  <a:cubicBezTo>
                    <a:pt x="237339" y="681335"/>
                    <a:pt x="237219" y="675401"/>
                    <a:pt x="235312" y="669929"/>
                  </a:cubicBezTo>
                  <a:cubicBezTo>
                    <a:pt x="230694" y="656863"/>
                    <a:pt x="218331" y="650762"/>
                    <a:pt x="205061" y="651044"/>
                  </a:cubicBezTo>
                  <a:cubicBezTo>
                    <a:pt x="190516" y="651072"/>
                    <a:pt x="177343" y="659626"/>
                    <a:pt x="171422" y="672888"/>
                  </a:cubicBezTo>
                  <a:cubicBezTo>
                    <a:pt x="166025" y="685660"/>
                    <a:pt x="165686" y="700001"/>
                    <a:pt x="170474" y="713012"/>
                  </a:cubicBezTo>
                  <a:cubicBezTo>
                    <a:pt x="175547" y="727033"/>
                    <a:pt x="184918" y="739100"/>
                    <a:pt x="197256" y="747499"/>
                  </a:cubicBezTo>
                  <a:cubicBezTo>
                    <a:pt x="210143" y="756699"/>
                    <a:pt x="225349" y="762397"/>
                    <a:pt x="240475" y="766745"/>
                  </a:cubicBezTo>
                  <a:cubicBezTo>
                    <a:pt x="257178" y="771447"/>
                    <a:pt x="274106" y="775310"/>
                    <a:pt x="291196" y="778321"/>
                  </a:cubicBezTo>
                  <a:cubicBezTo>
                    <a:pt x="361781" y="791226"/>
                    <a:pt x="434706" y="791951"/>
                    <a:pt x="505150" y="777858"/>
                  </a:cubicBezTo>
                  <a:cubicBezTo>
                    <a:pt x="568411" y="765433"/>
                    <a:pt x="628410" y="740071"/>
                    <a:pt x="681372" y="703368"/>
                  </a:cubicBezTo>
                  <a:cubicBezTo>
                    <a:pt x="731004" y="668640"/>
                    <a:pt x="773799" y="623906"/>
                    <a:pt x="804252" y="571441"/>
                  </a:cubicBezTo>
                  <a:cubicBezTo>
                    <a:pt x="835866" y="516457"/>
                    <a:pt x="853120" y="454418"/>
                    <a:pt x="854428" y="391034"/>
                  </a:cubicBezTo>
                  <a:cubicBezTo>
                    <a:pt x="856037" y="327021"/>
                    <a:pt x="841794" y="263601"/>
                    <a:pt x="812964" y="206400"/>
                  </a:cubicBezTo>
                  <a:cubicBezTo>
                    <a:pt x="785234" y="152042"/>
                    <a:pt x="743427" y="105416"/>
                    <a:pt x="693473" y="70365"/>
                  </a:cubicBezTo>
                  <a:cubicBezTo>
                    <a:pt x="644150" y="35691"/>
                    <a:pt x="587424" y="12946"/>
                    <a:pt x="527778" y="3928"/>
                  </a:cubicBezTo>
                  <a:cubicBezTo>
                    <a:pt x="513080" y="1742"/>
                    <a:pt x="498264" y="431"/>
                    <a:pt x="483410" y="2"/>
                  </a:cubicBezTo>
                  <a:cubicBezTo>
                    <a:pt x="476795" y="-179"/>
                    <a:pt x="476795" y="10069"/>
                    <a:pt x="483410" y="10270"/>
                  </a:cubicBezTo>
                  <a:cubicBezTo>
                    <a:pt x="541078" y="12141"/>
                    <a:pt x="597520" y="27373"/>
                    <a:pt x="648278" y="54763"/>
                  </a:cubicBezTo>
                  <a:cubicBezTo>
                    <a:pt x="699045" y="81746"/>
                    <a:pt x="742938" y="119991"/>
                    <a:pt x="776582" y="166558"/>
                  </a:cubicBezTo>
                  <a:cubicBezTo>
                    <a:pt x="811519" y="215939"/>
                    <a:pt x="833688" y="273175"/>
                    <a:pt x="841117" y="333174"/>
                  </a:cubicBezTo>
                  <a:cubicBezTo>
                    <a:pt x="848885" y="393584"/>
                    <a:pt x="841967" y="454973"/>
                    <a:pt x="820950" y="512151"/>
                  </a:cubicBezTo>
                  <a:cubicBezTo>
                    <a:pt x="800783" y="566388"/>
                    <a:pt x="766821" y="615007"/>
                    <a:pt x="724893" y="654749"/>
                  </a:cubicBezTo>
                  <a:cubicBezTo>
                    <a:pt x="682727" y="694521"/>
                    <a:pt x="633098" y="725578"/>
                    <a:pt x="578862" y="746130"/>
                  </a:cubicBezTo>
                  <a:cubicBezTo>
                    <a:pt x="515557" y="770148"/>
                    <a:pt x="447492" y="779992"/>
                    <a:pt x="379932" y="777778"/>
                  </a:cubicBezTo>
                  <a:cubicBezTo>
                    <a:pt x="345646" y="776645"/>
                    <a:pt x="311526" y="772509"/>
                    <a:pt x="277966" y="765417"/>
                  </a:cubicBezTo>
                  <a:cubicBezTo>
                    <a:pt x="248602" y="759256"/>
                    <a:pt x="214399" y="752713"/>
                    <a:pt x="192618" y="730366"/>
                  </a:cubicBezTo>
                  <a:cubicBezTo>
                    <a:pt x="183402" y="720896"/>
                    <a:pt x="177954" y="708401"/>
                    <a:pt x="177291" y="695215"/>
                  </a:cubicBezTo>
                  <a:cubicBezTo>
                    <a:pt x="176847" y="683035"/>
                    <a:pt x="181546" y="669325"/>
                    <a:pt x="193425" y="663909"/>
                  </a:cubicBezTo>
                  <a:cubicBezTo>
                    <a:pt x="203508" y="659258"/>
                    <a:pt x="219017" y="660124"/>
                    <a:pt x="224623" y="671096"/>
                  </a:cubicBezTo>
                  <a:cubicBezTo>
                    <a:pt x="226852" y="675477"/>
                    <a:pt x="227130" y="680593"/>
                    <a:pt x="225390" y="685189"/>
                  </a:cubicBezTo>
                  <a:cubicBezTo>
                    <a:pt x="223111" y="691128"/>
                    <a:pt x="217081" y="695537"/>
                    <a:pt x="212563" y="699724"/>
                  </a:cubicBezTo>
                  <a:cubicBezTo>
                    <a:pt x="167191" y="741400"/>
                    <a:pt x="110545" y="768838"/>
                    <a:pt x="49672" y="778623"/>
                  </a:cubicBezTo>
                  <a:cubicBezTo>
                    <a:pt x="34949" y="780970"/>
                    <a:pt x="20071" y="782215"/>
                    <a:pt x="5163" y="782348"/>
                  </a:cubicBezTo>
                  <a:lnTo>
                    <a:pt x="10305" y="787482"/>
                  </a:lnTo>
                  <a:cubicBezTo>
                    <a:pt x="12322" y="760424"/>
                    <a:pt x="25915" y="736104"/>
                    <a:pt x="40214" y="713656"/>
                  </a:cubicBezTo>
                  <a:cubicBezTo>
                    <a:pt x="54512" y="691208"/>
                    <a:pt x="71191" y="669023"/>
                    <a:pt x="82020" y="644139"/>
                  </a:cubicBezTo>
                  <a:cubicBezTo>
                    <a:pt x="87463" y="632117"/>
                    <a:pt x="90955" y="619307"/>
                    <a:pt x="92366" y="606189"/>
                  </a:cubicBezTo>
                  <a:cubicBezTo>
                    <a:pt x="93580" y="590229"/>
                    <a:pt x="91168" y="574200"/>
                    <a:pt x="85308" y="559301"/>
                  </a:cubicBezTo>
                  <a:cubicBezTo>
                    <a:pt x="79096" y="542571"/>
                    <a:pt x="70404" y="526928"/>
                    <a:pt x="63124" y="510641"/>
                  </a:cubicBezTo>
                  <a:cubicBezTo>
                    <a:pt x="56450" y="495483"/>
                    <a:pt x="50935" y="479842"/>
                    <a:pt x="46627" y="463853"/>
                  </a:cubicBezTo>
                  <a:cubicBezTo>
                    <a:pt x="29236" y="399024"/>
                    <a:pt x="30683" y="330593"/>
                    <a:pt x="50801" y="266556"/>
                  </a:cubicBezTo>
                  <a:cubicBezTo>
                    <a:pt x="70195" y="205887"/>
                    <a:pt x="106426" y="151953"/>
                    <a:pt x="155288" y="111012"/>
                  </a:cubicBezTo>
                  <a:cubicBezTo>
                    <a:pt x="202531" y="71087"/>
                    <a:pt x="259505" y="44334"/>
                    <a:pt x="320438" y="33462"/>
                  </a:cubicBezTo>
                  <a:cubicBezTo>
                    <a:pt x="328021" y="32120"/>
                    <a:pt x="335651" y="31073"/>
                    <a:pt x="343328" y="30322"/>
                  </a:cubicBezTo>
                  <a:cubicBezTo>
                    <a:pt x="349842" y="29657"/>
                    <a:pt x="349903" y="19390"/>
                    <a:pt x="343328" y="200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4613138" y="4284085"/>
              <a:ext cx="88042" cy="149275"/>
            </a:xfrm>
            <a:custGeom>
              <a:rect b="b" l="l" r="r" t="t"/>
              <a:pathLst>
                <a:path extrusionOk="0" h="298551" w="176084">
                  <a:moveTo>
                    <a:pt x="103822" y="1422"/>
                  </a:moveTo>
                  <a:cubicBezTo>
                    <a:pt x="80976" y="-2693"/>
                    <a:pt x="57422" y="2201"/>
                    <a:pt x="38117" y="15072"/>
                  </a:cubicBezTo>
                  <a:cubicBezTo>
                    <a:pt x="18622" y="28020"/>
                    <a:pt x="5325" y="48407"/>
                    <a:pt x="1352" y="71443"/>
                  </a:cubicBezTo>
                  <a:cubicBezTo>
                    <a:pt x="-2822" y="95223"/>
                    <a:pt x="2760" y="119680"/>
                    <a:pt x="16840" y="139309"/>
                  </a:cubicBezTo>
                  <a:cubicBezTo>
                    <a:pt x="24282" y="149738"/>
                    <a:pt x="32974" y="159441"/>
                    <a:pt x="37431" y="171662"/>
                  </a:cubicBezTo>
                  <a:cubicBezTo>
                    <a:pt x="41389" y="182959"/>
                    <a:pt x="42714" y="195009"/>
                    <a:pt x="41303" y="206894"/>
                  </a:cubicBezTo>
                  <a:cubicBezTo>
                    <a:pt x="38419" y="235502"/>
                    <a:pt x="24323" y="262338"/>
                    <a:pt x="10468" y="287041"/>
                  </a:cubicBezTo>
                  <a:cubicBezTo>
                    <a:pt x="9338" y="289066"/>
                    <a:pt x="9665" y="291590"/>
                    <a:pt x="11274" y="293262"/>
                  </a:cubicBezTo>
                  <a:cubicBezTo>
                    <a:pt x="22729" y="305764"/>
                    <a:pt x="41868" y="293020"/>
                    <a:pt x="53021" y="286618"/>
                  </a:cubicBezTo>
                  <a:cubicBezTo>
                    <a:pt x="66735" y="278700"/>
                    <a:pt x="79882" y="269841"/>
                    <a:pt x="92367" y="260104"/>
                  </a:cubicBezTo>
                  <a:cubicBezTo>
                    <a:pt x="116689" y="241199"/>
                    <a:pt x="138328" y="218188"/>
                    <a:pt x="153292" y="191110"/>
                  </a:cubicBezTo>
                  <a:cubicBezTo>
                    <a:pt x="165156" y="169521"/>
                    <a:pt x="172608" y="145796"/>
                    <a:pt x="175214" y="121311"/>
                  </a:cubicBezTo>
                  <a:cubicBezTo>
                    <a:pt x="177614" y="98843"/>
                    <a:pt x="175214" y="75650"/>
                    <a:pt x="165978" y="54874"/>
                  </a:cubicBezTo>
                  <a:cubicBezTo>
                    <a:pt x="155894" y="32386"/>
                    <a:pt x="136977" y="15253"/>
                    <a:pt x="114491" y="5469"/>
                  </a:cubicBezTo>
                  <a:cubicBezTo>
                    <a:pt x="110981" y="3959"/>
                    <a:pt x="107432" y="2550"/>
                    <a:pt x="103822" y="1301"/>
                  </a:cubicBezTo>
                  <a:cubicBezTo>
                    <a:pt x="101122" y="423"/>
                    <a:pt x="98219" y="1896"/>
                    <a:pt x="97339" y="4592"/>
                  </a:cubicBezTo>
                  <a:cubicBezTo>
                    <a:pt x="96459" y="7287"/>
                    <a:pt x="97934" y="10185"/>
                    <a:pt x="100635" y="11064"/>
                  </a:cubicBezTo>
                  <a:cubicBezTo>
                    <a:pt x="100781" y="11111"/>
                    <a:pt x="100929" y="11152"/>
                    <a:pt x="101079" y="11186"/>
                  </a:cubicBezTo>
                  <a:cubicBezTo>
                    <a:pt x="123142" y="18837"/>
                    <a:pt x="142200" y="32688"/>
                    <a:pt x="153514" y="52840"/>
                  </a:cubicBezTo>
                  <a:cubicBezTo>
                    <a:pt x="158493" y="61877"/>
                    <a:pt x="161967" y="71661"/>
                    <a:pt x="163800" y="81811"/>
                  </a:cubicBezTo>
                  <a:cubicBezTo>
                    <a:pt x="165647" y="91947"/>
                    <a:pt x="166270" y="102269"/>
                    <a:pt x="165655" y="112553"/>
                  </a:cubicBezTo>
                  <a:cubicBezTo>
                    <a:pt x="165127" y="122839"/>
                    <a:pt x="163587" y="133049"/>
                    <a:pt x="161057" y="143034"/>
                  </a:cubicBezTo>
                  <a:cubicBezTo>
                    <a:pt x="158488" y="153723"/>
                    <a:pt x="154909" y="164144"/>
                    <a:pt x="150368" y="174158"/>
                  </a:cubicBezTo>
                  <a:cubicBezTo>
                    <a:pt x="138147" y="200793"/>
                    <a:pt x="119270" y="223664"/>
                    <a:pt x="97268" y="242830"/>
                  </a:cubicBezTo>
                  <a:cubicBezTo>
                    <a:pt x="86174" y="252412"/>
                    <a:pt x="74384" y="261160"/>
                    <a:pt x="61995" y="269002"/>
                  </a:cubicBezTo>
                  <a:cubicBezTo>
                    <a:pt x="55824" y="272948"/>
                    <a:pt x="49525" y="276706"/>
                    <a:pt x="43098" y="280276"/>
                  </a:cubicBezTo>
                  <a:cubicBezTo>
                    <a:pt x="37532" y="283356"/>
                    <a:pt x="31462" y="287383"/>
                    <a:pt x="24948" y="287906"/>
                  </a:cubicBezTo>
                  <a:cubicBezTo>
                    <a:pt x="22623" y="288389"/>
                    <a:pt x="20215" y="287626"/>
                    <a:pt x="18595" y="285893"/>
                  </a:cubicBezTo>
                  <a:lnTo>
                    <a:pt x="19402" y="292114"/>
                  </a:lnTo>
                  <a:cubicBezTo>
                    <a:pt x="42977" y="250078"/>
                    <a:pt x="68650" y="195317"/>
                    <a:pt x="37734" y="150261"/>
                  </a:cubicBezTo>
                  <a:cubicBezTo>
                    <a:pt x="30675" y="139973"/>
                    <a:pt x="22225" y="130652"/>
                    <a:pt x="16982" y="119217"/>
                  </a:cubicBezTo>
                  <a:cubicBezTo>
                    <a:pt x="12614" y="109417"/>
                    <a:pt x="10334" y="98818"/>
                    <a:pt x="10286" y="88092"/>
                  </a:cubicBezTo>
                  <a:cubicBezTo>
                    <a:pt x="9874" y="65935"/>
                    <a:pt x="19107" y="44688"/>
                    <a:pt x="35596" y="29849"/>
                  </a:cubicBezTo>
                  <a:cubicBezTo>
                    <a:pt x="53531" y="14126"/>
                    <a:pt x="77601" y="7295"/>
                    <a:pt x="101140" y="11247"/>
                  </a:cubicBezTo>
                  <a:cubicBezTo>
                    <a:pt x="103870" y="11926"/>
                    <a:pt x="106654" y="10350"/>
                    <a:pt x="107472" y="7663"/>
                  </a:cubicBezTo>
                  <a:cubicBezTo>
                    <a:pt x="108196" y="4937"/>
                    <a:pt x="106599" y="2135"/>
                    <a:pt x="103883" y="1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4724057" y="4284085"/>
              <a:ext cx="88049" cy="149275"/>
            </a:xfrm>
            <a:custGeom>
              <a:rect b="b" l="l" r="r" t="t"/>
              <a:pathLst>
                <a:path extrusionOk="0" h="298551" w="176097">
                  <a:moveTo>
                    <a:pt x="103822" y="1422"/>
                  </a:moveTo>
                  <a:cubicBezTo>
                    <a:pt x="80976" y="-2693"/>
                    <a:pt x="57422" y="2201"/>
                    <a:pt x="38117" y="15072"/>
                  </a:cubicBezTo>
                  <a:cubicBezTo>
                    <a:pt x="18622" y="28020"/>
                    <a:pt x="5325" y="48407"/>
                    <a:pt x="1352" y="71443"/>
                  </a:cubicBezTo>
                  <a:cubicBezTo>
                    <a:pt x="-2822" y="95223"/>
                    <a:pt x="2760" y="119680"/>
                    <a:pt x="16840" y="139309"/>
                  </a:cubicBezTo>
                  <a:cubicBezTo>
                    <a:pt x="24282" y="149738"/>
                    <a:pt x="32974" y="159441"/>
                    <a:pt x="37431" y="171662"/>
                  </a:cubicBezTo>
                  <a:cubicBezTo>
                    <a:pt x="41389" y="182959"/>
                    <a:pt x="42714" y="195009"/>
                    <a:pt x="41303" y="206894"/>
                  </a:cubicBezTo>
                  <a:cubicBezTo>
                    <a:pt x="38419" y="235502"/>
                    <a:pt x="24323" y="262338"/>
                    <a:pt x="10468" y="287041"/>
                  </a:cubicBezTo>
                  <a:cubicBezTo>
                    <a:pt x="9338" y="289066"/>
                    <a:pt x="9665" y="291590"/>
                    <a:pt x="11274" y="293262"/>
                  </a:cubicBezTo>
                  <a:cubicBezTo>
                    <a:pt x="22729" y="305764"/>
                    <a:pt x="41868" y="293020"/>
                    <a:pt x="53021" y="286618"/>
                  </a:cubicBezTo>
                  <a:cubicBezTo>
                    <a:pt x="66735" y="278700"/>
                    <a:pt x="79882" y="269841"/>
                    <a:pt x="92367" y="260104"/>
                  </a:cubicBezTo>
                  <a:cubicBezTo>
                    <a:pt x="116689" y="241199"/>
                    <a:pt x="138328" y="218188"/>
                    <a:pt x="153292" y="191110"/>
                  </a:cubicBezTo>
                  <a:cubicBezTo>
                    <a:pt x="165156" y="169521"/>
                    <a:pt x="172608" y="145796"/>
                    <a:pt x="175214" y="121311"/>
                  </a:cubicBezTo>
                  <a:cubicBezTo>
                    <a:pt x="177614" y="98843"/>
                    <a:pt x="175315" y="75650"/>
                    <a:pt x="165978" y="54874"/>
                  </a:cubicBezTo>
                  <a:cubicBezTo>
                    <a:pt x="155894" y="32386"/>
                    <a:pt x="136977" y="15253"/>
                    <a:pt x="114491" y="5469"/>
                  </a:cubicBezTo>
                  <a:cubicBezTo>
                    <a:pt x="110981" y="3959"/>
                    <a:pt x="107432" y="2550"/>
                    <a:pt x="103822" y="1301"/>
                  </a:cubicBezTo>
                  <a:cubicBezTo>
                    <a:pt x="101122" y="423"/>
                    <a:pt x="98219" y="1896"/>
                    <a:pt x="97339" y="4592"/>
                  </a:cubicBezTo>
                  <a:cubicBezTo>
                    <a:pt x="96459" y="7287"/>
                    <a:pt x="97934" y="10185"/>
                    <a:pt x="100635" y="11064"/>
                  </a:cubicBezTo>
                  <a:cubicBezTo>
                    <a:pt x="100781" y="11111"/>
                    <a:pt x="100929" y="11152"/>
                    <a:pt x="101079" y="11186"/>
                  </a:cubicBezTo>
                  <a:cubicBezTo>
                    <a:pt x="123142" y="18837"/>
                    <a:pt x="142200" y="32688"/>
                    <a:pt x="153514" y="52840"/>
                  </a:cubicBezTo>
                  <a:cubicBezTo>
                    <a:pt x="158493" y="61877"/>
                    <a:pt x="161967" y="71661"/>
                    <a:pt x="163800" y="81811"/>
                  </a:cubicBezTo>
                  <a:cubicBezTo>
                    <a:pt x="165647" y="91947"/>
                    <a:pt x="166270" y="102269"/>
                    <a:pt x="165655" y="112553"/>
                  </a:cubicBezTo>
                  <a:cubicBezTo>
                    <a:pt x="165127" y="122839"/>
                    <a:pt x="163587" y="133049"/>
                    <a:pt x="161057" y="143034"/>
                  </a:cubicBezTo>
                  <a:cubicBezTo>
                    <a:pt x="158488" y="153723"/>
                    <a:pt x="154909" y="164144"/>
                    <a:pt x="150368" y="174158"/>
                  </a:cubicBezTo>
                  <a:cubicBezTo>
                    <a:pt x="138147" y="200793"/>
                    <a:pt x="119270" y="223664"/>
                    <a:pt x="97268" y="242830"/>
                  </a:cubicBezTo>
                  <a:cubicBezTo>
                    <a:pt x="86174" y="252412"/>
                    <a:pt x="74384" y="261160"/>
                    <a:pt x="61995" y="269002"/>
                  </a:cubicBezTo>
                  <a:cubicBezTo>
                    <a:pt x="55824" y="272948"/>
                    <a:pt x="49525" y="276706"/>
                    <a:pt x="43098" y="280276"/>
                  </a:cubicBezTo>
                  <a:cubicBezTo>
                    <a:pt x="37532" y="283356"/>
                    <a:pt x="31462" y="287383"/>
                    <a:pt x="24948" y="287906"/>
                  </a:cubicBezTo>
                  <a:cubicBezTo>
                    <a:pt x="22623" y="288389"/>
                    <a:pt x="20215" y="287626"/>
                    <a:pt x="18595" y="285893"/>
                  </a:cubicBezTo>
                  <a:lnTo>
                    <a:pt x="19402" y="292114"/>
                  </a:lnTo>
                  <a:cubicBezTo>
                    <a:pt x="42977" y="250078"/>
                    <a:pt x="68650" y="195317"/>
                    <a:pt x="37734" y="150261"/>
                  </a:cubicBezTo>
                  <a:cubicBezTo>
                    <a:pt x="30675" y="139973"/>
                    <a:pt x="22225" y="130652"/>
                    <a:pt x="16982" y="119217"/>
                  </a:cubicBezTo>
                  <a:cubicBezTo>
                    <a:pt x="12614" y="109417"/>
                    <a:pt x="10334" y="98818"/>
                    <a:pt x="10286" y="88092"/>
                  </a:cubicBezTo>
                  <a:cubicBezTo>
                    <a:pt x="9874" y="65935"/>
                    <a:pt x="19107" y="44688"/>
                    <a:pt x="35596" y="29849"/>
                  </a:cubicBezTo>
                  <a:cubicBezTo>
                    <a:pt x="53531" y="14126"/>
                    <a:pt x="77601" y="7295"/>
                    <a:pt x="101140" y="11247"/>
                  </a:cubicBezTo>
                  <a:cubicBezTo>
                    <a:pt x="103870" y="11926"/>
                    <a:pt x="106654" y="10350"/>
                    <a:pt x="107472" y="7663"/>
                  </a:cubicBezTo>
                  <a:cubicBezTo>
                    <a:pt x="108196" y="4937"/>
                    <a:pt x="106599" y="2135"/>
                    <a:pt x="103883" y="1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7" name="Google Shape;647;p38"/>
          <p:cNvGrpSpPr/>
          <p:nvPr/>
        </p:nvGrpSpPr>
        <p:grpSpPr>
          <a:xfrm>
            <a:off x="5668316" y="4151894"/>
            <a:ext cx="428324" cy="412497"/>
            <a:chOff x="5668316" y="4151894"/>
            <a:chExt cx="428324" cy="412497"/>
          </a:xfrm>
        </p:grpSpPr>
        <p:sp>
          <p:nvSpPr>
            <p:cNvPr id="648" name="Google Shape;648;p38"/>
            <p:cNvSpPr/>
            <p:nvPr/>
          </p:nvSpPr>
          <p:spPr>
            <a:xfrm>
              <a:off x="5668316" y="4245764"/>
              <a:ext cx="428324" cy="318627"/>
            </a:xfrm>
            <a:custGeom>
              <a:rect b="b" l="l" r="r" t="t"/>
              <a:pathLst>
                <a:path extrusionOk="0" h="637254" w="856648">
                  <a:moveTo>
                    <a:pt x="21" y="42327"/>
                  </a:moveTo>
                  <a:lnTo>
                    <a:pt x="21" y="472292"/>
                  </a:lnTo>
                  <a:cubicBezTo>
                    <a:pt x="68" y="474401"/>
                    <a:pt x="1467" y="476240"/>
                    <a:pt x="3487" y="476849"/>
                  </a:cubicBezTo>
                  <a:lnTo>
                    <a:pt x="45965" y="492244"/>
                  </a:lnTo>
                  <a:lnTo>
                    <a:pt x="147936" y="529230"/>
                  </a:lnTo>
                  <a:lnTo>
                    <a:pt x="270410" y="573650"/>
                  </a:lnTo>
                  <a:lnTo>
                    <a:pt x="376981" y="612295"/>
                  </a:lnTo>
                  <a:lnTo>
                    <a:pt x="411896" y="624896"/>
                  </a:lnTo>
                  <a:cubicBezTo>
                    <a:pt x="417463" y="626997"/>
                    <a:pt x="423009" y="629307"/>
                    <a:pt x="428702" y="630987"/>
                  </a:cubicBezTo>
                  <a:lnTo>
                    <a:pt x="429416" y="631239"/>
                  </a:lnTo>
                  <a:cubicBezTo>
                    <a:pt x="431951" y="631912"/>
                    <a:pt x="434551" y="630403"/>
                    <a:pt x="435224" y="627870"/>
                  </a:cubicBezTo>
                  <a:cubicBezTo>
                    <a:pt x="435327" y="627482"/>
                    <a:pt x="435380" y="627083"/>
                    <a:pt x="435382" y="626682"/>
                  </a:cubicBezTo>
                  <a:lnTo>
                    <a:pt x="435382" y="199552"/>
                  </a:lnTo>
                  <a:cubicBezTo>
                    <a:pt x="435382" y="193945"/>
                    <a:pt x="436160" y="187728"/>
                    <a:pt x="435382" y="182141"/>
                  </a:cubicBezTo>
                  <a:cubicBezTo>
                    <a:pt x="435382" y="181889"/>
                    <a:pt x="435382" y="181637"/>
                    <a:pt x="435382" y="181385"/>
                  </a:cubicBezTo>
                  <a:lnTo>
                    <a:pt x="433051" y="185460"/>
                  </a:lnTo>
                  <a:lnTo>
                    <a:pt x="474205" y="167880"/>
                  </a:lnTo>
                  <a:lnTo>
                    <a:pt x="572940" y="125644"/>
                  </a:lnTo>
                  <a:lnTo>
                    <a:pt x="692158" y="74797"/>
                  </a:lnTo>
                  <a:lnTo>
                    <a:pt x="795516" y="30692"/>
                  </a:lnTo>
                  <a:lnTo>
                    <a:pt x="829485" y="15990"/>
                  </a:lnTo>
                  <a:cubicBezTo>
                    <a:pt x="834737" y="13743"/>
                    <a:pt x="840745" y="11957"/>
                    <a:pt x="845703" y="9059"/>
                  </a:cubicBezTo>
                  <a:cubicBezTo>
                    <a:pt x="845928" y="8948"/>
                    <a:pt x="846160" y="8850"/>
                    <a:pt x="846396" y="8765"/>
                  </a:cubicBezTo>
                  <a:lnTo>
                    <a:pt x="839275" y="4691"/>
                  </a:lnTo>
                  <a:lnTo>
                    <a:pt x="840073" y="48376"/>
                  </a:lnTo>
                  <a:lnTo>
                    <a:pt x="841964" y="153389"/>
                  </a:lnTo>
                  <a:lnTo>
                    <a:pt x="844232" y="280370"/>
                  </a:lnTo>
                  <a:lnTo>
                    <a:pt x="846228" y="390214"/>
                  </a:lnTo>
                  <a:lnTo>
                    <a:pt x="846879" y="426443"/>
                  </a:lnTo>
                  <a:cubicBezTo>
                    <a:pt x="846879" y="431988"/>
                    <a:pt x="846291" y="438204"/>
                    <a:pt x="847173" y="443707"/>
                  </a:cubicBezTo>
                  <a:cubicBezTo>
                    <a:pt x="847195" y="443959"/>
                    <a:pt x="847195" y="444212"/>
                    <a:pt x="847173" y="444463"/>
                  </a:cubicBezTo>
                  <a:lnTo>
                    <a:pt x="849526" y="440389"/>
                  </a:lnTo>
                  <a:lnTo>
                    <a:pt x="808141" y="459144"/>
                  </a:lnTo>
                  <a:lnTo>
                    <a:pt x="708733" y="504152"/>
                  </a:lnTo>
                  <a:lnTo>
                    <a:pt x="588486" y="558570"/>
                  </a:lnTo>
                  <a:lnTo>
                    <a:pt x="484624" y="605532"/>
                  </a:lnTo>
                  <a:lnTo>
                    <a:pt x="450424" y="621011"/>
                  </a:lnTo>
                  <a:cubicBezTo>
                    <a:pt x="445088" y="623426"/>
                    <a:pt x="439479" y="625568"/>
                    <a:pt x="434311" y="628299"/>
                  </a:cubicBezTo>
                  <a:lnTo>
                    <a:pt x="433597" y="628635"/>
                  </a:lnTo>
                  <a:cubicBezTo>
                    <a:pt x="428072" y="631134"/>
                    <a:pt x="432862" y="639283"/>
                    <a:pt x="438366" y="636784"/>
                  </a:cubicBezTo>
                  <a:lnTo>
                    <a:pt x="479772" y="618049"/>
                  </a:lnTo>
                  <a:lnTo>
                    <a:pt x="579180" y="573062"/>
                  </a:lnTo>
                  <a:lnTo>
                    <a:pt x="699406" y="518644"/>
                  </a:lnTo>
                  <a:lnTo>
                    <a:pt x="803289" y="471620"/>
                  </a:lnTo>
                  <a:lnTo>
                    <a:pt x="837468" y="456141"/>
                  </a:lnTo>
                  <a:cubicBezTo>
                    <a:pt x="842804" y="453725"/>
                    <a:pt x="848413" y="451604"/>
                    <a:pt x="853602" y="448853"/>
                  </a:cubicBezTo>
                  <a:cubicBezTo>
                    <a:pt x="853834" y="448735"/>
                    <a:pt x="854073" y="448630"/>
                    <a:pt x="854316" y="448538"/>
                  </a:cubicBezTo>
                  <a:cubicBezTo>
                    <a:pt x="855777" y="447695"/>
                    <a:pt x="856669" y="446129"/>
                    <a:pt x="856648" y="444442"/>
                  </a:cubicBezTo>
                  <a:lnTo>
                    <a:pt x="855871" y="400757"/>
                  </a:lnTo>
                  <a:lnTo>
                    <a:pt x="853980" y="295744"/>
                  </a:lnTo>
                  <a:lnTo>
                    <a:pt x="851690" y="168763"/>
                  </a:lnTo>
                  <a:lnTo>
                    <a:pt x="849715" y="58919"/>
                  </a:lnTo>
                  <a:cubicBezTo>
                    <a:pt x="849400" y="41130"/>
                    <a:pt x="849715" y="23215"/>
                    <a:pt x="848749" y="5447"/>
                  </a:cubicBezTo>
                  <a:cubicBezTo>
                    <a:pt x="848749" y="5174"/>
                    <a:pt x="848749" y="4922"/>
                    <a:pt x="848749" y="4670"/>
                  </a:cubicBezTo>
                  <a:cubicBezTo>
                    <a:pt x="848683" y="2026"/>
                    <a:pt x="846486" y="-64"/>
                    <a:pt x="843842" y="2"/>
                  </a:cubicBezTo>
                  <a:cubicBezTo>
                    <a:pt x="843074" y="21"/>
                    <a:pt x="842321" y="224"/>
                    <a:pt x="841648" y="595"/>
                  </a:cubicBezTo>
                  <a:lnTo>
                    <a:pt x="800411" y="18258"/>
                  </a:lnTo>
                  <a:lnTo>
                    <a:pt x="701675" y="60494"/>
                  </a:lnTo>
                  <a:lnTo>
                    <a:pt x="582520" y="111405"/>
                  </a:lnTo>
                  <a:lnTo>
                    <a:pt x="479183" y="155510"/>
                  </a:lnTo>
                  <a:lnTo>
                    <a:pt x="445214" y="170023"/>
                  </a:lnTo>
                  <a:cubicBezTo>
                    <a:pt x="439857" y="172312"/>
                    <a:pt x="434164" y="174223"/>
                    <a:pt x="428996" y="176954"/>
                  </a:cubicBezTo>
                  <a:lnTo>
                    <a:pt x="428303" y="177269"/>
                  </a:lnTo>
                  <a:cubicBezTo>
                    <a:pt x="426834" y="178096"/>
                    <a:pt x="425932" y="179658"/>
                    <a:pt x="425950" y="181343"/>
                  </a:cubicBezTo>
                  <a:lnTo>
                    <a:pt x="425950" y="608556"/>
                  </a:lnTo>
                  <a:cubicBezTo>
                    <a:pt x="425950" y="614185"/>
                    <a:pt x="425194" y="620402"/>
                    <a:pt x="425950" y="625988"/>
                  </a:cubicBezTo>
                  <a:cubicBezTo>
                    <a:pt x="425971" y="626240"/>
                    <a:pt x="425971" y="626493"/>
                    <a:pt x="425950" y="626744"/>
                  </a:cubicBezTo>
                  <a:lnTo>
                    <a:pt x="431937" y="622187"/>
                  </a:lnTo>
                  <a:lnTo>
                    <a:pt x="389460" y="606771"/>
                  </a:lnTo>
                  <a:lnTo>
                    <a:pt x="287510" y="569807"/>
                  </a:lnTo>
                  <a:lnTo>
                    <a:pt x="165036" y="525386"/>
                  </a:lnTo>
                  <a:lnTo>
                    <a:pt x="58422" y="486741"/>
                  </a:lnTo>
                  <a:lnTo>
                    <a:pt x="23486" y="474140"/>
                  </a:lnTo>
                  <a:cubicBezTo>
                    <a:pt x="18011" y="471777"/>
                    <a:pt x="12399" y="469743"/>
                    <a:pt x="6680" y="468049"/>
                  </a:cubicBezTo>
                  <a:cubicBezTo>
                    <a:pt x="6449" y="468049"/>
                    <a:pt x="6218" y="467881"/>
                    <a:pt x="5987" y="467797"/>
                  </a:cubicBezTo>
                  <a:lnTo>
                    <a:pt x="9453" y="472355"/>
                  </a:lnTo>
                  <a:lnTo>
                    <a:pt x="9453" y="42327"/>
                  </a:lnTo>
                  <a:cubicBezTo>
                    <a:pt x="9453" y="36236"/>
                    <a:pt x="0" y="36236"/>
                    <a:pt x="0" y="423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5678511" y="4151894"/>
              <a:ext cx="395329" cy="152918"/>
            </a:xfrm>
            <a:custGeom>
              <a:rect b="b" l="l" r="r" t="t"/>
              <a:pathLst>
                <a:path extrusionOk="0" h="305837" w="790659">
                  <a:moveTo>
                    <a:pt x="482490" y="187936"/>
                  </a:moveTo>
                  <a:lnTo>
                    <a:pt x="456504" y="177582"/>
                  </a:lnTo>
                  <a:lnTo>
                    <a:pt x="393481" y="152610"/>
                  </a:lnTo>
                  <a:lnTo>
                    <a:pt x="317560" y="122513"/>
                  </a:lnTo>
                  <a:lnTo>
                    <a:pt x="251953" y="96470"/>
                  </a:lnTo>
                  <a:lnTo>
                    <a:pt x="230273" y="87880"/>
                  </a:lnTo>
                  <a:cubicBezTo>
                    <a:pt x="226873" y="86239"/>
                    <a:pt x="223363" y="84836"/>
                    <a:pt x="219769" y="83680"/>
                  </a:cubicBezTo>
                  <a:cubicBezTo>
                    <a:pt x="219616" y="83642"/>
                    <a:pt x="219468" y="83586"/>
                    <a:pt x="219328" y="83512"/>
                  </a:cubicBezTo>
                  <a:lnTo>
                    <a:pt x="219328" y="92627"/>
                  </a:lnTo>
                  <a:lnTo>
                    <a:pt x="256071" y="77316"/>
                  </a:lnTo>
                  <a:lnTo>
                    <a:pt x="333568" y="45035"/>
                  </a:lnTo>
                  <a:lnTo>
                    <a:pt x="402641" y="16261"/>
                  </a:lnTo>
                  <a:cubicBezTo>
                    <a:pt x="407893" y="14161"/>
                    <a:pt x="413649" y="12292"/>
                    <a:pt x="418669" y="9583"/>
                  </a:cubicBezTo>
                  <a:cubicBezTo>
                    <a:pt x="420875" y="8406"/>
                    <a:pt x="417829" y="9583"/>
                    <a:pt x="417472" y="9226"/>
                  </a:cubicBezTo>
                  <a:cubicBezTo>
                    <a:pt x="418327" y="9675"/>
                    <a:pt x="419238" y="10008"/>
                    <a:pt x="420182" y="10213"/>
                  </a:cubicBezTo>
                  <a:lnTo>
                    <a:pt x="457008" y="23591"/>
                  </a:lnTo>
                  <a:lnTo>
                    <a:pt x="523875" y="47912"/>
                  </a:lnTo>
                  <a:lnTo>
                    <a:pt x="605364" y="77526"/>
                  </a:lnTo>
                  <a:lnTo>
                    <a:pt x="686033" y="106929"/>
                  </a:lnTo>
                  <a:lnTo>
                    <a:pt x="750337" y="130221"/>
                  </a:lnTo>
                  <a:lnTo>
                    <a:pt x="783298" y="142193"/>
                  </a:lnTo>
                  <a:lnTo>
                    <a:pt x="784790" y="142739"/>
                  </a:lnTo>
                  <a:lnTo>
                    <a:pt x="784790" y="133666"/>
                  </a:lnTo>
                  <a:lnTo>
                    <a:pt x="766849" y="141185"/>
                  </a:lnTo>
                  <a:lnTo>
                    <a:pt x="719855" y="160927"/>
                  </a:lnTo>
                  <a:lnTo>
                    <a:pt x="653976" y="188566"/>
                  </a:lnTo>
                  <a:lnTo>
                    <a:pt x="579420" y="219860"/>
                  </a:lnTo>
                  <a:lnTo>
                    <a:pt x="506355" y="250524"/>
                  </a:lnTo>
                  <a:lnTo>
                    <a:pt x="444992" y="276273"/>
                  </a:lnTo>
                  <a:lnTo>
                    <a:pt x="405519" y="292844"/>
                  </a:lnTo>
                  <a:cubicBezTo>
                    <a:pt x="402746" y="293999"/>
                    <a:pt x="399994" y="295259"/>
                    <a:pt x="397116" y="296352"/>
                  </a:cubicBezTo>
                  <a:cubicBezTo>
                    <a:pt x="396894" y="296471"/>
                    <a:pt x="396662" y="296569"/>
                    <a:pt x="396422" y="296646"/>
                  </a:cubicBezTo>
                  <a:lnTo>
                    <a:pt x="396317" y="296646"/>
                  </a:lnTo>
                  <a:cubicBezTo>
                    <a:pt x="398523" y="296331"/>
                    <a:pt x="396044" y="295659"/>
                    <a:pt x="395162" y="295323"/>
                  </a:cubicBezTo>
                  <a:lnTo>
                    <a:pt x="390015" y="293495"/>
                  </a:lnTo>
                  <a:lnTo>
                    <a:pt x="351886" y="279865"/>
                  </a:lnTo>
                  <a:lnTo>
                    <a:pt x="197270" y="224733"/>
                  </a:lnTo>
                  <a:lnTo>
                    <a:pt x="43285" y="169601"/>
                  </a:lnTo>
                  <a:lnTo>
                    <a:pt x="5891" y="156223"/>
                  </a:lnTo>
                  <a:lnTo>
                    <a:pt x="5891" y="165338"/>
                  </a:lnTo>
                  <a:lnTo>
                    <a:pt x="61771" y="145721"/>
                  </a:lnTo>
                  <a:lnTo>
                    <a:pt x="150844" y="114469"/>
                  </a:lnTo>
                  <a:lnTo>
                    <a:pt x="171263" y="107308"/>
                  </a:lnTo>
                  <a:cubicBezTo>
                    <a:pt x="176956" y="105207"/>
                    <a:pt x="174498" y="96155"/>
                    <a:pt x="168742" y="98192"/>
                  </a:cubicBezTo>
                  <a:lnTo>
                    <a:pt x="112862" y="117809"/>
                  </a:lnTo>
                  <a:lnTo>
                    <a:pt x="23748" y="149124"/>
                  </a:lnTo>
                  <a:lnTo>
                    <a:pt x="3370" y="156223"/>
                  </a:lnTo>
                  <a:cubicBezTo>
                    <a:pt x="853" y="156995"/>
                    <a:pt x="-562" y="159662"/>
                    <a:pt x="211" y="162180"/>
                  </a:cubicBezTo>
                  <a:cubicBezTo>
                    <a:pt x="675" y="163691"/>
                    <a:pt x="1859" y="164874"/>
                    <a:pt x="3370" y="165338"/>
                  </a:cubicBezTo>
                  <a:lnTo>
                    <a:pt x="158196" y="220637"/>
                  </a:lnTo>
                  <a:lnTo>
                    <a:pt x="312182" y="275664"/>
                  </a:lnTo>
                  <a:lnTo>
                    <a:pt x="389910" y="303429"/>
                  </a:lnTo>
                  <a:cubicBezTo>
                    <a:pt x="392998" y="304543"/>
                    <a:pt x="396443" y="306622"/>
                    <a:pt x="399700" y="305530"/>
                  </a:cubicBezTo>
                  <a:cubicBezTo>
                    <a:pt x="400708" y="305194"/>
                    <a:pt x="401674" y="304711"/>
                    <a:pt x="402662" y="304291"/>
                  </a:cubicBezTo>
                  <a:lnTo>
                    <a:pt x="434803" y="290807"/>
                  </a:lnTo>
                  <a:lnTo>
                    <a:pt x="491398" y="267053"/>
                  </a:lnTo>
                  <a:lnTo>
                    <a:pt x="562824" y="237103"/>
                  </a:lnTo>
                  <a:lnTo>
                    <a:pt x="638094" y="205411"/>
                  </a:lnTo>
                  <a:lnTo>
                    <a:pt x="707125" y="176427"/>
                  </a:lnTo>
                  <a:lnTo>
                    <a:pt x="760043" y="154227"/>
                  </a:lnTo>
                  <a:lnTo>
                    <a:pt x="786113" y="143264"/>
                  </a:lnTo>
                  <a:lnTo>
                    <a:pt x="787290" y="142781"/>
                  </a:lnTo>
                  <a:cubicBezTo>
                    <a:pt x="789807" y="142008"/>
                    <a:pt x="791222" y="139341"/>
                    <a:pt x="790449" y="136824"/>
                  </a:cubicBezTo>
                  <a:cubicBezTo>
                    <a:pt x="789984" y="135313"/>
                    <a:pt x="788801" y="134130"/>
                    <a:pt x="787290" y="133666"/>
                  </a:cubicBezTo>
                  <a:lnTo>
                    <a:pt x="764476" y="125265"/>
                  </a:lnTo>
                  <a:lnTo>
                    <a:pt x="705948" y="104094"/>
                  </a:lnTo>
                  <a:lnTo>
                    <a:pt x="627737" y="75615"/>
                  </a:lnTo>
                  <a:lnTo>
                    <a:pt x="544736" y="45476"/>
                  </a:lnTo>
                  <a:lnTo>
                    <a:pt x="473058" y="19433"/>
                  </a:lnTo>
                  <a:lnTo>
                    <a:pt x="427871" y="2988"/>
                  </a:lnTo>
                  <a:cubicBezTo>
                    <a:pt x="425305" y="1877"/>
                    <a:pt x="422674" y="923"/>
                    <a:pt x="419993" y="131"/>
                  </a:cubicBezTo>
                  <a:cubicBezTo>
                    <a:pt x="416842" y="-583"/>
                    <a:pt x="413228" y="1791"/>
                    <a:pt x="410434" y="2967"/>
                  </a:cubicBezTo>
                  <a:lnTo>
                    <a:pt x="351130" y="27666"/>
                  </a:lnTo>
                  <a:lnTo>
                    <a:pt x="270818" y="61123"/>
                  </a:lnTo>
                  <a:lnTo>
                    <a:pt x="219517" y="82504"/>
                  </a:lnTo>
                  <a:lnTo>
                    <a:pt x="216933" y="83575"/>
                  </a:lnTo>
                  <a:cubicBezTo>
                    <a:pt x="214416" y="84348"/>
                    <a:pt x="213001" y="87015"/>
                    <a:pt x="213775" y="89532"/>
                  </a:cubicBezTo>
                  <a:cubicBezTo>
                    <a:pt x="214239" y="91043"/>
                    <a:pt x="215422" y="92226"/>
                    <a:pt x="216933" y="92690"/>
                  </a:cubicBezTo>
                  <a:lnTo>
                    <a:pt x="243004" y="103023"/>
                  </a:lnTo>
                  <a:lnTo>
                    <a:pt x="306027" y="128016"/>
                  </a:lnTo>
                  <a:lnTo>
                    <a:pt x="381885" y="158113"/>
                  </a:lnTo>
                  <a:lnTo>
                    <a:pt x="447513" y="184156"/>
                  </a:lnTo>
                  <a:lnTo>
                    <a:pt x="469109" y="192746"/>
                  </a:lnTo>
                  <a:cubicBezTo>
                    <a:pt x="472512" y="194111"/>
                    <a:pt x="475978" y="195812"/>
                    <a:pt x="479486" y="196946"/>
                  </a:cubicBezTo>
                  <a:lnTo>
                    <a:pt x="479928" y="197136"/>
                  </a:lnTo>
                  <a:cubicBezTo>
                    <a:pt x="485600" y="199383"/>
                    <a:pt x="488036" y="190247"/>
                    <a:pt x="482448" y="1880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5702705" y="4447067"/>
              <a:ext cx="87710" cy="36757"/>
            </a:xfrm>
            <a:custGeom>
              <a:rect b="b" l="l" r="r" t="t"/>
              <a:pathLst>
                <a:path extrusionOk="0" h="73513" w="175420">
                  <a:moveTo>
                    <a:pt x="3385" y="9283"/>
                  </a:moveTo>
                  <a:lnTo>
                    <a:pt x="132918" y="59143"/>
                  </a:lnTo>
                  <a:lnTo>
                    <a:pt x="169429" y="73341"/>
                  </a:lnTo>
                  <a:cubicBezTo>
                    <a:pt x="171947" y="74037"/>
                    <a:pt x="174552" y="72561"/>
                    <a:pt x="175248" y="70044"/>
                  </a:cubicBezTo>
                  <a:cubicBezTo>
                    <a:pt x="175944" y="67527"/>
                    <a:pt x="174468" y="64922"/>
                    <a:pt x="171950" y="64226"/>
                  </a:cubicBezTo>
                  <a:lnTo>
                    <a:pt x="42585" y="14282"/>
                  </a:lnTo>
                  <a:lnTo>
                    <a:pt x="5969" y="168"/>
                  </a:lnTo>
                  <a:cubicBezTo>
                    <a:pt x="3453" y="-517"/>
                    <a:pt x="854" y="955"/>
                    <a:pt x="150" y="3465"/>
                  </a:cubicBezTo>
                  <a:cubicBezTo>
                    <a:pt x="-488" y="5975"/>
                    <a:pt x="967" y="8541"/>
                    <a:pt x="3448" y="9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5922831" y="4377396"/>
              <a:ext cx="109914" cy="81173"/>
            </a:xfrm>
            <a:custGeom>
              <a:rect b="b" l="l" r="r" t="t"/>
              <a:pathLst>
                <a:path extrusionOk="0" h="162346" w="219829">
                  <a:moveTo>
                    <a:pt x="26392" y="2298"/>
                  </a:moveTo>
                  <a:cubicBezTo>
                    <a:pt x="12905" y="24771"/>
                    <a:pt x="7023" y="50604"/>
                    <a:pt x="3010" y="76185"/>
                  </a:cubicBezTo>
                  <a:cubicBezTo>
                    <a:pt x="2002" y="82486"/>
                    <a:pt x="1099" y="88787"/>
                    <a:pt x="237" y="95088"/>
                  </a:cubicBezTo>
                  <a:cubicBezTo>
                    <a:pt x="-624" y="101389"/>
                    <a:pt x="678" y="107521"/>
                    <a:pt x="7149" y="110420"/>
                  </a:cubicBezTo>
                  <a:cubicBezTo>
                    <a:pt x="13619" y="113318"/>
                    <a:pt x="20174" y="115502"/>
                    <a:pt x="26707" y="117918"/>
                  </a:cubicBezTo>
                  <a:cubicBezTo>
                    <a:pt x="33240" y="120333"/>
                    <a:pt x="40005" y="122811"/>
                    <a:pt x="46685" y="125163"/>
                  </a:cubicBezTo>
                  <a:cubicBezTo>
                    <a:pt x="73561" y="134629"/>
                    <a:pt x="100738" y="143198"/>
                    <a:pt x="128216" y="150871"/>
                  </a:cubicBezTo>
                  <a:cubicBezTo>
                    <a:pt x="141955" y="154714"/>
                    <a:pt x="155757" y="158578"/>
                    <a:pt x="169685" y="161708"/>
                  </a:cubicBezTo>
                  <a:cubicBezTo>
                    <a:pt x="176491" y="163241"/>
                    <a:pt x="182646" y="162254"/>
                    <a:pt x="186680" y="156100"/>
                  </a:cubicBezTo>
                  <a:cubicBezTo>
                    <a:pt x="189985" y="150524"/>
                    <a:pt x="192844" y="144695"/>
                    <a:pt x="195230" y="138668"/>
                  </a:cubicBezTo>
                  <a:cubicBezTo>
                    <a:pt x="207672" y="110659"/>
                    <a:pt x="215959" y="80985"/>
                    <a:pt x="219830" y="50583"/>
                  </a:cubicBezTo>
                  <a:cubicBezTo>
                    <a:pt x="219817" y="48462"/>
                    <a:pt x="218404" y="46605"/>
                    <a:pt x="216364" y="46026"/>
                  </a:cubicBezTo>
                  <a:lnTo>
                    <a:pt x="163235" y="26178"/>
                  </a:lnTo>
                  <a:cubicBezTo>
                    <a:pt x="160726" y="25506"/>
                    <a:pt x="158142" y="26976"/>
                    <a:pt x="157437" y="29476"/>
                  </a:cubicBezTo>
                  <a:cubicBezTo>
                    <a:pt x="156788" y="31987"/>
                    <a:pt x="158247" y="34561"/>
                    <a:pt x="160735" y="35293"/>
                  </a:cubicBezTo>
                  <a:lnTo>
                    <a:pt x="213843" y="55162"/>
                  </a:lnTo>
                  <a:lnTo>
                    <a:pt x="210376" y="50604"/>
                  </a:lnTo>
                  <a:cubicBezTo>
                    <a:pt x="207146" y="75612"/>
                    <a:pt x="200794" y="100117"/>
                    <a:pt x="191470" y="123546"/>
                  </a:cubicBezTo>
                  <a:cubicBezTo>
                    <a:pt x="189138" y="129427"/>
                    <a:pt x="186617" y="135203"/>
                    <a:pt x="183907" y="140915"/>
                  </a:cubicBezTo>
                  <a:cubicBezTo>
                    <a:pt x="182604" y="143625"/>
                    <a:pt x="181281" y="146334"/>
                    <a:pt x="179894" y="149001"/>
                  </a:cubicBezTo>
                  <a:cubicBezTo>
                    <a:pt x="178802" y="151102"/>
                    <a:pt x="177941" y="153076"/>
                    <a:pt x="175315" y="153076"/>
                  </a:cubicBezTo>
                  <a:cubicBezTo>
                    <a:pt x="172641" y="152852"/>
                    <a:pt x="170003" y="152309"/>
                    <a:pt x="167458" y="151459"/>
                  </a:cubicBezTo>
                  <a:lnTo>
                    <a:pt x="157143" y="148854"/>
                  </a:lnTo>
                  <a:cubicBezTo>
                    <a:pt x="150785" y="147216"/>
                    <a:pt x="144426" y="145536"/>
                    <a:pt x="138068" y="143814"/>
                  </a:cubicBezTo>
                  <a:cubicBezTo>
                    <a:pt x="112369" y="136813"/>
                    <a:pt x="86901" y="129000"/>
                    <a:pt x="61664" y="120375"/>
                  </a:cubicBezTo>
                  <a:cubicBezTo>
                    <a:pt x="48891" y="116034"/>
                    <a:pt x="36195" y="111477"/>
                    <a:pt x="23577" y="106702"/>
                  </a:cubicBezTo>
                  <a:lnTo>
                    <a:pt x="15006" y="103468"/>
                  </a:lnTo>
                  <a:cubicBezTo>
                    <a:pt x="13388" y="102838"/>
                    <a:pt x="10321" y="102250"/>
                    <a:pt x="9481" y="100527"/>
                  </a:cubicBezTo>
                  <a:cubicBezTo>
                    <a:pt x="8640" y="98805"/>
                    <a:pt x="9691" y="95109"/>
                    <a:pt x="9964" y="93198"/>
                  </a:cubicBezTo>
                  <a:cubicBezTo>
                    <a:pt x="10405" y="90173"/>
                    <a:pt x="10825" y="87149"/>
                    <a:pt x="11287" y="84103"/>
                  </a:cubicBezTo>
                  <a:cubicBezTo>
                    <a:pt x="15237" y="57493"/>
                    <a:pt x="20531" y="30400"/>
                    <a:pt x="34564" y="7024"/>
                  </a:cubicBezTo>
                  <a:cubicBezTo>
                    <a:pt x="37694" y="1794"/>
                    <a:pt x="29522" y="-2952"/>
                    <a:pt x="26392" y="2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5948514" y="4302716"/>
              <a:ext cx="103190" cy="77290"/>
            </a:xfrm>
            <a:custGeom>
              <a:rect b="b" l="l" r="r" t="t"/>
              <a:pathLst>
                <a:path extrusionOk="0" h="154581" w="206381">
                  <a:moveTo>
                    <a:pt x="529" y="82835"/>
                  </a:moveTo>
                  <a:lnTo>
                    <a:pt x="24625" y="132212"/>
                  </a:lnTo>
                  <a:lnTo>
                    <a:pt x="30528" y="144310"/>
                  </a:lnTo>
                  <a:cubicBezTo>
                    <a:pt x="32272" y="147859"/>
                    <a:pt x="33826" y="152711"/>
                    <a:pt x="37944" y="154118"/>
                  </a:cubicBezTo>
                  <a:cubicBezTo>
                    <a:pt x="42061" y="155525"/>
                    <a:pt x="46788" y="153383"/>
                    <a:pt x="50716" y="152291"/>
                  </a:cubicBezTo>
                  <a:cubicBezTo>
                    <a:pt x="54645" y="151199"/>
                    <a:pt x="58594" y="150044"/>
                    <a:pt x="62502" y="148867"/>
                  </a:cubicBezTo>
                  <a:cubicBezTo>
                    <a:pt x="94552" y="139163"/>
                    <a:pt x="125670" y="126609"/>
                    <a:pt x="155481" y="111357"/>
                  </a:cubicBezTo>
                  <a:cubicBezTo>
                    <a:pt x="172155" y="102822"/>
                    <a:pt x="188386" y="93449"/>
                    <a:pt x="204114" y="83276"/>
                  </a:cubicBezTo>
                  <a:cubicBezTo>
                    <a:pt x="205914" y="82155"/>
                    <a:pt x="206767" y="79989"/>
                    <a:pt x="206215" y="77942"/>
                  </a:cubicBezTo>
                  <a:lnTo>
                    <a:pt x="194114" y="39129"/>
                  </a:lnTo>
                  <a:lnTo>
                    <a:pt x="187917" y="19240"/>
                  </a:lnTo>
                  <a:cubicBezTo>
                    <a:pt x="186299" y="14031"/>
                    <a:pt x="185207" y="7562"/>
                    <a:pt x="181447" y="3383"/>
                  </a:cubicBezTo>
                  <a:cubicBezTo>
                    <a:pt x="176657" y="-1931"/>
                    <a:pt x="169914" y="-20"/>
                    <a:pt x="164284" y="2585"/>
                  </a:cubicBezTo>
                  <a:cubicBezTo>
                    <a:pt x="158128" y="5441"/>
                    <a:pt x="151994" y="8339"/>
                    <a:pt x="145860" y="11217"/>
                  </a:cubicBezTo>
                  <a:lnTo>
                    <a:pt x="109034" y="28523"/>
                  </a:lnTo>
                  <a:lnTo>
                    <a:pt x="67565" y="48202"/>
                  </a:lnTo>
                  <a:cubicBezTo>
                    <a:pt x="65326" y="49532"/>
                    <a:pt x="64568" y="52412"/>
                    <a:pt x="65863" y="54671"/>
                  </a:cubicBezTo>
                  <a:cubicBezTo>
                    <a:pt x="67222" y="56871"/>
                    <a:pt x="70068" y="57620"/>
                    <a:pt x="72333" y="56372"/>
                  </a:cubicBezTo>
                  <a:cubicBezTo>
                    <a:pt x="95105" y="45507"/>
                    <a:pt x="117899" y="34726"/>
                    <a:pt x="140713" y="24028"/>
                  </a:cubicBezTo>
                  <a:lnTo>
                    <a:pt x="158191" y="15837"/>
                  </a:lnTo>
                  <a:lnTo>
                    <a:pt x="166216" y="12078"/>
                  </a:lnTo>
                  <a:cubicBezTo>
                    <a:pt x="167981" y="11259"/>
                    <a:pt x="171741" y="8654"/>
                    <a:pt x="173821" y="9347"/>
                  </a:cubicBezTo>
                  <a:cubicBezTo>
                    <a:pt x="175081" y="9746"/>
                    <a:pt x="175607" y="11637"/>
                    <a:pt x="175922" y="12750"/>
                  </a:cubicBezTo>
                  <a:cubicBezTo>
                    <a:pt x="176930" y="15732"/>
                    <a:pt x="177791" y="18757"/>
                    <a:pt x="178737" y="21739"/>
                  </a:cubicBezTo>
                  <a:lnTo>
                    <a:pt x="184325" y="39654"/>
                  </a:lnTo>
                  <a:lnTo>
                    <a:pt x="197034" y="80462"/>
                  </a:lnTo>
                  <a:lnTo>
                    <a:pt x="199135" y="75127"/>
                  </a:lnTo>
                  <a:cubicBezTo>
                    <a:pt x="160849" y="99904"/>
                    <a:pt x="119631" y="119827"/>
                    <a:pt x="76430" y="134439"/>
                  </a:cubicBezTo>
                  <a:cubicBezTo>
                    <a:pt x="70464" y="136441"/>
                    <a:pt x="64462" y="138345"/>
                    <a:pt x="58426" y="140151"/>
                  </a:cubicBezTo>
                  <a:cubicBezTo>
                    <a:pt x="55275" y="141097"/>
                    <a:pt x="52124" y="142021"/>
                    <a:pt x="48910" y="142924"/>
                  </a:cubicBezTo>
                  <a:cubicBezTo>
                    <a:pt x="46158" y="143680"/>
                    <a:pt x="42397" y="145423"/>
                    <a:pt x="39561" y="145024"/>
                  </a:cubicBezTo>
                  <a:lnTo>
                    <a:pt x="41935" y="145675"/>
                  </a:lnTo>
                  <a:cubicBezTo>
                    <a:pt x="41137" y="145318"/>
                    <a:pt x="40948" y="144499"/>
                    <a:pt x="40318" y="143218"/>
                  </a:cubicBezTo>
                  <a:cubicBezTo>
                    <a:pt x="39687" y="141937"/>
                    <a:pt x="38952" y="140424"/>
                    <a:pt x="38217" y="139017"/>
                  </a:cubicBezTo>
                  <a:lnTo>
                    <a:pt x="34120" y="130616"/>
                  </a:lnTo>
                  <a:lnTo>
                    <a:pt x="25738" y="112995"/>
                  </a:lnTo>
                  <a:lnTo>
                    <a:pt x="8680" y="78068"/>
                  </a:lnTo>
                  <a:cubicBezTo>
                    <a:pt x="6012" y="72607"/>
                    <a:pt x="-2139" y="77396"/>
                    <a:pt x="529" y="82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3" name="Google Shape;653;p38"/>
          <p:cNvGrpSpPr/>
          <p:nvPr/>
        </p:nvGrpSpPr>
        <p:grpSpPr>
          <a:xfrm>
            <a:off x="3304436" y="4149031"/>
            <a:ext cx="442513" cy="417078"/>
            <a:chOff x="3304436" y="4149031"/>
            <a:chExt cx="442513" cy="417078"/>
          </a:xfrm>
        </p:grpSpPr>
        <p:sp>
          <p:nvSpPr>
            <p:cNvPr id="654" name="Google Shape;654;p38"/>
            <p:cNvSpPr/>
            <p:nvPr/>
          </p:nvSpPr>
          <p:spPr>
            <a:xfrm>
              <a:off x="3435374" y="4226913"/>
              <a:ext cx="192903" cy="255322"/>
            </a:xfrm>
            <a:custGeom>
              <a:rect b="b" l="l" r="r" t="t"/>
              <a:pathLst>
                <a:path extrusionOk="0" h="510644" w="385806">
                  <a:moveTo>
                    <a:pt x="179" y="56064"/>
                  </a:moveTo>
                  <a:lnTo>
                    <a:pt x="14757" y="90820"/>
                  </a:lnTo>
                  <a:cubicBezTo>
                    <a:pt x="19389" y="101833"/>
                    <a:pt x="23579" y="113154"/>
                    <a:pt x="28784" y="123858"/>
                  </a:cubicBezTo>
                  <a:cubicBezTo>
                    <a:pt x="33459" y="133417"/>
                    <a:pt x="41201" y="140465"/>
                    <a:pt x="52404" y="140157"/>
                  </a:cubicBezTo>
                  <a:cubicBezTo>
                    <a:pt x="58375" y="139755"/>
                    <a:pt x="64288" y="138737"/>
                    <a:pt x="70048" y="137117"/>
                  </a:cubicBezTo>
                  <a:cubicBezTo>
                    <a:pt x="75540" y="135796"/>
                    <a:pt x="81076" y="134298"/>
                    <a:pt x="86413" y="132712"/>
                  </a:cubicBezTo>
                  <a:cubicBezTo>
                    <a:pt x="108159" y="126281"/>
                    <a:pt x="129596" y="118220"/>
                    <a:pt x="152136" y="114894"/>
                  </a:cubicBezTo>
                  <a:cubicBezTo>
                    <a:pt x="169412" y="112030"/>
                    <a:pt x="187144" y="114029"/>
                    <a:pt x="203347" y="120664"/>
                  </a:cubicBezTo>
                  <a:cubicBezTo>
                    <a:pt x="216999" y="126479"/>
                    <a:pt x="229967" y="136567"/>
                    <a:pt x="235392" y="150311"/>
                  </a:cubicBezTo>
                  <a:cubicBezTo>
                    <a:pt x="242009" y="167248"/>
                    <a:pt x="236914" y="184869"/>
                    <a:pt x="226703" y="199163"/>
                  </a:cubicBezTo>
                  <a:cubicBezTo>
                    <a:pt x="203766" y="231122"/>
                    <a:pt x="163781" y="242796"/>
                    <a:pt x="135110" y="268191"/>
                  </a:cubicBezTo>
                  <a:cubicBezTo>
                    <a:pt x="119931" y="281239"/>
                    <a:pt x="109759" y="299144"/>
                    <a:pt x="106328" y="318849"/>
                  </a:cubicBezTo>
                  <a:cubicBezTo>
                    <a:pt x="102667" y="340875"/>
                    <a:pt x="105821" y="363121"/>
                    <a:pt x="106328" y="385278"/>
                  </a:cubicBezTo>
                  <a:cubicBezTo>
                    <a:pt x="106328" y="390697"/>
                    <a:pt x="106328" y="396137"/>
                    <a:pt x="105975" y="401555"/>
                  </a:cubicBezTo>
                  <a:cubicBezTo>
                    <a:pt x="106045" y="404628"/>
                    <a:pt x="108523" y="407102"/>
                    <a:pt x="111599" y="407172"/>
                  </a:cubicBezTo>
                  <a:cubicBezTo>
                    <a:pt x="133478" y="409682"/>
                    <a:pt x="155223" y="403493"/>
                    <a:pt x="177080" y="405652"/>
                  </a:cubicBezTo>
                  <a:cubicBezTo>
                    <a:pt x="186215" y="406383"/>
                    <a:pt x="194970" y="409622"/>
                    <a:pt x="202376" y="415013"/>
                  </a:cubicBezTo>
                  <a:cubicBezTo>
                    <a:pt x="208848" y="420094"/>
                    <a:pt x="213974" y="426680"/>
                    <a:pt x="217307" y="434197"/>
                  </a:cubicBezTo>
                  <a:cubicBezTo>
                    <a:pt x="224208" y="448975"/>
                    <a:pt x="222562" y="466325"/>
                    <a:pt x="213007" y="479547"/>
                  </a:cubicBezTo>
                  <a:cubicBezTo>
                    <a:pt x="203075" y="492975"/>
                    <a:pt x="186991" y="500442"/>
                    <a:pt x="170309" y="499370"/>
                  </a:cubicBezTo>
                  <a:cubicBezTo>
                    <a:pt x="153955" y="497510"/>
                    <a:pt x="140138" y="486404"/>
                    <a:pt x="134823" y="470847"/>
                  </a:cubicBezTo>
                  <a:cubicBezTo>
                    <a:pt x="129861" y="455319"/>
                    <a:pt x="137668" y="440452"/>
                    <a:pt x="150790" y="431818"/>
                  </a:cubicBezTo>
                  <a:cubicBezTo>
                    <a:pt x="157909" y="427266"/>
                    <a:pt x="165757" y="423966"/>
                    <a:pt x="173992" y="422061"/>
                  </a:cubicBezTo>
                  <a:cubicBezTo>
                    <a:pt x="177841" y="421063"/>
                    <a:pt x="181754" y="420327"/>
                    <a:pt x="185703" y="419858"/>
                  </a:cubicBezTo>
                  <a:cubicBezTo>
                    <a:pt x="190879" y="419604"/>
                    <a:pt x="196001" y="418686"/>
                    <a:pt x="200943" y="417127"/>
                  </a:cubicBezTo>
                  <a:cubicBezTo>
                    <a:pt x="209189" y="413988"/>
                    <a:pt x="215272" y="406877"/>
                    <a:pt x="217087" y="398251"/>
                  </a:cubicBezTo>
                  <a:cubicBezTo>
                    <a:pt x="218917" y="390146"/>
                    <a:pt x="218256" y="381732"/>
                    <a:pt x="217881" y="373495"/>
                  </a:cubicBezTo>
                  <a:cubicBezTo>
                    <a:pt x="217506" y="365257"/>
                    <a:pt x="217285" y="357702"/>
                    <a:pt x="220086" y="350170"/>
                  </a:cubicBezTo>
                  <a:cubicBezTo>
                    <a:pt x="222818" y="343530"/>
                    <a:pt x="227207" y="337699"/>
                    <a:pt x="232834" y="333232"/>
                  </a:cubicBezTo>
                  <a:cubicBezTo>
                    <a:pt x="245405" y="322506"/>
                    <a:pt x="261615" y="316295"/>
                    <a:pt x="276480" y="309467"/>
                  </a:cubicBezTo>
                  <a:cubicBezTo>
                    <a:pt x="310930" y="293630"/>
                    <a:pt x="341100" y="268720"/>
                    <a:pt x="361281" y="236452"/>
                  </a:cubicBezTo>
                  <a:cubicBezTo>
                    <a:pt x="382435" y="202768"/>
                    <a:pt x="390296" y="162434"/>
                    <a:pt x="383335" y="123285"/>
                  </a:cubicBezTo>
                  <a:cubicBezTo>
                    <a:pt x="379874" y="103920"/>
                    <a:pt x="372358" y="85501"/>
                    <a:pt x="361281" y="69235"/>
                  </a:cubicBezTo>
                  <a:cubicBezTo>
                    <a:pt x="350552" y="53876"/>
                    <a:pt x="336943" y="40742"/>
                    <a:pt x="321207" y="30558"/>
                  </a:cubicBezTo>
                  <a:cubicBezTo>
                    <a:pt x="289757" y="9964"/>
                    <a:pt x="251470" y="604"/>
                    <a:pt x="214154" y="31"/>
                  </a:cubicBezTo>
                  <a:cubicBezTo>
                    <a:pt x="167839" y="-696"/>
                    <a:pt x="122252" y="11484"/>
                    <a:pt x="78517" y="25757"/>
                  </a:cubicBezTo>
                  <a:cubicBezTo>
                    <a:pt x="67490" y="29325"/>
                    <a:pt x="56683" y="33047"/>
                    <a:pt x="45810" y="36769"/>
                  </a:cubicBezTo>
                  <a:cubicBezTo>
                    <a:pt x="42851" y="37644"/>
                    <a:pt x="41116" y="40701"/>
                    <a:pt x="41884" y="43685"/>
                  </a:cubicBezTo>
                  <a:cubicBezTo>
                    <a:pt x="42731" y="46653"/>
                    <a:pt x="45801" y="48396"/>
                    <a:pt x="48787" y="47606"/>
                  </a:cubicBezTo>
                  <a:cubicBezTo>
                    <a:pt x="93382" y="32188"/>
                    <a:pt x="138771" y="16770"/>
                    <a:pt x="186034" y="12365"/>
                  </a:cubicBezTo>
                  <a:cubicBezTo>
                    <a:pt x="224652" y="8863"/>
                    <a:pt x="264615" y="13489"/>
                    <a:pt x="299594" y="31065"/>
                  </a:cubicBezTo>
                  <a:cubicBezTo>
                    <a:pt x="316019" y="39158"/>
                    <a:pt x="330743" y="50312"/>
                    <a:pt x="342975" y="63927"/>
                  </a:cubicBezTo>
                  <a:cubicBezTo>
                    <a:pt x="355657" y="78474"/>
                    <a:pt x="364818" y="95739"/>
                    <a:pt x="369750" y="114387"/>
                  </a:cubicBezTo>
                  <a:cubicBezTo>
                    <a:pt x="379700" y="152328"/>
                    <a:pt x="374080" y="192666"/>
                    <a:pt x="354135" y="226453"/>
                  </a:cubicBezTo>
                  <a:cubicBezTo>
                    <a:pt x="334925" y="259359"/>
                    <a:pt x="304865" y="284093"/>
                    <a:pt x="270327" y="299908"/>
                  </a:cubicBezTo>
                  <a:cubicBezTo>
                    <a:pt x="254646" y="307110"/>
                    <a:pt x="238348" y="313784"/>
                    <a:pt x="225027" y="325039"/>
                  </a:cubicBezTo>
                  <a:cubicBezTo>
                    <a:pt x="218779" y="330133"/>
                    <a:pt x="213784" y="336591"/>
                    <a:pt x="210426" y="343914"/>
                  </a:cubicBezTo>
                  <a:cubicBezTo>
                    <a:pt x="207227" y="351987"/>
                    <a:pt x="205856" y="360667"/>
                    <a:pt x="206412" y="369332"/>
                  </a:cubicBezTo>
                  <a:cubicBezTo>
                    <a:pt x="206633" y="377151"/>
                    <a:pt x="207714" y="386049"/>
                    <a:pt x="206545" y="393296"/>
                  </a:cubicBezTo>
                  <a:cubicBezTo>
                    <a:pt x="205310" y="400960"/>
                    <a:pt x="201737" y="405784"/>
                    <a:pt x="193599" y="407524"/>
                  </a:cubicBezTo>
                  <a:cubicBezTo>
                    <a:pt x="188879" y="408559"/>
                    <a:pt x="183983" y="408713"/>
                    <a:pt x="179197" y="409440"/>
                  </a:cubicBezTo>
                  <a:cubicBezTo>
                    <a:pt x="174897" y="410117"/>
                    <a:pt x="170646" y="411074"/>
                    <a:pt x="166471" y="412303"/>
                  </a:cubicBezTo>
                  <a:cubicBezTo>
                    <a:pt x="157812" y="414755"/>
                    <a:pt x="149642" y="418682"/>
                    <a:pt x="142321" y="423911"/>
                  </a:cubicBezTo>
                  <a:cubicBezTo>
                    <a:pt x="127611" y="434924"/>
                    <a:pt x="118833" y="451993"/>
                    <a:pt x="123024" y="470473"/>
                  </a:cubicBezTo>
                  <a:cubicBezTo>
                    <a:pt x="127126" y="488401"/>
                    <a:pt x="142255" y="503269"/>
                    <a:pt x="159679" y="508555"/>
                  </a:cubicBezTo>
                  <a:cubicBezTo>
                    <a:pt x="177565" y="513995"/>
                    <a:pt x="197172" y="508357"/>
                    <a:pt x="211419" y="496947"/>
                  </a:cubicBezTo>
                  <a:cubicBezTo>
                    <a:pt x="225854" y="485637"/>
                    <a:pt x="233776" y="467944"/>
                    <a:pt x="232591" y="449659"/>
                  </a:cubicBezTo>
                  <a:cubicBezTo>
                    <a:pt x="231118" y="431303"/>
                    <a:pt x="221509" y="414565"/>
                    <a:pt x="206390" y="404022"/>
                  </a:cubicBezTo>
                  <a:cubicBezTo>
                    <a:pt x="188041" y="391467"/>
                    <a:pt x="164950" y="393406"/>
                    <a:pt x="143931" y="395212"/>
                  </a:cubicBezTo>
                  <a:cubicBezTo>
                    <a:pt x="133177" y="396478"/>
                    <a:pt x="122323" y="396655"/>
                    <a:pt x="111533" y="395740"/>
                  </a:cubicBezTo>
                  <a:lnTo>
                    <a:pt x="117157" y="401357"/>
                  </a:lnTo>
                  <a:cubicBezTo>
                    <a:pt x="118657" y="379221"/>
                    <a:pt x="114952" y="357174"/>
                    <a:pt x="115944" y="335038"/>
                  </a:cubicBezTo>
                  <a:cubicBezTo>
                    <a:pt x="116131" y="324581"/>
                    <a:pt x="118139" y="314237"/>
                    <a:pt x="121877" y="304467"/>
                  </a:cubicBezTo>
                  <a:cubicBezTo>
                    <a:pt x="125430" y="296142"/>
                    <a:pt x="130509" y="288552"/>
                    <a:pt x="136852" y="282089"/>
                  </a:cubicBezTo>
                  <a:cubicBezTo>
                    <a:pt x="149886" y="268499"/>
                    <a:pt x="166449" y="258984"/>
                    <a:pt x="182505" y="249425"/>
                  </a:cubicBezTo>
                  <a:cubicBezTo>
                    <a:pt x="199575" y="239249"/>
                    <a:pt x="216403" y="228479"/>
                    <a:pt x="229592" y="213325"/>
                  </a:cubicBezTo>
                  <a:cubicBezTo>
                    <a:pt x="242207" y="198811"/>
                    <a:pt x="251647" y="180287"/>
                    <a:pt x="249199" y="160575"/>
                  </a:cubicBezTo>
                  <a:cubicBezTo>
                    <a:pt x="247125" y="143174"/>
                    <a:pt x="237091" y="128858"/>
                    <a:pt x="222931" y="118880"/>
                  </a:cubicBezTo>
                  <a:cubicBezTo>
                    <a:pt x="208587" y="109234"/>
                    <a:pt x="191898" y="103641"/>
                    <a:pt x="174632" y="102692"/>
                  </a:cubicBezTo>
                  <a:cubicBezTo>
                    <a:pt x="153217" y="101194"/>
                    <a:pt x="131669" y="107097"/>
                    <a:pt x="111379" y="113220"/>
                  </a:cubicBezTo>
                  <a:cubicBezTo>
                    <a:pt x="100351" y="116568"/>
                    <a:pt x="89500" y="120202"/>
                    <a:pt x="78451" y="123329"/>
                  </a:cubicBezTo>
                  <a:cubicBezTo>
                    <a:pt x="72849" y="124915"/>
                    <a:pt x="67225" y="126369"/>
                    <a:pt x="61535" y="127580"/>
                  </a:cubicBezTo>
                  <a:cubicBezTo>
                    <a:pt x="56992" y="128550"/>
                    <a:pt x="51390" y="130113"/>
                    <a:pt x="46847" y="128263"/>
                  </a:cubicBezTo>
                  <a:cubicBezTo>
                    <a:pt x="43164" y="126743"/>
                    <a:pt x="40914" y="123087"/>
                    <a:pt x="39127" y="119695"/>
                  </a:cubicBezTo>
                  <a:cubicBezTo>
                    <a:pt x="36657" y="114982"/>
                    <a:pt x="34717" y="109916"/>
                    <a:pt x="32710" y="105004"/>
                  </a:cubicBezTo>
                  <a:lnTo>
                    <a:pt x="18220" y="70182"/>
                  </a:lnTo>
                  <a:lnTo>
                    <a:pt x="11052" y="53068"/>
                  </a:lnTo>
                  <a:cubicBezTo>
                    <a:pt x="10129" y="50151"/>
                    <a:pt x="7107" y="48440"/>
                    <a:pt x="4127" y="49148"/>
                  </a:cubicBezTo>
                  <a:cubicBezTo>
                    <a:pt x="1137" y="49983"/>
                    <a:pt x="-617" y="53073"/>
                    <a:pt x="201" y="560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3304436" y="4149031"/>
              <a:ext cx="442513" cy="417078"/>
            </a:xfrm>
            <a:custGeom>
              <a:rect b="b" l="l" r="r" t="t"/>
              <a:pathLst>
                <a:path extrusionOk="0" h="834155" w="885026">
                  <a:moveTo>
                    <a:pt x="390921" y="14236"/>
                  </a:moveTo>
                  <a:cubicBezTo>
                    <a:pt x="326324" y="23369"/>
                    <a:pt x="264325" y="45778"/>
                    <a:pt x="208837" y="80048"/>
                  </a:cubicBezTo>
                  <a:cubicBezTo>
                    <a:pt x="154825" y="113593"/>
                    <a:pt x="107695" y="158811"/>
                    <a:pt x="74811" y="213412"/>
                  </a:cubicBezTo>
                  <a:cubicBezTo>
                    <a:pt x="37346" y="276430"/>
                    <a:pt x="19962" y="349338"/>
                    <a:pt x="24967" y="422456"/>
                  </a:cubicBezTo>
                  <a:cubicBezTo>
                    <a:pt x="27578" y="462405"/>
                    <a:pt x="36665" y="501665"/>
                    <a:pt x="51874" y="538706"/>
                  </a:cubicBezTo>
                  <a:cubicBezTo>
                    <a:pt x="66166" y="573484"/>
                    <a:pt x="86698" y="610157"/>
                    <a:pt x="81604" y="649098"/>
                  </a:cubicBezTo>
                  <a:cubicBezTo>
                    <a:pt x="77656" y="678634"/>
                    <a:pt x="59968" y="704161"/>
                    <a:pt x="43515" y="728125"/>
                  </a:cubicBezTo>
                  <a:cubicBezTo>
                    <a:pt x="27063" y="752089"/>
                    <a:pt x="8559" y="777396"/>
                    <a:pt x="2207" y="806822"/>
                  </a:cubicBezTo>
                  <a:cubicBezTo>
                    <a:pt x="703" y="813962"/>
                    <a:pt x="-37" y="821242"/>
                    <a:pt x="1" y="828539"/>
                  </a:cubicBezTo>
                  <a:cubicBezTo>
                    <a:pt x="25" y="831631"/>
                    <a:pt x="2529" y="834132"/>
                    <a:pt x="5625" y="834155"/>
                  </a:cubicBezTo>
                  <a:cubicBezTo>
                    <a:pt x="74878" y="831416"/>
                    <a:pt x="141891" y="808897"/>
                    <a:pt x="198714" y="769269"/>
                  </a:cubicBezTo>
                  <a:cubicBezTo>
                    <a:pt x="205669" y="764408"/>
                    <a:pt x="212447" y="759269"/>
                    <a:pt x="219049" y="753851"/>
                  </a:cubicBezTo>
                  <a:cubicBezTo>
                    <a:pt x="225665" y="748543"/>
                    <a:pt x="232436" y="743212"/>
                    <a:pt x="237420" y="736363"/>
                  </a:cubicBezTo>
                  <a:cubicBezTo>
                    <a:pt x="246242" y="724160"/>
                    <a:pt x="243772" y="708544"/>
                    <a:pt x="233693" y="697906"/>
                  </a:cubicBezTo>
                  <a:cubicBezTo>
                    <a:pt x="223673" y="687106"/>
                    <a:pt x="207751" y="684135"/>
                    <a:pt x="194502" y="690594"/>
                  </a:cubicBezTo>
                  <a:cubicBezTo>
                    <a:pt x="181269" y="696827"/>
                    <a:pt x="172293" y="710901"/>
                    <a:pt x="170462" y="725174"/>
                  </a:cubicBezTo>
                  <a:cubicBezTo>
                    <a:pt x="168433" y="741142"/>
                    <a:pt x="175094" y="756802"/>
                    <a:pt x="185062" y="768960"/>
                  </a:cubicBezTo>
                  <a:cubicBezTo>
                    <a:pt x="196090" y="782308"/>
                    <a:pt x="211528" y="790854"/>
                    <a:pt x="227253" y="797285"/>
                  </a:cubicBezTo>
                  <a:cubicBezTo>
                    <a:pt x="261328" y="811161"/>
                    <a:pt x="298424" y="819421"/>
                    <a:pt x="334748" y="824597"/>
                  </a:cubicBezTo>
                  <a:cubicBezTo>
                    <a:pt x="409296" y="835309"/>
                    <a:pt x="485266" y="830274"/>
                    <a:pt x="557743" y="809817"/>
                  </a:cubicBezTo>
                  <a:cubicBezTo>
                    <a:pt x="622503" y="791594"/>
                    <a:pt x="682841" y="760322"/>
                    <a:pt x="735041" y="717927"/>
                  </a:cubicBezTo>
                  <a:cubicBezTo>
                    <a:pt x="787983" y="674708"/>
                    <a:pt x="829517" y="619193"/>
                    <a:pt x="856011" y="556238"/>
                  </a:cubicBezTo>
                  <a:cubicBezTo>
                    <a:pt x="883374" y="490084"/>
                    <a:pt x="891603" y="417589"/>
                    <a:pt x="879764" y="346996"/>
                  </a:cubicBezTo>
                  <a:cubicBezTo>
                    <a:pt x="868273" y="276383"/>
                    <a:pt x="839712" y="207311"/>
                    <a:pt x="799992" y="147886"/>
                  </a:cubicBezTo>
                  <a:cubicBezTo>
                    <a:pt x="762499" y="91986"/>
                    <a:pt x="712479" y="45204"/>
                    <a:pt x="648961" y="20932"/>
                  </a:cubicBezTo>
                  <a:cubicBezTo>
                    <a:pt x="583018" y="-4266"/>
                    <a:pt x="510766" y="-3296"/>
                    <a:pt x="441801" y="6086"/>
                  </a:cubicBezTo>
                  <a:cubicBezTo>
                    <a:pt x="424775" y="8289"/>
                    <a:pt x="407815" y="11218"/>
                    <a:pt x="390921" y="14346"/>
                  </a:cubicBezTo>
                  <a:cubicBezTo>
                    <a:pt x="383819" y="15667"/>
                    <a:pt x="386819" y="26504"/>
                    <a:pt x="393920" y="25182"/>
                  </a:cubicBezTo>
                  <a:cubicBezTo>
                    <a:pt x="458783" y="13157"/>
                    <a:pt x="526249" y="4941"/>
                    <a:pt x="591906" y="16813"/>
                  </a:cubicBezTo>
                  <a:cubicBezTo>
                    <a:pt x="625137" y="22623"/>
                    <a:pt x="657074" y="34272"/>
                    <a:pt x="686233" y="51217"/>
                  </a:cubicBezTo>
                  <a:cubicBezTo>
                    <a:pt x="712924" y="67274"/>
                    <a:pt x="736943" y="87390"/>
                    <a:pt x="757426" y="110839"/>
                  </a:cubicBezTo>
                  <a:cubicBezTo>
                    <a:pt x="800918" y="159736"/>
                    <a:pt x="832412" y="220504"/>
                    <a:pt x="852482" y="282506"/>
                  </a:cubicBezTo>
                  <a:cubicBezTo>
                    <a:pt x="873787" y="348582"/>
                    <a:pt x="880778" y="419064"/>
                    <a:pt x="866023" y="487189"/>
                  </a:cubicBezTo>
                  <a:cubicBezTo>
                    <a:pt x="851731" y="551480"/>
                    <a:pt x="821452" y="611140"/>
                    <a:pt x="777981" y="660661"/>
                  </a:cubicBezTo>
                  <a:cubicBezTo>
                    <a:pt x="736187" y="708478"/>
                    <a:pt x="683653" y="746120"/>
                    <a:pt x="626046" y="772682"/>
                  </a:cubicBezTo>
                  <a:cubicBezTo>
                    <a:pt x="563962" y="800994"/>
                    <a:pt x="496833" y="816616"/>
                    <a:pt x="428612" y="818628"/>
                  </a:cubicBezTo>
                  <a:cubicBezTo>
                    <a:pt x="375014" y="820426"/>
                    <a:pt x="321457" y="813985"/>
                    <a:pt x="269819" y="799531"/>
                  </a:cubicBezTo>
                  <a:cubicBezTo>
                    <a:pt x="253432" y="794950"/>
                    <a:pt x="236737" y="790061"/>
                    <a:pt x="221409" y="782506"/>
                  </a:cubicBezTo>
                  <a:cubicBezTo>
                    <a:pt x="207139" y="775458"/>
                    <a:pt x="194193" y="765634"/>
                    <a:pt x="186672" y="751340"/>
                  </a:cubicBezTo>
                  <a:cubicBezTo>
                    <a:pt x="179924" y="738543"/>
                    <a:pt x="179196" y="723412"/>
                    <a:pt x="187510" y="711165"/>
                  </a:cubicBezTo>
                  <a:cubicBezTo>
                    <a:pt x="194833" y="700395"/>
                    <a:pt x="208749" y="694316"/>
                    <a:pt x="220593" y="701650"/>
                  </a:cubicBezTo>
                  <a:cubicBezTo>
                    <a:pt x="225754" y="704784"/>
                    <a:pt x="229543" y="709747"/>
                    <a:pt x="231201" y="715548"/>
                  </a:cubicBezTo>
                  <a:cubicBezTo>
                    <a:pt x="232943" y="722156"/>
                    <a:pt x="230341" y="727905"/>
                    <a:pt x="225930" y="732750"/>
                  </a:cubicBezTo>
                  <a:cubicBezTo>
                    <a:pt x="215101" y="744600"/>
                    <a:pt x="200832" y="754313"/>
                    <a:pt x="187577" y="763256"/>
                  </a:cubicBezTo>
                  <a:cubicBezTo>
                    <a:pt x="174258" y="772211"/>
                    <a:pt x="160346" y="780254"/>
                    <a:pt x="145937" y="787329"/>
                  </a:cubicBezTo>
                  <a:cubicBezTo>
                    <a:pt x="116622" y="801704"/>
                    <a:pt x="85447" y="811933"/>
                    <a:pt x="53308" y="817725"/>
                  </a:cubicBezTo>
                  <a:cubicBezTo>
                    <a:pt x="37526" y="820565"/>
                    <a:pt x="21562" y="822287"/>
                    <a:pt x="5537" y="822878"/>
                  </a:cubicBezTo>
                  <a:lnTo>
                    <a:pt x="11161" y="828495"/>
                  </a:lnTo>
                  <a:cubicBezTo>
                    <a:pt x="11161" y="799069"/>
                    <a:pt x="26357" y="773233"/>
                    <a:pt x="42258" y="749512"/>
                  </a:cubicBezTo>
                  <a:cubicBezTo>
                    <a:pt x="58821" y="724799"/>
                    <a:pt x="77546" y="700769"/>
                    <a:pt x="87294" y="672423"/>
                  </a:cubicBezTo>
                  <a:cubicBezTo>
                    <a:pt x="92688" y="656874"/>
                    <a:pt x="94519" y="640316"/>
                    <a:pt x="92653" y="623967"/>
                  </a:cubicBezTo>
                  <a:cubicBezTo>
                    <a:pt x="90448" y="604716"/>
                    <a:pt x="83986" y="586523"/>
                    <a:pt x="76597" y="568617"/>
                  </a:cubicBezTo>
                  <a:cubicBezTo>
                    <a:pt x="69209" y="550710"/>
                    <a:pt x="60961" y="533156"/>
                    <a:pt x="54543" y="514786"/>
                  </a:cubicBezTo>
                  <a:cubicBezTo>
                    <a:pt x="48158" y="496124"/>
                    <a:pt x="43312" y="476971"/>
                    <a:pt x="40053" y="457520"/>
                  </a:cubicBezTo>
                  <a:cubicBezTo>
                    <a:pt x="27856" y="384572"/>
                    <a:pt x="38509" y="307505"/>
                    <a:pt x="72054" y="241428"/>
                  </a:cubicBezTo>
                  <a:cubicBezTo>
                    <a:pt x="100461" y="185440"/>
                    <a:pt x="144019" y="138041"/>
                    <a:pt x="195560" y="102294"/>
                  </a:cubicBezTo>
                  <a:cubicBezTo>
                    <a:pt x="248020" y="66128"/>
                    <a:pt x="307436" y="41249"/>
                    <a:pt x="370035" y="29235"/>
                  </a:cubicBezTo>
                  <a:cubicBezTo>
                    <a:pt x="377909" y="27693"/>
                    <a:pt x="385848" y="26394"/>
                    <a:pt x="393810" y="25249"/>
                  </a:cubicBezTo>
                  <a:cubicBezTo>
                    <a:pt x="396832" y="24830"/>
                    <a:pt x="398442" y="20998"/>
                    <a:pt x="397736" y="18355"/>
                  </a:cubicBezTo>
                  <a:cubicBezTo>
                    <a:pt x="396841" y="15414"/>
                    <a:pt x="393801" y="13683"/>
                    <a:pt x="390811" y="144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38"/>
          <p:cNvGrpSpPr/>
          <p:nvPr/>
        </p:nvGrpSpPr>
        <p:grpSpPr>
          <a:xfrm>
            <a:off x="2700730" y="4157077"/>
            <a:ext cx="444648" cy="402457"/>
            <a:chOff x="2700730" y="4157077"/>
            <a:chExt cx="444648" cy="402457"/>
          </a:xfrm>
        </p:grpSpPr>
        <p:sp>
          <p:nvSpPr>
            <p:cNvPr id="657" name="Google Shape;657;p38"/>
            <p:cNvSpPr/>
            <p:nvPr/>
          </p:nvSpPr>
          <p:spPr>
            <a:xfrm>
              <a:off x="2700730" y="4157077"/>
              <a:ext cx="444648" cy="402457"/>
            </a:xfrm>
            <a:custGeom>
              <a:rect b="b" l="l" r="r" t="t"/>
              <a:pathLst>
                <a:path extrusionOk="0" h="804915" w="889296">
                  <a:moveTo>
                    <a:pt x="10083" y="28818"/>
                  </a:moveTo>
                  <a:cubicBezTo>
                    <a:pt x="6581" y="103968"/>
                    <a:pt x="3973" y="179156"/>
                    <a:pt x="2259" y="254381"/>
                  </a:cubicBezTo>
                  <a:cubicBezTo>
                    <a:pt x="545" y="329605"/>
                    <a:pt x="-193" y="404830"/>
                    <a:pt x="43" y="480054"/>
                  </a:cubicBezTo>
                  <a:cubicBezTo>
                    <a:pt x="132" y="522609"/>
                    <a:pt x="523" y="565179"/>
                    <a:pt x="1218" y="607763"/>
                  </a:cubicBezTo>
                  <a:cubicBezTo>
                    <a:pt x="1265" y="610865"/>
                    <a:pt x="3768" y="613368"/>
                    <a:pt x="6870" y="613415"/>
                  </a:cubicBezTo>
                  <a:cubicBezTo>
                    <a:pt x="73540" y="612573"/>
                    <a:pt x="140196" y="611339"/>
                    <a:pt x="206837" y="609714"/>
                  </a:cubicBezTo>
                  <a:cubicBezTo>
                    <a:pt x="273774" y="608074"/>
                    <a:pt x="340703" y="606020"/>
                    <a:pt x="407625" y="603552"/>
                  </a:cubicBezTo>
                  <a:cubicBezTo>
                    <a:pt x="445156" y="602163"/>
                    <a:pt x="482681" y="600649"/>
                    <a:pt x="520198" y="599008"/>
                  </a:cubicBezTo>
                  <a:cubicBezTo>
                    <a:pt x="522721" y="598953"/>
                    <a:pt x="524922" y="597280"/>
                    <a:pt x="525650" y="594864"/>
                  </a:cubicBezTo>
                  <a:cubicBezTo>
                    <a:pt x="534516" y="564145"/>
                    <a:pt x="514723" y="531940"/>
                    <a:pt x="487040" y="518775"/>
                  </a:cubicBezTo>
                  <a:cubicBezTo>
                    <a:pt x="472886" y="511711"/>
                    <a:pt x="456565" y="510331"/>
                    <a:pt x="441425" y="514918"/>
                  </a:cubicBezTo>
                  <a:cubicBezTo>
                    <a:pt x="427804" y="519526"/>
                    <a:pt x="415958" y="528265"/>
                    <a:pt x="407536" y="539919"/>
                  </a:cubicBezTo>
                  <a:cubicBezTo>
                    <a:pt x="389804" y="563502"/>
                    <a:pt x="385793" y="596992"/>
                    <a:pt x="400022" y="623189"/>
                  </a:cubicBezTo>
                  <a:cubicBezTo>
                    <a:pt x="409176" y="640012"/>
                    <a:pt x="423893" y="652889"/>
                    <a:pt x="438588" y="664791"/>
                  </a:cubicBezTo>
                  <a:cubicBezTo>
                    <a:pt x="455854" y="678777"/>
                    <a:pt x="473254" y="692607"/>
                    <a:pt x="490586" y="706504"/>
                  </a:cubicBezTo>
                  <a:lnTo>
                    <a:pt x="611471" y="803493"/>
                  </a:lnTo>
                  <a:cubicBezTo>
                    <a:pt x="615084" y="806375"/>
                    <a:pt x="621223" y="804801"/>
                    <a:pt x="621135" y="799482"/>
                  </a:cubicBezTo>
                  <a:cubicBezTo>
                    <a:pt x="620307" y="753159"/>
                    <a:pt x="619502" y="706821"/>
                    <a:pt x="618719" y="660469"/>
                  </a:cubicBezTo>
                  <a:lnTo>
                    <a:pt x="613067" y="666121"/>
                  </a:lnTo>
                  <a:lnTo>
                    <a:pt x="772917" y="656059"/>
                  </a:lnTo>
                  <a:cubicBezTo>
                    <a:pt x="794460" y="654729"/>
                    <a:pt x="818309" y="654086"/>
                    <a:pt x="834689" y="637973"/>
                  </a:cubicBezTo>
                  <a:cubicBezTo>
                    <a:pt x="848586" y="624342"/>
                    <a:pt x="852975" y="604372"/>
                    <a:pt x="855102" y="585732"/>
                  </a:cubicBezTo>
                  <a:cubicBezTo>
                    <a:pt x="857895" y="561019"/>
                    <a:pt x="858582" y="535930"/>
                    <a:pt x="860156" y="511106"/>
                  </a:cubicBezTo>
                  <a:lnTo>
                    <a:pt x="865254" y="430762"/>
                  </a:lnTo>
                  <a:lnTo>
                    <a:pt x="875338" y="271779"/>
                  </a:lnTo>
                  <a:lnTo>
                    <a:pt x="885490" y="111955"/>
                  </a:lnTo>
                  <a:lnTo>
                    <a:pt x="887994" y="72636"/>
                  </a:lnTo>
                  <a:cubicBezTo>
                    <a:pt x="888659" y="61997"/>
                    <a:pt x="891341" y="48921"/>
                    <a:pt x="886265" y="38925"/>
                  </a:cubicBezTo>
                  <a:cubicBezTo>
                    <a:pt x="881434" y="29328"/>
                    <a:pt x="870861" y="26890"/>
                    <a:pt x="860998" y="26313"/>
                  </a:cubicBezTo>
                  <a:cubicBezTo>
                    <a:pt x="847921" y="25560"/>
                    <a:pt x="834800" y="25338"/>
                    <a:pt x="821723" y="24850"/>
                  </a:cubicBezTo>
                  <a:lnTo>
                    <a:pt x="501558" y="13170"/>
                  </a:lnTo>
                  <a:lnTo>
                    <a:pt x="181392" y="1423"/>
                  </a:lnTo>
                  <a:lnTo>
                    <a:pt x="142893" y="5"/>
                  </a:lnTo>
                  <a:cubicBezTo>
                    <a:pt x="135623" y="-261"/>
                    <a:pt x="135623" y="11087"/>
                    <a:pt x="142893" y="11308"/>
                  </a:cubicBezTo>
                  <a:lnTo>
                    <a:pt x="455190" y="22767"/>
                  </a:lnTo>
                  <a:lnTo>
                    <a:pt x="767486" y="34226"/>
                  </a:lnTo>
                  <a:lnTo>
                    <a:pt x="844508" y="37063"/>
                  </a:lnTo>
                  <a:cubicBezTo>
                    <a:pt x="850448" y="37284"/>
                    <a:pt x="856410" y="37329"/>
                    <a:pt x="862239" y="37772"/>
                  </a:cubicBezTo>
                  <a:cubicBezTo>
                    <a:pt x="866539" y="38082"/>
                    <a:pt x="871814" y="38725"/>
                    <a:pt x="874829" y="42205"/>
                  </a:cubicBezTo>
                  <a:cubicBezTo>
                    <a:pt x="877843" y="45685"/>
                    <a:pt x="877821" y="50516"/>
                    <a:pt x="877710" y="54772"/>
                  </a:cubicBezTo>
                  <a:cubicBezTo>
                    <a:pt x="877555" y="61421"/>
                    <a:pt x="876934" y="67937"/>
                    <a:pt x="876535" y="74498"/>
                  </a:cubicBezTo>
                  <a:lnTo>
                    <a:pt x="866672" y="229934"/>
                  </a:lnTo>
                  <a:lnTo>
                    <a:pt x="846968" y="540806"/>
                  </a:lnTo>
                  <a:cubicBezTo>
                    <a:pt x="845616" y="562039"/>
                    <a:pt x="845882" y="584314"/>
                    <a:pt x="840208" y="605081"/>
                  </a:cubicBezTo>
                  <a:cubicBezTo>
                    <a:pt x="838122" y="613865"/>
                    <a:pt x="833922" y="622006"/>
                    <a:pt x="827973" y="628797"/>
                  </a:cubicBezTo>
                  <a:cubicBezTo>
                    <a:pt x="820925" y="636310"/>
                    <a:pt x="811549" y="640100"/>
                    <a:pt x="801620" y="642095"/>
                  </a:cubicBezTo>
                  <a:cubicBezTo>
                    <a:pt x="790537" y="644312"/>
                    <a:pt x="778990" y="644489"/>
                    <a:pt x="767708" y="645198"/>
                  </a:cubicBezTo>
                  <a:lnTo>
                    <a:pt x="727812" y="647703"/>
                  </a:lnTo>
                  <a:lnTo>
                    <a:pt x="651367" y="652468"/>
                  </a:lnTo>
                  <a:lnTo>
                    <a:pt x="613155" y="654862"/>
                  </a:lnTo>
                  <a:cubicBezTo>
                    <a:pt x="610002" y="654825"/>
                    <a:pt x="607409" y="657338"/>
                    <a:pt x="607348" y="660491"/>
                  </a:cubicBezTo>
                  <a:cubicBezTo>
                    <a:pt x="608146" y="706829"/>
                    <a:pt x="608952" y="753166"/>
                    <a:pt x="609764" y="799504"/>
                  </a:cubicBezTo>
                  <a:lnTo>
                    <a:pt x="619406" y="795514"/>
                  </a:lnTo>
                  <a:lnTo>
                    <a:pt x="520331" y="715901"/>
                  </a:lnTo>
                  <a:lnTo>
                    <a:pt x="471436" y="676693"/>
                  </a:lnTo>
                  <a:cubicBezTo>
                    <a:pt x="456497" y="664702"/>
                    <a:pt x="440783" y="653222"/>
                    <a:pt x="427107" y="639724"/>
                  </a:cubicBezTo>
                  <a:cubicBezTo>
                    <a:pt x="416180" y="628908"/>
                    <a:pt x="406871" y="616208"/>
                    <a:pt x="403768" y="600870"/>
                  </a:cubicBezTo>
                  <a:cubicBezTo>
                    <a:pt x="401455" y="588213"/>
                    <a:pt x="402729" y="575162"/>
                    <a:pt x="407447" y="563191"/>
                  </a:cubicBezTo>
                  <a:cubicBezTo>
                    <a:pt x="416513" y="539166"/>
                    <a:pt x="440472" y="519174"/>
                    <a:pt x="467291" y="524050"/>
                  </a:cubicBezTo>
                  <a:cubicBezTo>
                    <a:pt x="497125" y="529458"/>
                    <a:pt x="523700" y="560820"/>
                    <a:pt x="514679" y="591805"/>
                  </a:cubicBezTo>
                  <a:lnTo>
                    <a:pt x="520131" y="587638"/>
                  </a:lnTo>
                  <a:cubicBezTo>
                    <a:pt x="453520" y="590594"/>
                    <a:pt x="386901" y="593098"/>
                    <a:pt x="320275" y="595152"/>
                  </a:cubicBezTo>
                  <a:cubicBezTo>
                    <a:pt x="253338" y="597265"/>
                    <a:pt x="186402" y="598964"/>
                    <a:pt x="119465" y="600250"/>
                  </a:cubicBezTo>
                  <a:cubicBezTo>
                    <a:pt x="81889" y="600988"/>
                    <a:pt x="44335" y="601587"/>
                    <a:pt x="6803" y="602045"/>
                  </a:cubicBezTo>
                  <a:lnTo>
                    <a:pt x="12455" y="607697"/>
                  </a:lnTo>
                  <a:cubicBezTo>
                    <a:pt x="11258" y="532472"/>
                    <a:pt x="10970" y="457248"/>
                    <a:pt x="11591" y="382023"/>
                  </a:cubicBezTo>
                  <a:cubicBezTo>
                    <a:pt x="12211" y="306798"/>
                    <a:pt x="13785" y="231603"/>
                    <a:pt x="16312" y="156438"/>
                  </a:cubicBezTo>
                  <a:cubicBezTo>
                    <a:pt x="17715" y="113913"/>
                    <a:pt x="19407" y="71373"/>
                    <a:pt x="21387" y="28818"/>
                  </a:cubicBezTo>
                  <a:cubicBezTo>
                    <a:pt x="21720" y="21548"/>
                    <a:pt x="10305" y="21570"/>
                    <a:pt x="10083" y="288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2766403" y="4238814"/>
              <a:ext cx="127453" cy="122333"/>
            </a:xfrm>
            <a:custGeom>
              <a:rect b="b" l="l" r="r" t="t"/>
              <a:pathLst>
                <a:path extrusionOk="0" h="244666" w="254907">
                  <a:moveTo>
                    <a:pt x="5452" y="80845"/>
                  </a:moveTo>
                  <a:cubicBezTo>
                    <a:pt x="27196" y="79671"/>
                    <a:pt x="48939" y="78629"/>
                    <a:pt x="70660" y="77343"/>
                  </a:cubicBezTo>
                  <a:cubicBezTo>
                    <a:pt x="75607" y="77294"/>
                    <a:pt x="80509" y="76402"/>
                    <a:pt x="85156" y="74706"/>
                  </a:cubicBezTo>
                  <a:cubicBezTo>
                    <a:pt x="89627" y="72688"/>
                    <a:pt x="93460" y="69484"/>
                    <a:pt x="96238" y="65441"/>
                  </a:cubicBezTo>
                  <a:cubicBezTo>
                    <a:pt x="102466" y="57130"/>
                    <a:pt x="107919" y="48176"/>
                    <a:pt x="113704" y="39554"/>
                  </a:cubicBezTo>
                  <a:lnTo>
                    <a:pt x="134538" y="8524"/>
                  </a:lnTo>
                  <a:lnTo>
                    <a:pt x="124786" y="8524"/>
                  </a:lnTo>
                  <a:lnTo>
                    <a:pt x="138838" y="38601"/>
                  </a:lnTo>
                  <a:lnTo>
                    <a:pt x="146108" y="54116"/>
                  </a:lnTo>
                  <a:cubicBezTo>
                    <a:pt x="147998" y="58854"/>
                    <a:pt x="150220" y="63453"/>
                    <a:pt x="152757" y="67879"/>
                  </a:cubicBezTo>
                  <a:cubicBezTo>
                    <a:pt x="158631" y="76900"/>
                    <a:pt x="168760" y="78030"/>
                    <a:pt x="178512" y="79848"/>
                  </a:cubicBezTo>
                  <a:lnTo>
                    <a:pt x="211316" y="85987"/>
                  </a:lnTo>
                  <a:lnTo>
                    <a:pt x="247887" y="92836"/>
                  </a:lnTo>
                  <a:lnTo>
                    <a:pt x="245493" y="83350"/>
                  </a:lnTo>
                  <a:lnTo>
                    <a:pt x="199990" y="137253"/>
                  </a:lnTo>
                  <a:cubicBezTo>
                    <a:pt x="193008" y="145520"/>
                    <a:pt x="185250" y="153676"/>
                    <a:pt x="183433" y="164780"/>
                  </a:cubicBezTo>
                  <a:cubicBezTo>
                    <a:pt x="181615" y="175884"/>
                    <a:pt x="183566" y="187122"/>
                    <a:pt x="184452" y="198026"/>
                  </a:cubicBezTo>
                  <a:lnTo>
                    <a:pt x="187688" y="237921"/>
                  </a:lnTo>
                  <a:lnTo>
                    <a:pt x="196200" y="233045"/>
                  </a:lnTo>
                  <a:lnTo>
                    <a:pt x="164726" y="218838"/>
                  </a:lnTo>
                  <a:cubicBezTo>
                    <a:pt x="154287" y="214117"/>
                    <a:pt x="143936" y="209064"/>
                    <a:pt x="133319" y="204786"/>
                  </a:cubicBezTo>
                  <a:cubicBezTo>
                    <a:pt x="128226" y="202554"/>
                    <a:pt x="122743" y="201349"/>
                    <a:pt x="117183" y="201240"/>
                  </a:cubicBezTo>
                  <a:cubicBezTo>
                    <a:pt x="111740" y="201411"/>
                    <a:pt x="106368" y="202537"/>
                    <a:pt x="101314" y="204565"/>
                  </a:cubicBezTo>
                  <a:cubicBezTo>
                    <a:pt x="90653" y="208576"/>
                    <a:pt x="80324" y="213652"/>
                    <a:pt x="69907" y="218262"/>
                  </a:cubicBezTo>
                  <a:lnTo>
                    <a:pt x="33956" y="234220"/>
                  </a:lnTo>
                  <a:lnTo>
                    <a:pt x="41580" y="241955"/>
                  </a:lnTo>
                  <a:cubicBezTo>
                    <a:pt x="47734" y="227237"/>
                    <a:pt x="52102" y="211834"/>
                    <a:pt x="54591" y="196076"/>
                  </a:cubicBezTo>
                  <a:cubicBezTo>
                    <a:pt x="56120" y="187210"/>
                    <a:pt x="57495" y="178212"/>
                    <a:pt x="59024" y="169302"/>
                  </a:cubicBezTo>
                  <a:cubicBezTo>
                    <a:pt x="59933" y="164027"/>
                    <a:pt x="61240" y="158707"/>
                    <a:pt x="61661" y="153366"/>
                  </a:cubicBezTo>
                  <a:cubicBezTo>
                    <a:pt x="61966" y="148489"/>
                    <a:pt x="61334" y="143599"/>
                    <a:pt x="59800" y="138959"/>
                  </a:cubicBezTo>
                  <a:cubicBezTo>
                    <a:pt x="56298" y="128099"/>
                    <a:pt x="49006" y="118857"/>
                    <a:pt x="40738" y="111143"/>
                  </a:cubicBezTo>
                  <a:cubicBezTo>
                    <a:pt x="35419" y="106179"/>
                    <a:pt x="27440" y="114158"/>
                    <a:pt x="32737" y="119145"/>
                  </a:cubicBezTo>
                  <a:cubicBezTo>
                    <a:pt x="39120" y="125085"/>
                    <a:pt x="45260" y="132066"/>
                    <a:pt x="48252" y="140356"/>
                  </a:cubicBezTo>
                  <a:cubicBezTo>
                    <a:pt x="49712" y="144096"/>
                    <a:pt x="50420" y="148088"/>
                    <a:pt x="50335" y="152103"/>
                  </a:cubicBezTo>
                  <a:cubicBezTo>
                    <a:pt x="49926" y="156876"/>
                    <a:pt x="49186" y="161616"/>
                    <a:pt x="48119" y="166287"/>
                  </a:cubicBezTo>
                  <a:cubicBezTo>
                    <a:pt x="45437" y="181802"/>
                    <a:pt x="43464" y="197694"/>
                    <a:pt x="39608" y="213076"/>
                  </a:cubicBezTo>
                  <a:cubicBezTo>
                    <a:pt x="37633" y="221000"/>
                    <a:pt x="35023" y="228753"/>
                    <a:pt x="31806" y="236259"/>
                  </a:cubicBezTo>
                  <a:cubicBezTo>
                    <a:pt x="30308" y="239026"/>
                    <a:pt x="31337" y="242483"/>
                    <a:pt x="34104" y="243980"/>
                  </a:cubicBezTo>
                  <a:cubicBezTo>
                    <a:pt x="35801" y="244898"/>
                    <a:pt x="37847" y="244896"/>
                    <a:pt x="39541" y="243972"/>
                  </a:cubicBezTo>
                  <a:cubicBezTo>
                    <a:pt x="59489" y="235107"/>
                    <a:pt x="79437" y="226241"/>
                    <a:pt x="99385" y="217375"/>
                  </a:cubicBezTo>
                  <a:cubicBezTo>
                    <a:pt x="103899" y="215218"/>
                    <a:pt x="108675" y="213661"/>
                    <a:pt x="113593" y="212743"/>
                  </a:cubicBezTo>
                  <a:cubicBezTo>
                    <a:pt x="118271" y="212174"/>
                    <a:pt x="123018" y="212784"/>
                    <a:pt x="127401" y="214516"/>
                  </a:cubicBezTo>
                  <a:cubicBezTo>
                    <a:pt x="137331" y="218040"/>
                    <a:pt x="146862" y="223072"/>
                    <a:pt x="156437" y="227394"/>
                  </a:cubicBezTo>
                  <a:lnTo>
                    <a:pt x="190437" y="242753"/>
                  </a:lnTo>
                  <a:cubicBezTo>
                    <a:pt x="193961" y="244327"/>
                    <a:pt x="199303" y="242554"/>
                    <a:pt x="198926" y="237855"/>
                  </a:cubicBezTo>
                  <a:lnTo>
                    <a:pt x="196177" y="204011"/>
                  </a:lnTo>
                  <a:cubicBezTo>
                    <a:pt x="195313" y="193305"/>
                    <a:pt x="193651" y="182312"/>
                    <a:pt x="193961" y="171540"/>
                  </a:cubicBezTo>
                  <a:cubicBezTo>
                    <a:pt x="194002" y="166865"/>
                    <a:pt x="195262" y="162281"/>
                    <a:pt x="197618" y="158242"/>
                  </a:cubicBezTo>
                  <a:cubicBezTo>
                    <a:pt x="200368" y="154055"/>
                    <a:pt x="203452" y="150097"/>
                    <a:pt x="206838" y="146406"/>
                  </a:cubicBezTo>
                  <a:lnTo>
                    <a:pt x="228715" y="120497"/>
                  </a:lnTo>
                  <a:lnTo>
                    <a:pt x="253406" y="91418"/>
                  </a:lnTo>
                  <a:cubicBezTo>
                    <a:pt x="255888" y="88470"/>
                    <a:pt x="255445" y="82818"/>
                    <a:pt x="250924" y="81954"/>
                  </a:cubicBezTo>
                  <a:lnTo>
                    <a:pt x="188531" y="70295"/>
                  </a:lnTo>
                  <a:cubicBezTo>
                    <a:pt x="183455" y="69342"/>
                    <a:pt x="178357" y="68411"/>
                    <a:pt x="173259" y="67414"/>
                  </a:cubicBezTo>
                  <a:cubicBezTo>
                    <a:pt x="169624" y="66705"/>
                    <a:pt x="165435" y="65973"/>
                    <a:pt x="162975" y="62981"/>
                  </a:cubicBezTo>
                  <a:cubicBezTo>
                    <a:pt x="160182" y="59435"/>
                    <a:pt x="158542" y="54603"/>
                    <a:pt x="156725" y="50547"/>
                  </a:cubicBezTo>
                  <a:lnTo>
                    <a:pt x="149920" y="36008"/>
                  </a:lnTo>
                  <a:lnTo>
                    <a:pt x="134449" y="2762"/>
                  </a:lnTo>
                  <a:cubicBezTo>
                    <a:pt x="132543" y="-1361"/>
                    <a:pt x="126847" y="-452"/>
                    <a:pt x="124697" y="2762"/>
                  </a:cubicBezTo>
                  <a:lnTo>
                    <a:pt x="90054" y="54426"/>
                  </a:lnTo>
                  <a:cubicBezTo>
                    <a:pt x="88224" y="57745"/>
                    <a:pt x="85806" y="60704"/>
                    <a:pt x="82917" y="63158"/>
                  </a:cubicBezTo>
                  <a:cubicBezTo>
                    <a:pt x="79681" y="65375"/>
                    <a:pt x="75448" y="65752"/>
                    <a:pt x="71591" y="65995"/>
                  </a:cubicBezTo>
                  <a:cubicBezTo>
                    <a:pt x="61262" y="66616"/>
                    <a:pt x="50912" y="67104"/>
                    <a:pt x="40561" y="67658"/>
                  </a:cubicBezTo>
                  <a:lnTo>
                    <a:pt x="5452" y="69542"/>
                  </a:lnTo>
                  <a:cubicBezTo>
                    <a:pt x="-1795" y="69941"/>
                    <a:pt x="-1840" y="81244"/>
                    <a:pt x="5452" y="80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2939526" y="4238902"/>
              <a:ext cx="127456" cy="122267"/>
            </a:xfrm>
            <a:custGeom>
              <a:rect b="b" l="l" r="r" t="t"/>
              <a:pathLst>
                <a:path extrusionOk="0" h="244533" w="254911">
                  <a:moveTo>
                    <a:pt x="5436" y="80668"/>
                  </a:moveTo>
                  <a:cubicBezTo>
                    <a:pt x="27179" y="79493"/>
                    <a:pt x="48922" y="78452"/>
                    <a:pt x="70666" y="77166"/>
                  </a:cubicBezTo>
                  <a:cubicBezTo>
                    <a:pt x="75605" y="77116"/>
                    <a:pt x="80500" y="76224"/>
                    <a:pt x="85139" y="74529"/>
                  </a:cubicBezTo>
                  <a:cubicBezTo>
                    <a:pt x="89604" y="72501"/>
                    <a:pt x="93435" y="69299"/>
                    <a:pt x="96221" y="65264"/>
                  </a:cubicBezTo>
                  <a:cubicBezTo>
                    <a:pt x="102450" y="56953"/>
                    <a:pt x="107902" y="47998"/>
                    <a:pt x="113687" y="39376"/>
                  </a:cubicBezTo>
                  <a:lnTo>
                    <a:pt x="134521" y="8347"/>
                  </a:lnTo>
                  <a:lnTo>
                    <a:pt x="124769" y="8347"/>
                  </a:lnTo>
                  <a:lnTo>
                    <a:pt x="138821" y="38423"/>
                  </a:lnTo>
                  <a:lnTo>
                    <a:pt x="146091" y="53938"/>
                  </a:lnTo>
                  <a:cubicBezTo>
                    <a:pt x="147981" y="58677"/>
                    <a:pt x="150203" y="63276"/>
                    <a:pt x="152741" y="67702"/>
                  </a:cubicBezTo>
                  <a:cubicBezTo>
                    <a:pt x="158636" y="76723"/>
                    <a:pt x="168766" y="77853"/>
                    <a:pt x="178518" y="79671"/>
                  </a:cubicBezTo>
                  <a:lnTo>
                    <a:pt x="211321" y="85810"/>
                  </a:lnTo>
                  <a:lnTo>
                    <a:pt x="247892" y="92659"/>
                  </a:lnTo>
                  <a:lnTo>
                    <a:pt x="245388" y="83217"/>
                  </a:lnTo>
                  <a:lnTo>
                    <a:pt x="199884" y="137120"/>
                  </a:lnTo>
                  <a:cubicBezTo>
                    <a:pt x="192903" y="145387"/>
                    <a:pt x="185123" y="153543"/>
                    <a:pt x="183328" y="164647"/>
                  </a:cubicBezTo>
                  <a:cubicBezTo>
                    <a:pt x="181532" y="175751"/>
                    <a:pt x="183438" y="186989"/>
                    <a:pt x="184347" y="197893"/>
                  </a:cubicBezTo>
                  <a:lnTo>
                    <a:pt x="187583" y="237788"/>
                  </a:lnTo>
                  <a:lnTo>
                    <a:pt x="196094" y="232912"/>
                  </a:lnTo>
                  <a:lnTo>
                    <a:pt x="164599" y="218705"/>
                  </a:lnTo>
                  <a:cubicBezTo>
                    <a:pt x="154159" y="213984"/>
                    <a:pt x="143808" y="208931"/>
                    <a:pt x="133192" y="204653"/>
                  </a:cubicBezTo>
                  <a:cubicBezTo>
                    <a:pt x="128107" y="202420"/>
                    <a:pt x="122631" y="201215"/>
                    <a:pt x="117078" y="201107"/>
                  </a:cubicBezTo>
                  <a:cubicBezTo>
                    <a:pt x="111634" y="201278"/>
                    <a:pt x="106263" y="202404"/>
                    <a:pt x="101208" y="204432"/>
                  </a:cubicBezTo>
                  <a:cubicBezTo>
                    <a:pt x="90525" y="208443"/>
                    <a:pt x="80196" y="213519"/>
                    <a:pt x="69801" y="218129"/>
                  </a:cubicBezTo>
                  <a:lnTo>
                    <a:pt x="33851" y="234087"/>
                  </a:lnTo>
                  <a:lnTo>
                    <a:pt x="41564" y="241822"/>
                  </a:lnTo>
                  <a:cubicBezTo>
                    <a:pt x="47727" y="227107"/>
                    <a:pt x="52096" y="211703"/>
                    <a:pt x="54574" y="195943"/>
                  </a:cubicBezTo>
                  <a:cubicBezTo>
                    <a:pt x="56104" y="187077"/>
                    <a:pt x="57478" y="178079"/>
                    <a:pt x="59007" y="169169"/>
                  </a:cubicBezTo>
                  <a:cubicBezTo>
                    <a:pt x="59916" y="163894"/>
                    <a:pt x="61224" y="158574"/>
                    <a:pt x="61623" y="153233"/>
                  </a:cubicBezTo>
                  <a:cubicBezTo>
                    <a:pt x="61934" y="148357"/>
                    <a:pt x="61309" y="143467"/>
                    <a:pt x="59783" y="138826"/>
                  </a:cubicBezTo>
                  <a:cubicBezTo>
                    <a:pt x="56259" y="127966"/>
                    <a:pt x="48967" y="118724"/>
                    <a:pt x="40722" y="111010"/>
                  </a:cubicBezTo>
                  <a:cubicBezTo>
                    <a:pt x="35402" y="106046"/>
                    <a:pt x="27423" y="114025"/>
                    <a:pt x="32720" y="119012"/>
                  </a:cubicBezTo>
                  <a:cubicBezTo>
                    <a:pt x="39104" y="124952"/>
                    <a:pt x="45243" y="131933"/>
                    <a:pt x="48235" y="140223"/>
                  </a:cubicBezTo>
                  <a:cubicBezTo>
                    <a:pt x="49676" y="143968"/>
                    <a:pt x="50376" y="147957"/>
                    <a:pt x="50297" y="151970"/>
                  </a:cubicBezTo>
                  <a:cubicBezTo>
                    <a:pt x="49888" y="156744"/>
                    <a:pt x="49147" y="161483"/>
                    <a:pt x="48080" y="166154"/>
                  </a:cubicBezTo>
                  <a:cubicBezTo>
                    <a:pt x="45376" y="181669"/>
                    <a:pt x="43426" y="197561"/>
                    <a:pt x="39547" y="212943"/>
                  </a:cubicBezTo>
                  <a:cubicBezTo>
                    <a:pt x="37589" y="220869"/>
                    <a:pt x="34987" y="228623"/>
                    <a:pt x="31767" y="236126"/>
                  </a:cubicBezTo>
                  <a:cubicBezTo>
                    <a:pt x="30270" y="238893"/>
                    <a:pt x="31298" y="242350"/>
                    <a:pt x="34065" y="243847"/>
                  </a:cubicBezTo>
                  <a:cubicBezTo>
                    <a:pt x="35762" y="244765"/>
                    <a:pt x="37808" y="244763"/>
                    <a:pt x="39503" y="243839"/>
                  </a:cubicBezTo>
                  <a:cubicBezTo>
                    <a:pt x="59451" y="234974"/>
                    <a:pt x="79399" y="226108"/>
                    <a:pt x="99347" y="217242"/>
                  </a:cubicBezTo>
                  <a:cubicBezTo>
                    <a:pt x="103854" y="215088"/>
                    <a:pt x="108622" y="213531"/>
                    <a:pt x="113532" y="212610"/>
                  </a:cubicBezTo>
                  <a:cubicBezTo>
                    <a:pt x="118218" y="212040"/>
                    <a:pt x="122972" y="212649"/>
                    <a:pt x="127362" y="214383"/>
                  </a:cubicBezTo>
                  <a:cubicBezTo>
                    <a:pt x="137270" y="217907"/>
                    <a:pt x="146823" y="222939"/>
                    <a:pt x="156398" y="227261"/>
                  </a:cubicBezTo>
                  <a:lnTo>
                    <a:pt x="190376" y="242620"/>
                  </a:lnTo>
                  <a:cubicBezTo>
                    <a:pt x="193900" y="244194"/>
                    <a:pt x="199242" y="242421"/>
                    <a:pt x="198887" y="237722"/>
                  </a:cubicBezTo>
                  <a:lnTo>
                    <a:pt x="196249" y="203900"/>
                  </a:lnTo>
                  <a:cubicBezTo>
                    <a:pt x="195363" y="193195"/>
                    <a:pt x="193701" y="182201"/>
                    <a:pt x="194033" y="171429"/>
                  </a:cubicBezTo>
                  <a:cubicBezTo>
                    <a:pt x="194074" y="166754"/>
                    <a:pt x="195334" y="162170"/>
                    <a:pt x="197690" y="158131"/>
                  </a:cubicBezTo>
                  <a:cubicBezTo>
                    <a:pt x="200440" y="153944"/>
                    <a:pt x="203524" y="149986"/>
                    <a:pt x="206910" y="146296"/>
                  </a:cubicBezTo>
                  <a:lnTo>
                    <a:pt x="228787" y="120386"/>
                  </a:lnTo>
                  <a:lnTo>
                    <a:pt x="253411" y="91240"/>
                  </a:lnTo>
                  <a:cubicBezTo>
                    <a:pt x="255894" y="88292"/>
                    <a:pt x="255451" y="82641"/>
                    <a:pt x="250907" y="81776"/>
                  </a:cubicBezTo>
                  <a:lnTo>
                    <a:pt x="188536" y="70118"/>
                  </a:lnTo>
                  <a:cubicBezTo>
                    <a:pt x="183438" y="69165"/>
                    <a:pt x="178341" y="68234"/>
                    <a:pt x="173265" y="67237"/>
                  </a:cubicBezTo>
                  <a:cubicBezTo>
                    <a:pt x="169608" y="66527"/>
                    <a:pt x="165419" y="65796"/>
                    <a:pt x="162981" y="62804"/>
                  </a:cubicBezTo>
                  <a:cubicBezTo>
                    <a:pt x="160188" y="59258"/>
                    <a:pt x="158548" y="54426"/>
                    <a:pt x="156708" y="50370"/>
                  </a:cubicBezTo>
                  <a:lnTo>
                    <a:pt x="149926" y="35830"/>
                  </a:lnTo>
                  <a:lnTo>
                    <a:pt x="134411" y="2762"/>
                  </a:lnTo>
                  <a:cubicBezTo>
                    <a:pt x="132482" y="-1361"/>
                    <a:pt x="126808" y="-452"/>
                    <a:pt x="124658" y="2762"/>
                  </a:cubicBezTo>
                  <a:lnTo>
                    <a:pt x="90060" y="54249"/>
                  </a:lnTo>
                  <a:cubicBezTo>
                    <a:pt x="88216" y="57558"/>
                    <a:pt x="85799" y="60515"/>
                    <a:pt x="82923" y="62981"/>
                  </a:cubicBezTo>
                  <a:cubicBezTo>
                    <a:pt x="79687" y="65198"/>
                    <a:pt x="75431" y="65574"/>
                    <a:pt x="71597" y="65818"/>
                  </a:cubicBezTo>
                  <a:cubicBezTo>
                    <a:pt x="61268" y="66439"/>
                    <a:pt x="50917" y="66926"/>
                    <a:pt x="40566" y="67480"/>
                  </a:cubicBezTo>
                  <a:lnTo>
                    <a:pt x="5436" y="69364"/>
                  </a:lnTo>
                  <a:cubicBezTo>
                    <a:pt x="-1790" y="69763"/>
                    <a:pt x="-1834" y="81067"/>
                    <a:pt x="5436" y="80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0" name="Google Shape;660;p38"/>
          <p:cNvGrpSpPr/>
          <p:nvPr/>
        </p:nvGrpSpPr>
        <p:grpSpPr>
          <a:xfrm>
            <a:off x="2097066" y="4142903"/>
            <a:ext cx="445392" cy="426436"/>
            <a:chOff x="2097066" y="4142903"/>
            <a:chExt cx="445392" cy="426436"/>
          </a:xfrm>
        </p:grpSpPr>
        <p:sp>
          <p:nvSpPr>
            <p:cNvPr id="661" name="Google Shape;661;p38"/>
            <p:cNvSpPr/>
            <p:nvPr/>
          </p:nvSpPr>
          <p:spPr>
            <a:xfrm>
              <a:off x="2097066" y="4142903"/>
              <a:ext cx="445392" cy="426436"/>
            </a:xfrm>
            <a:custGeom>
              <a:rect b="b" l="l" r="r" t="t"/>
              <a:pathLst>
                <a:path extrusionOk="0" h="852873" w="890784">
                  <a:moveTo>
                    <a:pt x="329366" y="852869"/>
                  </a:moveTo>
                  <a:cubicBezTo>
                    <a:pt x="322014" y="852946"/>
                    <a:pt x="314697" y="851860"/>
                    <a:pt x="307686" y="849649"/>
                  </a:cubicBezTo>
                  <a:cubicBezTo>
                    <a:pt x="281530" y="841179"/>
                    <a:pt x="263710" y="817162"/>
                    <a:pt x="246485" y="793944"/>
                  </a:cubicBezTo>
                  <a:cubicBezTo>
                    <a:pt x="234290" y="777536"/>
                    <a:pt x="222773" y="762010"/>
                    <a:pt x="208730" y="751796"/>
                  </a:cubicBezTo>
                  <a:cubicBezTo>
                    <a:pt x="194688" y="741582"/>
                    <a:pt x="175061" y="734855"/>
                    <a:pt x="156337" y="728518"/>
                  </a:cubicBezTo>
                  <a:cubicBezTo>
                    <a:pt x="129114" y="719329"/>
                    <a:pt x="100906" y="709812"/>
                    <a:pt x="85036" y="687969"/>
                  </a:cubicBezTo>
                  <a:cubicBezTo>
                    <a:pt x="69166" y="666126"/>
                    <a:pt x="68899" y="636817"/>
                    <a:pt x="68509" y="608247"/>
                  </a:cubicBezTo>
                  <a:cubicBezTo>
                    <a:pt x="68222" y="588373"/>
                    <a:pt x="67955" y="567822"/>
                    <a:pt x="62350" y="550819"/>
                  </a:cubicBezTo>
                  <a:cubicBezTo>
                    <a:pt x="57115" y="534698"/>
                    <a:pt x="46070" y="519193"/>
                    <a:pt x="34347" y="502785"/>
                  </a:cubicBezTo>
                  <a:cubicBezTo>
                    <a:pt x="17492" y="478993"/>
                    <a:pt x="0" y="454484"/>
                    <a:pt x="0" y="426447"/>
                  </a:cubicBezTo>
                  <a:cubicBezTo>
                    <a:pt x="0" y="398409"/>
                    <a:pt x="17492" y="373879"/>
                    <a:pt x="34388" y="350170"/>
                  </a:cubicBezTo>
                  <a:cubicBezTo>
                    <a:pt x="46111" y="333762"/>
                    <a:pt x="57156" y="318277"/>
                    <a:pt x="62391" y="302136"/>
                  </a:cubicBezTo>
                  <a:cubicBezTo>
                    <a:pt x="67955" y="285071"/>
                    <a:pt x="68222" y="264520"/>
                    <a:pt x="68550" y="244708"/>
                  </a:cubicBezTo>
                  <a:cubicBezTo>
                    <a:pt x="68940" y="216137"/>
                    <a:pt x="69330" y="186603"/>
                    <a:pt x="85077" y="165006"/>
                  </a:cubicBezTo>
                  <a:cubicBezTo>
                    <a:pt x="100824" y="143409"/>
                    <a:pt x="129155" y="133626"/>
                    <a:pt x="156378" y="124437"/>
                  </a:cubicBezTo>
                  <a:cubicBezTo>
                    <a:pt x="175102" y="118100"/>
                    <a:pt x="194462" y="111577"/>
                    <a:pt x="208771" y="101179"/>
                  </a:cubicBezTo>
                  <a:cubicBezTo>
                    <a:pt x="223081" y="90780"/>
                    <a:pt x="234332" y="75439"/>
                    <a:pt x="246526" y="59031"/>
                  </a:cubicBezTo>
                  <a:cubicBezTo>
                    <a:pt x="263751" y="35793"/>
                    <a:pt x="281571" y="11858"/>
                    <a:pt x="307706" y="3305"/>
                  </a:cubicBezTo>
                  <a:cubicBezTo>
                    <a:pt x="332630" y="-4776"/>
                    <a:pt x="360592" y="3879"/>
                    <a:pt x="387630" y="12268"/>
                  </a:cubicBezTo>
                  <a:cubicBezTo>
                    <a:pt x="406929" y="18236"/>
                    <a:pt x="426884" y="24410"/>
                    <a:pt x="445361" y="24410"/>
                  </a:cubicBezTo>
                  <a:cubicBezTo>
                    <a:pt x="463838" y="24410"/>
                    <a:pt x="483773" y="18257"/>
                    <a:pt x="503072" y="12268"/>
                  </a:cubicBezTo>
                  <a:cubicBezTo>
                    <a:pt x="530089" y="3797"/>
                    <a:pt x="558031" y="-4858"/>
                    <a:pt x="583057" y="3223"/>
                  </a:cubicBezTo>
                  <a:cubicBezTo>
                    <a:pt x="609192" y="11714"/>
                    <a:pt x="627012" y="35711"/>
                    <a:pt x="644258" y="58949"/>
                  </a:cubicBezTo>
                  <a:cubicBezTo>
                    <a:pt x="656453" y="75357"/>
                    <a:pt x="667950" y="90862"/>
                    <a:pt x="682013" y="101097"/>
                  </a:cubicBezTo>
                  <a:cubicBezTo>
                    <a:pt x="696076" y="111331"/>
                    <a:pt x="715662" y="118018"/>
                    <a:pt x="734385" y="124355"/>
                  </a:cubicBezTo>
                  <a:cubicBezTo>
                    <a:pt x="761629" y="133544"/>
                    <a:pt x="789817" y="143060"/>
                    <a:pt x="805707" y="164924"/>
                  </a:cubicBezTo>
                  <a:cubicBezTo>
                    <a:pt x="821597" y="186787"/>
                    <a:pt x="821844" y="216055"/>
                    <a:pt x="822234" y="244626"/>
                  </a:cubicBezTo>
                  <a:cubicBezTo>
                    <a:pt x="822501" y="264520"/>
                    <a:pt x="822788" y="285071"/>
                    <a:pt x="828393" y="302054"/>
                  </a:cubicBezTo>
                  <a:cubicBezTo>
                    <a:pt x="833628" y="318195"/>
                    <a:pt x="844694" y="333680"/>
                    <a:pt x="856396" y="350088"/>
                  </a:cubicBezTo>
                  <a:cubicBezTo>
                    <a:pt x="873313" y="373797"/>
                    <a:pt x="890784" y="398307"/>
                    <a:pt x="890784" y="426365"/>
                  </a:cubicBezTo>
                  <a:cubicBezTo>
                    <a:pt x="890784" y="454422"/>
                    <a:pt x="873313" y="478911"/>
                    <a:pt x="856396" y="502621"/>
                  </a:cubicBezTo>
                  <a:cubicBezTo>
                    <a:pt x="844694" y="519029"/>
                    <a:pt x="833628" y="534534"/>
                    <a:pt x="828393" y="550655"/>
                  </a:cubicBezTo>
                  <a:cubicBezTo>
                    <a:pt x="822850" y="567719"/>
                    <a:pt x="822562" y="588291"/>
                    <a:pt x="822234" y="608083"/>
                  </a:cubicBezTo>
                  <a:cubicBezTo>
                    <a:pt x="821844" y="636653"/>
                    <a:pt x="821433" y="666208"/>
                    <a:pt x="805707" y="687805"/>
                  </a:cubicBezTo>
                  <a:cubicBezTo>
                    <a:pt x="789981" y="709402"/>
                    <a:pt x="761629" y="719165"/>
                    <a:pt x="734385" y="728353"/>
                  </a:cubicBezTo>
                  <a:cubicBezTo>
                    <a:pt x="715662" y="734691"/>
                    <a:pt x="696302" y="741234"/>
                    <a:pt x="682013" y="751632"/>
                  </a:cubicBezTo>
                  <a:cubicBezTo>
                    <a:pt x="667724" y="762031"/>
                    <a:pt x="656453" y="777352"/>
                    <a:pt x="644258" y="793780"/>
                  </a:cubicBezTo>
                  <a:cubicBezTo>
                    <a:pt x="627012" y="816998"/>
                    <a:pt x="609192" y="840953"/>
                    <a:pt x="583057" y="849485"/>
                  </a:cubicBezTo>
                  <a:cubicBezTo>
                    <a:pt x="558134" y="857566"/>
                    <a:pt x="530171" y="848911"/>
                    <a:pt x="503133" y="840543"/>
                  </a:cubicBezTo>
                  <a:cubicBezTo>
                    <a:pt x="483732" y="834759"/>
                    <a:pt x="463777" y="828606"/>
                    <a:pt x="445320" y="828606"/>
                  </a:cubicBezTo>
                  <a:cubicBezTo>
                    <a:pt x="426864" y="828606"/>
                    <a:pt x="406888" y="834759"/>
                    <a:pt x="387589" y="840769"/>
                  </a:cubicBezTo>
                  <a:cubicBezTo>
                    <a:pt x="368291" y="846778"/>
                    <a:pt x="348274" y="852869"/>
                    <a:pt x="329366" y="852869"/>
                  </a:cubicBezTo>
                  <a:close/>
                  <a:moveTo>
                    <a:pt x="445320" y="819315"/>
                  </a:moveTo>
                  <a:cubicBezTo>
                    <a:pt x="465193" y="819315"/>
                    <a:pt x="485806" y="825714"/>
                    <a:pt x="505761" y="831888"/>
                  </a:cubicBezTo>
                  <a:cubicBezTo>
                    <a:pt x="532615" y="840092"/>
                    <a:pt x="557969" y="848050"/>
                    <a:pt x="580101" y="840871"/>
                  </a:cubicBezTo>
                  <a:cubicBezTo>
                    <a:pt x="603423" y="833303"/>
                    <a:pt x="620361" y="810496"/>
                    <a:pt x="636723" y="788448"/>
                  </a:cubicBezTo>
                  <a:cubicBezTo>
                    <a:pt x="648795" y="772183"/>
                    <a:pt x="661359" y="755386"/>
                    <a:pt x="676470" y="744331"/>
                  </a:cubicBezTo>
                  <a:cubicBezTo>
                    <a:pt x="691580" y="733276"/>
                    <a:pt x="711946" y="726323"/>
                    <a:pt x="731326" y="719719"/>
                  </a:cubicBezTo>
                  <a:cubicBezTo>
                    <a:pt x="758385" y="710592"/>
                    <a:pt x="783925" y="701957"/>
                    <a:pt x="798131" y="682473"/>
                  </a:cubicBezTo>
                  <a:cubicBezTo>
                    <a:pt x="812338" y="662988"/>
                    <a:pt x="812503" y="636428"/>
                    <a:pt x="812893" y="608062"/>
                  </a:cubicBezTo>
                  <a:cubicBezTo>
                    <a:pt x="813160" y="587552"/>
                    <a:pt x="813468" y="566222"/>
                    <a:pt x="819442" y="547825"/>
                  </a:cubicBezTo>
                  <a:cubicBezTo>
                    <a:pt x="825129" y="530350"/>
                    <a:pt x="837118" y="513532"/>
                    <a:pt x="848697" y="497288"/>
                  </a:cubicBezTo>
                  <a:cubicBezTo>
                    <a:pt x="864772" y="474727"/>
                    <a:pt x="881381" y="451469"/>
                    <a:pt x="881381" y="426385"/>
                  </a:cubicBezTo>
                  <a:cubicBezTo>
                    <a:pt x="881381" y="401301"/>
                    <a:pt x="864772" y="378002"/>
                    <a:pt x="848697" y="355462"/>
                  </a:cubicBezTo>
                  <a:cubicBezTo>
                    <a:pt x="837118" y="339218"/>
                    <a:pt x="825129" y="322399"/>
                    <a:pt x="819442" y="304925"/>
                  </a:cubicBezTo>
                  <a:cubicBezTo>
                    <a:pt x="813468" y="286466"/>
                    <a:pt x="813160" y="265259"/>
                    <a:pt x="812893" y="244687"/>
                  </a:cubicBezTo>
                  <a:cubicBezTo>
                    <a:pt x="812503" y="216322"/>
                    <a:pt x="812133" y="189515"/>
                    <a:pt x="798131" y="170297"/>
                  </a:cubicBezTo>
                  <a:cubicBezTo>
                    <a:pt x="784130" y="151080"/>
                    <a:pt x="758385" y="142240"/>
                    <a:pt x="731326" y="133092"/>
                  </a:cubicBezTo>
                  <a:cubicBezTo>
                    <a:pt x="711946" y="126550"/>
                    <a:pt x="691908" y="119781"/>
                    <a:pt x="676470" y="108480"/>
                  </a:cubicBezTo>
                  <a:cubicBezTo>
                    <a:pt x="661031" y="97179"/>
                    <a:pt x="648754" y="80689"/>
                    <a:pt x="636723" y="64445"/>
                  </a:cubicBezTo>
                  <a:cubicBezTo>
                    <a:pt x="620299" y="42377"/>
                    <a:pt x="603423" y="19570"/>
                    <a:pt x="580101" y="12001"/>
                  </a:cubicBezTo>
                  <a:cubicBezTo>
                    <a:pt x="557969" y="4823"/>
                    <a:pt x="532615" y="12678"/>
                    <a:pt x="505761" y="20985"/>
                  </a:cubicBezTo>
                  <a:cubicBezTo>
                    <a:pt x="485806" y="27138"/>
                    <a:pt x="465193" y="33557"/>
                    <a:pt x="445320" y="33557"/>
                  </a:cubicBezTo>
                  <a:cubicBezTo>
                    <a:pt x="425447" y="33557"/>
                    <a:pt x="404814" y="27179"/>
                    <a:pt x="384859" y="20985"/>
                  </a:cubicBezTo>
                  <a:cubicBezTo>
                    <a:pt x="358005" y="12678"/>
                    <a:pt x="332589" y="4843"/>
                    <a:pt x="310519" y="12001"/>
                  </a:cubicBezTo>
                  <a:cubicBezTo>
                    <a:pt x="287197" y="19570"/>
                    <a:pt x="270280" y="42377"/>
                    <a:pt x="253897" y="64445"/>
                  </a:cubicBezTo>
                  <a:cubicBezTo>
                    <a:pt x="241825" y="80689"/>
                    <a:pt x="229261" y="97508"/>
                    <a:pt x="214171" y="108542"/>
                  </a:cubicBezTo>
                  <a:cubicBezTo>
                    <a:pt x="199081" y="119576"/>
                    <a:pt x="178613" y="126550"/>
                    <a:pt x="159294" y="133092"/>
                  </a:cubicBezTo>
                  <a:cubicBezTo>
                    <a:pt x="132255" y="142240"/>
                    <a:pt x="106757" y="150874"/>
                    <a:pt x="92509" y="170359"/>
                  </a:cubicBezTo>
                  <a:cubicBezTo>
                    <a:pt x="78261" y="189843"/>
                    <a:pt x="78138" y="216383"/>
                    <a:pt x="77748" y="244749"/>
                  </a:cubicBezTo>
                  <a:cubicBezTo>
                    <a:pt x="77460" y="265259"/>
                    <a:pt x="77173" y="286589"/>
                    <a:pt x="71178" y="304986"/>
                  </a:cubicBezTo>
                  <a:cubicBezTo>
                    <a:pt x="65512" y="322461"/>
                    <a:pt x="53522" y="339279"/>
                    <a:pt x="41923" y="355523"/>
                  </a:cubicBezTo>
                  <a:cubicBezTo>
                    <a:pt x="25848" y="378084"/>
                    <a:pt x="9239" y="401342"/>
                    <a:pt x="9239" y="426447"/>
                  </a:cubicBezTo>
                  <a:cubicBezTo>
                    <a:pt x="9239" y="451551"/>
                    <a:pt x="25848" y="474830"/>
                    <a:pt x="41923" y="497350"/>
                  </a:cubicBezTo>
                  <a:cubicBezTo>
                    <a:pt x="53522" y="513593"/>
                    <a:pt x="65512" y="530412"/>
                    <a:pt x="71178" y="547886"/>
                  </a:cubicBezTo>
                  <a:cubicBezTo>
                    <a:pt x="77173" y="566345"/>
                    <a:pt x="77460" y="587552"/>
                    <a:pt x="77748" y="608124"/>
                  </a:cubicBezTo>
                  <a:cubicBezTo>
                    <a:pt x="78138" y="636489"/>
                    <a:pt x="78487" y="663296"/>
                    <a:pt x="92509" y="682534"/>
                  </a:cubicBezTo>
                  <a:cubicBezTo>
                    <a:pt x="106531" y="701772"/>
                    <a:pt x="132255" y="710653"/>
                    <a:pt x="159294" y="719780"/>
                  </a:cubicBezTo>
                  <a:cubicBezTo>
                    <a:pt x="178674" y="726323"/>
                    <a:pt x="198712" y="733112"/>
                    <a:pt x="214171" y="744392"/>
                  </a:cubicBezTo>
                  <a:cubicBezTo>
                    <a:pt x="229630" y="755673"/>
                    <a:pt x="241825" y="772245"/>
                    <a:pt x="253897" y="788509"/>
                  </a:cubicBezTo>
                  <a:cubicBezTo>
                    <a:pt x="270321" y="810557"/>
                    <a:pt x="287197" y="833364"/>
                    <a:pt x="310519" y="840933"/>
                  </a:cubicBezTo>
                  <a:cubicBezTo>
                    <a:pt x="332651" y="848111"/>
                    <a:pt x="358005" y="840256"/>
                    <a:pt x="384859" y="831949"/>
                  </a:cubicBezTo>
                  <a:cubicBezTo>
                    <a:pt x="404814" y="825714"/>
                    <a:pt x="425447" y="819315"/>
                    <a:pt x="445320" y="819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2210663" y="4238257"/>
              <a:ext cx="224291" cy="214711"/>
            </a:xfrm>
            <a:custGeom>
              <a:rect b="b" l="l" r="r" t="t"/>
              <a:pathLst>
                <a:path extrusionOk="0" h="429421" w="448582">
                  <a:moveTo>
                    <a:pt x="4450" y="134544"/>
                  </a:moveTo>
                  <a:lnTo>
                    <a:pt x="121143" y="128268"/>
                  </a:lnTo>
                  <a:cubicBezTo>
                    <a:pt x="129479" y="127816"/>
                    <a:pt x="138019" y="127263"/>
                    <a:pt x="145780" y="124022"/>
                  </a:cubicBezTo>
                  <a:cubicBezTo>
                    <a:pt x="153540" y="120781"/>
                    <a:pt x="159309" y="114793"/>
                    <a:pt x="164257" y="108004"/>
                  </a:cubicBezTo>
                  <a:cubicBezTo>
                    <a:pt x="169656" y="100579"/>
                    <a:pt x="174522" y="92765"/>
                    <a:pt x="179716" y="85156"/>
                  </a:cubicBezTo>
                  <a:lnTo>
                    <a:pt x="195873" y="61056"/>
                  </a:lnTo>
                  <a:lnTo>
                    <a:pt x="232150" y="6972"/>
                  </a:lnTo>
                  <a:lnTo>
                    <a:pt x="224185" y="6972"/>
                  </a:lnTo>
                  <a:lnTo>
                    <a:pt x="249375" y="60790"/>
                  </a:lnTo>
                  <a:lnTo>
                    <a:pt x="261960" y="87719"/>
                  </a:lnTo>
                  <a:cubicBezTo>
                    <a:pt x="265881" y="96067"/>
                    <a:pt x="269310" y="104968"/>
                    <a:pt x="274134" y="112844"/>
                  </a:cubicBezTo>
                  <a:cubicBezTo>
                    <a:pt x="278487" y="120005"/>
                    <a:pt x="285340" y="125302"/>
                    <a:pt x="293371" y="127714"/>
                  </a:cubicBezTo>
                  <a:cubicBezTo>
                    <a:pt x="301748" y="130462"/>
                    <a:pt x="310740" y="131529"/>
                    <a:pt x="319362" y="133149"/>
                  </a:cubicBezTo>
                  <a:lnTo>
                    <a:pt x="377114" y="143958"/>
                  </a:lnTo>
                  <a:lnTo>
                    <a:pt x="442913" y="156264"/>
                  </a:lnTo>
                  <a:lnTo>
                    <a:pt x="440860" y="148531"/>
                  </a:lnTo>
                  <a:lnTo>
                    <a:pt x="359437" y="244928"/>
                  </a:lnTo>
                  <a:cubicBezTo>
                    <a:pt x="347119" y="259470"/>
                    <a:pt x="333343" y="273642"/>
                    <a:pt x="330346" y="293250"/>
                  </a:cubicBezTo>
                  <a:cubicBezTo>
                    <a:pt x="329149" y="302779"/>
                    <a:pt x="329059" y="312414"/>
                    <a:pt x="330079" y="321964"/>
                  </a:cubicBezTo>
                  <a:cubicBezTo>
                    <a:pt x="330880" y="332219"/>
                    <a:pt x="331742" y="342371"/>
                    <a:pt x="332563" y="352565"/>
                  </a:cubicBezTo>
                  <a:lnTo>
                    <a:pt x="338291" y="422996"/>
                  </a:lnTo>
                  <a:lnTo>
                    <a:pt x="345251" y="418997"/>
                  </a:lnTo>
                  <a:lnTo>
                    <a:pt x="288752" y="393503"/>
                  </a:lnTo>
                  <a:cubicBezTo>
                    <a:pt x="270275" y="385135"/>
                    <a:pt x="251798" y="376172"/>
                    <a:pt x="232971" y="368542"/>
                  </a:cubicBezTo>
                  <a:cubicBezTo>
                    <a:pt x="224334" y="364733"/>
                    <a:pt x="215024" y="362676"/>
                    <a:pt x="205584" y="362492"/>
                  </a:cubicBezTo>
                  <a:cubicBezTo>
                    <a:pt x="195932" y="362868"/>
                    <a:pt x="186423" y="364952"/>
                    <a:pt x="177499" y="368645"/>
                  </a:cubicBezTo>
                  <a:cubicBezTo>
                    <a:pt x="168281" y="372193"/>
                    <a:pt x="159309" y="376418"/>
                    <a:pt x="150276" y="380417"/>
                  </a:cubicBezTo>
                  <a:lnTo>
                    <a:pt x="121821" y="392949"/>
                  </a:lnTo>
                  <a:lnTo>
                    <a:pt x="58444" y="421048"/>
                  </a:lnTo>
                  <a:lnTo>
                    <a:pt x="64768" y="427365"/>
                  </a:lnTo>
                  <a:cubicBezTo>
                    <a:pt x="73107" y="408038"/>
                    <a:pt x="79443" y="387908"/>
                    <a:pt x="83676" y="367291"/>
                  </a:cubicBezTo>
                  <a:cubicBezTo>
                    <a:pt x="88357" y="344730"/>
                    <a:pt x="91498" y="322005"/>
                    <a:pt x="95399" y="299382"/>
                  </a:cubicBezTo>
                  <a:cubicBezTo>
                    <a:pt x="96630" y="292265"/>
                    <a:pt x="98027" y="285189"/>
                    <a:pt x="99217" y="278072"/>
                  </a:cubicBezTo>
                  <a:cubicBezTo>
                    <a:pt x="99742" y="275072"/>
                    <a:pt x="99819" y="272010"/>
                    <a:pt x="99443" y="268987"/>
                  </a:cubicBezTo>
                  <a:cubicBezTo>
                    <a:pt x="98243" y="261347"/>
                    <a:pt x="95853" y="253942"/>
                    <a:pt x="92360" y="247041"/>
                  </a:cubicBezTo>
                  <a:cubicBezTo>
                    <a:pt x="84251" y="229751"/>
                    <a:pt x="72980" y="213897"/>
                    <a:pt x="61360" y="198842"/>
                  </a:cubicBezTo>
                  <a:cubicBezTo>
                    <a:pt x="50065" y="183713"/>
                    <a:pt x="37540" y="169541"/>
                    <a:pt x="23913" y="156469"/>
                  </a:cubicBezTo>
                  <a:cubicBezTo>
                    <a:pt x="19560" y="152367"/>
                    <a:pt x="13011" y="158951"/>
                    <a:pt x="17384" y="163012"/>
                  </a:cubicBezTo>
                  <a:cubicBezTo>
                    <a:pt x="28884" y="173995"/>
                    <a:pt x="39555" y="185813"/>
                    <a:pt x="49308" y="198371"/>
                  </a:cubicBezTo>
                  <a:cubicBezTo>
                    <a:pt x="61355" y="212941"/>
                    <a:pt x="72003" y="228611"/>
                    <a:pt x="81110" y="245175"/>
                  </a:cubicBezTo>
                  <a:cubicBezTo>
                    <a:pt x="84787" y="251619"/>
                    <a:pt x="87609" y="258513"/>
                    <a:pt x="89506" y="265684"/>
                  </a:cubicBezTo>
                  <a:cubicBezTo>
                    <a:pt x="89698" y="266437"/>
                    <a:pt x="89862" y="267195"/>
                    <a:pt x="89999" y="267961"/>
                  </a:cubicBezTo>
                  <a:cubicBezTo>
                    <a:pt x="89999" y="268289"/>
                    <a:pt x="90389" y="270402"/>
                    <a:pt x="90246" y="269315"/>
                  </a:cubicBezTo>
                  <a:cubicBezTo>
                    <a:pt x="90444" y="270789"/>
                    <a:pt x="90519" y="272278"/>
                    <a:pt x="90471" y="273765"/>
                  </a:cubicBezTo>
                  <a:cubicBezTo>
                    <a:pt x="90471" y="274340"/>
                    <a:pt x="90471" y="274893"/>
                    <a:pt x="90348" y="275468"/>
                  </a:cubicBezTo>
                  <a:cubicBezTo>
                    <a:pt x="90492" y="274176"/>
                    <a:pt x="90348" y="275283"/>
                    <a:pt x="90348" y="275468"/>
                  </a:cubicBezTo>
                  <a:cubicBezTo>
                    <a:pt x="90225" y="276124"/>
                    <a:pt x="90122" y="276760"/>
                    <a:pt x="89999" y="277416"/>
                  </a:cubicBezTo>
                  <a:cubicBezTo>
                    <a:pt x="89301" y="281190"/>
                    <a:pt x="88603" y="284943"/>
                    <a:pt x="87946" y="288717"/>
                  </a:cubicBezTo>
                  <a:cubicBezTo>
                    <a:pt x="83840" y="311627"/>
                    <a:pt x="80617" y="334680"/>
                    <a:pt x="76244" y="357549"/>
                  </a:cubicBezTo>
                  <a:cubicBezTo>
                    <a:pt x="72170" y="379865"/>
                    <a:pt x="65658" y="401668"/>
                    <a:pt x="56822" y="422565"/>
                  </a:cubicBezTo>
                  <a:cubicBezTo>
                    <a:pt x="55617" y="424850"/>
                    <a:pt x="56494" y="427678"/>
                    <a:pt x="58781" y="428882"/>
                  </a:cubicBezTo>
                  <a:cubicBezTo>
                    <a:pt x="60147" y="429601"/>
                    <a:pt x="61780" y="429601"/>
                    <a:pt x="63146" y="428882"/>
                  </a:cubicBezTo>
                  <a:cubicBezTo>
                    <a:pt x="99669" y="412679"/>
                    <a:pt x="136069" y="396066"/>
                    <a:pt x="172736" y="380315"/>
                  </a:cubicBezTo>
                  <a:cubicBezTo>
                    <a:pt x="180944" y="376507"/>
                    <a:pt x="189601" y="373750"/>
                    <a:pt x="198501" y="372111"/>
                  </a:cubicBezTo>
                  <a:cubicBezTo>
                    <a:pt x="207401" y="370912"/>
                    <a:pt x="216459" y="371941"/>
                    <a:pt x="224862" y="375105"/>
                  </a:cubicBezTo>
                  <a:cubicBezTo>
                    <a:pt x="233793" y="378202"/>
                    <a:pt x="242333" y="382448"/>
                    <a:pt x="250935" y="386324"/>
                  </a:cubicBezTo>
                  <a:lnTo>
                    <a:pt x="278487" y="398753"/>
                  </a:lnTo>
                  <a:lnTo>
                    <a:pt x="340611" y="426790"/>
                  </a:lnTo>
                  <a:cubicBezTo>
                    <a:pt x="343485" y="428082"/>
                    <a:pt x="347879" y="426647"/>
                    <a:pt x="347550" y="422811"/>
                  </a:cubicBezTo>
                  <a:lnTo>
                    <a:pt x="342562" y="361507"/>
                  </a:lnTo>
                  <a:lnTo>
                    <a:pt x="340057" y="330599"/>
                  </a:lnTo>
                  <a:cubicBezTo>
                    <a:pt x="339014" y="321256"/>
                    <a:pt x="338555" y="311858"/>
                    <a:pt x="338681" y="302459"/>
                  </a:cubicBezTo>
                  <a:cubicBezTo>
                    <a:pt x="338877" y="293642"/>
                    <a:pt x="341254" y="285011"/>
                    <a:pt x="345600" y="277334"/>
                  </a:cubicBezTo>
                  <a:cubicBezTo>
                    <a:pt x="350322" y="269315"/>
                    <a:pt x="356645" y="262382"/>
                    <a:pt x="362620" y="255306"/>
                  </a:cubicBezTo>
                  <a:lnTo>
                    <a:pt x="402510" y="208133"/>
                  </a:lnTo>
                  <a:lnTo>
                    <a:pt x="447348" y="155095"/>
                  </a:lnTo>
                  <a:cubicBezTo>
                    <a:pt x="449401" y="152674"/>
                    <a:pt x="449011" y="148060"/>
                    <a:pt x="445295" y="147383"/>
                  </a:cubicBezTo>
                  <a:lnTo>
                    <a:pt x="331270" y="126053"/>
                  </a:lnTo>
                  <a:cubicBezTo>
                    <a:pt x="322072" y="124330"/>
                    <a:pt x="312793" y="122750"/>
                    <a:pt x="303677" y="120864"/>
                  </a:cubicBezTo>
                  <a:cubicBezTo>
                    <a:pt x="296492" y="119387"/>
                    <a:pt x="289101" y="117336"/>
                    <a:pt x="284256" y="111449"/>
                  </a:cubicBezTo>
                  <a:cubicBezTo>
                    <a:pt x="281823" y="108211"/>
                    <a:pt x="279802" y="104684"/>
                    <a:pt x="278240" y="100948"/>
                  </a:cubicBezTo>
                  <a:cubicBezTo>
                    <a:pt x="276229" y="96710"/>
                    <a:pt x="274230" y="92450"/>
                    <a:pt x="272246" y="88171"/>
                  </a:cubicBezTo>
                  <a:lnTo>
                    <a:pt x="259928" y="61733"/>
                  </a:lnTo>
                  <a:lnTo>
                    <a:pt x="232130" y="2254"/>
                  </a:lnTo>
                  <a:cubicBezTo>
                    <a:pt x="230569" y="-1109"/>
                    <a:pt x="225971" y="-371"/>
                    <a:pt x="224164" y="2254"/>
                  </a:cubicBezTo>
                  <a:lnTo>
                    <a:pt x="161218" y="96067"/>
                  </a:lnTo>
                  <a:cubicBezTo>
                    <a:pt x="157112" y="102220"/>
                    <a:pt x="153006" y="109050"/>
                    <a:pt x="146580" y="113193"/>
                  </a:cubicBezTo>
                  <a:cubicBezTo>
                    <a:pt x="140154" y="117336"/>
                    <a:pt x="132209" y="118300"/>
                    <a:pt x="124613" y="118792"/>
                  </a:cubicBezTo>
                  <a:cubicBezTo>
                    <a:pt x="105890" y="119982"/>
                    <a:pt x="87146" y="120843"/>
                    <a:pt x="68422" y="121807"/>
                  </a:cubicBezTo>
                  <a:lnTo>
                    <a:pt x="4450" y="125253"/>
                  </a:lnTo>
                  <a:cubicBezTo>
                    <a:pt x="-1463" y="125560"/>
                    <a:pt x="-1504" y="134790"/>
                    <a:pt x="4450" y="134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3" name="Google Shape;663;p38"/>
          <p:cNvGrpSpPr/>
          <p:nvPr/>
        </p:nvGrpSpPr>
        <p:grpSpPr>
          <a:xfrm>
            <a:off x="1518458" y="4136020"/>
            <a:ext cx="419682" cy="444968"/>
            <a:chOff x="1518458" y="4136020"/>
            <a:chExt cx="419682" cy="444968"/>
          </a:xfrm>
        </p:grpSpPr>
        <p:sp>
          <p:nvSpPr>
            <p:cNvPr id="664" name="Google Shape;664;p38"/>
            <p:cNvSpPr/>
            <p:nvPr/>
          </p:nvSpPr>
          <p:spPr>
            <a:xfrm>
              <a:off x="1518458" y="4136020"/>
              <a:ext cx="278375" cy="335464"/>
            </a:xfrm>
            <a:custGeom>
              <a:rect b="b" l="l" r="r" t="t"/>
              <a:pathLst>
                <a:path extrusionOk="0" h="670928" w="556749">
                  <a:moveTo>
                    <a:pt x="288631" y="661292"/>
                  </a:moveTo>
                  <a:lnTo>
                    <a:pt x="4944" y="661292"/>
                  </a:lnTo>
                  <a:lnTo>
                    <a:pt x="9758" y="666099"/>
                  </a:lnTo>
                  <a:lnTo>
                    <a:pt x="9758" y="31730"/>
                  </a:lnTo>
                  <a:cubicBezTo>
                    <a:pt x="9758" y="23183"/>
                    <a:pt x="10207" y="14637"/>
                    <a:pt x="9758" y="6090"/>
                  </a:cubicBezTo>
                  <a:cubicBezTo>
                    <a:pt x="9758" y="5726"/>
                    <a:pt x="9758" y="5342"/>
                    <a:pt x="9758" y="4979"/>
                  </a:cubicBezTo>
                  <a:lnTo>
                    <a:pt x="4944" y="9701"/>
                  </a:lnTo>
                  <a:lnTo>
                    <a:pt x="529422" y="9701"/>
                  </a:lnTo>
                  <a:cubicBezTo>
                    <a:pt x="536461" y="9701"/>
                    <a:pt x="543692" y="10149"/>
                    <a:pt x="550816" y="9701"/>
                  </a:cubicBezTo>
                  <a:lnTo>
                    <a:pt x="551736" y="9701"/>
                  </a:lnTo>
                  <a:lnTo>
                    <a:pt x="546922" y="4893"/>
                  </a:lnTo>
                  <a:lnTo>
                    <a:pt x="546922" y="224355"/>
                  </a:lnTo>
                  <a:cubicBezTo>
                    <a:pt x="546922" y="234483"/>
                    <a:pt x="546473" y="244739"/>
                    <a:pt x="546922" y="254846"/>
                  </a:cubicBezTo>
                  <a:lnTo>
                    <a:pt x="546922" y="255295"/>
                  </a:lnTo>
                  <a:cubicBezTo>
                    <a:pt x="546922" y="261491"/>
                    <a:pt x="556550" y="261491"/>
                    <a:pt x="556550" y="255295"/>
                  </a:cubicBezTo>
                  <a:lnTo>
                    <a:pt x="556550" y="35833"/>
                  </a:lnTo>
                  <a:cubicBezTo>
                    <a:pt x="556550" y="25705"/>
                    <a:pt x="556999" y="15448"/>
                    <a:pt x="556550" y="5320"/>
                  </a:cubicBezTo>
                  <a:lnTo>
                    <a:pt x="556550" y="4893"/>
                  </a:lnTo>
                  <a:cubicBezTo>
                    <a:pt x="556562" y="2203"/>
                    <a:pt x="554387" y="12"/>
                    <a:pt x="551693" y="0"/>
                  </a:cubicBezTo>
                  <a:cubicBezTo>
                    <a:pt x="551679" y="0"/>
                    <a:pt x="551665" y="0"/>
                    <a:pt x="551650" y="0"/>
                  </a:cubicBezTo>
                  <a:lnTo>
                    <a:pt x="27194" y="0"/>
                  </a:lnTo>
                  <a:cubicBezTo>
                    <a:pt x="20091" y="0"/>
                    <a:pt x="12903" y="0"/>
                    <a:pt x="5864" y="0"/>
                  </a:cubicBezTo>
                  <a:lnTo>
                    <a:pt x="4944" y="0"/>
                  </a:lnTo>
                  <a:cubicBezTo>
                    <a:pt x="2247" y="12"/>
                    <a:pt x="67" y="2199"/>
                    <a:pt x="67" y="4893"/>
                  </a:cubicBezTo>
                  <a:lnTo>
                    <a:pt x="67" y="639262"/>
                  </a:lnTo>
                  <a:cubicBezTo>
                    <a:pt x="67" y="647809"/>
                    <a:pt x="-83" y="656356"/>
                    <a:pt x="67" y="664903"/>
                  </a:cubicBezTo>
                  <a:cubicBezTo>
                    <a:pt x="67" y="665266"/>
                    <a:pt x="67" y="665651"/>
                    <a:pt x="67" y="666014"/>
                  </a:cubicBezTo>
                  <a:cubicBezTo>
                    <a:pt x="43" y="668705"/>
                    <a:pt x="2208" y="670905"/>
                    <a:pt x="4901" y="670928"/>
                  </a:cubicBezTo>
                  <a:cubicBezTo>
                    <a:pt x="4916" y="670928"/>
                    <a:pt x="4930" y="670929"/>
                    <a:pt x="4944" y="670929"/>
                  </a:cubicBezTo>
                  <a:lnTo>
                    <a:pt x="288631" y="670928"/>
                  </a:lnTo>
                  <a:cubicBezTo>
                    <a:pt x="294835" y="670928"/>
                    <a:pt x="294835" y="661313"/>
                    <a:pt x="288631" y="6613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1566259" y="4213700"/>
              <a:ext cx="191478" cy="4807"/>
            </a:xfrm>
            <a:custGeom>
              <a:rect b="b" l="l" r="r" t="t"/>
              <a:pathLst>
                <a:path extrusionOk="0" h="9615" w="382955">
                  <a:moveTo>
                    <a:pt x="4653" y="9615"/>
                  </a:moveTo>
                  <a:lnTo>
                    <a:pt x="378302" y="9615"/>
                  </a:lnTo>
                  <a:cubicBezTo>
                    <a:pt x="384506" y="9615"/>
                    <a:pt x="384506" y="0"/>
                    <a:pt x="378302" y="0"/>
                  </a:cubicBezTo>
                  <a:lnTo>
                    <a:pt x="4653" y="0"/>
                  </a:lnTo>
                  <a:cubicBezTo>
                    <a:pt x="-1551" y="0"/>
                    <a:pt x="-1551" y="9615"/>
                    <a:pt x="4653" y="96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1565001" y="4280077"/>
              <a:ext cx="131298" cy="4807"/>
            </a:xfrm>
            <a:custGeom>
              <a:rect b="b" l="l" r="r" t="t"/>
              <a:pathLst>
                <a:path extrusionOk="0" h="9615" w="262597">
                  <a:moveTo>
                    <a:pt x="4645" y="9615"/>
                  </a:moveTo>
                  <a:lnTo>
                    <a:pt x="257952" y="9615"/>
                  </a:lnTo>
                  <a:cubicBezTo>
                    <a:pt x="264135" y="9615"/>
                    <a:pt x="264156" y="0"/>
                    <a:pt x="257952" y="0"/>
                  </a:cubicBezTo>
                  <a:lnTo>
                    <a:pt x="4645" y="0"/>
                  </a:lnTo>
                  <a:cubicBezTo>
                    <a:pt x="-1538" y="0"/>
                    <a:pt x="-1559" y="9615"/>
                    <a:pt x="4645" y="96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1565033" y="4342508"/>
              <a:ext cx="104887" cy="25536"/>
            </a:xfrm>
            <a:custGeom>
              <a:rect b="b" l="l" r="r" t="t"/>
              <a:pathLst>
                <a:path extrusionOk="0" h="51071" w="209774">
                  <a:moveTo>
                    <a:pt x="205130" y="4708"/>
                  </a:moveTo>
                  <a:cubicBezTo>
                    <a:pt x="179105" y="3475"/>
                    <a:pt x="153024" y="4190"/>
                    <a:pt x="127105" y="6845"/>
                  </a:cubicBezTo>
                  <a:cubicBezTo>
                    <a:pt x="117221" y="7871"/>
                    <a:pt x="105561" y="9943"/>
                    <a:pt x="100298" y="19516"/>
                  </a:cubicBezTo>
                  <a:cubicBezTo>
                    <a:pt x="95810" y="28106"/>
                    <a:pt x="97468" y="38617"/>
                    <a:pt x="104385" y="45413"/>
                  </a:cubicBezTo>
                  <a:cubicBezTo>
                    <a:pt x="111926" y="52004"/>
                    <a:pt x="122884" y="52931"/>
                    <a:pt x="131427" y="47699"/>
                  </a:cubicBezTo>
                  <a:cubicBezTo>
                    <a:pt x="140016" y="42135"/>
                    <a:pt x="144151" y="31760"/>
                    <a:pt x="141739" y="21823"/>
                  </a:cubicBezTo>
                  <a:cubicBezTo>
                    <a:pt x="136968" y="-399"/>
                    <a:pt x="110418" y="-612"/>
                    <a:pt x="92532" y="243"/>
                  </a:cubicBezTo>
                  <a:cubicBezTo>
                    <a:pt x="63244" y="1674"/>
                    <a:pt x="33912" y="1418"/>
                    <a:pt x="4645" y="2935"/>
                  </a:cubicBezTo>
                  <a:cubicBezTo>
                    <a:pt x="-1538" y="3255"/>
                    <a:pt x="-1559" y="12871"/>
                    <a:pt x="4645" y="12550"/>
                  </a:cubicBezTo>
                  <a:cubicBezTo>
                    <a:pt x="27387" y="11375"/>
                    <a:pt x="50172" y="11247"/>
                    <a:pt x="72935" y="10606"/>
                  </a:cubicBezTo>
                  <a:cubicBezTo>
                    <a:pt x="83205" y="10306"/>
                    <a:pt x="93495" y="9452"/>
                    <a:pt x="103764" y="9473"/>
                  </a:cubicBezTo>
                  <a:cubicBezTo>
                    <a:pt x="111295" y="9473"/>
                    <a:pt x="119789" y="10093"/>
                    <a:pt x="126100" y="14687"/>
                  </a:cubicBezTo>
                  <a:cubicBezTo>
                    <a:pt x="132104" y="19003"/>
                    <a:pt x="134346" y="26878"/>
                    <a:pt x="131513" y="33703"/>
                  </a:cubicBezTo>
                  <a:cubicBezTo>
                    <a:pt x="128537" y="39955"/>
                    <a:pt x="121343" y="42987"/>
                    <a:pt x="114782" y="40755"/>
                  </a:cubicBezTo>
                  <a:cubicBezTo>
                    <a:pt x="108649" y="38244"/>
                    <a:pt x="105715" y="31242"/>
                    <a:pt x="108229" y="25117"/>
                  </a:cubicBezTo>
                  <a:cubicBezTo>
                    <a:pt x="108238" y="25094"/>
                    <a:pt x="108248" y="25072"/>
                    <a:pt x="108257" y="25050"/>
                  </a:cubicBezTo>
                  <a:cubicBezTo>
                    <a:pt x="111402" y="17657"/>
                    <a:pt x="121842" y="16930"/>
                    <a:pt x="128688" y="16247"/>
                  </a:cubicBezTo>
                  <a:cubicBezTo>
                    <a:pt x="154087" y="13737"/>
                    <a:pt x="179635" y="13073"/>
                    <a:pt x="205130" y="14259"/>
                  </a:cubicBezTo>
                  <a:cubicBezTo>
                    <a:pt x="211334" y="14537"/>
                    <a:pt x="211313" y="4922"/>
                    <a:pt x="205130" y="46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1651921" y="4185330"/>
              <a:ext cx="286219" cy="336366"/>
            </a:xfrm>
            <a:custGeom>
              <a:rect b="b" l="l" r="r" t="t"/>
              <a:pathLst>
                <a:path extrusionOk="0" h="672732" w="572438">
                  <a:moveTo>
                    <a:pt x="449181" y="163191"/>
                  </a:moveTo>
                  <a:cubicBezTo>
                    <a:pt x="434593" y="141841"/>
                    <a:pt x="416773" y="122883"/>
                    <a:pt x="396359" y="106995"/>
                  </a:cubicBezTo>
                  <a:lnTo>
                    <a:pt x="397001" y="112914"/>
                  </a:lnTo>
                  <a:cubicBezTo>
                    <a:pt x="415646" y="83537"/>
                    <a:pt x="438991" y="57414"/>
                    <a:pt x="466104" y="35586"/>
                  </a:cubicBezTo>
                  <a:cubicBezTo>
                    <a:pt x="479261" y="24902"/>
                    <a:pt x="493916" y="14219"/>
                    <a:pt x="510775" y="10650"/>
                  </a:cubicBezTo>
                  <a:cubicBezTo>
                    <a:pt x="524436" y="7643"/>
                    <a:pt x="538663" y="12186"/>
                    <a:pt x="548044" y="22552"/>
                  </a:cubicBezTo>
                  <a:cubicBezTo>
                    <a:pt x="556557" y="32266"/>
                    <a:pt x="561671" y="44484"/>
                    <a:pt x="562613" y="57359"/>
                  </a:cubicBezTo>
                  <a:cubicBezTo>
                    <a:pt x="563854" y="72316"/>
                    <a:pt x="559489" y="86824"/>
                    <a:pt x="552707" y="100093"/>
                  </a:cubicBezTo>
                  <a:cubicBezTo>
                    <a:pt x="544920" y="115221"/>
                    <a:pt x="534201" y="128619"/>
                    <a:pt x="523226" y="141567"/>
                  </a:cubicBezTo>
                  <a:cubicBezTo>
                    <a:pt x="510390" y="156716"/>
                    <a:pt x="497446" y="171759"/>
                    <a:pt x="484567" y="186865"/>
                  </a:cubicBezTo>
                  <a:lnTo>
                    <a:pt x="328261" y="369875"/>
                  </a:lnTo>
                  <a:lnTo>
                    <a:pt x="249253" y="462373"/>
                  </a:lnTo>
                  <a:cubicBezTo>
                    <a:pt x="224436" y="491411"/>
                    <a:pt x="199897" y="520684"/>
                    <a:pt x="174758" y="549423"/>
                  </a:cubicBezTo>
                  <a:cubicBezTo>
                    <a:pt x="134537" y="595405"/>
                    <a:pt x="87877" y="643930"/>
                    <a:pt x="26540" y="659336"/>
                  </a:cubicBezTo>
                  <a:cubicBezTo>
                    <a:pt x="19407" y="661095"/>
                    <a:pt x="12157" y="662345"/>
                    <a:pt x="4846" y="663075"/>
                  </a:cubicBezTo>
                  <a:lnTo>
                    <a:pt x="9660" y="667883"/>
                  </a:lnTo>
                  <a:cubicBezTo>
                    <a:pt x="7691" y="596153"/>
                    <a:pt x="45260" y="531795"/>
                    <a:pt x="88069" y="476989"/>
                  </a:cubicBezTo>
                  <a:cubicBezTo>
                    <a:pt x="111603" y="446904"/>
                    <a:pt x="137276" y="418592"/>
                    <a:pt x="162649" y="390046"/>
                  </a:cubicBezTo>
                  <a:lnTo>
                    <a:pt x="248739" y="293231"/>
                  </a:lnTo>
                  <a:lnTo>
                    <a:pt x="346168" y="183575"/>
                  </a:lnTo>
                  <a:cubicBezTo>
                    <a:pt x="350255" y="178960"/>
                    <a:pt x="343473" y="172143"/>
                    <a:pt x="339365" y="176780"/>
                  </a:cubicBezTo>
                  <a:lnTo>
                    <a:pt x="163933" y="374362"/>
                  </a:lnTo>
                  <a:cubicBezTo>
                    <a:pt x="138260" y="403379"/>
                    <a:pt x="111924" y="432053"/>
                    <a:pt x="87641" y="462395"/>
                  </a:cubicBezTo>
                  <a:cubicBezTo>
                    <a:pt x="64750" y="490792"/>
                    <a:pt x="43356" y="520727"/>
                    <a:pt x="27353" y="553483"/>
                  </a:cubicBezTo>
                  <a:cubicBezTo>
                    <a:pt x="9852" y="589102"/>
                    <a:pt x="-1016" y="627969"/>
                    <a:pt x="75" y="667883"/>
                  </a:cubicBezTo>
                  <a:cubicBezTo>
                    <a:pt x="75" y="670528"/>
                    <a:pt x="2197" y="672686"/>
                    <a:pt x="4846" y="672733"/>
                  </a:cubicBezTo>
                  <a:cubicBezTo>
                    <a:pt x="70954" y="665724"/>
                    <a:pt x="123049" y="620362"/>
                    <a:pt x="166179" y="573290"/>
                  </a:cubicBezTo>
                  <a:cubicBezTo>
                    <a:pt x="191852" y="545342"/>
                    <a:pt x="215921" y="515984"/>
                    <a:pt x="240545" y="487159"/>
                  </a:cubicBezTo>
                  <a:lnTo>
                    <a:pt x="321287" y="392652"/>
                  </a:lnTo>
                  <a:lnTo>
                    <a:pt x="483604" y="202485"/>
                  </a:lnTo>
                  <a:lnTo>
                    <a:pt x="523975" y="155242"/>
                  </a:lnTo>
                  <a:cubicBezTo>
                    <a:pt x="535507" y="141717"/>
                    <a:pt x="547188" y="128127"/>
                    <a:pt x="556409" y="112871"/>
                  </a:cubicBezTo>
                  <a:cubicBezTo>
                    <a:pt x="564966" y="98726"/>
                    <a:pt x="571620" y="82658"/>
                    <a:pt x="572369" y="65991"/>
                  </a:cubicBezTo>
                  <a:cubicBezTo>
                    <a:pt x="572982" y="52003"/>
                    <a:pt x="569574" y="38131"/>
                    <a:pt x="562549" y="26013"/>
                  </a:cubicBezTo>
                  <a:cubicBezTo>
                    <a:pt x="555745" y="14475"/>
                    <a:pt x="545070" y="5010"/>
                    <a:pt x="531934" y="1548"/>
                  </a:cubicBezTo>
                  <a:cubicBezTo>
                    <a:pt x="514433" y="-3089"/>
                    <a:pt x="496569" y="3322"/>
                    <a:pt x="481679" y="12403"/>
                  </a:cubicBezTo>
                  <a:cubicBezTo>
                    <a:pt x="466237" y="22243"/>
                    <a:pt x="451892" y="33704"/>
                    <a:pt x="438891" y="46590"/>
                  </a:cubicBezTo>
                  <a:cubicBezTo>
                    <a:pt x="426040" y="58903"/>
                    <a:pt x="414220" y="72245"/>
                    <a:pt x="403547" y="86482"/>
                  </a:cubicBezTo>
                  <a:cubicBezTo>
                    <a:pt x="398306" y="93405"/>
                    <a:pt x="393385" y="100563"/>
                    <a:pt x="388721" y="107850"/>
                  </a:cubicBezTo>
                  <a:cubicBezTo>
                    <a:pt x="387639" y="109736"/>
                    <a:pt x="387945" y="112111"/>
                    <a:pt x="389470" y="113662"/>
                  </a:cubicBezTo>
                  <a:cubicBezTo>
                    <a:pt x="409325" y="128981"/>
                    <a:pt x="426682" y="147282"/>
                    <a:pt x="440923" y="167913"/>
                  </a:cubicBezTo>
                  <a:cubicBezTo>
                    <a:pt x="444410" y="172977"/>
                    <a:pt x="452754" y="168169"/>
                    <a:pt x="449224" y="1630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1685002" y="4448423"/>
              <a:ext cx="36776" cy="32612"/>
            </a:xfrm>
            <a:custGeom>
              <a:rect b="b" l="l" r="r" t="t"/>
              <a:pathLst>
                <a:path extrusionOk="0" h="65224" w="73551">
                  <a:moveTo>
                    <a:pt x="1562" y="8024"/>
                  </a:moveTo>
                  <a:lnTo>
                    <a:pt x="65188" y="63963"/>
                  </a:lnTo>
                  <a:cubicBezTo>
                    <a:pt x="69809" y="68044"/>
                    <a:pt x="76656" y="61271"/>
                    <a:pt x="71992" y="57169"/>
                  </a:cubicBezTo>
                  <a:lnTo>
                    <a:pt x="8365" y="1251"/>
                  </a:lnTo>
                  <a:cubicBezTo>
                    <a:pt x="3723" y="-2809"/>
                    <a:pt x="-3102" y="3964"/>
                    <a:pt x="1562" y="8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1572718" y="4528375"/>
              <a:ext cx="80147" cy="52613"/>
            </a:xfrm>
            <a:custGeom>
              <a:rect b="b" l="l" r="r" t="t"/>
              <a:pathLst>
                <a:path extrusionOk="0" h="105226" w="160293">
                  <a:moveTo>
                    <a:pt x="154288" y="340"/>
                  </a:moveTo>
                  <a:cubicBezTo>
                    <a:pt x="146458" y="2476"/>
                    <a:pt x="138499" y="5639"/>
                    <a:pt x="132723" y="11515"/>
                  </a:cubicBezTo>
                  <a:cubicBezTo>
                    <a:pt x="127128" y="17082"/>
                    <a:pt x="124516" y="24974"/>
                    <a:pt x="125684" y="32775"/>
                  </a:cubicBezTo>
                  <a:cubicBezTo>
                    <a:pt x="126275" y="36395"/>
                    <a:pt x="127920" y="39761"/>
                    <a:pt x="130412" y="42454"/>
                  </a:cubicBezTo>
                  <a:cubicBezTo>
                    <a:pt x="132338" y="44484"/>
                    <a:pt x="136210" y="46108"/>
                    <a:pt x="136830" y="48864"/>
                  </a:cubicBezTo>
                  <a:cubicBezTo>
                    <a:pt x="136830" y="49292"/>
                    <a:pt x="136830" y="49505"/>
                    <a:pt x="136317" y="50232"/>
                  </a:cubicBezTo>
                  <a:cubicBezTo>
                    <a:pt x="135699" y="50947"/>
                    <a:pt x="134978" y="51566"/>
                    <a:pt x="134178" y="52069"/>
                  </a:cubicBezTo>
                  <a:cubicBezTo>
                    <a:pt x="131704" y="53556"/>
                    <a:pt x="128908" y="54429"/>
                    <a:pt x="126026" y="54612"/>
                  </a:cubicBezTo>
                  <a:cubicBezTo>
                    <a:pt x="117469" y="55104"/>
                    <a:pt x="108569" y="53052"/>
                    <a:pt x="100353" y="51514"/>
                  </a:cubicBezTo>
                  <a:cubicBezTo>
                    <a:pt x="91325" y="49826"/>
                    <a:pt x="82297" y="48010"/>
                    <a:pt x="73140" y="47112"/>
                  </a:cubicBezTo>
                  <a:cubicBezTo>
                    <a:pt x="56602" y="45467"/>
                    <a:pt x="39829" y="48010"/>
                    <a:pt x="26073" y="57796"/>
                  </a:cubicBezTo>
                  <a:cubicBezTo>
                    <a:pt x="12211" y="67541"/>
                    <a:pt x="2865" y="82452"/>
                    <a:pt x="143" y="99163"/>
                  </a:cubicBezTo>
                  <a:cubicBezTo>
                    <a:pt x="-482" y="101707"/>
                    <a:pt x="993" y="104296"/>
                    <a:pt x="3502" y="105060"/>
                  </a:cubicBezTo>
                  <a:cubicBezTo>
                    <a:pt x="6063" y="105745"/>
                    <a:pt x="8701" y="104252"/>
                    <a:pt x="9428" y="101705"/>
                  </a:cubicBezTo>
                  <a:cubicBezTo>
                    <a:pt x="11445" y="87933"/>
                    <a:pt x="18730" y="75479"/>
                    <a:pt x="29753" y="66962"/>
                  </a:cubicBezTo>
                  <a:cubicBezTo>
                    <a:pt x="42204" y="57347"/>
                    <a:pt x="57308" y="55146"/>
                    <a:pt x="72648" y="56621"/>
                  </a:cubicBezTo>
                  <a:cubicBezTo>
                    <a:pt x="81420" y="57454"/>
                    <a:pt x="90063" y="59292"/>
                    <a:pt x="98727" y="60894"/>
                  </a:cubicBezTo>
                  <a:cubicBezTo>
                    <a:pt x="107397" y="62863"/>
                    <a:pt x="116240" y="63965"/>
                    <a:pt x="125128" y="64185"/>
                  </a:cubicBezTo>
                  <a:cubicBezTo>
                    <a:pt x="131439" y="64185"/>
                    <a:pt x="138820" y="61898"/>
                    <a:pt x="143185" y="57091"/>
                  </a:cubicBezTo>
                  <a:cubicBezTo>
                    <a:pt x="148212" y="51557"/>
                    <a:pt x="147249" y="44057"/>
                    <a:pt x="141687" y="39228"/>
                  </a:cubicBezTo>
                  <a:cubicBezTo>
                    <a:pt x="138948" y="36856"/>
                    <a:pt x="136167" y="35189"/>
                    <a:pt x="135269" y="31450"/>
                  </a:cubicBezTo>
                  <a:cubicBezTo>
                    <a:pt x="134630" y="28278"/>
                    <a:pt x="135122" y="24982"/>
                    <a:pt x="136659" y="22134"/>
                  </a:cubicBezTo>
                  <a:cubicBezTo>
                    <a:pt x="140510" y="14720"/>
                    <a:pt x="149303" y="11450"/>
                    <a:pt x="156877" y="9463"/>
                  </a:cubicBezTo>
                  <a:cubicBezTo>
                    <a:pt x="162867" y="7839"/>
                    <a:pt x="160321" y="-1434"/>
                    <a:pt x="154331" y="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1861662" y="4221293"/>
              <a:ext cx="45172" cy="48154"/>
            </a:xfrm>
            <a:custGeom>
              <a:rect b="b" l="l" r="r" t="t"/>
              <a:pathLst>
                <a:path extrusionOk="0" h="96307" w="90343">
                  <a:moveTo>
                    <a:pt x="2231" y="9086"/>
                  </a:moveTo>
                  <a:cubicBezTo>
                    <a:pt x="27892" y="25486"/>
                    <a:pt x="50095" y="46739"/>
                    <a:pt x="67590" y="71649"/>
                  </a:cubicBezTo>
                  <a:cubicBezTo>
                    <a:pt x="72590" y="78822"/>
                    <a:pt x="77197" y="86262"/>
                    <a:pt x="81389" y="93935"/>
                  </a:cubicBezTo>
                  <a:cubicBezTo>
                    <a:pt x="84363" y="99362"/>
                    <a:pt x="92685" y="94511"/>
                    <a:pt x="89711" y="89063"/>
                  </a:cubicBezTo>
                  <a:cubicBezTo>
                    <a:pt x="74498" y="61285"/>
                    <a:pt x="53996" y="36745"/>
                    <a:pt x="29358" y="16821"/>
                  </a:cubicBezTo>
                  <a:cubicBezTo>
                    <a:pt x="22236" y="11067"/>
                    <a:pt x="14800" y="5710"/>
                    <a:pt x="7087" y="774"/>
                  </a:cubicBezTo>
                  <a:cubicBezTo>
                    <a:pt x="1867" y="-2559"/>
                    <a:pt x="-2968" y="5752"/>
                    <a:pt x="2231" y="90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38"/>
          <p:cNvGrpSpPr/>
          <p:nvPr/>
        </p:nvGrpSpPr>
        <p:grpSpPr>
          <a:xfrm>
            <a:off x="6105857" y="2689097"/>
            <a:ext cx="366323" cy="442370"/>
            <a:chOff x="6105857" y="2689097"/>
            <a:chExt cx="366323" cy="442370"/>
          </a:xfrm>
        </p:grpSpPr>
        <p:sp>
          <p:nvSpPr>
            <p:cNvPr id="673" name="Google Shape;673;p38"/>
            <p:cNvSpPr/>
            <p:nvPr/>
          </p:nvSpPr>
          <p:spPr>
            <a:xfrm>
              <a:off x="6105857" y="2744598"/>
              <a:ext cx="366323" cy="386869"/>
            </a:xfrm>
            <a:custGeom>
              <a:rect b="b" l="l" r="r" t="t"/>
              <a:pathLst>
                <a:path extrusionOk="0" h="773738" w="732646">
                  <a:moveTo>
                    <a:pt x="32646" y="2363"/>
                  </a:moveTo>
                  <a:cubicBezTo>
                    <a:pt x="3973" y="51070"/>
                    <a:pt x="-5325" y="109145"/>
                    <a:pt x="2839" y="164694"/>
                  </a:cubicBezTo>
                  <a:cubicBezTo>
                    <a:pt x="10963" y="219905"/>
                    <a:pt x="36987" y="273166"/>
                    <a:pt x="78503" y="310974"/>
                  </a:cubicBezTo>
                  <a:cubicBezTo>
                    <a:pt x="121115" y="349837"/>
                    <a:pt x="177903" y="370839"/>
                    <a:pt x="235209" y="373286"/>
                  </a:cubicBezTo>
                  <a:cubicBezTo>
                    <a:pt x="291819" y="375732"/>
                    <a:pt x="351474" y="359920"/>
                    <a:pt x="396216" y="324320"/>
                  </a:cubicBezTo>
                  <a:cubicBezTo>
                    <a:pt x="407347" y="315469"/>
                    <a:pt x="418119" y="301985"/>
                    <a:pt x="414137" y="286810"/>
                  </a:cubicBezTo>
                  <a:cubicBezTo>
                    <a:pt x="411031" y="275135"/>
                    <a:pt x="399561" y="267160"/>
                    <a:pt x="388032" y="265290"/>
                  </a:cubicBezTo>
                  <a:cubicBezTo>
                    <a:pt x="374885" y="263146"/>
                    <a:pt x="361663" y="268673"/>
                    <a:pt x="353963" y="279531"/>
                  </a:cubicBezTo>
                  <a:cubicBezTo>
                    <a:pt x="345421" y="290887"/>
                    <a:pt x="342693" y="305982"/>
                    <a:pt x="344605" y="319865"/>
                  </a:cubicBezTo>
                  <a:cubicBezTo>
                    <a:pt x="347014" y="337327"/>
                    <a:pt x="356074" y="352939"/>
                    <a:pt x="365413" y="367597"/>
                  </a:cubicBezTo>
                  <a:cubicBezTo>
                    <a:pt x="375906" y="384025"/>
                    <a:pt x="386559" y="400354"/>
                    <a:pt x="397132" y="416722"/>
                  </a:cubicBezTo>
                  <a:cubicBezTo>
                    <a:pt x="418703" y="450069"/>
                    <a:pt x="440254" y="483422"/>
                    <a:pt x="461786" y="516782"/>
                  </a:cubicBezTo>
                  <a:cubicBezTo>
                    <a:pt x="483317" y="550142"/>
                    <a:pt x="504848" y="583521"/>
                    <a:pt x="526380" y="616921"/>
                  </a:cubicBezTo>
                  <a:cubicBezTo>
                    <a:pt x="547108" y="649001"/>
                    <a:pt x="567219" y="681599"/>
                    <a:pt x="588763" y="713162"/>
                  </a:cubicBezTo>
                  <a:cubicBezTo>
                    <a:pt x="605330" y="737426"/>
                    <a:pt x="625959" y="762526"/>
                    <a:pt x="655269" y="771277"/>
                  </a:cubicBezTo>
                  <a:cubicBezTo>
                    <a:pt x="678605" y="778238"/>
                    <a:pt x="707796" y="770123"/>
                    <a:pt x="723108" y="750891"/>
                  </a:cubicBezTo>
                  <a:cubicBezTo>
                    <a:pt x="730936" y="741358"/>
                    <a:pt x="734176" y="728872"/>
                    <a:pt x="731969" y="716742"/>
                  </a:cubicBezTo>
                  <a:cubicBezTo>
                    <a:pt x="728942" y="699797"/>
                    <a:pt x="716418" y="686133"/>
                    <a:pt x="706084" y="672987"/>
                  </a:cubicBezTo>
                  <a:lnTo>
                    <a:pt x="631912" y="578755"/>
                  </a:lnTo>
                  <a:lnTo>
                    <a:pt x="484565" y="391464"/>
                  </a:lnTo>
                  <a:lnTo>
                    <a:pt x="448883" y="346138"/>
                  </a:lnTo>
                  <a:cubicBezTo>
                    <a:pt x="444901" y="341006"/>
                    <a:pt x="437712" y="348126"/>
                    <a:pt x="441695" y="353317"/>
                  </a:cubicBezTo>
                  <a:lnTo>
                    <a:pt x="581595" y="531042"/>
                  </a:lnTo>
                  <a:lnTo>
                    <a:pt x="652003" y="620541"/>
                  </a:lnTo>
                  <a:lnTo>
                    <a:pt x="686749" y="664654"/>
                  </a:lnTo>
                  <a:lnTo>
                    <a:pt x="704670" y="687327"/>
                  </a:lnTo>
                  <a:cubicBezTo>
                    <a:pt x="709594" y="693271"/>
                    <a:pt x="713960" y="699656"/>
                    <a:pt x="717712" y="706400"/>
                  </a:cubicBezTo>
                  <a:cubicBezTo>
                    <a:pt x="723507" y="717478"/>
                    <a:pt x="724622" y="729928"/>
                    <a:pt x="717931" y="740807"/>
                  </a:cubicBezTo>
                  <a:cubicBezTo>
                    <a:pt x="712236" y="750036"/>
                    <a:pt x="702480" y="756519"/>
                    <a:pt x="692364" y="760020"/>
                  </a:cubicBezTo>
                  <a:cubicBezTo>
                    <a:pt x="681653" y="763943"/>
                    <a:pt x="670002" y="764526"/>
                    <a:pt x="658952" y="761690"/>
                  </a:cubicBezTo>
                  <a:cubicBezTo>
                    <a:pt x="645532" y="757951"/>
                    <a:pt x="633645" y="749598"/>
                    <a:pt x="623728" y="740052"/>
                  </a:cubicBezTo>
                  <a:cubicBezTo>
                    <a:pt x="613417" y="729697"/>
                    <a:pt x="604221" y="718292"/>
                    <a:pt x="596290" y="706022"/>
                  </a:cubicBezTo>
                  <a:cubicBezTo>
                    <a:pt x="586653" y="691762"/>
                    <a:pt x="577513" y="677184"/>
                    <a:pt x="568175" y="662744"/>
                  </a:cubicBezTo>
                  <a:lnTo>
                    <a:pt x="506806" y="567756"/>
                  </a:lnTo>
                  <a:lnTo>
                    <a:pt x="384110" y="377820"/>
                  </a:lnTo>
                  <a:cubicBezTo>
                    <a:pt x="368579" y="353775"/>
                    <a:pt x="344426" y="322808"/>
                    <a:pt x="357985" y="292677"/>
                  </a:cubicBezTo>
                  <a:cubicBezTo>
                    <a:pt x="362804" y="281937"/>
                    <a:pt x="372601" y="273584"/>
                    <a:pt x="384906" y="275056"/>
                  </a:cubicBezTo>
                  <a:cubicBezTo>
                    <a:pt x="394603" y="276209"/>
                    <a:pt x="405117" y="283210"/>
                    <a:pt x="404818" y="293930"/>
                  </a:cubicBezTo>
                  <a:cubicBezTo>
                    <a:pt x="404440" y="307852"/>
                    <a:pt x="389128" y="317617"/>
                    <a:pt x="378933" y="324499"/>
                  </a:cubicBezTo>
                  <a:cubicBezTo>
                    <a:pt x="367786" y="331957"/>
                    <a:pt x="355990" y="338401"/>
                    <a:pt x="343689" y="343751"/>
                  </a:cubicBezTo>
                  <a:cubicBezTo>
                    <a:pt x="318987" y="354396"/>
                    <a:pt x="292668" y="360810"/>
                    <a:pt x="265834" y="362725"/>
                  </a:cubicBezTo>
                  <a:cubicBezTo>
                    <a:pt x="211893" y="366702"/>
                    <a:pt x="156558" y="353755"/>
                    <a:pt x="111338" y="323763"/>
                  </a:cubicBezTo>
                  <a:cubicBezTo>
                    <a:pt x="66696" y="294208"/>
                    <a:pt x="35354" y="248365"/>
                    <a:pt x="20401" y="197470"/>
                  </a:cubicBezTo>
                  <a:cubicBezTo>
                    <a:pt x="5447" y="146575"/>
                    <a:pt x="6462" y="91484"/>
                    <a:pt x="24921" y="41901"/>
                  </a:cubicBezTo>
                  <a:cubicBezTo>
                    <a:pt x="29390" y="29995"/>
                    <a:pt x="34907" y="18507"/>
                    <a:pt x="41408" y="7574"/>
                  </a:cubicBezTo>
                  <a:cubicBezTo>
                    <a:pt x="44733" y="1925"/>
                    <a:pt x="35972" y="-3186"/>
                    <a:pt x="32646" y="2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6136418" y="2689097"/>
              <a:ext cx="226819" cy="199018"/>
            </a:xfrm>
            <a:custGeom>
              <a:rect b="b" l="l" r="r" t="t"/>
              <a:pathLst>
                <a:path extrusionOk="0" h="398036" w="453639">
                  <a:moveTo>
                    <a:pt x="8739" y="80110"/>
                  </a:moveTo>
                  <a:cubicBezTo>
                    <a:pt x="45496" y="45523"/>
                    <a:pt x="92628" y="23009"/>
                    <a:pt x="142148" y="14179"/>
                  </a:cubicBezTo>
                  <a:cubicBezTo>
                    <a:pt x="190773" y="5527"/>
                    <a:pt x="241966" y="10539"/>
                    <a:pt x="287325" y="30249"/>
                  </a:cubicBezTo>
                  <a:cubicBezTo>
                    <a:pt x="331191" y="49558"/>
                    <a:pt x="369026" y="80333"/>
                    <a:pt x="396840" y="119330"/>
                  </a:cubicBezTo>
                  <a:cubicBezTo>
                    <a:pt x="424299" y="157814"/>
                    <a:pt x="442000" y="203857"/>
                    <a:pt x="443374" y="251331"/>
                  </a:cubicBezTo>
                  <a:cubicBezTo>
                    <a:pt x="444688" y="297074"/>
                    <a:pt x="431527" y="345344"/>
                    <a:pt x="398075" y="378001"/>
                  </a:cubicBezTo>
                  <a:cubicBezTo>
                    <a:pt x="394204" y="381793"/>
                    <a:pt x="390093" y="385334"/>
                    <a:pt x="385769" y="388602"/>
                  </a:cubicBezTo>
                  <a:cubicBezTo>
                    <a:pt x="383406" y="390060"/>
                    <a:pt x="382601" y="393111"/>
                    <a:pt x="383937" y="395543"/>
                  </a:cubicBezTo>
                  <a:cubicBezTo>
                    <a:pt x="385370" y="397941"/>
                    <a:pt x="388464" y="398747"/>
                    <a:pt x="390887" y="397353"/>
                  </a:cubicBezTo>
                  <a:cubicBezTo>
                    <a:pt x="410121" y="382877"/>
                    <a:pt x="425494" y="363895"/>
                    <a:pt x="435648" y="342082"/>
                  </a:cubicBezTo>
                  <a:cubicBezTo>
                    <a:pt x="445940" y="319741"/>
                    <a:pt x="451906" y="295657"/>
                    <a:pt x="453231" y="271100"/>
                  </a:cubicBezTo>
                  <a:cubicBezTo>
                    <a:pt x="454708" y="246583"/>
                    <a:pt x="452173" y="221989"/>
                    <a:pt x="445724" y="198288"/>
                  </a:cubicBezTo>
                  <a:cubicBezTo>
                    <a:pt x="439143" y="174220"/>
                    <a:pt x="429166" y="151211"/>
                    <a:pt x="416095" y="129950"/>
                  </a:cubicBezTo>
                  <a:cubicBezTo>
                    <a:pt x="403104" y="108768"/>
                    <a:pt x="387333" y="89417"/>
                    <a:pt x="369203" y="72413"/>
                  </a:cubicBezTo>
                  <a:cubicBezTo>
                    <a:pt x="351026" y="55304"/>
                    <a:pt x="330593" y="40756"/>
                    <a:pt x="308472" y="29175"/>
                  </a:cubicBezTo>
                  <a:cubicBezTo>
                    <a:pt x="286081" y="17458"/>
                    <a:pt x="262070" y="9133"/>
                    <a:pt x="237227" y="4473"/>
                  </a:cubicBezTo>
                  <a:cubicBezTo>
                    <a:pt x="211568" y="-269"/>
                    <a:pt x="185354" y="-1247"/>
                    <a:pt x="159412" y="1569"/>
                  </a:cubicBezTo>
                  <a:cubicBezTo>
                    <a:pt x="133318" y="4333"/>
                    <a:pt x="107744" y="10761"/>
                    <a:pt x="83448" y="20663"/>
                  </a:cubicBezTo>
                  <a:cubicBezTo>
                    <a:pt x="59134" y="30578"/>
                    <a:pt x="36395" y="43977"/>
                    <a:pt x="15947" y="60440"/>
                  </a:cubicBezTo>
                  <a:cubicBezTo>
                    <a:pt x="10983" y="64417"/>
                    <a:pt x="6191" y="68607"/>
                    <a:pt x="1571" y="73009"/>
                  </a:cubicBezTo>
                  <a:cubicBezTo>
                    <a:pt x="-3208" y="77484"/>
                    <a:pt x="4000" y="84644"/>
                    <a:pt x="8739" y="80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6157711" y="2731613"/>
              <a:ext cx="120389" cy="36856"/>
            </a:xfrm>
            <a:custGeom>
              <a:rect b="b" l="l" r="r" t="t"/>
              <a:pathLst>
                <a:path extrusionOk="0" h="73713" w="240778">
                  <a:moveTo>
                    <a:pt x="9460" y="71194"/>
                  </a:moveTo>
                  <a:cubicBezTo>
                    <a:pt x="28804" y="45087"/>
                    <a:pt x="56034" y="25878"/>
                    <a:pt x="87136" y="16401"/>
                  </a:cubicBezTo>
                  <a:cubicBezTo>
                    <a:pt x="138001" y="1324"/>
                    <a:pt x="193056" y="14117"/>
                    <a:pt x="232034" y="50072"/>
                  </a:cubicBezTo>
                  <a:cubicBezTo>
                    <a:pt x="236813" y="54507"/>
                    <a:pt x="243981" y="47347"/>
                    <a:pt x="239203" y="42892"/>
                  </a:cubicBezTo>
                  <a:cubicBezTo>
                    <a:pt x="212600" y="18443"/>
                    <a:pt x="178612" y="3526"/>
                    <a:pt x="142590" y="490"/>
                  </a:cubicBezTo>
                  <a:cubicBezTo>
                    <a:pt x="107492" y="-2271"/>
                    <a:pt x="72470" y="6698"/>
                    <a:pt x="43031" y="25987"/>
                  </a:cubicBezTo>
                  <a:cubicBezTo>
                    <a:pt x="26590" y="36684"/>
                    <a:pt x="12238" y="50285"/>
                    <a:pt x="679" y="66122"/>
                  </a:cubicBezTo>
                  <a:cubicBezTo>
                    <a:pt x="-713" y="68547"/>
                    <a:pt x="103" y="71639"/>
                    <a:pt x="2511" y="73063"/>
                  </a:cubicBezTo>
                  <a:cubicBezTo>
                    <a:pt x="4944" y="74409"/>
                    <a:pt x="8007" y="73603"/>
                    <a:pt x="9460" y="712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6295364" y="2777262"/>
              <a:ext cx="14091" cy="24245"/>
            </a:xfrm>
            <a:custGeom>
              <a:rect b="b" l="l" r="r" t="t"/>
              <a:pathLst>
                <a:path extrusionOk="0" h="48490" w="28182">
                  <a:moveTo>
                    <a:pt x="2468" y="9489"/>
                  </a:moveTo>
                  <a:cubicBezTo>
                    <a:pt x="12928" y="17549"/>
                    <a:pt x="18732" y="30245"/>
                    <a:pt x="17980" y="43419"/>
                  </a:cubicBezTo>
                  <a:cubicBezTo>
                    <a:pt x="17980" y="46220"/>
                    <a:pt x="20253" y="48490"/>
                    <a:pt x="23057" y="48490"/>
                  </a:cubicBezTo>
                  <a:cubicBezTo>
                    <a:pt x="25861" y="48490"/>
                    <a:pt x="28135" y="46220"/>
                    <a:pt x="28135" y="43419"/>
                  </a:cubicBezTo>
                  <a:cubicBezTo>
                    <a:pt x="28871" y="26641"/>
                    <a:pt x="21168" y="10604"/>
                    <a:pt x="7606" y="678"/>
                  </a:cubicBezTo>
                  <a:cubicBezTo>
                    <a:pt x="5178" y="-712"/>
                    <a:pt x="2082" y="103"/>
                    <a:pt x="656" y="2508"/>
                  </a:cubicBezTo>
                  <a:cubicBezTo>
                    <a:pt x="-695" y="4933"/>
                    <a:pt x="104" y="7991"/>
                    <a:pt x="2468" y="9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6341289" y="2978987"/>
              <a:ext cx="33336" cy="25415"/>
            </a:xfrm>
            <a:custGeom>
              <a:rect b="b" l="l" r="r" t="t"/>
              <a:pathLst>
                <a:path extrusionOk="0" h="50829" w="66673">
                  <a:moveTo>
                    <a:pt x="8622" y="49357"/>
                  </a:moveTo>
                  <a:cubicBezTo>
                    <a:pt x="23495" y="32253"/>
                    <a:pt x="42089" y="18776"/>
                    <a:pt x="62981" y="9958"/>
                  </a:cubicBezTo>
                  <a:cubicBezTo>
                    <a:pt x="65625" y="9134"/>
                    <a:pt x="67176" y="6402"/>
                    <a:pt x="66525" y="3712"/>
                  </a:cubicBezTo>
                  <a:cubicBezTo>
                    <a:pt x="65752" y="1030"/>
                    <a:pt x="62974" y="-543"/>
                    <a:pt x="60273" y="172"/>
                  </a:cubicBezTo>
                  <a:cubicBezTo>
                    <a:pt x="37701" y="9502"/>
                    <a:pt x="17572" y="23879"/>
                    <a:pt x="1434" y="42197"/>
                  </a:cubicBezTo>
                  <a:cubicBezTo>
                    <a:pt x="-478" y="44202"/>
                    <a:pt x="-478" y="47352"/>
                    <a:pt x="1434" y="49357"/>
                  </a:cubicBezTo>
                  <a:cubicBezTo>
                    <a:pt x="3426" y="51321"/>
                    <a:pt x="6629" y="51321"/>
                    <a:pt x="8622" y="49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38"/>
          <p:cNvGrpSpPr/>
          <p:nvPr/>
        </p:nvGrpSpPr>
        <p:grpSpPr>
          <a:xfrm>
            <a:off x="5453519" y="2708939"/>
            <a:ext cx="443493" cy="403794"/>
            <a:chOff x="5453519" y="2708939"/>
            <a:chExt cx="443493" cy="403794"/>
          </a:xfrm>
        </p:grpSpPr>
        <p:sp>
          <p:nvSpPr>
            <p:cNvPr id="679" name="Google Shape;679;p38"/>
            <p:cNvSpPr/>
            <p:nvPr/>
          </p:nvSpPr>
          <p:spPr>
            <a:xfrm>
              <a:off x="5453519" y="2708939"/>
              <a:ext cx="443493" cy="403794"/>
            </a:xfrm>
            <a:custGeom>
              <a:rect b="b" l="l" r="r" t="t"/>
              <a:pathLst>
                <a:path extrusionOk="0" h="807589" w="886986">
                  <a:moveTo>
                    <a:pt x="175060" y="529260"/>
                  </a:moveTo>
                  <a:cubicBezTo>
                    <a:pt x="106503" y="510738"/>
                    <a:pt x="52162" y="457501"/>
                    <a:pt x="26231" y="392285"/>
                  </a:cubicBezTo>
                  <a:cubicBezTo>
                    <a:pt x="14985" y="363909"/>
                    <a:pt x="8595" y="333242"/>
                    <a:pt x="10418" y="302576"/>
                  </a:cubicBezTo>
                  <a:cubicBezTo>
                    <a:pt x="12671" y="264775"/>
                    <a:pt x="27849" y="227506"/>
                    <a:pt x="47963" y="195777"/>
                  </a:cubicBezTo>
                  <a:cubicBezTo>
                    <a:pt x="95197" y="121340"/>
                    <a:pt x="173155" y="73848"/>
                    <a:pt x="256009" y="47803"/>
                  </a:cubicBezTo>
                  <a:cubicBezTo>
                    <a:pt x="302259" y="33267"/>
                    <a:pt x="350231" y="24578"/>
                    <a:pt x="398222" y="18752"/>
                  </a:cubicBezTo>
                  <a:cubicBezTo>
                    <a:pt x="448487" y="12618"/>
                    <a:pt x="499265" y="8877"/>
                    <a:pt x="549919" y="11024"/>
                  </a:cubicBezTo>
                  <a:cubicBezTo>
                    <a:pt x="639266" y="14785"/>
                    <a:pt x="729842" y="39645"/>
                    <a:pt x="797149" y="100978"/>
                  </a:cubicBezTo>
                  <a:cubicBezTo>
                    <a:pt x="826952" y="128127"/>
                    <a:pt x="851122" y="161921"/>
                    <a:pt x="864354" y="200356"/>
                  </a:cubicBezTo>
                  <a:cubicBezTo>
                    <a:pt x="877586" y="238791"/>
                    <a:pt x="879757" y="280599"/>
                    <a:pt x="872547" y="320588"/>
                  </a:cubicBezTo>
                  <a:cubicBezTo>
                    <a:pt x="865073" y="361388"/>
                    <a:pt x="849244" y="400210"/>
                    <a:pt x="826050" y="434624"/>
                  </a:cubicBezTo>
                  <a:cubicBezTo>
                    <a:pt x="802515" y="469829"/>
                    <a:pt x="771402" y="499514"/>
                    <a:pt x="736396" y="523249"/>
                  </a:cubicBezTo>
                  <a:cubicBezTo>
                    <a:pt x="699696" y="547727"/>
                    <a:pt x="659574" y="566659"/>
                    <a:pt x="617329" y="579430"/>
                  </a:cubicBezTo>
                  <a:cubicBezTo>
                    <a:pt x="596102" y="585970"/>
                    <a:pt x="574510" y="591267"/>
                    <a:pt x="552664" y="595294"/>
                  </a:cubicBezTo>
                  <a:cubicBezTo>
                    <a:pt x="530412" y="599676"/>
                    <a:pt x="507880" y="602504"/>
                    <a:pt x="485234" y="603758"/>
                  </a:cubicBezTo>
                  <a:cubicBezTo>
                    <a:pt x="462846" y="604719"/>
                    <a:pt x="438574" y="602838"/>
                    <a:pt x="419340" y="590245"/>
                  </a:cubicBezTo>
                  <a:cubicBezTo>
                    <a:pt x="403855" y="580023"/>
                    <a:pt x="391606" y="562032"/>
                    <a:pt x="391893" y="543080"/>
                  </a:cubicBezTo>
                  <a:cubicBezTo>
                    <a:pt x="391907" y="528663"/>
                    <a:pt x="400658" y="515687"/>
                    <a:pt x="414035" y="510247"/>
                  </a:cubicBezTo>
                  <a:cubicBezTo>
                    <a:pt x="426919" y="505156"/>
                    <a:pt x="441667" y="506567"/>
                    <a:pt x="454530" y="511003"/>
                  </a:cubicBezTo>
                  <a:cubicBezTo>
                    <a:pt x="468315" y="515767"/>
                    <a:pt x="481158" y="524926"/>
                    <a:pt x="488737" y="537581"/>
                  </a:cubicBezTo>
                  <a:cubicBezTo>
                    <a:pt x="499756" y="555980"/>
                    <a:pt x="500309" y="579818"/>
                    <a:pt x="496622" y="600385"/>
                  </a:cubicBezTo>
                  <a:cubicBezTo>
                    <a:pt x="487917" y="648878"/>
                    <a:pt x="457520" y="689276"/>
                    <a:pt x="441974" y="735316"/>
                  </a:cubicBezTo>
                  <a:cubicBezTo>
                    <a:pt x="434498" y="757436"/>
                    <a:pt x="430995" y="780599"/>
                    <a:pt x="434887" y="803762"/>
                  </a:cubicBezTo>
                  <a:lnTo>
                    <a:pt x="443612" y="798692"/>
                  </a:lnTo>
                  <a:cubicBezTo>
                    <a:pt x="398874" y="754687"/>
                    <a:pt x="359142" y="705884"/>
                    <a:pt x="325139" y="653172"/>
                  </a:cubicBezTo>
                  <a:cubicBezTo>
                    <a:pt x="315580" y="638315"/>
                    <a:pt x="306479" y="623166"/>
                    <a:pt x="297835" y="607724"/>
                  </a:cubicBezTo>
                  <a:cubicBezTo>
                    <a:pt x="294558" y="601877"/>
                    <a:pt x="285545" y="607131"/>
                    <a:pt x="288823" y="612999"/>
                  </a:cubicBezTo>
                  <a:cubicBezTo>
                    <a:pt x="319805" y="668272"/>
                    <a:pt x="356780" y="719979"/>
                    <a:pt x="399083" y="767188"/>
                  </a:cubicBezTo>
                  <a:cubicBezTo>
                    <a:pt x="411045" y="780545"/>
                    <a:pt x="423430" y="793493"/>
                    <a:pt x="436239" y="806032"/>
                  </a:cubicBezTo>
                  <a:cubicBezTo>
                    <a:pt x="440212" y="809937"/>
                    <a:pt x="445784" y="805848"/>
                    <a:pt x="444964" y="800962"/>
                  </a:cubicBezTo>
                  <a:cubicBezTo>
                    <a:pt x="436280" y="749197"/>
                    <a:pt x="468581" y="702462"/>
                    <a:pt x="488696" y="657465"/>
                  </a:cubicBezTo>
                  <a:cubicBezTo>
                    <a:pt x="498937" y="634710"/>
                    <a:pt x="507335" y="610668"/>
                    <a:pt x="508830" y="585583"/>
                  </a:cubicBezTo>
                  <a:cubicBezTo>
                    <a:pt x="510059" y="565017"/>
                    <a:pt x="506229" y="542344"/>
                    <a:pt x="493284" y="525723"/>
                  </a:cubicBezTo>
                  <a:cubicBezTo>
                    <a:pt x="474849" y="502110"/>
                    <a:pt x="438205" y="488924"/>
                    <a:pt x="409693" y="500700"/>
                  </a:cubicBezTo>
                  <a:cubicBezTo>
                    <a:pt x="394955" y="506764"/>
                    <a:pt x="384477" y="520092"/>
                    <a:pt x="382082" y="535823"/>
                  </a:cubicBezTo>
                  <a:cubicBezTo>
                    <a:pt x="379050" y="555531"/>
                    <a:pt x="388001" y="575218"/>
                    <a:pt x="401725" y="588977"/>
                  </a:cubicBezTo>
                  <a:cubicBezTo>
                    <a:pt x="435890" y="623446"/>
                    <a:pt x="492157" y="615105"/>
                    <a:pt x="535417" y="608522"/>
                  </a:cubicBezTo>
                  <a:cubicBezTo>
                    <a:pt x="581175" y="601804"/>
                    <a:pt x="625906" y="589372"/>
                    <a:pt x="668557" y="571518"/>
                  </a:cubicBezTo>
                  <a:cubicBezTo>
                    <a:pt x="710418" y="554098"/>
                    <a:pt x="749080" y="529840"/>
                    <a:pt x="782954" y="499739"/>
                  </a:cubicBezTo>
                  <a:cubicBezTo>
                    <a:pt x="815508" y="470472"/>
                    <a:pt x="841694" y="434845"/>
                    <a:pt x="859888" y="395065"/>
                  </a:cubicBezTo>
                  <a:cubicBezTo>
                    <a:pt x="877606" y="356099"/>
                    <a:pt x="887704" y="313432"/>
                    <a:pt x="886946" y="270541"/>
                  </a:cubicBezTo>
                  <a:cubicBezTo>
                    <a:pt x="886292" y="228443"/>
                    <a:pt x="874406" y="187280"/>
                    <a:pt x="852514" y="151290"/>
                  </a:cubicBezTo>
                  <a:cubicBezTo>
                    <a:pt x="806243" y="75852"/>
                    <a:pt x="723472" y="29648"/>
                    <a:pt x="638529" y="11514"/>
                  </a:cubicBezTo>
                  <a:cubicBezTo>
                    <a:pt x="587260" y="475"/>
                    <a:pt x="534455" y="-1549"/>
                    <a:pt x="482202" y="965"/>
                  </a:cubicBezTo>
                  <a:cubicBezTo>
                    <a:pt x="430635" y="3359"/>
                    <a:pt x="379300" y="9377"/>
                    <a:pt x="328580" y="18976"/>
                  </a:cubicBezTo>
                  <a:cubicBezTo>
                    <a:pt x="236325" y="36804"/>
                    <a:pt x="144704" y="71845"/>
                    <a:pt x="78360" y="140659"/>
                  </a:cubicBezTo>
                  <a:cubicBezTo>
                    <a:pt x="48741" y="171326"/>
                    <a:pt x="24838" y="207941"/>
                    <a:pt x="11155" y="248481"/>
                  </a:cubicBezTo>
                  <a:cubicBezTo>
                    <a:pt x="-148" y="280945"/>
                    <a:pt x="-2919" y="315760"/>
                    <a:pt x="3105" y="349598"/>
                  </a:cubicBezTo>
                  <a:cubicBezTo>
                    <a:pt x="15498" y="418535"/>
                    <a:pt x="59167" y="482934"/>
                    <a:pt x="120227" y="517893"/>
                  </a:cubicBezTo>
                  <a:cubicBezTo>
                    <a:pt x="136588" y="527225"/>
                    <a:pt x="154079" y="534425"/>
                    <a:pt x="172274" y="539319"/>
                  </a:cubicBezTo>
                  <a:cubicBezTo>
                    <a:pt x="178767" y="541077"/>
                    <a:pt x="181553" y="531018"/>
                    <a:pt x="175060" y="529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5578809" y="2802956"/>
              <a:ext cx="223729" cy="106788"/>
            </a:xfrm>
            <a:custGeom>
              <a:rect b="b" l="l" r="r" t="t"/>
              <a:pathLst>
                <a:path extrusionOk="0" h="213575" w="447458">
                  <a:moveTo>
                    <a:pt x="1578" y="107101"/>
                  </a:moveTo>
                  <a:cubicBezTo>
                    <a:pt x="28206" y="128730"/>
                    <a:pt x="49427" y="156166"/>
                    <a:pt x="72798" y="181006"/>
                  </a:cubicBezTo>
                  <a:cubicBezTo>
                    <a:pt x="78594" y="187139"/>
                    <a:pt x="84493" y="193272"/>
                    <a:pt x="90679" y="198976"/>
                  </a:cubicBezTo>
                  <a:cubicBezTo>
                    <a:pt x="93547" y="201654"/>
                    <a:pt x="96476" y="204292"/>
                    <a:pt x="99467" y="206806"/>
                  </a:cubicBezTo>
                  <a:cubicBezTo>
                    <a:pt x="102969" y="209771"/>
                    <a:pt x="106533" y="213246"/>
                    <a:pt x="111367" y="213553"/>
                  </a:cubicBezTo>
                  <a:cubicBezTo>
                    <a:pt x="116201" y="213859"/>
                    <a:pt x="119970" y="211038"/>
                    <a:pt x="123309" y="208074"/>
                  </a:cubicBezTo>
                  <a:cubicBezTo>
                    <a:pt x="126647" y="205109"/>
                    <a:pt x="129986" y="201941"/>
                    <a:pt x="133325" y="199017"/>
                  </a:cubicBezTo>
                  <a:cubicBezTo>
                    <a:pt x="139920" y="193129"/>
                    <a:pt x="146557" y="187303"/>
                    <a:pt x="153234" y="181537"/>
                  </a:cubicBezTo>
                  <a:cubicBezTo>
                    <a:pt x="180886" y="157700"/>
                    <a:pt x="209460" y="134884"/>
                    <a:pt x="239263" y="113704"/>
                  </a:cubicBezTo>
                  <a:cubicBezTo>
                    <a:pt x="269072" y="92312"/>
                    <a:pt x="300260" y="72903"/>
                    <a:pt x="332624" y="55602"/>
                  </a:cubicBezTo>
                  <a:cubicBezTo>
                    <a:pt x="364134" y="38694"/>
                    <a:pt x="397160" y="24765"/>
                    <a:pt x="431270" y="13998"/>
                  </a:cubicBezTo>
                  <a:cubicBezTo>
                    <a:pt x="435504" y="12717"/>
                    <a:pt x="439669" y="11477"/>
                    <a:pt x="443765" y="10278"/>
                  </a:cubicBezTo>
                  <a:cubicBezTo>
                    <a:pt x="450238" y="8458"/>
                    <a:pt x="447493" y="-1600"/>
                    <a:pt x="441000" y="219"/>
                  </a:cubicBezTo>
                  <a:cubicBezTo>
                    <a:pt x="406851" y="10031"/>
                    <a:pt x="373707" y="23037"/>
                    <a:pt x="342006" y="39063"/>
                  </a:cubicBezTo>
                  <a:cubicBezTo>
                    <a:pt x="309703" y="55310"/>
                    <a:pt x="278557" y="73753"/>
                    <a:pt x="248788" y="94262"/>
                  </a:cubicBezTo>
                  <a:cubicBezTo>
                    <a:pt x="218800" y="114706"/>
                    <a:pt x="189960" y="136990"/>
                    <a:pt x="162104" y="160276"/>
                  </a:cubicBezTo>
                  <a:cubicBezTo>
                    <a:pt x="148448" y="171642"/>
                    <a:pt x="135073" y="183227"/>
                    <a:pt x="121977" y="195030"/>
                  </a:cubicBezTo>
                  <a:lnTo>
                    <a:pt x="117123" y="199426"/>
                  </a:lnTo>
                  <a:cubicBezTo>
                    <a:pt x="115871" y="200826"/>
                    <a:pt x="114371" y="201983"/>
                    <a:pt x="112699" y="202840"/>
                  </a:cubicBezTo>
                  <a:cubicBezTo>
                    <a:pt x="110486" y="203658"/>
                    <a:pt x="107168" y="199651"/>
                    <a:pt x="105632" y="198322"/>
                  </a:cubicBezTo>
                  <a:cubicBezTo>
                    <a:pt x="99487" y="193068"/>
                    <a:pt x="93690" y="187487"/>
                    <a:pt x="88037" y="181742"/>
                  </a:cubicBezTo>
                  <a:cubicBezTo>
                    <a:pt x="64072" y="157393"/>
                    <a:pt x="42974" y="130162"/>
                    <a:pt x="17698" y="107162"/>
                  </a:cubicBezTo>
                  <a:cubicBezTo>
                    <a:pt x="14831" y="104572"/>
                    <a:pt x="11902" y="102051"/>
                    <a:pt x="8911" y="99598"/>
                  </a:cubicBezTo>
                  <a:cubicBezTo>
                    <a:pt x="6836" y="97643"/>
                    <a:pt x="3593" y="97643"/>
                    <a:pt x="1517" y="99598"/>
                  </a:cubicBezTo>
                  <a:cubicBezTo>
                    <a:pt x="-506" y="101644"/>
                    <a:pt x="-506" y="104932"/>
                    <a:pt x="1517" y="106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1" name="Google Shape;681;p38"/>
          <p:cNvGrpSpPr/>
          <p:nvPr/>
        </p:nvGrpSpPr>
        <p:grpSpPr>
          <a:xfrm>
            <a:off x="6682060" y="2742961"/>
            <a:ext cx="443812" cy="336364"/>
            <a:chOff x="6682060" y="2742961"/>
            <a:chExt cx="443812" cy="336364"/>
          </a:xfrm>
        </p:grpSpPr>
        <p:sp>
          <p:nvSpPr>
            <p:cNvPr id="682" name="Google Shape;682;p38"/>
            <p:cNvSpPr/>
            <p:nvPr/>
          </p:nvSpPr>
          <p:spPr>
            <a:xfrm>
              <a:off x="6741440" y="2882619"/>
              <a:ext cx="221170" cy="4825"/>
            </a:xfrm>
            <a:custGeom>
              <a:rect b="b" l="l" r="r" t="t"/>
              <a:pathLst>
                <a:path extrusionOk="0" h="9650" w="442340">
                  <a:moveTo>
                    <a:pt x="4670" y="9651"/>
                  </a:moveTo>
                  <a:lnTo>
                    <a:pt x="437679" y="9651"/>
                  </a:lnTo>
                  <a:cubicBezTo>
                    <a:pt x="443884" y="9651"/>
                    <a:pt x="443906" y="0"/>
                    <a:pt x="437679" y="0"/>
                  </a:cubicBezTo>
                  <a:lnTo>
                    <a:pt x="4670" y="0"/>
                  </a:lnTo>
                  <a:cubicBezTo>
                    <a:pt x="-1557" y="0"/>
                    <a:pt x="-1557" y="9651"/>
                    <a:pt x="4670" y="9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6741438" y="2922246"/>
              <a:ext cx="120824" cy="28847"/>
            </a:xfrm>
            <a:custGeom>
              <a:rect b="b" l="l" r="r" t="t"/>
              <a:pathLst>
                <a:path extrusionOk="0" h="57694" w="241648">
                  <a:moveTo>
                    <a:pt x="237003" y="5436"/>
                  </a:moveTo>
                  <a:cubicBezTo>
                    <a:pt x="207019" y="4041"/>
                    <a:pt x="176972" y="4858"/>
                    <a:pt x="147108" y="7881"/>
                  </a:cubicBezTo>
                  <a:cubicBezTo>
                    <a:pt x="135836" y="9039"/>
                    <a:pt x="122632" y="11162"/>
                    <a:pt x="116384" y="21885"/>
                  </a:cubicBezTo>
                  <a:cubicBezTo>
                    <a:pt x="111089" y="31560"/>
                    <a:pt x="112840" y="43567"/>
                    <a:pt x="120678" y="51331"/>
                  </a:cubicBezTo>
                  <a:cubicBezTo>
                    <a:pt x="128858" y="59073"/>
                    <a:pt x="142148" y="59609"/>
                    <a:pt x="151509" y="53711"/>
                  </a:cubicBezTo>
                  <a:cubicBezTo>
                    <a:pt x="161310" y="47098"/>
                    <a:pt x="165745" y="34941"/>
                    <a:pt x="162502" y="23580"/>
                  </a:cubicBezTo>
                  <a:cubicBezTo>
                    <a:pt x="155911" y="-1040"/>
                    <a:pt x="126217" y="-654"/>
                    <a:pt x="105928" y="332"/>
                  </a:cubicBezTo>
                  <a:cubicBezTo>
                    <a:pt x="72199" y="1941"/>
                    <a:pt x="38383" y="1662"/>
                    <a:pt x="4654" y="3420"/>
                  </a:cubicBezTo>
                  <a:cubicBezTo>
                    <a:pt x="-1530" y="3742"/>
                    <a:pt x="-1573" y="13393"/>
                    <a:pt x="4654" y="13071"/>
                  </a:cubicBezTo>
                  <a:cubicBezTo>
                    <a:pt x="31277" y="11677"/>
                    <a:pt x="57964" y="11570"/>
                    <a:pt x="84608" y="10776"/>
                  </a:cubicBezTo>
                  <a:cubicBezTo>
                    <a:pt x="96567" y="10433"/>
                    <a:pt x="108569" y="9382"/>
                    <a:pt x="120528" y="9511"/>
                  </a:cubicBezTo>
                  <a:cubicBezTo>
                    <a:pt x="129223" y="9511"/>
                    <a:pt x="138971" y="10476"/>
                    <a:pt x="146163" y="15945"/>
                  </a:cubicBezTo>
                  <a:cubicBezTo>
                    <a:pt x="153187" y="21267"/>
                    <a:pt x="155713" y="30664"/>
                    <a:pt x="152304" y="38785"/>
                  </a:cubicBezTo>
                  <a:cubicBezTo>
                    <a:pt x="148556" y="46528"/>
                    <a:pt x="139498" y="50116"/>
                    <a:pt x="131456" y="47041"/>
                  </a:cubicBezTo>
                  <a:cubicBezTo>
                    <a:pt x="124310" y="43739"/>
                    <a:pt x="121029" y="35407"/>
                    <a:pt x="124006" y="28126"/>
                  </a:cubicBezTo>
                  <a:cubicBezTo>
                    <a:pt x="127720" y="19548"/>
                    <a:pt x="139486" y="18347"/>
                    <a:pt x="147623" y="17532"/>
                  </a:cubicBezTo>
                  <a:cubicBezTo>
                    <a:pt x="177318" y="14556"/>
                    <a:pt x="207191" y="13753"/>
                    <a:pt x="237003" y="15130"/>
                  </a:cubicBezTo>
                  <a:cubicBezTo>
                    <a:pt x="243208" y="15430"/>
                    <a:pt x="243187" y="5779"/>
                    <a:pt x="237003" y="5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6984850" y="2944079"/>
              <a:ext cx="141022" cy="135247"/>
            </a:xfrm>
            <a:custGeom>
              <a:rect b="b" l="l" r="r" t="t"/>
              <a:pathLst>
                <a:path extrusionOk="0" h="270493" w="282044">
                  <a:moveTo>
                    <a:pt x="120774" y="1895"/>
                  </a:moveTo>
                  <a:cubicBezTo>
                    <a:pt x="95219" y="2576"/>
                    <a:pt x="70555" y="11414"/>
                    <a:pt x="50395" y="27115"/>
                  </a:cubicBezTo>
                  <a:cubicBezTo>
                    <a:pt x="10975" y="58547"/>
                    <a:pt x="-7429" y="109431"/>
                    <a:pt x="2774" y="158772"/>
                  </a:cubicBezTo>
                  <a:cubicBezTo>
                    <a:pt x="8592" y="186180"/>
                    <a:pt x="24008" y="211079"/>
                    <a:pt x="44641" y="229887"/>
                  </a:cubicBezTo>
                  <a:cubicBezTo>
                    <a:pt x="66511" y="249819"/>
                    <a:pt x="93597" y="263138"/>
                    <a:pt x="122749" y="268296"/>
                  </a:cubicBezTo>
                  <a:cubicBezTo>
                    <a:pt x="156414" y="274087"/>
                    <a:pt x="191990" y="268811"/>
                    <a:pt x="219730" y="247966"/>
                  </a:cubicBezTo>
                  <a:cubicBezTo>
                    <a:pt x="245494" y="228664"/>
                    <a:pt x="263980" y="200205"/>
                    <a:pt x="274092" y="169967"/>
                  </a:cubicBezTo>
                  <a:cubicBezTo>
                    <a:pt x="284204" y="139728"/>
                    <a:pt x="285600" y="105200"/>
                    <a:pt x="272847" y="75197"/>
                  </a:cubicBezTo>
                  <a:cubicBezTo>
                    <a:pt x="262112" y="50019"/>
                    <a:pt x="242059" y="29989"/>
                    <a:pt x="217905" y="17421"/>
                  </a:cubicBezTo>
                  <a:cubicBezTo>
                    <a:pt x="193660" y="5041"/>
                    <a:pt x="166641" y="-918"/>
                    <a:pt x="139431" y="114"/>
                  </a:cubicBezTo>
                  <a:cubicBezTo>
                    <a:pt x="132771" y="368"/>
                    <a:pt x="126132" y="1020"/>
                    <a:pt x="119550" y="2066"/>
                  </a:cubicBezTo>
                  <a:cubicBezTo>
                    <a:pt x="116991" y="2795"/>
                    <a:pt x="115491" y="5439"/>
                    <a:pt x="116179" y="8007"/>
                  </a:cubicBezTo>
                  <a:cubicBezTo>
                    <a:pt x="116947" y="10532"/>
                    <a:pt x="119563" y="12013"/>
                    <a:pt x="122126" y="11374"/>
                  </a:cubicBezTo>
                  <a:cubicBezTo>
                    <a:pt x="147052" y="7585"/>
                    <a:pt x="172528" y="10016"/>
                    <a:pt x="196284" y="18451"/>
                  </a:cubicBezTo>
                  <a:cubicBezTo>
                    <a:pt x="219536" y="26686"/>
                    <a:pt x="240985" y="41441"/>
                    <a:pt x="254855" y="62050"/>
                  </a:cubicBezTo>
                  <a:cubicBezTo>
                    <a:pt x="271344" y="86542"/>
                    <a:pt x="275616" y="116888"/>
                    <a:pt x="270442" y="145690"/>
                  </a:cubicBezTo>
                  <a:cubicBezTo>
                    <a:pt x="264967" y="175731"/>
                    <a:pt x="250973" y="203570"/>
                    <a:pt x="230121" y="225898"/>
                  </a:cubicBezTo>
                  <a:cubicBezTo>
                    <a:pt x="208885" y="249537"/>
                    <a:pt x="178152" y="262414"/>
                    <a:pt x="146388" y="260983"/>
                  </a:cubicBezTo>
                  <a:cubicBezTo>
                    <a:pt x="117759" y="260309"/>
                    <a:pt x="89962" y="251240"/>
                    <a:pt x="66454" y="234905"/>
                  </a:cubicBezTo>
                  <a:cubicBezTo>
                    <a:pt x="44383" y="219721"/>
                    <a:pt x="26219" y="197975"/>
                    <a:pt x="16966" y="172712"/>
                  </a:cubicBezTo>
                  <a:cubicBezTo>
                    <a:pt x="9020" y="150872"/>
                    <a:pt x="7558" y="127205"/>
                    <a:pt x="12758" y="104556"/>
                  </a:cubicBezTo>
                  <a:cubicBezTo>
                    <a:pt x="17760" y="82344"/>
                    <a:pt x="28723" y="61912"/>
                    <a:pt x="44469" y="45451"/>
                  </a:cubicBezTo>
                  <a:cubicBezTo>
                    <a:pt x="64384" y="24409"/>
                    <a:pt x="91899" y="12200"/>
                    <a:pt x="120881" y="11545"/>
                  </a:cubicBezTo>
                  <a:cubicBezTo>
                    <a:pt x="127086" y="11374"/>
                    <a:pt x="127108" y="1723"/>
                    <a:pt x="120881" y="1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6682060" y="2742961"/>
              <a:ext cx="369313" cy="205873"/>
            </a:xfrm>
            <a:custGeom>
              <a:rect b="b" l="l" r="r" t="t"/>
              <a:pathLst>
                <a:path extrusionOk="0" h="411746" w="738627">
                  <a:moveTo>
                    <a:pt x="692066" y="143519"/>
                  </a:moveTo>
                  <a:lnTo>
                    <a:pt x="5000" y="143519"/>
                  </a:lnTo>
                  <a:lnTo>
                    <a:pt x="9831" y="148344"/>
                  </a:lnTo>
                  <a:lnTo>
                    <a:pt x="9831" y="49972"/>
                  </a:lnTo>
                  <a:cubicBezTo>
                    <a:pt x="9831" y="43238"/>
                    <a:pt x="8865" y="35431"/>
                    <a:pt x="10475" y="28805"/>
                  </a:cubicBezTo>
                  <a:cubicBezTo>
                    <a:pt x="13254" y="17453"/>
                    <a:pt x="23510" y="9520"/>
                    <a:pt x="35209" y="9675"/>
                  </a:cubicBezTo>
                  <a:lnTo>
                    <a:pt x="703144" y="9675"/>
                  </a:lnTo>
                  <a:cubicBezTo>
                    <a:pt x="712786" y="9443"/>
                    <a:pt x="721727" y="14685"/>
                    <a:pt x="726224" y="23207"/>
                  </a:cubicBezTo>
                  <a:cubicBezTo>
                    <a:pt x="728779" y="28118"/>
                    <a:pt x="728930" y="33222"/>
                    <a:pt x="728930" y="38541"/>
                  </a:cubicBezTo>
                  <a:lnTo>
                    <a:pt x="728930" y="407090"/>
                  </a:lnTo>
                  <a:cubicBezTo>
                    <a:pt x="728930" y="413288"/>
                    <a:pt x="738591" y="413309"/>
                    <a:pt x="738591" y="407090"/>
                  </a:cubicBezTo>
                  <a:lnTo>
                    <a:pt x="738591" y="37147"/>
                  </a:lnTo>
                  <a:cubicBezTo>
                    <a:pt x="738956" y="28860"/>
                    <a:pt x="736546" y="20688"/>
                    <a:pt x="731742" y="13921"/>
                  </a:cubicBezTo>
                  <a:cubicBezTo>
                    <a:pt x="725002" y="5031"/>
                    <a:pt x="714436" y="-135"/>
                    <a:pt x="703273" y="3"/>
                  </a:cubicBezTo>
                  <a:lnTo>
                    <a:pt x="52471" y="3"/>
                  </a:lnTo>
                  <a:cubicBezTo>
                    <a:pt x="46566" y="3"/>
                    <a:pt x="40791" y="3"/>
                    <a:pt x="34779" y="3"/>
                  </a:cubicBezTo>
                  <a:cubicBezTo>
                    <a:pt x="18160" y="69"/>
                    <a:pt x="3907" y="11863"/>
                    <a:pt x="749" y="28161"/>
                  </a:cubicBezTo>
                  <a:cubicBezTo>
                    <a:pt x="-475" y="35238"/>
                    <a:pt x="169" y="42895"/>
                    <a:pt x="169" y="49972"/>
                  </a:cubicBezTo>
                  <a:lnTo>
                    <a:pt x="169" y="148344"/>
                  </a:lnTo>
                  <a:cubicBezTo>
                    <a:pt x="204" y="150995"/>
                    <a:pt x="2347" y="153135"/>
                    <a:pt x="5000" y="153170"/>
                  </a:cubicBezTo>
                  <a:lnTo>
                    <a:pt x="692044" y="153170"/>
                  </a:lnTo>
                  <a:cubicBezTo>
                    <a:pt x="698270" y="153170"/>
                    <a:pt x="698270" y="143519"/>
                    <a:pt x="692044" y="1435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6682143" y="2813937"/>
              <a:ext cx="307416" cy="208767"/>
            </a:xfrm>
            <a:custGeom>
              <a:rect b="b" l="l" r="r" t="t"/>
              <a:pathLst>
                <a:path extrusionOk="0" h="417534" w="614833">
                  <a:moveTo>
                    <a:pt x="4" y="4656"/>
                  </a:moveTo>
                  <a:lnTo>
                    <a:pt x="4" y="362547"/>
                  </a:lnTo>
                  <a:cubicBezTo>
                    <a:pt x="4" y="372755"/>
                    <a:pt x="-296" y="382341"/>
                    <a:pt x="4127" y="392056"/>
                  </a:cubicBezTo>
                  <a:cubicBezTo>
                    <a:pt x="11224" y="407256"/>
                    <a:pt x="26330" y="417127"/>
                    <a:pt x="43116" y="417534"/>
                  </a:cubicBezTo>
                  <a:lnTo>
                    <a:pt x="610164" y="417534"/>
                  </a:lnTo>
                  <a:cubicBezTo>
                    <a:pt x="616390" y="417534"/>
                    <a:pt x="616390" y="407884"/>
                    <a:pt x="610164" y="407884"/>
                  </a:cubicBezTo>
                  <a:lnTo>
                    <a:pt x="55655" y="407884"/>
                  </a:lnTo>
                  <a:cubicBezTo>
                    <a:pt x="51726" y="407884"/>
                    <a:pt x="47797" y="407884"/>
                    <a:pt x="43868" y="407884"/>
                  </a:cubicBezTo>
                  <a:cubicBezTo>
                    <a:pt x="29609" y="407778"/>
                    <a:pt x="16878" y="398937"/>
                    <a:pt x="11813" y="385623"/>
                  </a:cubicBezTo>
                  <a:cubicBezTo>
                    <a:pt x="10247" y="380991"/>
                    <a:pt x="9520" y="376118"/>
                    <a:pt x="9666" y="371232"/>
                  </a:cubicBezTo>
                  <a:lnTo>
                    <a:pt x="9666" y="4656"/>
                  </a:lnTo>
                  <a:cubicBezTo>
                    <a:pt x="9666" y="-1541"/>
                    <a:pt x="4" y="-1563"/>
                    <a:pt x="4" y="4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6716229" y="2776911"/>
              <a:ext cx="9335" cy="9651"/>
            </a:xfrm>
            <a:custGeom>
              <a:rect b="b" l="l" r="r" t="t"/>
              <a:pathLst>
                <a:path extrusionOk="0" h="19301" w="18670">
                  <a:moveTo>
                    <a:pt x="9340" y="19301"/>
                  </a:moveTo>
                  <a:cubicBezTo>
                    <a:pt x="21771" y="19301"/>
                    <a:pt x="21792" y="0"/>
                    <a:pt x="9340" y="0"/>
                  </a:cubicBezTo>
                  <a:cubicBezTo>
                    <a:pt x="-3113" y="0"/>
                    <a:pt x="-3113" y="19301"/>
                    <a:pt x="9340" y="19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6739105" y="2776911"/>
              <a:ext cx="9335" cy="9651"/>
            </a:xfrm>
            <a:custGeom>
              <a:rect b="b" l="l" r="r" t="t"/>
              <a:pathLst>
                <a:path extrusionOk="0" h="19301" w="18670">
                  <a:moveTo>
                    <a:pt x="9340" y="19301"/>
                  </a:moveTo>
                  <a:cubicBezTo>
                    <a:pt x="21771" y="19301"/>
                    <a:pt x="21792" y="0"/>
                    <a:pt x="9340" y="0"/>
                  </a:cubicBezTo>
                  <a:cubicBezTo>
                    <a:pt x="-3113" y="0"/>
                    <a:pt x="-3113" y="19301"/>
                    <a:pt x="9340" y="19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6761982" y="2776911"/>
              <a:ext cx="9335" cy="9651"/>
            </a:xfrm>
            <a:custGeom>
              <a:rect b="b" l="l" r="r" t="t"/>
              <a:pathLst>
                <a:path extrusionOk="0" h="19301" w="18670">
                  <a:moveTo>
                    <a:pt x="9340" y="19301"/>
                  </a:moveTo>
                  <a:cubicBezTo>
                    <a:pt x="21771" y="19301"/>
                    <a:pt x="21792" y="0"/>
                    <a:pt x="9340" y="0"/>
                  </a:cubicBezTo>
                  <a:cubicBezTo>
                    <a:pt x="-3113" y="0"/>
                    <a:pt x="-3113" y="19301"/>
                    <a:pt x="9340" y="19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7038573" y="2982018"/>
              <a:ext cx="48278" cy="58960"/>
            </a:xfrm>
            <a:custGeom>
              <a:rect b="b" l="l" r="r" t="t"/>
              <a:pathLst>
                <a:path extrusionOk="0" h="117919" w="96556">
                  <a:moveTo>
                    <a:pt x="6220" y="9527"/>
                  </a:moveTo>
                  <a:cubicBezTo>
                    <a:pt x="32037" y="15283"/>
                    <a:pt x="56595" y="25666"/>
                    <a:pt x="78703" y="40174"/>
                  </a:cubicBezTo>
                  <a:cubicBezTo>
                    <a:pt x="81077" y="41576"/>
                    <a:pt x="83312" y="43198"/>
                    <a:pt x="85380" y="45020"/>
                  </a:cubicBezTo>
                  <a:cubicBezTo>
                    <a:pt x="87110" y="46330"/>
                    <a:pt x="87448" y="48792"/>
                    <a:pt x="86137" y="50519"/>
                  </a:cubicBezTo>
                  <a:cubicBezTo>
                    <a:pt x="86101" y="50567"/>
                    <a:pt x="86063" y="50614"/>
                    <a:pt x="86024" y="50661"/>
                  </a:cubicBezTo>
                  <a:cubicBezTo>
                    <a:pt x="82890" y="55722"/>
                    <a:pt x="77801" y="60075"/>
                    <a:pt x="73572" y="64236"/>
                  </a:cubicBezTo>
                  <a:cubicBezTo>
                    <a:pt x="64555" y="73063"/>
                    <a:pt x="54801" y="81106"/>
                    <a:pt x="44415" y="88277"/>
                  </a:cubicBezTo>
                  <a:cubicBezTo>
                    <a:pt x="32673" y="96352"/>
                    <a:pt x="20202" y="103317"/>
                    <a:pt x="7165" y="109079"/>
                  </a:cubicBezTo>
                  <a:lnTo>
                    <a:pt x="14271" y="111975"/>
                  </a:lnTo>
                  <a:cubicBezTo>
                    <a:pt x="10571" y="87934"/>
                    <a:pt x="9084" y="63606"/>
                    <a:pt x="9827" y="39294"/>
                  </a:cubicBezTo>
                  <a:cubicBezTo>
                    <a:pt x="10020" y="33075"/>
                    <a:pt x="359" y="33075"/>
                    <a:pt x="165" y="39294"/>
                  </a:cubicBezTo>
                  <a:cubicBezTo>
                    <a:pt x="-549" y="64465"/>
                    <a:pt x="1053" y="89649"/>
                    <a:pt x="4953" y="114527"/>
                  </a:cubicBezTo>
                  <a:cubicBezTo>
                    <a:pt x="5469" y="117915"/>
                    <a:pt x="9527" y="118516"/>
                    <a:pt x="12038" y="117422"/>
                  </a:cubicBezTo>
                  <a:cubicBezTo>
                    <a:pt x="37401" y="106144"/>
                    <a:pt x="60550" y="90444"/>
                    <a:pt x="80399" y="71056"/>
                  </a:cubicBezTo>
                  <a:cubicBezTo>
                    <a:pt x="85230" y="66338"/>
                    <a:pt x="90834" y="61341"/>
                    <a:pt x="94376" y="55529"/>
                  </a:cubicBezTo>
                  <a:cubicBezTo>
                    <a:pt x="98113" y="49740"/>
                    <a:pt x="96944" y="42077"/>
                    <a:pt x="91650" y="37664"/>
                  </a:cubicBezTo>
                  <a:cubicBezTo>
                    <a:pt x="86154" y="33147"/>
                    <a:pt x="80220" y="29188"/>
                    <a:pt x="73937" y="25848"/>
                  </a:cubicBezTo>
                  <a:cubicBezTo>
                    <a:pt x="67689" y="22202"/>
                    <a:pt x="61248" y="18835"/>
                    <a:pt x="54614" y="15789"/>
                  </a:cubicBezTo>
                  <a:cubicBezTo>
                    <a:pt x="39929" y="8972"/>
                    <a:pt x="24564" y="3724"/>
                    <a:pt x="8775" y="134"/>
                  </a:cubicBezTo>
                  <a:cubicBezTo>
                    <a:pt x="2720" y="-1217"/>
                    <a:pt x="187" y="8069"/>
                    <a:pt x="6199" y="9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38"/>
          <p:cNvGrpSpPr/>
          <p:nvPr/>
        </p:nvGrpSpPr>
        <p:grpSpPr>
          <a:xfrm>
            <a:off x="7322388" y="1978871"/>
            <a:ext cx="443492" cy="392867"/>
            <a:chOff x="7322388" y="1978871"/>
            <a:chExt cx="443492" cy="392867"/>
          </a:xfrm>
        </p:grpSpPr>
        <p:sp>
          <p:nvSpPr>
            <p:cNvPr id="692" name="Google Shape;692;p38"/>
            <p:cNvSpPr/>
            <p:nvPr/>
          </p:nvSpPr>
          <p:spPr>
            <a:xfrm>
              <a:off x="7322388" y="1978871"/>
              <a:ext cx="295850" cy="356764"/>
            </a:xfrm>
            <a:custGeom>
              <a:rect b="b" l="l" r="r" t="t"/>
              <a:pathLst>
                <a:path extrusionOk="0" h="713528" w="591700">
                  <a:moveTo>
                    <a:pt x="293164" y="702822"/>
                  </a:moveTo>
                  <a:lnTo>
                    <a:pt x="5504" y="702822"/>
                  </a:lnTo>
                  <a:lnTo>
                    <a:pt x="10851" y="708186"/>
                  </a:lnTo>
                  <a:lnTo>
                    <a:pt x="10851" y="33943"/>
                  </a:lnTo>
                  <a:cubicBezTo>
                    <a:pt x="10851" y="24870"/>
                    <a:pt x="11291" y="15672"/>
                    <a:pt x="10851" y="6705"/>
                  </a:cubicBezTo>
                  <a:cubicBezTo>
                    <a:pt x="10851" y="6307"/>
                    <a:pt x="10851" y="5909"/>
                    <a:pt x="10851" y="5510"/>
                  </a:cubicBezTo>
                  <a:lnTo>
                    <a:pt x="5504" y="10769"/>
                  </a:lnTo>
                  <a:lnTo>
                    <a:pt x="562522" y="10769"/>
                  </a:lnTo>
                  <a:cubicBezTo>
                    <a:pt x="570027" y="10769"/>
                    <a:pt x="577680" y="11251"/>
                    <a:pt x="585164" y="10769"/>
                  </a:cubicBezTo>
                  <a:lnTo>
                    <a:pt x="586149" y="10769"/>
                  </a:lnTo>
                  <a:lnTo>
                    <a:pt x="580803" y="5427"/>
                  </a:lnTo>
                  <a:lnTo>
                    <a:pt x="580803" y="238709"/>
                  </a:lnTo>
                  <a:cubicBezTo>
                    <a:pt x="580803" y="249478"/>
                    <a:pt x="580321" y="260373"/>
                    <a:pt x="580803" y="271143"/>
                  </a:cubicBezTo>
                  <a:lnTo>
                    <a:pt x="580803" y="271604"/>
                  </a:lnTo>
                  <a:cubicBezTo>
                    <a:pt x="580803" y="278497"/>
                    <a:pt x="591496" y="278497"/>
                    <a:pt x="591496" y="271604"/>
                  </a:cubicBezTo>
                  <a:lnTo>
                    <a:pt x="591496" y="38322"/>
                  </a:lnTo>
                  <a:cubicBezTo>
                    <a:pt x="591496" y="27552"/>
                    <a:pt x="591957" y="16657"/>
                    <a:pt x="591496" y="5888"/>
                  </a:cubicBezTo>
                  <a:cubicBezTo>
                    <a:pt x="591485" y="5734"/>
                    <a:pt x="591485" y="5580"/>
                    <a:pt x="591496" y="5427"/>
                  </a:cubicBezTo>
                  <a:cubicBezTo>
                    <a:pt x="591496" y="2462"/>
                    <a:pt x="589116" y="46"/>
                    <a:pt x="586150" y="0"/>
                  </a:cubicBezTo>
                  <a:lnTo>
                    <a:pt x="29111" y="0"/>
                  </a:lnTo>
                  <a:cubicBezTo>
                    <a:pt x="21585" y="0"/>
                    <a:pt x="14016" y="0"/>
                    <a:pt x="6469" y="0"/>
                  </a:cubicBezTo>
                  <a:lnTo>
                    <a:pt x="5504" y="0"/>
                  </a:lnTo>
                  <a:cubicBezTo>
                    <a:pt x="2506" y="0"/>
                    <a:pt x="75" y="2430"/>
                    <a:pt x="75" y="5427"/>
                  </a:cubicBezTo>
                  <a:lnTo>
                    <a:pt x="75" y="679649"/>
                  </a:lnTo>
                  <a:cubicBezTo>
                    <a:pt x="75" y="688742"/>
                    <a:pt x="-93" y="697877"/>
                    <a:pt x="75" y="706887"/>
                  </a:cubicBezTo>
                  <a:lnTo>
                    <a:pt x="75" y="708186"/>
                  </a:lnTo>
                  <a:cubicBezTo>
                    <a:pt x="109" y="711122"/>
                    <a:pt x="2482" y="713495"/>
                    <a:pt x="5421" y="713529"/>
                  </a:cubicBezTo>
                  <a:lnTo>
                    <a:pt x="293164" y="713529"/>
                  </a:lnTo>
                  <a:cubicBezTo>
                    <a:pt x="300041" y="713529"/>
                    <a:pt x="300041" y="702843"/>
                    <a:pt x="293164" y="7028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7476995" y="2129035"/>
              <a:ext cx="245568" cy="242704"/>
            </a:xfrm>
            <a:custGeom>
              <a:rect b="b" l="l" r="r" t="t"/>
              <a:pathLst>
                <a:path extrusionOk="0" h="485408" w="491136">
                  <a:moveTo>
                    <a:pt x="53554" y="328535"/>
                  </a:moveTo>
                  <a:cubicBezTo>
                    <a:pt x="41080" y="369685"/>
                    <a:pt x="25336" y="409704"/>
                    <a:pt x="10408" y="450058"/>
                  </a:cubicBezTo>
                  <a:cubicBezTo>
                    <a:pt x="6886" y="459570"/>
                    <a:pt x="3427" y="469082"/>
                    <a:pt x="178" y="478657"/>
                  </a:cubicBezTo>
                  <a:cubicBezTo>
                    <a:pt x="-577" y="481534"/>
                    <a:pt x="1144" y="484478"/>
                    <a:pt x="4022" y="485232"/>
                  </a:cubicBezTo>
                  <a:cubicBezTo>
                    <a:pt x="4913" y="485466"/>
                    <a:pt x="5848" y="485467"/>
                    <a:pt x="6740" y="485236"/>
                  </a:cubicBezTo>
                  <a:cubicBezTo>
                    <a:pt x="32247" y="478518"/>
                    <a:pt x="57698" y="471624"/>
                    <a:pt x="83094" y="464557"/>
                  </a:cubicBezTo>
                  <a:cubicBezTo>
                    <a:pt x="110621" y="456888"/>
                    <a:pt x="138085" y="449052"/>
                    <a:pt x="165444" y="440839"/>
                  </a:cubicBezTo>
                  <a:cubicBezTo>
                    <a:pt x="179050" y="436648"/>
                    <a:pt x="192699" y="432458"/>
                    <a:pt x="206158" y="428162"/>
                  </a:cubicBezTo>
                  <a:cubicBezTo>
                    <a:pt x="209020" y="427307"/>
                    <a:pt x="210646" y="424294"/>
                    <a:pt x="209789" y="421434"/>
                  </a:cubicBezTo>
                  <a:cubicBezTo>
                    <a:pt x="209543" y="420610"/>
                    <a:pt x="209103" y="419857"/>
                    <a:pt x="208506" y="419237"/>
                  </a:cubicBezTo>
                  <a:cubicBezTo>
                    <a:pt x="185864" y="393738"/>
                    <a:pt x="160790" y="370502"/>
                    <a:pt x="136261" y="346847"/>
                  </a:cubicBezTo>
                  <a:cubicBezTo>
                    <a:pt x="123829" y="334862"/>
                    <a:pt x="111460" y="322815"/>
                    <a:pt x="99489" y="310369"/>
                  </a:cubicBezTo>
                  <a:cubicBezTo>
                    <a:pt x="94080" y="304712"/>
                    <a:pt x="88356" y="299097"/>
                    <a:pt x="83471" y="292979"/>
                  </a:cubicBezTo>
                  <a:cubicBezTo>
                    <a:pt x="82759" y="292099"/>
                    <a:pt x="81647" y="290758"/>
                    <a:pt x="81773" y="289563"/>
                  </a:cubicBezTo>
                  <a:cubicBezTo>
                    <a:pt x="81899" y="288369"/>
                    <a:pt x="83346" y="286902"/>
                    <a:pt x="84226" y="285981"/>
                  </a:cubicBezTo>
                  <a:cubicBezTo>
                    <a:pt x="87664" y="282419"/>
                    <a:pt x="91249" y="278982"/>
                    <a:pt x="94709" y="275504"/>
                  </a:cubicBezTo>
                  <a:lnTo>
                    <a:pt x="180434" y="190292"/>
                  </a:lnTo>
                  <a:lnTo>
                    <a:pt x="266139" y="105079"/>
                  </a:lnTo>
                  <a:lnTo>
                    <a:pt x="351865" y="19866"/>
                  </a:lnTo>
                  <a:lnTo>
                    <a:pt x="362620" y="9181"/>
                  </a:lnTo>
                  <a:lnTo>
                    <a:pt x="355072" y="9181"/>
                  </a:lnTo>
                  <a:lnTo>
                    <a:pt x="453985" y="110736"/>
                  </a:lnTo>
                  <a:lnTo>
                    <a:pt x="482078" y="139671"/>
                  </a:lnTo>
                  <a:lnTo>
                    <a:pt x="482078" y="132107"/>
                  </a:lnTo>
                  <a:cubicBezTo>
                    <a:pt x="452895" y="167880"/>
                    <a:pt x="422565" y="202667"/>
                    <a:pt x="391090" y="236470"/>
                  </a:cubicBezTo>
                  <a:cubicBezTo>
                    <a:pt x="359615" y="270273"/>
                    <a:pt x="326951" y="303140"/>
                    <a:pt x="293100" y="335072"/>
                  </a:cubicBezTo>
                  <a:cubicBezTo>
                    <a:pt x="274189" y="352895"/>
                    <a:pt x="254944" y="370355"/>
                    <a:pt x="235362" y="387452"/>
                  </a:cubicBezTo>
                  <a:cubicBezTo>
                    <a:pt x="233272" y="389541"/>
                    <a:pt x="233272" y="392927"/>
                    <a:pt x="235362" y="395016"/>
                  </a:cubicBezTo>
                  <a:cubicBezTo>
                    <a:pt x="237452" y="397105"/>
                    <a:pt x="240841" y="397105"/>
                    <a:pt x="242931" y="395016"/>
                  </a:cubicBezTo>
                  <a:cubicBezTo>
                    <a:pt x="277663" y="364593"/>
                    <a:pt x="311395" y="333067"/>
                    <a:pt x="344128" y="300438"/>
                  </a:cubicBezTo>
                  <a:cubicBezTo>
                    <a:pt x="376862" y="267808"/>
                    <a:pt x="408589" y="234040"/>
                    <a:pt x="439309" y="199134"/>
                  </a:cubicBezTo>
                  <a:cubicBezTo>
                    <a:pt x="456473" y="179578"/>
                    <a:pt x="473245" y="159736"/>
                    <a:pt x="489625" y="139608"/>
                  </a:cubicBezTo>
                  <a:cubicBezTo>
                    <a:pt x="491640" y="137489"/>
                    <a:pt x="491640" y="134163"/>
                    <a:pt x="489625" y="132044"/>
                  </a:cubicBezTo>
                  <a:lnTo>
                    <a:pt x="390713" y="30426"/>
                  </a:lnTo>
                  <a:lnTo>
                    <a:pt x="362599" y="1533"/>
                  </a:lnTo>
                  <a:cubicBezTo>
                    <a:pt x="360498" y="-511"/>
                    <a:pt x="357151" y="-511"/>
                    <a:pt x="355051" y="1533"/>
                  </a:cubicBezTo>
                  <a:lnTo>
                    <a:pt x="267481" y="88589"/>
                  </a:lnTo>
                  <a:lnTo>
                    <a:pt x="179889" y="175646"/>
                  </a:lnTo>
                  <a:lnTo>
                    <a:pt x="92696" y="262326"/>
                  </a:lnTo>
                  <a:lnTo>
                    <a:pt x="81564" y="273388"/>
                  </a:lnTo>
                  <a:cubicBezTo>
                    <a:pt x="78398" y="276531"/>
                    <a:pt x="74582" y="279674"/>
                    <a:pt x="72549" y="283697"/>
                  </a:cubicBezTo>
                  <a:cubicBezTo>
                    <a:pt x="67790" y="293041"/>
                    <a:pt x="75735" y="300459"/>
                    <a:pt x="81543" y="306744"/>
                  </a:cubicBezTo>
                  <a:cubicBezTo>
                    <a:pt x="93094" y="319316"/>
                    <a:pt x="105233" y="331489"/>
                    <a:pt x="117497" y="343432"/>
                  </a:cubicBezTo>
                  <a:cubicBezTo>
                    <a:pt x="142760" y="368092"/>
                    <a:pt x="168862" y="391978"/>
                    <a:pt x="192971" y="417854"/>
                  </a:cubicBezTo>
                  <a:cubicBezTo>
                    <a:pt x="195683" y="420745"/>
                    <a:pt x="198345" y="423665"/>
                    <a:pt x="200959" y="426612"/>
                  </a:cubicBezTo>
                  <a:lnTo>
                    <a:pt x="203307" y="417686"/>
                  </a:lnTo>
                  <a:cubicBezTo>
                    <a:pt x="178149" y="425816"/>
                    <a:pt x="152991" y="433338"/>
                    <a:pt x="127644" y="440734"/>
                  </a:cubicBezTo>
                  <a:cubicBezTo>
                    <a:pt x="100208" y="448654"/>
                    <a:pt x="72695" y="456336"/>
                    <a:pt x="45105" y="463781"/>
                  </a:cubicBezTo>
                  <a:cubicBezTo>
                    <a:pt x="31394" y="467511"/>
                    <a:pt x="17662" y="471184"/>
                    <a:pt x="3909" y="474802"/>
                  </a:cubicBezTo>
                  <a:lnTo>
                    <a:pt x="10492" y="481381"/>
                  </a:lnTo>
                  <a:cubicBezTo>
                    <a:pt x="23533" y="442976"/>
                    <a:pt x="39005" y="405408"/>
                    <a:pt x="52234" y="367066"/>
                  </a:cubicBezTo>
                  <a:cubicBezTo>
                    <a:pt x="56427" y="355228"/>
                    <a:pt x="60242" y="343327"/>
                    <a:pt x="63869" y="331342"/>
                  </a:cubicBezTo>
                  <a:cubicBezTo>
                    <a:pt x="65861" y="324742"/>
                    <a:pt x="55483" y="321914"/>
                    <a:pt x="53554" y="328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7576722" y="2163206"/>
              <a:ext cx="111224" cy="120408"/>
            </a:xfrm>
            <a:custGeom>
              <a:rect b="b" l="l" r="r" t="t"/>
              <a:pathLst>
                <a:path extrusionOk="0" h="240815" w="222447">
                  <a:moveTo>
                    <a:pt x="213419" y="1661"/>
                  </a:moveTo>
                  <a:lnTo>
                    <a:pt x="130838" y="91253"/>
                  </a:lnTo>
                  <a:lnTo>
                    <a:pt x="48236" y="180844"/>
                  </a:lnTo>
                  <a:lnTo>
                    <a:pt x="1463" y="231612"/>
                  </a:lnTo>
                  <a:cubicBezTo>
                    <a:pt x="-3191" y="236661"/>
                    <a:pt x="4335" y="244183"/>
                    <a:pt x="9011" y="239155"/>
                  </a:cubicBezTo>
                  <a:lnTo>
                    <a:pt x="91613" y="149563"/>
                  </a:lnTo>
                  <a:lnTo>
                    <a:pt x="174193" y="59971"/>
                  </a:lnTo>
                  <a:lnTo>
                    <a:pt x="220987" y="9204"/>
                  </a:lnTo>
                  <a:cubicBezTo>
                    <a:pt x="225641" y="4154"/>
                    <a:pt x="218094" y="-3368"/>
                    <a:pt x="213419" y="16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7668445" y="2090152"/>
              <a:ext cx="97436" cy="113213"/>
            </a:xfrm>
            <a:custGeom>
              <a:rect b="b" l="l" r="r" t="t"/>
              <a:pathLst>
                <a:path extrusionOk="0" h="226427" w="194872">
                  <a:moveTo>
                    <a:pt x="9953" y="55434"/>
                  </a:moveTo>
                  <a:cubicBezTo>
                    <a:pt x="37564" y="18684"/>
                    <a:pt x="92199" y="-1346"/>
                    <a:pt x="135743" y="17720"/>
                  </a:cubicBezTo>
                  <a:cubicBezTo>
                    <a:pt x="156708" y="26918"/>
                    <a:pt x="176289" y="44015"/>
                    <a:pt x="182495" y="66686"/>
                  </a:cubicBezTo>
                  <a:cubicBezTo>
                    <a:pt x="190063" y="94301"/>
                    <a:pt x="172914" y="120240"/>
                    <a:pt x="156267" y="140773"/>
                  </a:cubicBezTo>
                  <a:cubicBezTo>
                    <a:pt x="135470" y="166439"/>
                    <a:pt x="115260" y="192630"/>
                    <a:pt x="93163" y="217207"/>
                  </a:cubicBezTo>
                  <a:cubicBezTo>
                    <a:pt x="88572" y="222319"/>
                    <a:pt x="96119" y="229778"/>
                    <a:pt x="100731" y="224770"/>
                  </a:cubicBezTo>
                  <a:cubicBezTo>
                    <a:pt x="121382" y="201723"/>
                    <a:pt x="140418" y="177355"/>
                    <a:pt x="159831" y="153281"/>
                  </a:cubicBezTo>
                  <a:cubicBezTo>
                    <a:pt x="178742" y="129773"/>
                    <a:pt x="198973" y="102891"/>
                    <a:pt x="194151" y="70771"/>
                  </a:cubicBezTo>
                  <a:cubicBezTo>
                    <a:pt x="190273" y="45063"/>
                    <a:pt x="170335" y="24069"/>
                    <a:pt x="148154" y="12105"/>
                  </a:cubicBezTo>
                  <a:cubicBezTo>
                    <a:pt x="125093" y="-320"/>
                    <a:pt x="98551" y="-2855"/>
                    <a:pt x="73204" y="3012"/>
                  </a:cubicBezTo>
                  <a:cubicBezTo>
                    <a:pt x="47688" y="8928"/>
                    <a:pt x="24619" y="22566"/>
                    <a:pt x="7144" y="42067"/>
                  </a:cubicBezTo>
                  <a:cubicBezTo>
                    <a:pt x="4900" y="44623"/>
                    <a:pt x="2762" y="47305"/>
                    <a:pt x="707" y="50050"/>
                  </a:cubicBezTo>
                  <a:cubicBezTo>
                    <a:pt x="-746" y="52606"/>
                    <a:pt x="110" y="55854"/>
                    <a:pt x="2636" y="57362"/>
                  </a:cubicBezTo>
                  <a:cubicBezTo>
                    <a:pt x="5198" y="58780"/>
                    <a:pt x="8423" y="57930"/>
                    <a:pt x="9953" y="55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7373161" y="2061434"/>
              <a:ext cx="203594" cy="5342"/>
            </a:xfrm>
            <a:custGeom>
              <a:rect b="b" l="l" r="r" t="t"/>
              <a:pathLst>
                <a:path extrusionOk="0" h="10685" w="407188">
                  <a:moveTo>
                    <a:pt x="5157" y="10686"/>
                  </a:moveTo>
                  <a:lnTo>
                    <a:pt x="402024" y="10686"/>
                  </a:lnTo>
                  <a:cubicBezTo>
                    <a:pt x="408900" y="10686"/>
                    <a:pt x="408921" y="0"/>
                    <a:pt x="402024" y="0"/>
                  </a:cubicBezTo>
                  <a:lnTo>
                    <a:pt x="5157" y="0"/>
                  </a:lnTo>
                  <a:cubicBezTo>
                    <a:pt x="-1719" y="0"/>
                    <a:pt x="-1719" y="10686"/>
                    <a:pt x="5157" y="10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7371830" y="2131970"/>
              <a:ext cx="139672" cy="5342"/>
            </a:xfrm>
            <a:custGeom>
              <a:rect b="b" l="l" r="r" t="t"/>
              <a:pathLst>
                <a:path extrusionOk="0" h="10685" w="279344">
                  <a:moveTo>
                    <a:pt x="5157" y="10686"/>
                  </a:moveTo>
                  <a:lnTo>
                    <a:pt x="274180" y="10686"/>
                  </a:lnTo>
                  <a:cubicBezTo>
                    <a:pt x="281056" y="10686"/>
                    <a:pt x="281077" y="0"/>
                    <a:pt x="274180" y="0"/>
                  </a:cubicBezTo>
                  <a:lnTo>
                    <a:pt x="5157" y="0"/>
                  </a:lnTo>
                  <a:cubicBezTo>
                    <a:pt x="-1719" y="0"/>
                    <a:pt x="-1719" y="10686"/>
                    <a:pt x="5157" y="10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7371830" y="2205303"/>
              <a:ext cx="87260" cy="5342"/>
            </a:xfrm>
            <a:custGeom>
              <a:rect b="b" l="l" r="r" t="t"/>
              <a:pathLst>
                <a:path extrusionOk="0" h="10685" w="174520">
                  <a:moveTo>
                    <a:pt x="5157" y="10686"/>
                  </a:moveTo>
                  <a:lnTo>
                    <a:pt x="169355" y="10686"/>
                  </a:lnTo>
                  <a:cubicBezTo>
                    <a:pt x="176231" y="10686"/>
                    <a:pt x="176252" y="0"/>
                    <a:pt x="169355" y="0"/>
                  </a:cubicBezTo>
                  <a:lnTo>
                    <a:pt x="5157" y="0"/>
                  </a:lnTo>
                  <a:cubicBezTo>
                    <a:pt x="-1719" y="0"/>
                    <a:pt x="-1719" y="10686"/>
                    <a:pt x="5157" y="10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9" name="Google Shape;699;p38"/>
          <p:cNvGrpSpPr/>
          <p:nvPr/>
        </p:nvGrpSpPr>
        <p:grpSpPr>
          <a:xfrm>
            <a:off x="6841795" y="4136032"/>
            <a:ext cx="314583" cy="443396"/>
            <a:chOff x="6841795" y="4136032"/>
            <a:chExt cx="314583" cy="443396"/>
          </a:xfrm>
        </p:grpSpPr>
        <p:sp>
          <p:nvSpPr>
            <p:cNvPr id="700" name="Google Shape;700;p38"/>
            <p:cNvSpPr/>
            <p:nvPr/>
          </p:nvSpPr>
          <p:spPr>
            <a:xfrm>
              <a:off x="6841795" y="4136032"/>
              <a:ext cx="314583" cy="356260"/>
            </a:xfrm>
            <a:custGeom>
              <a:rect b="b" l="l" r="r" t="t"/>
              <a:pathLst>
                <a:path extrusionOk="0" h="712520" w="629166">
                  <a:moveTo>
                    <a:pt x="238134" y="708757"/>
                  </a:moveTo>
                  <a:cubicBezTo>
                    <a:pt x="259335" y="640851"/>
                    <a:pt x="269200" y="569914"/>
                    <a:pt x="267333" y="498798"/>
                  </a:cubicBezTo>
                  <a:cubicBezTo>
                    <a:pt x="266556" y="469452"/>
                    <a:pt x="266475" y="431952"/>
                    <a:pt x="242813" y="410596"/>
                  </a:cubicBezTo>
                  <a:cubicBezTo>
                    <a:pt x="233168" y="401890"/>
                    <a:pt x="219969" y="396025"/>
                    <a:pt x="206810" y="396802"/>
                  </a:cubicBezTo>
                  <a:cubicBezTo>
                    <a:pt x="194023" y="397327"/>
                    <a:pt x="182527" y="404743"/>
                    <a:pt x="176773" y="416175"/>
                  </a:cubicBezTo>
                  <a:cubicBezTo>
                    <a:pt x="171611" y="427447"/>
                    <a:pt x="171163" y="440313"/>
                    <a:pt x="175527" y="451918"/>
                  </a:cubicBezTo>
                  <a:cubicBezTo>
                    <a:pt x="180270" y="464448"/>
                    <a:pt x="189701" y="474643"/>
                    <a:pt x="201824" y="480344"/>
                  </a:cubicBezTo>
                  <a:cubicBezTo>
                    <a:pt x="226916" y="492606"/>
                    <a:pt x="257872" y="489806"/>
                    <a:pt x="283352" y="480160"/>
                  </a:cubicBezTo>
                  <a:cubicBezTo>
                    <a:pt x="321379" y="465673"/>
                    <a:pt x="351708" y="436079"/>
                    <a:pt x="367128" y="398416"/>
                  </a:cubicBezTo>
                  <a:cubicBezTo>
                    <a:pt x="372073" y="386277"/>
                    <a:pt x="376017" y="372462"/>
                    <a:pt x="376057" y="359240"/>
                  </a:cubicBezTo>
                  <a:cubicBezTo>
                    <a:pt x="376057" y="352272"/>
                    <a:pt x="374321" y="344751"/>
                    <a:pt x="368906" y="339949"/>
                  </a:cubicBezTo>
                  <a:cubicBezTo>
                    <a:pt x="363465" y="335424"/>
                    <a:pt x="356162" y="333830"/>
                    <a:pt x="349331" y="335678"/>
                  </a:cubicBezTo>
                  <a:cubicBezTo>
                    <a:pt x="333577" y="339336"/>
                    <a:pt x="326957" y="355725"/>
                    <a:pt x="321746" y="369254"/>
                  </a:cubicBezTo>
                  <a:cubicBezTo>
                    <a:pt x="310569" y="398314"/>
                    <a:pt x="304664" y="433403"/>
                    <a:pt x="323789" y="460644"/>
                  </a:cubicBezTo>
                  <a:cubicBezTo>
                    <a:pt x="331932" y="472646"/>
                    <a:pt x="344535" y="480894"/>
                    <a:pt x="358791" y="483553"/>
                  </a:cubicBezTo>
                  <a:cubicBezTo>
                    <a:pt x="373708" y="486148"/>
                    <a:pt x="388746" y="482960"/>
                    <a:pt x="402539" y="477115"/>
                  </a:cubicBezTo>
                  <a:cubicBezTo>
                    <a:pt x="416850" y="470704"/>
                    <a:pt x="430111" y="462168"/>
                    <a:pt x="441872" y="451795"/>
                  </a:cubicBezTo>
                  <a:cubicBezTo>
                    <a:pt x="454446" y="441121"/>
                    <a:pt x="465820" y="429109"/>
                    <a:pt x="475791" y="415971"/>
                  </a:cubicBezTo>
                  <a:cubicBezTo>
                    <a:pt x="484455" y="404608"/>
                    <a:pt x="491811" y="388566"/>
                    <a:pt x="481247" y="375814"/>
                  </a:cubicBezTo>
                  <a:cubicBezTo>
                    <a:pt x="470377" y="362715"/>
                    <a:pt x="452498" y="372115"/>
                    <a:pt x="441689" y="380208"/>
                  </a:cubicBezTo>
                  <a:cubicBezTo>
                    <a:pt x="419212" y="397027"/>
                    <a:pt x="406707" y="423226"/>
                    <a:pt x="398575" y="449384"/>
                  </a:cubicBezTo>
                  <a:cubicBezTo>
                    <a:pt x="388583" y="481591"/>
                    <a:pt x="383127" y="515596"/>
                    <a:pt x="379960" y="549111"/>
                  </a:cubicBezTo>
                  <a:cubicBezTo>
                    <a:pt x="376599" y="584727"/>
                    <a:pt x="376599" y="620580"/>
                    <a:pt x="379960" y="656196"/>
                  </a:cubicBezTo>
                  <a:cubicBezTo>
                    <a:pt x="380777" y="664922"/>
                    <a:pt x="381676" y="673710"/>
                    <a:pt x="383046" y="682395"/>
                  </a:cubicBezTo>
                  <a:cubicBezTo>
                    <a:pt x="383871" y="688526"/>
                    <a:pt x="385958" y="694420"/>
                    <a:pt x="389175" y="699704"/>
                  </a:cubicBezTo>
                  <a:cubicBezTo>
                    <a:pt x="392486" y="704772"/>
                    <a:pt x="397349" y="708860"/>
                    <a:pt x="403479" y="709391"/>
                  </a:cubicBezTo>
                  <a:cubicBezTo>
                    <a:pt x="410283" y="709963"/>
                    <a:pt x="416045" y="706121"/>
                    <a:pt x="419825" y="700767"/>
                  </a:cubicBezTo>
                  <a:cubicBezTo>
                    <a:pt x="423605" y="695413"/>
                    <a:pt x="425383" y="689037"/>
                    <a:pt x="427590" y="683008"/>
                  </a:cubicBezTo>
                  <a:cubicBezTo>
                    <a:pt x="429633" y="677477"/>
                    <a:pt x="431860" y="672027"/>
                    <a:pt x="434271" y="666659"/>
                  </a:cubicBezTo>
                  <a:cubicBezTo>
                    <a:pt x="439232" y="655602"/>
                    <a:pt x="444777" y="644817"/>
                    <a:pt x="450883" y="634350"/>
                  </a:cubicBezTo>
                  <a:cubicBezTo>
                    <a:pt x="475689" y="591680"/>
                    <a:pt x="507933" y="554057"/>
                    <a:pt x="538235" y="515310"/>
                  </a:cubicBezTo>
                  <a:cubicBezTo>
                    <a:pt x="568537" y="476564"/>
                    <a:pt x="597348" y="436672"/>
                    <a:pt x="614369" y="390507"/>
                  </a:cubicBezTo>
                  <a:cubicBezTo>
                    <a:pt x="632187" y="342176"/>
                    <a:pt x="633127" y="289942"/>
                    <a:pt x="621398" y="240037"/>
                  </a:cubicBezTo>
                  <a:cubicBezTo>
                    <a:pt x="609638" y="191051"/>
                    <a:pt x="585924" y="145742"/>
                    <a:pt x="552375" y="108164"/>
                  </a:cubicBezTo>
                  <a:cubicBezTo>
                    <a:pt x="519078" y="70801"/>
                    <a:pt x="477585" y="41655"/>
                    <a:pt x="431145" y="23007"/>
                  </a:cubicBezTo>
                  <a:cubicBezTo>
                    <a:pt x="383294" y="3777"/>
                    <a:pt x="331495" y="-3565"/>
                    <a:pt x="280185" y="1610"/>
                  </a:cubicBezTo>
                  <a:cubicBezTo>
                    <a:pt x="229073" y="6767"/>
                    <a:pt x="180192" y="25180"/>
                    <a:pt x="138379" y="55030"/>
                  </a:cubicBezTo>
                  <a:cubicBezTo>
                    <a:pt x="97710" y="84665"/>
                    <a:pt x="64415" y="123272"/>
                    <a:pt x="41077" y="167857"/>
                  </a:cubicBezTo>
                  <a:cubicBezTo>
                    <a:pt x="29088" y="190543"/>
                    <a:pt x="19481" y="214411"/>
                    <a:pt x="12409" y="239077"/>
                  </a:cubicBezTo>
                  <a:cubicBezTo>
                    <a:pt x="4706" y="265991"/>
                    <a:pt x="-1077" y="294254"/>
                    <a:pt x="170" y="322231"/>
                  </a:cubicBezTo>
                  <a:cubicBezTo>
                    <a:pt x="2765" y="380698"/>
                    <a:pt x="34334" y="430766"/>
                    <a:pt x="70439" y="474745"/>
                  </a:cubicBezTo>
                  <a:cubicBezTo>
                    <a:pt x="89299" y="497715"/>
                    <a:pt x="109957" y="519152"/>
                    <a:pt x="128510" y="542367"/>
                  </a:cubicBezTo>
                  <a:cubicBezTo>
                    <a:pt x="147881" y="566605"/>
                    <a:pt x="165576" y="592926"/>
                    <a:pt x="177550" y="621618"/>
                  </a:cubicBezTo>
                  <a:cubicBezTo>
                    <a:pt x="188665" y="648185"/>
                    <a:pt x="194795" y="677368"/>
                    <a:pt x="189809" y="705978"/>
                  </a:cubicBezTo>
                  <a:cubicBezTo>
                    <a:pt x="188645" y="712538"/>
                    <a:pt x="198677" y="715358"/>
                    <a:pt x="199862" y="708757"/>
                  </a:cubicBezTo>
                  <a:cubicBezTo>
                    <a:pt x="210467" y="649677"/>
                    <a:pt x="179675" y="592620"/>
                    <a:pt x="145204" y="546986"/>
                  </a:cubicBezTo>
                  <a:cubicBezTo>
                    <a:pt x="111612" y="502497"/>
                    <a:pt x="69990" y="464527"/>
                    <a:pt x="41199" y="416400"/>
                  </a:cubicBezTo>
                  <a:cubicBezTo>
                    <a:pt x="27591" y="393655"/>
                    <a:pt x="17211" y="369029"/>
                    <a:pt x="12756" y="342830"/>
                  </a:cubicBezTo>
                  <a:cubicBezTo>
                    <a:pt x="8159" y="315753"/>
                    <a:pt x="11183" y="288736"/>
                    <a:pt x="17252" y="262169"/>
                  </a:cubicBezTo>
                  <a:cubicBezTo>
                    <a:pt x="27814" y="215016"/>
                    <a:pt x="47879" y="170513"/>
                    <a:pt x="76222" y="131379"/>
                  </a:cubicBezTo>
                  <a:cubicBezTo>
                    <a:pt x="103697" y="93475"/>
                    <a:pt x="139685" y="62551"/>
                    <a:pt x="181289" y="41093"/>
                  </a:cubicBezTo>
                  <a:cubicBezTo>
                    <a:pt x="225143" y="19131"/>
                    <a:pt x="273844" y="8635"/>
                    <a:pt x="322850" y="10582"/>
                  </a:cubicBezTo>
                  <a:cubicBezTo>
                    <a:pt x="418652" y="14112"/>
                    <a:pt x="507532" y="61429"/>
                    <a:pt x="563960" y="138940"/>
                  </a:cubicBezTo>
                  <a:cubicBezTo>
                    <a:pt x="591975" y="177716"/>
                    <a:pt x="610030" y="222785"/>
                    <a:pt x="616535" y="270180"/>
                  </a:cubicBezTo>
                  <a:cubicBezTo>
                    <a:pt x="619995" y="294251"/>
                    <a:pt x="619920" y="318699"/>
                    <a:pt x="616310" y="342749"/>
                  </a:cubicBezTo>
                  <a:cubicBezTo>
                    <a:pt x="612537" y="365330"/>
                    <a:pt x="605661" y="387282"/>
                    <a:pt x="595877" y="407980"/>
                  </a:cubicBezTo>
                  <a:cubicBezTo>
                    <a:pt x="576261" y="450058"/>
                    <a:pt x="547512" y="487027"/>
                    <a:pt x="518803" y="523198"/>
                  </a:cubicBezTo>
                  <a:cubicBezTo>
                    <a:pt x="489645" y="559983"/>
                    <a:pt x="459547" y="596441"/>
                    <a:pt x="437071" y="637640"/>
                  </a:cubicBezTo>
                  <a:cubicBezTo>
                    <a:pt x="431489" y="647858"/>
                    <a:pt x="426448" y="658363"/>
                    <a:pt x="421971" y="669112"/>
                  </a:cubicBezTo>
                  <a:cubicBezTo>
                    <a:pt x="419805" y="674302"/>
                    <a:pt x="417884" y="679554"/>
                    <a:pt x="415963" y="684847"/>
                  </a:cubicBezTo>
                  <a:cubicBezTo>
                    <a:pt x="414349" y="689405"/>
                    <a:pt x="412244" y="696292"/>
                    <a:pt x="407361" y="698396"/>
                  </a:cubicBezTo>
                  <a:cubicBezTo>
                    <a:pt x="397144" y="702811"/>
                    <a:pt x="393446" y="682845"/>
                    <a:pt x="392629" y="676714"/>
                  </a:cubicBezTo>
                  <a:cubicBezTo>
                    <a:pt x="390395" y="659875"/>
                    <a:pt x="388944" y="642960"/>
                    <a:pt x="388276" y="625971"/>
                  </a:cubicBezTo>
                  <a:cubicBezTo>
                    <a:pt x="386846" y="592036"/>
                    <a:pt x="388501" y="558040"/>
                    <a:pt x="393221" y="524404"/>
                  </a:cubicBezTo>
                  <a:cubicBezTo>
                    <a:pt x="397430" y="494527"/>
                    <a:pt x="403090" y="463832"/>
                    <a:pt x="414329" y="435712"/>
                  </a:cubicBezTo>
                  <a:cubicBezTo>
                    <a:pt x="418838" y="423891"/>
                    <a:pt x="425107" y="412820"/>
                    <a:pt x="432923" y="402871"/>
                  </a:cubicBezTo>
                  <a:cubicBezTo>
                    <a:pt x="436898" y="397928"/>
                    <a:pt x="441415" y="393445"/>
                    <a:pt x="446388" y="389506"/>
                  </a:cubicBezTo>
                  <a:cubicBezTo>
                    <a:pt x="451415" y="385562"/>
                    <a:pt x="457524" y="381332"/>
                    <a:pt x="463818" y="379922"/>
                  </a:cubicBezTo>
                  <a:cubicBezTo>
                    <a:pt x="470111" y="378512"/>
                    <a:pt x="474770" y="381965"/>
                    <a:pt x="475873" y="388341"/>
                  </a:cubicBezTo>
                  <a:cubicBezTo>
                    <a:pt x="477079" y="395065"/>
                    <a:pt x="473237" y="401502"/>
                    <a:pt x="469559" y="406734"/>
                  </a:cubicBezTo>
                  <a:cubicBezTo>
                    <a:pt x="460485" y="419355"/>
                    <a:pt x="449958" y="430864"/>
                    <a:pt x="438195" y="441025"/>
                  </a:cubicBezTo>
                  <a:cubicBezTo>
                    <a:pt x="427197" y="451094"/>
                    <a:pt x="414810" y="459532"/>
                    <a:pt x="401415" y="466080"/>
                  </a:cubicBezTo>
                  <a:cubicBezTo>
                    <a:pt x="389155" y="471761"/>
                    <a:pt x="374995" y="475603"/>
                    <a:pt x="361489" y="473335"/>
                  </a:cubicBezTo>
                  <a:cubicBezTo>
                    <a:pt x="332514" y="468450"/>
                    <a:pt x="320009" y="438450"/>
                    <a:pt x="321767" y="411843"/>
                  </a:cubicBezTo>
                  <a:cubicBezTo>
                    <a:pt x="322829" y="395780"/>
                    <a:pt x="328142" y="379922"/>
                    <a:pt x="334394" y="365187"/>
                  </a:cubicBezTo>
                  <a:cubicBezTo>
                    <a:pt x="336969" y="359056"/>
                    <a:pt x="340177" y="352435"/>
                    <a:pt x="345632" y="348430"/>
                  </a:cubicBezTo>
                  <a:cubicBezTo>
                    <a:pt x="349883" y="345323"/>
                    <a:pt x="356809" y="343566"/>
                    <a:pt x="361386" y="347061"/>
                  </a:cubicBezTo>
                  <a:cubicBezTo>
                    <a:pt x="365963" y="350555"/>
                    <a:pt x="365841" y="358382"/>
                    <a:pt x="365330" y="363777"/>
                  </a:cubicBezTo>
                  <a:cubicBezTo>
                    <a:pt x="364667" y="369992"/>
                    <a:pt x="363442" y="376134"/>
                    <a:pt x="361672" y="382129"/>
                  </a:cubicBezTo>
                  <a:cubicBezTo>
                    <a:pt x="358267" y="394095"/>
                    <a:pt x="353124" y="405497"/>
                    <a:pt x="346409" y="415971"/>
                  </a:cubicBezTo>
                  <a:cubicBezTo>
                    <a:pt x="332929" y="437106"/>
                    <a:pt x="313958" y="454180"/>
                    <a:pt x="291526" y="465365"/>
                  </a:cubicBezTo>
                  <a:cubicBezTo>
                    <a:pt x="269049" y="476502"/>
                    <a:pt x="241546" y="482081"/>
                    <a:pt x="217047" y="475174"/>
                  </a:cubicBezTo>
                  <a:cubicBezTo>
                    <a:pt x="205257" y="471863"/>
                    <a:pt x="193835" y="465099"/>
                    <a:pt x="187766" y="454104"/>
                  </a:cubicBezTo>
                  <a:cubicBezTo>
                    <a:pt x="182435" y="444606"/>
                    <a:pt x="181466" y="433266"/>
                    <a:pt x="185110" y="423001"/>
                  </a:cubicBezTo>
                  <a:cubicBezTo>
                    <a:pt x="189139" y="412920"/>
                    <a:pt x="199184" y="406566"/>
                    <a:pt x="210018" y="407245"/>
                  </a:cubicBezTo>
                  <a:cubicBezTo>
                    <a:pt x="221968" y="408003"/>
                    <a:pt x="233024" y="413833"/>
                    <a:pt x="240402" y="423266"/>
                  </a:cubicBezTo>
                  <a:cubicBezTo>
                    <a:pt x="249229" y="434424"/>
                    <a:pt x="252907" y="449036"/>
                    <a:pt x="254705" y="462892"/>
                  </a:cubicBezTo>
                  <a:cubicBezTo>
                    <a:pt x="256456" y="478825"/>
                    <a:pt x="257268" y="494847"/>
                    <a:pt x="257137" y="510876"/>
                  </a:cubicBezTo>
                  <a:cubicBezTo>
                    <a:pt x="257430" y="544355"/>
                    <a:pt x="255065" y="577805"/>
                    <a:pt x="250067" y="610910"/>
                  </a:cubicBezTo>
                  <a:cubicBezTo>
                    <a:pt x="245159" y="643144"/>
                    <a:pt x="237809" y="674960"/>
                    <a:pt x="228081" y="706080"/>
                  </a:cubicBezTo>
                  <a:cubicBezTo>
                    <a:pt x="226037" y="712497"/>
                    <a:pt x="236131" y="715256"/>
                    <a:pt x="238134" y="7088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6942983" y="4505104"/>
              <a:ext cx="96993" cy="74325"/>
            </a:xfrm>
            <a:custGeom>
              <a:rect b="b" l="l" r="r" t="t"/>
              <a:pathLst>
                <a:path extrusionOk="0" h="148649" w="193987">
                  <a:moveTo>
                    <a:pt x="5353" y="11589"/>
                  </a:moveTo>
                  <a:cubicBezTo>
                    <a:pt x="38782" y="10342"/>
                    <a:pt x="72231" y="10608"/>
                    <a:pt x="105680" y="11139"/>
                  </a:cubicBezTo>
                  <a:cubicBezTo>
                    <a:pt x="122231" y="11385"/>
                    <a:pt x="138782" y="11712"/>
                    <a:pt x="155353" y="11936"/>
                  </a:cubicBezTo>
                  <a:lnTo>
                    <a:pt x="166489" y="12059"/>
                  </a:lnTo>
                  <a:lnTo>
                    <a:pt x="172619" y="12059"/>
                  </a:lnTo>
                  <a:lnTo>
                    <a:pt x="175643" y="12059"/>
                  </a:lnTo>
                  <a:cubicBezTo>
                    <a:pt x="175868" y="12059"/>
                    <a:pt x="177687" y="12161"/>
                    <a:pt x="176951" y="12059"/>
                  </a:cubicBezTo>
                  <a:cubicBezTo>
                    <a:pt x="177499" y="12145"/>
                    <a:pt x="178038" y="12275"/>
                    <a:pt x="178565" y="12447"/>
                  </a:cubicBezTo>
                  <a:cubicBezTo>
                    <a:pt x="178565" y="12447"/>
                    <a:pt x="180159" y="13101"/>
                    <a:pt x="179301" y="12693"/>
                  </a:cubicBezTo>
                  <a:cubicBezTo>
                    <a:pt x="179768" y="12919"/>
                    <a:pt x="180219" y="13179"/>
                    <a:pt x="180649" y="13469"/>
                  </a:cubicBezTo>
                  <a:cubicBezTo>
                    <a:pt x="181916" y="14307"/>
                    <a:pt x="180077" y="12856"/>
                    <a:pt x="181181" y="13898"/>
                  </a:cubicBezTo>
                  <a:cubicBezTo>
                    <a:pt x="182387" y="14932"/>
                    <a:pt x="183238" y="16319"/>
                    <a:pt x="183612" y="17863"/>
                  </a:cubicBezTo>
                  <a:cubicBezTo>
                    <a:pt x="184466" y="20693"/>
                    <a:pt x="183679" y="23763"/>
                    <a:pt x="181569" y="25833"/>
                  </a:cubicBezTo>
                  <a:cubicBezTo>
                    <a:pt x="180928" y="26468"/>
                    <a:pt x="180181" y="26987"/>
                    <a:pt x="179362" y="27366"/>
                  </a:cubicBezTo>
                  <a:cubicBezTo>
                    <a:pt x="177891" y="28183"/>
                    <a:pt x="176338" y="28919"/>
                    <a:pt x="174785" y="29654"/>
                  </a:cubicBezTo>
                  <a:cubicBezTo>
                    <a:pt x="171566" y="31182"/>
                    <a:pt x="168272" y="32546"/>
                    <a:pt x="164916" y="33742"/>
                  </a:cubicBezTo>
                  <a:cubicBezTo>
                    <a:pt x="151381" y="38233"/>
                    <a:pt x="137441" y="41395"/>
                    <a:pt x="123294" y="43183"/>
                  </a:cubicBezTo>
                  <a:cubicBezTo>
                    <a:pt x="106947" y="45554"/>
                    <a:pt x="90601" y="46862"/>
                    <a:pt x="74254" y="48762"/>
                  </a:cubicBezTo>
                  <a:cubicBezTo>
                    <a:pt x="57907" y="50663"/>
                    <a:pt x="40846" y="52972"/>
                    <a:pt x="26195" y="60595"/>
                  </a:cubicBezTo>
                  <a:cubicBezTo>
                    <a:pt x="20065" y="63823"/>
                    <a:pt x="14242" y="68503"/>
                    <a:pt x="11586" y="75165"/>
                  </a:cubicBezTo>
                  <a:cubicBezTo>
                    <a:pt x="8462" y="83207"/>
                    <a:pt x="10775" y="92345"/>
                    <a:pt x="17348" y="97931"/>
                  </a:cubicBezTo>
                  <a:cubicBezTo>
                    <a:pt x="27340" y="105901"/>
                    <a:pt x="41745" y="105043"/>
                    <a:pt x="53760" y="105022"/>
                  </a:cubicBezTo>
                  <a:cubicBezTo>
                    <a:pt x="70249" y="105022"/>
                    <a:pt x="86718" y="104389"/>
                    <a:pt x="103187" y="104471"/>
                  </a:cubicBezTo>
                  <a:cubicBezTo>
                    <a:pt x="118746" y="104380"/>
                    <a:pt x="134290" y="105439"/>
                    <a:pt x="149693" y="107638"/>
                  </a:cubicBezTo>
                  <a:cubicBezTo>
                    <a:pt x="155001" y="108331"/>
                    <a:pt x="160242" y="109459"/>
                    <a:pt x="165365" y="111010"/>
                  </a:cubicBezTo>
                  <a:cubicBezTo>
                    <a:pt x="167263" y="111524"/>
                    <a:pt x="169074" y="112316"/>
                    <a:pt x="170739" y="113360"/>
                  </a:cubicBezTo>
                  <a:cubicBezTo>
                    <a:pt x="171168" y="113606"/>
                    <a:pt x="171577" y="113871"/>
                    <a:pt x="171986" y="114157"/>
                  </a:cubicBezTo>
                  <a:cubicBezTo>
                    <a:pt x="171107" y="113544"/>
                    <a:pt x="172292" y="114423"/>
                    <a:pt x="172374" y="114525"/>
                  </a:cubicBezTo>
                  <a:cubicBezTo>
                    <a:pt x="172456" y="114627"/>
                    <a:pt x="173007" y="115138"/>
                    <a:pt x="173314" y="115486"/>
                  </a:cubicBezTo>
                  <a:cubicBezTo>
                    <a:pt x="172537" y="114587"/>
                    <a:pt x="173579" y="115935"/>
                    <a:pt x="173722" y="116181"/>
                  </a:cubicBezTo>
                  <a:cubicBezTo>
                    <a:pt x="174438" y="117386"/>
                    <a:pt x="173232" y="115200"/>
                    <a:pt x="173845" y="116467"/>
                  </a:cubicBezTo>
                  <a:cubicBezTo>
                    <a:pt x="173845" y="116671"/>
                    <a:pt x="174172" y="118061"/>
                    <a:pt x="174009" y="116773"/>
                  </a:cubicBezTo>
                  <a:cubicBezTo>
                    <a:pt x="174009" y="117161"/>
                    <a:pt x="174009" y="119185"/>
                    <a:pt x="174009" y="118204"/>
                  </a:cubicBezTo>
                  <a:cubicBezTo>
                    <a:pt x="173567" y="120657"/>
                    <a:pt x="172560" y="122973"/>
                    <a:pt x="171066" y="124968"/>
                  </a:cubicBezTo>
                  <a:cubicBezTo>
                    <a:pt x="170698" y="125520"/>
                    <a:pt x="170331" y="126072"/>
                    <a:pt x="169942" y="126582"/>
                  </a:cubicBezTo>
                  <a:cubicBezTo>
                    <a:pt x="170801" y="125459"/>
                    <a:pt x="170045" y="126460"/>
                    <a:pt x="169840" y="126582"/>
                  </a:cubicBezTo>
                  <a:cubicBezTo>
                    <a:pt x="169309" y="127134"/>
                    <a:pt x="168798" y="127645"/>
                    <a:pt x="168246" y="128156"/>
                  </a:cubicBezTo>
                  <a:cubicBezTo>
                    <a:pt x="168062" y="128320"/>
                    <a:pt x="167041" y="129117"/>
                    <a:pt x="168083" y="128320"/>
                  </a:cubicBezTo>
                  <a:cubicBezTo>
                    <a:pt x="167776" y="128565"/>
                    <a:pt x="167450" y="128790"/>
                    <a:pt x="167123" y="129014"/>
                  </a:cubicBezTo>
                  <a:cubicBezTo>
                    <a:pt x="166313" y="129565"/>
                    <a:pt x="165474" y="130069"/>
                    <a:pt x="164609" y="130527"/>
                  </a:cubicBezTo>
                  <a:cubicBezTo>
                    <a:pt x="163833" y="130956"/>
                    <a:pt x="163036" y="131324"/>
                    <a:pt x="162239" y="131712"/>
                  </a:cubicBezTo>
                  <a:cubicBezTo>
                    <a:pt x="160870" y="132345"/>
                    <a:pt x="163220" y="131324"/>
                    <a:pt x="161790" y="131896"/>
                  </a:cubicBezTo>
                  <a:lnTo>
                    <a:pt x="160686" y="132325"/>
                  </a:lnTo>
                  <a:cubicBezTo>
                    <a:pt x="158739" y="133056"/>
                    <a:pt x="156754" y="133683"/>
                    <a:pt x="154740" y="134205"/>
                  </a:cubicBezTo>
                  <a:cubicBezTo>
                    <a:pt x="152697" y="134757"/>
                    <a:pt x="150551" y="135206"/>
                    <a:pt x="148447" y="135615"/>
                  </a:cubicBezTo>
                  <a:cubicBezTo>
                    <a:pt x="146342" y="136024"/>
                    <a:pt x="143318" y="136473"/>
                    <a:pt x="141908" y="136657"/>
                  </a:cubicBezTo>
                  <a:cubicBezTo>
                    <a:pt x="123518" y="138967"/>
                    <a:pt x="104842" y="138394"/>
                    <a:pt x="86350" y="137720"/>
                  </a:cubicBezTo>
                  <a:cubicBezTo>
                    <a:pt x="83469" y="137618"/>
                    <a:pt x="80588" y="137495"/>
                    <a:pt x="77707" y="137454"/>
                  </a:cubicBezTo>
                  <a:cubicBezTo>
                    <a:pt x="70985" y="137332"/>
                    <a:pt x="70985" y="147672"/>
                    <a:pt x="77707" y="147877"/>
                  </a:cubicBezTo>
                  <a:cubicBezTo>
                    <a:pt x="94810" y="148183"/>
                    <a:pt x="111871" y="149226"/>
                    <a:pt x="128994" y="148224"/>
                  </a:cubicBezTo>
                  <a:cubicBezTo>
                    <a:pt x="138961" y="147876"/>
                    <a:pt x="148860" y="146450"/>
                    <a:pt x="158520" y="143974"/>
                  </a:cubicBezTo>
                  <a:cubicBezTo>
                    <a:pt x="166244" y="141807"/>
                    <a:pt x="174049" y="138415"/>
                    <a:pt x="178953" y="131712"/>
                  </a:cubicBezTo>
                  <a:cubicBezTo>
                    <a:pt x="182059" y="127502"/>
                    <a:pt x="184818" y="122025"/>
                    <a:pt x="184348" y="116630"/>
                  </a:cubicBezTo>
                  <a:cubicBezTo>
                    <a:pt x="183800" y="111613"/>
                    <a:pt x="180904" y="107153"/>
                    <a:pt x="176542" y="104614"/>
                  </a:cubicBezTo>
                  <a:cubicBezTo>
                    <a:pt x="167286" y="98483"/>
                    <a:pt x="154577" y="97645"/>
                    <a:pt x="143849" y="96255"/>
                  </a:cubicBezTo>
                  <a:cubicBezTo>
                    <a:pt x="110605" y="91943"/>
                    <a:pt x="77053" y="94968"/>
                    <a:pt x="43727" y="94396"/>
                  </a:cubicBezTo>
                  <a:cubicBezTo>
                    <a:pt x="38167" y="94586"/>
                    <a:pt x="32622" y="93726"/>
                    <a:pt x="27380" y="91862"/>
                  </a:cubicBezTo>
                  <a:cubicBezTo>
                    <a:pt x="23726" y="90667"/>
                    <a:pt x="21070" y="87495"/>
                    <a:pt x="20535" y="83687"/>
                  </a:cubicBezTo>
                  <a:cubicBezTo>
                    <a:pt x="20535" y="83381"/>
                    <a:pt x="20535" y="84648"/>
                    <a:pt x="20535" y="83585"/>
                  </a:cubicBezTo>
                  <a:cubicBezTo>
                    <a:pt x="20535" y="83217"/>
                    <a:pt x="20535" y="82870"/>
                    <a:pt x="20535" y="82502"/>
                  </a:cubicBezTo>
                  <a:cubicBezTo>
                    <a:pt x="20535" y="82134"/>
                    <a:pt x="20535" y="81787"/>
                    <a:pt x="20535" y="81439"/>
                  </a:cubicBezTo>
                  <a:cubicBezTo>
                    <a:pt x="20535" y="81092"/>
                    <a:pt x="20699" y="80274"/>
                    <a:pt x="20535" y="81276"/>
                  </a:cubicBezTo>
                  <a:cubicBezTo>
                    <a:pt x="20643" y="80586"/>
                    <a:pt x="20793" y="79904"/>
                    <a:pt x="20985" y="79232"/>
                  </a:cubicBezTo>
                  <a:cubicBezTo>
                    <a:pt x="20985" y="78926"/>
                    <a:pt x="21189" y="78619"/>
                    <a:pt x="21291" y="78292"/>
                  </a:cubicBezTo>
                  <a:cubicBezTo>
                    <a:pt x="21537" y="77516"/>
                    <a:pt x="20781" y="79151"/>
                    <a:pt x="21291" y="78170"/>
                  </a:cubicBezTo>
                  <a:cubicBezTo>
                    <a:pt x="21639" y="77577"/>
                    <a:pt x="21925" y="76984"/>
                    <a:pt x="22293" y="76412"/>
                  </a:cubicBezTo>
                  <a:cubicBezTo>
                    <a:pt x="22660" y="75840"/>
                    <a:pt x="22681" y="75860"/>
                    <a:pt x="22885" y="75574"/>
                  </a:cubicBezTo>
                  <a:cubicBezTo>
                    <a:pt x="23089" y="75288"/>
                    <a:pt x="22599" y="75942"/>
                    <a:pt x="22599" y="75942"/>
                  </a:cubicBezTo>
                  <a:cubicBezTo>
                    <a:pt x="22599" y="75942"/>
                    <a:pt x="22885" y="75574"/>
                    <a:pt x="23049" y="75411"/>
                  </a:cubicBezTo>
                  <a:cubicBezTo>
                    <a:pt x="23539" y="74900"/>
                    <a:pt x="24009" y="74368"/>
                    <a:pt x="24540" y="73858"/>
                  </a:cubicBezTo>
                  <a:lnTo>
                    <a:pt x="25358" y="73122"/>
                  </a:lnTo>
                  <a:cubicBezTo>
                    <a:pt x="25521" y="72979"/>
                    <a:pt x="26522" y="72161"/>
                    <a:pt x="26011" y="72570"/>
                  </a:cubicBezTo>
                  <a:cubicBezTo>
                    <a:pt x="25501" y="72979"/>
                    <a:pt x="26400" y="72284"/>
                    <a:pt x="26563" y="72182"/>
                  </a:cubicBezTo>
                  <a:lnTo>
                    <a:pt x="27544" y="71507"/>
                  </a:lnTo>
                  <a:cubicBezTo>
                    <a:pt x="28341" y="70997"/>
                    <a:pt x="29158" y="70506"/>
                    <a:pt x="29975" y="70036"/>
                  </a:cubicBezTo>
                  <a:cubicBezTo>
                    <a:pt x="31569" y="69157"/>
                    <a:pt x="33183" y="68360"/>
                    <a:pt x="34838" y="67645"/>
                  </a:cubicBezTo>
                  <a:cubicBezTo>
                    <a:pt x="34001" y="68013"/>
                    <a:pt x="34838" y="67645"/>
                    <a:pt x="35268" y="67482"/>
                  </a:cubicBezTo>
                  <a:lnTo>
                    <a:pt x="36555" y="66971"/>
                  </a:lnTo>
                  <a:cubicBezTo>
                    <a:pt x="37508" y="66603"/>
                    <a:pt x="38469" y="66255"/>
                    <a:pt x="39436" y="65928"/>
                  </a:cubicBezTo>
                  <a:cubicBezTo>
                    <a:pt x="41357" y="65295"/>
                    <a:pt x="43318" y="64702"/>
                    <a:pt x="45280" y="64171"/>
                  </a:cubicBezTo>
                  <a:cubicBezTo>
                    <a:pt x="49366" y="63047"/>
                    <a:pt x="53453" y="62127"/>
                    <a:pt x="57540" y="61351"/>
                  </a:cubicBezTo>
                  <a:cubicBezTo>
                    <a:pt x="59583" y="60962"/>
                    <a:pt x="61749" y="60615"/>
                    <a:pt x="63854" y="60268"/>
                  </a:cubicBezTo>
                  <a:lnTo>
                    <a:pt x="66857" y="59818"/>
                  </a:lnTo>
                  <a:lnTo>
                    <a:pt x="68349" y="59614"/>
                  </a:lnTo>
                  <a:lnTo>
                    <a:pt x="69084" y="59511"/>
                  </a:lnTo>
                  <a:cubicBezTo>
                    <a:pt x="68533" y="59511"/>
                    <a:pt x="68757" y="59511"/>
                    <a:pt x="69084" y="59511"/>
                  </a:cubicBezTo>
                  <a:cubicBezTo>
                    <a:pt x="76277" y="58571"/>
                    <a:pt x="83388" y="57897"/>
                    <a:pt x="90703" y="57264"/>
                  </a:cubicBezTo>
                  <a:cubicBezTo>
                    <a:pt x="99652" y="56487"/>
                    <a:pt x="108582" y="55220"/>
                    <a:pt x="117490" y="54096"/>
                  </a:cubicBezTo>
                  <a:cubicBezTo>
                    <a:pt x="132132" y="52451"/>
                    <a:pt x="146617" y="49635"/>
                    <a:pt x="160809" y="45676"/>
                  </a:cubicBezTo>
                  <a:cubicBezTo>
                    <a:pt x="167819" y="43572"/>
                    <a:pt x="174652" y="40913"/>
                    <a:pt x="181242" y="37727"/>
                  </a:cubicBezTo>
                  <a:cubicBezTo>
                    <a:pt x="186677" y="35070"/>
                    <a:pt x="191070" y="31596"/>
                    <a:pt x="193093" y="25731"/>
                  </a:cubicBezTo>
                  <a:cubicBezTo>
                    <a:pt x="196238" y="15906"/>
                    <a:pt x="190824" y="5392"/>
                    <a:pt x="181000" y="2247"/>
                  </a:cubicBezTo>
                  <a:cubicBezTo>
                    <a:pt x="180729" y="2160"/>
                    <a:pt x="180455" y="2079"/>
                    <a:pt x="180179" y="2005"/>
                  </a:cubicBezTo>
                  <a:cubicBezTo>
                    <a:pt x="176889" y="1429"/>
                    <a:pt x="173543" y="1230"/>
                    <a:pt x="170208" y="1412"/>
                  </a:cubicBezTo>
                  <a:lnTo>
                    <a:pt x="157560" y="1269"/>
                  </a:lnTo>
                  <a:cubicBezTo>
                    <a:pt x="148937" y="1173"/>
                    <a:pt x="140321" y="1044"/>
                    <a:pt x="131712" y="881"/>
                  </a:cubicBezTo>
                  <a:cubicBezTo>
                    <a:pt x="97752" y="329"/>
                    <a:pt x="63772" y="-366"/>
                    <a:pt x="29792" y="227"/>
                  </a:cubicBezTo>
                  <a:cubicBezTo>
                    <a:pt x="21537" y="363"/>
                    <a:pt x="13282" y="588"/>
                    <a:pt x="5027" y="901"/>
                  </a:cubicBezTo>
                  <a:cubicBezTo>
                    <a:pt x="-1655" y="1146"/>
                    <a:pt x="-1696" y="11589"/>
                    <a:pt x="5027" y="11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2" name="Google Shape;702;p38"/>
          <p:cNvSpPr/>
          <p:nvPr/>
        </p:nvSpPr>
        <p:spPr>
          <a:xfrm>
            <a:off x="4971502" y="1972767"/>
            <a:ext cx="446797" cy="401730"/>
          </a:xfrm>
          <a:custGeom>
            <a:rect b="b" l="l" r="r" t="t"/>
            <a:pathLst>
              <a:path extrusionOk="0" h="803460" w="893595">
                <a:moveTo>
                  <a:pt x="893478" y="23793"/>
                </a:moveTo>
                <a:cubicBezTo>
                  <a:pt x="892992" y="15427"/>
                  <a:pt x="890120" y="6751"/>
                  <a:pt x="882145" y="2712"/>
                </a:cubicBezTo>
                <a:cubicBezTo>
                  <a:pt x="870811" y="-3028"/>
                  <a:pt x="859036" y="1520"/>
                  <a:pt x="848035" y="5537"/>
                </a:cubicBezTo>
                <a:cubicBezTo>
                  <a:pt x="806084" y="21003"/>
                  <a:pt x="765635" y="40266"/>
                  <a:pt x="727191" y="63086"/>
                </a:cubicBezTo>
                <a:cubicBezTo>
                  <a:pt x="688631" y="86065"/>
                  <a:pt x="651809" y="111836"/>
                  <a:pt x="617018" y="140192"/>
                </a:cubicBezTo>
                <a:cubicBezTo>
                  <a:pt x="581985" y="168712"/>
                  <a:pt x="548547" y="199132"/>
                  <a:pt x="516853" y="231316"/>
                </a:cubicBezTo>
                <a:cubicBezTo>
                  <a:pt x="485018" y="263434"/>
                  <a:pt x="454686" y="297009"/>
                  <a:pt x="425369" y="331424"/>
                </a:cubicBezTo>
                <a:cubicBezTo>
                  <a:pt x="410877" y="348487"/>
                  <a:pt x="396650" y="365772"/>
                  <a:pt x="382577" y="383144"/>
                </a:cubicBezTo>
                <a:cubicBezTo>
                  <a:pt x="367908" y="401201"/>
                  <a:pt x="353084" y="419126"/>
                  <a:pt x="338813" y="437492"/>
                </a:cubicBezTo>
                <a:cubicBezTo>
                  <a:pt x="332185" y="446079"/>
                  <a:pt x="325558" y="454754"/>
                  <a:pt x="319283" y="463628"/>
                </a:cubicBezTo>
                <a:cubicBezTo>
                  <a:pt x="318678" y="464529"/>
                  <a:pt x="318427" y="465621"/>
                  <a:pt x="318576" y="466696"/>
                </a:cubicBezTo>
                <a:cubicBezTo>
                  <a:pt x="314346" y="464887"/>
                  <a:pt x="309962" y="463461"/>
                  <a:pt x="305476" y="462436"/>
                </a:cubicBezTo>
                <a:cubicBezTo>
                  <a:pt x="290608" y="459125"/>
                  <a:pt x="273995" y="461884"/>
                  <a:pt x="263192" y="473473"/>
                </a:cubicBezTo>
                <a:cubicBezTo>
                  <a:pt x="257916" y="479002"/>
                  <a:pt x="254864" y="486279"/>
                  <a:pt x="254620" y="493914"/>
                </a:cubicBezTo>
                <a:cubicBezTo>
                  <a:pt x="254671" y="501964"/>
                  <a:pt x="257150" y="509810"/>
                  <a:pt x="261734" y="516430"/>
                </a:cubicBezTo>
                <a:cubicBezTo>
                  <a:pt x="270769" y="530271"/>
                  <a:pt x="285240" y="538129"/>
                  <a:pt x="297081" y="549255"/>
                </a:cubicBezTo>
                <a:cubicBezTo>
                  <a:pt x="299804" y="551776"/>
                  <a:pt x="302275" y="554556"/>
                  <a:pt x="304460" y="557555"/>
                </a:cubicBezTo>
                <a:cubicBezTo>
                  <a:pt x="305990" y="560006"/>
                  <a:pt x="309169" y="560839"/>
                  <a:pt x="311706" y="559453"/>
                </a:cubicBezTo>
                <a:cubicBezTo>
                  <a:pt x="314232" y="557968"/>
                  <a:pt x="315081" y="554722"/>
                  <a:pt x="313606" y="552191"/>
                </a:cubicBezTo>
                <a:cubicBezTo>
                  <a:pt x="304879" y="539873"/>
                  <a:pt x="292066" y="532324"/>
                  <a:pt x="280976" y="522368"/>
                </a:cubicBezTo>
                <a:cubicBezTo>
                  <a:pt x="271653" y="514024"/>
                  <a:pt x="261336" y="500294"/>
                  <a:pt x="266749" y="487181"/>
                </a:cubicBezTo>
                <a:cubicBezTo>
                  <a:pt x="271167" y="476144"/>
                  <a:pt x="284422" y="471177"/>
                  <a:pt x="295468" y="471729"/>
                </a:cubicBezTo>
                <a:cubicBezTo>
                  <a:pt x="310623" y="472458"/>
                  <a:pt x="324674" y="481155"/>
                  <a:pt x="336825" y="489543"/>
                </a:cubicBezTo>
                <a:cubicBezTo>
                  <a:pt x="349058" y="498074"/>
                  <a:pt x="360189" y="508083"/>
                  <a:pt x="369963" y="519344"/>
                </a:cubicBezTo>
                <a:cubicBezTo>
                  <a:pt x="378870" y="529188"/>
                  <a:pt x="386061" y="540455"/>
                  <a:pt x="391237" y="552677"/>
                </a:cubicBezTo>
                <a:cubicBezTo>
                  <a:pt x="395656" y="563913"/>
                  <a:pt x="398660" y="576517"/>
                  <a:pt x="396827" y="588658"/>
                </a:cubicBezTo>
                <a:cubicBezTo>
                  <a:pt x="395280" y="600162"/>
                  <a:pt x="388635" y="610359"/>
                  <a:pt x="378733" y="616428"/>
                </a:cubicBezTo>
                <a:cubicBezTo>
                  <a:pt x="367687" y="622918"/>
                  <a:pt x="354255" y="623205"/>
                  <a:pt x="342060" y="620556"/>
                </a:cubicBezTo>
                <a:cubicBezTo>
                  <a:pt x="328531" y="617535"/>
                  <a:pt x="315830" y="611582"/>
                  <a:pt x="304857" y="603117"/>
                </a:cubicBezTo>
                <a:cubicBezTo>
                  <a:pt x="301411" y="600424"/>
                  <a:pt x="295844" y="601859"/>
                  <a:pt x="295822" y="606847"/>
                </a:cubicBezTo>
                <a:cubicBezTo>
                  <a:pt x="295601" y="656250"/>
                  <a:pt x="272249" y="703357"/>
                  <a:pt x="236681" y="737087"/>
                </a:cubicBezTo>
                <a:cubicBezTo>
                  <a:pt x="198595" y="772980"/>
                  <a:pt x="147363" y="790574"/>
                  <a:pt x="95469" y="792472"/>
                </a:cubicBezTo>
                <a:cubicBezTo>
                  <a:pt x="69172" y="793494"/>
                  <a:pt x="42869" y="790615"/>
                  <a:pt x="17418" y="783929"/>
                </a:cubicBezTo>
                <a:cubicBezTo>
                  <a:pt x="50843" y="760398"/>
                  <a:pt x="81507" y="732032"/>
                  <a:pt x="103864" y="697772"/>
                </a:cubicBezTo>
                <a:cubicBezTo>
                  <a:pt x="127745" y="661305"/>
                  <a:pt x="143917" y="618304"/>
                  <a:pt x="178822" y="590225"/>
                </a:cubicBezTo>
                <a:cubicBezTo>
                  <a:pt x="196253" y="576252"/>
                  <a:pt x="217969" y="567047"/>
                  <a:pt x="240680" y="569078"/>
                </a:cubicBezTo>
                <a:cubicBezTo>
                  <a:pt x="243603" y="569066"/>
                  <a:pt x="245970" y="566701"/>
                  <a:pt x="245982" y="563780"/>
                </a:cubicBezTo>
                <a:cubicBezTo>
                  <a:pt x="245923" y="560879"/>
                  <a:pt x="243584" y="558541"/>
                  <a:pt x="240680" y="558482"/>
                </a:cubicBezTo>
                <a:cubicBezTo>
                  <a:pt x="219737" y="556606"/>
                  <a:pt x="199059" y="563670"/>
                  <a:pt x="181738" y="575126"/>
                </a:cubicBezTo>
                <a:cubicBezTo>
                  <a:pt x="163512" y="587179"/>
                  <a:pt x="149241" y="603426"/>
                  <a:pt x="137157" y="621350"/>
                </a:cubicBezTo>
                <a:cubicBezTo>
                  <a:pt x="124233" y="640489"/>
                  <a:pt x="113849" y="661085"/>
                  <a:pt x="101964" y="680952"/>
                </a:cubicBezTo>
                <a:cubicBezTo>
                  <a:pt x="90482" y="700079"/>
                  <a:pt x="76738" y="717755"/>
                  <a:pt x="61027" y="733599"/>
                </a:cubicBezTo>
                <a:cubicBezTo>
                  <a:pt x="43162" y="751434"/>
                  <a:pt x="23574" y="767457"/>
                  <a:pt x="2550" y="781435"/>
                </a:cubicBezTo>
                <a:cubicBezTo>
                  <a:pt x="33" y="782979"/>
                  <a:pt x="-754" y="786268"/>
                  <a:pt x="791" y="788782"/>
                </a:cubicBezTo>
                <a:cubicBezTo>
                  <a:pt x="1478" y="789900"/>
                  <a:pt x="2552" y="790726"/>
                  <a:pt x="3809" y="791104"/>
                </a:cubicBezTo>
                <a:cubicBezTo>
                  <a:pt x="56587" y="807527"/>
                  <a:pt x="115771" y="807990"/>
                  <a:pt x="168218" y="790022"/>
                </a:cubicBezTo>
                <a:cubicBezTo>
                  <a:pt x="218464" y="772960"/>
                  <a:pt x="260276" y="737341"/>
                  <a:pt x="285085" y="690466"/>
                </a:cubicBezTo>
                <a:cubicBezTo>
                  <a:pt x="297165" y="667603"/>
                  <a:pt x="304314" y="642464"/>
                  <a:pt x="306072" y="616671"/>
                </a:cubicBezTo>
                <a:cubicBezTo>
                  <a:pt x="315011" y="622462"/>
                  <a:pt x="324786" y="626847"/>
                  <a:pt x="335057" y="629673"/>
                </a:cubicBezTo>
                <a:cubicBezTo>
                  <a:pt x="348069" y="633204"/>
                  <a:pt x="362540" y="634087"/>
                  <a:pt x="375375" y="629518"/>
                </a:cubicBezTo>
                <a:cubicBezTo>
                  <a:pt x="388495" y="624799"/>
                  <a:pt x="398955" y="614678"/>
                  <a:pt x="404095" y="601726"/>
                </a:cubicBezTo>
                <a:cubicBezTo>
                  <a:pt x="409331" y="588724"/>
                  <a:pt x="408513" y="573890"/>
                  <a:pt x="404934" y="560579"/>
                </a:cubicBezTo>
                <a:cubicBezTo>
                  <a:pt x="396915" y="530558"/>
                  <a:pt x="374823" y="505393"/>
                  <a:pt x="350720" y="486696"/>
                </a:cubicBezTo>
                <a:cubicBezTo>
                  <a:pt x="343153" y="480681"/>
                  <a:pt x="335099" y="475306"/>
                  <a:pt x="326640" y="470626"/>
                </a:cubicBezTo>
                <a:cubicBezTo>
                  <a:pt x="327296" y="470173"/>
                  <a:pt x="327871" y="469613"/>
                  <a:pt x="328341" y="468970"/>
                </a:cubicBezTo>
                <a:cubicBezTo>
                  <a:pt x="341309" y="450648"/>
                  <a:pt x="355404" y="433143"/>
                  <a:pt x="369543" y="415704"/>
                </a:cubicBezTo>
                <a:cubicBezTo>
                  <a:pt x="383439" y="398596"/>
                  <a:pt x="397290" y="381444"/>
                  <a:pt x="411341" y="364469"/>
                </a:cubicBezTo>
                <a:cubicBezTo>
                  <a:pt x="439751" y="330143"/>
                  <a:pt x="469045" y="296524"/>
                  <a:pt x="499709" y="264163"/>
                </a:cubicBezTo>
                <a:cubicBezTo>
                  <a:pt x="530373" y="231801"/>
                  <a:pt x="561987" y="201007"/>
                  <a:pt x="595478" y="171935"/>
                </a:cubicBezTo>
                <a:cubicBezTo>
                  <a:pt x="628461" y="143130"/>
                  <a:pt x="663350" y="116581"/>
                  <a:pt x="699907" y="92467"/>
                </a:cubicBezTo>
                <a:cubicBezTo>
                  <a:pt x="736561" y="68340"/>
                  <a:pt x="775216" y="47395"/>
                  <a:pt x="815449" y="29864"/>
                </a:cubicBezTo>
                <a:cubicBezTo>
                  <a:pt x="825405" y="25566"/>
                  <a:pt x="835479" y="21505"/>
                  <a:pt x="845671" y="17678"/>
                </a:cubicBezTo>
                <a:cubicBezTo>
                  <a:pt x="850840" y="15736"/>
                  <a:pt x="856032" y="13793"/>
                  <a:pt x="861268" y="12049"/>
                </a:cubicBezTo>
                <a:cubicBezTo>
                  <a:pt x="866025" y="10170"/>
                  <a:pt x="871288" y="9998"/>
                  <a:pt x="876158" y="11564"/>
                </a:cubicBezTo>
                <a:cubicBezTo>
                  <a:pt x="882984" y="14301"/>
                  <a:pt x="883117" y="22248"/>
                  <a:pt x="882940" y="29069"/>
                </a:cubicBezTo>
                <a:cubicBezTo>
                  <a:pt x="882509" y="40088"/>
                  <a:pt x="880092" y="50938"/>
                  <a:pt x="875804" y="61099"/>
                </a:cubicBezTo>
                <a:cubicBezTo>
                  <a:pt x="867321" y="82158"/>
                  <a:pt x="852939" y="100524"/>
                  <a:pt x="838888" y="118117"/>
                </a:cubicBezTo>
                <a:cubicBezTo>
                  <a:pt x="823630" y="137249"/>
                  <a:pt x="808085" y="156145"/>
                  <a:pt x="792252" y="174805"/>
                </a:cubicBezTo>
                <a:cubicBezTo>
                  <a:pt x="760705" y="212008"/>
                  <a:pt x="728067" y="248232"/>
                  <a:pt x="694340" y="283478"/>
                </a:cubicBezTo>
                <a:cubicBezTo>
                  <a:pt x="660613" y="318723"/>
                  <a:pt x="625877" y="352946"/>
                  <a:pt x="590132" y="386146"/>
                </a:cubicBezTo>
                <a:cubicBezTo>
                  <a:pt x="554254" y="419435"/>
                  <a:pt x="517434" y="451634"/>
                  <a:pt x="479672" y="482744"/>
                </a:cubicBezTo>
                <a:cubicBezTo>
                  <a:pt x="470481" y="490294"/>
                  <a:pt x="461240" y="497785"/>
                  <a:pt x="451946" y="505216"/>
                </a:cubicBezTo>
                <a:cubicBezTo>
                  <a:pt x="449882" y="507284"/>
                  <a:pt x="449882" y="510632"/>
                  <a:pt x="451946" y="512700"/>
                </a:cubicBezTo>
                <a:cubicBezTo>
                  <a:pt x="454044" y="514693"/>
                  <a:pt x="457337" y="514693"/>
                  <a:pt x="459435" y="512700"/>
                </a:cubicBezTo>
                <a:cubicBezTo>
                  <a:pt x="498347" y="481648"/>
                  <a:pt x="536294" y="449419"/>
                  <a:pt x="573276" y="416013"/>
                </a:cubicBezTo>
                <a:cubicBezTo>
                  <a:pt x="610258" y="382607"/>
                  <a:pt x="646165" y="348134"/>
                  <a:pt x="680997" y="312594"/>
                </a:cubicBezTo>
                <a:cubicBezTo>
                  <a:pt x="715725" y="277142"/>
                  <a:pt x="749364" y="240675"/>
                  <a:pt x="781913" y="203193"/>
                </a:cubicBezTo>
                <a:cubicBezTo>
                  <a:pt x="798114" y="184459"/>
                  <a:pt x="814086" y="165475"/>
                  <a:pt x="829831" y="146240"/>
                </a:cubicBezTo>
                <a:cubicBezTo>
                  <a:pt x="845096" y="127543"/>
                  <a:pt x="860980" y="108912"/>
                  <a:pt x="873683" y="88317"/>
                </a:cubicBezTo>
                <a:cubicBezTo>
                  <a:pt x="885392" y="69178"/>
                  <a:pt x="894759" y="46706"/>
                  <a:pt x="893478" y="2379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38"/>
          <p:cNvSpPr/>
          <p:nvPr/>
        </p:nvSpPr>
        <p:spPr>
          <a:xfrm>
            <a:off x="3868050" y="1951616"/>
            <a:ext cx="347115" cy="447585"/>
          </a:xfrm>
          <a:custGeom>
            <a:rect b="b" l="l" r="r" t="t"/>
            <a:pathLst>
              <a:path extrusionOk="0" h="895169" w="694230">
                <a:moveTo>
                  <a:pt x="641073" y="791270"/>
                </a:moveTo>
                <a:cubicBezTo>
                  <a:pt x="616630" y="762532"/>
                  <a:pt x="611465" y="722298"/>
                  <a:pt x="615247" y="685895"/>
                </a:cubicBezTo>
                <a:cubicBezTo>
                  <a:pt x="619798" y="642213"/>
                  <a:pt x="638289" y="601404"/>
                  <a:pt x="652882" y="560423"/>
                </a:cubicBezTo>
                <a:cubicBezTo>
                  <a:pt x="660313" y="539539"/>
                  <a:pt x="667052" y="518273"/>
                  <a:pt x="670355" y="496393"/>
                </a:cubicBezTo>
                <a:cubicBezTo>
                  <a:pt x="673521" y="474964"/>
                  <a:pt x="674255" y="453248"/>
                  <a:pt x="672544" y="431655"/>
                </a:cubicBezTo>
                <a:cubicBezTo>
                  <a:pt x="669164" y="387589"/>
                  <a:pt x="657183" y="344347"/>
                  <a:pt x="640823" y="303289"/>
                </a:cubicBezTo>
                <a:cubicBezTo>
                  <a:pt x="638826" y="298269"/>
                  <a:pt x="636759" y="293281"/>
                  <a:pt x="634621" y="288326"/>
                </a:cubicBezTo>
                <a:cubicBezTo>
                  <a:pt x="634453" y="287945"/>
                  <a:pt x="634211" y="287600"/>
                  <a:pt x="633911" y="287310"/>
                </a:cubicBezTo>
                <a:cubicBezTo>
                  <a:pt x="636399" y="283660"/>
                  <a:pt x="638589" y="279816"/>
                  <a:pt x="640459" y="275815"/>
                </a:cubicBezTo>
                <a:cubicBezTo>
                  <a:pt x="651480" y="252173"/>
                  <a:pt x="650846" y="225254"/>
                  <a:pt x="648446" y="199868"/>
                </a:cubicBezTo>
                <a:cubicBezTo>
                  <a:pt x="646533" y="176208"/>
                  <a:pt x="643238" y="152679"/>
                  <a:pt x="638577" y="129401"/>
                </a:cubicBezTo>
                <a:cubicBezTo>
                  <a:pt x="633757" y="107004"/>
                  <a:pt x="626461" y="84799"/>
                  <a:pt x="614498" y="65142"/>
                </a:cubicBezTo>
                <a:cubicBezTo>
                  <a:pt x="590345" y="25257"/>
                  <a:pt x="547276" y="630"/>
                  <a:pt x="500577" y="1"/>
                </a:cubicBezTo>
                <a:cubicBezTo>
                  <a:pt x="477922" y="-86"/>
                  <a:pt x="455617" y="5570"/>
                  <a:pt x="435753" y="16439"/>
                </a:cubicBezTo>
                <a:cubicBezTo>
                  <a:pt x="425875" y="21807"/>
                  <a:pt x="416697" y="28371"/>
                  <a:pt x="408430" y="35982"/>
                </a:cubicBezTo>
                <a:cubicBezTo>
                  <a:pt x="404412" y="39706"/>
                  <a:pt x="400640" y="43686"/>
                  <a:pt x="397140" y="47899"/>
                </a:cubicBezTo>
                <a:cubicBezTo>
                  <a:pt x="393299" y="52382"/>
                  <a:pt x="390073" y="57210"/>
                  <a:pt x="386598" y="61923"/>
                </a:cubicBezTo>
                <a:cubicBezTo>
                  <a:pt x="383720" y="66175"/>
                  <a:pt x="379844" y="69661"/>
                  <a:pt x="375308" y="72077"/>
                </a:cubicBezTo>
                <a:lnTo>
                  <a:pt x="374540" y="72422"/>
                </a:lnTo>
                <a:lnTo>
                  <a:pt x="373195" y="72920"/>
                </a:lnTo>
                <a:cubicBezTo>
                  <a:pt x="372106" y="73279"/>
                  <a:pt x="370997" y="73573"/>
                  <a:pt x="369874" y="73802"/>
                </a:cubicBezTo>
                <a:lnTo>
                  <a:pt x="369182" y="73936"/>
                </a:lnTo>
                <a:lnTo>
                  <a:pt x="368683" y="73936"/>
                </a:lnTo>
                <a:lnTo>
                  <a:pt x="367723" y="74032"/>
                </a:lnTo>
                <a:cubicBezTo>
                  <a:pt x="366568" y="74144"/>
                  <a:pt x="365408" y="74188"/>
                  <a:pt x="364248" y="74166"/>
                </a:cubicBezTo>
                <a:cubicBezTo>
                  <a:pt x="359945" y="74088"/>
                  <a:pt x="355671" y="73444"/>
                  <a:pt x="351536" y="72250"/>
                </a:cubicBezTo>
                <a:cubicBezTo>
                  <a:pt x="346698" y="71024"/>
                  <a:pt x="341936" y="69472"/>
                  <a:pt x="337193" y="67958"/>
                </a:cubicBezTo>
                <a:cubicBezTo>
                  <a:pt x="327592" y="64893"/>
                  <a:pt x="317723" y="61808"/>
                  <a:pt x="307565" y="61693"/>
                </a:cubicBezTo>
                <a:cubicBezTo>
                  <a:pt x="298130" y="61462"/>
                  <a:pt x="288927" y="64632"/>
                  <a:pt x="281644" y="70621"/>
                </a:cubicBezTo>
                <a:cubicBezTo>
                  <a:pt x="267492" y="82270"/>
                  <a:pt x="262807" y="102674"/>
                  <a:pt x="265246" y="120128"/>
                </a:cubicBezTo>
                <a:cubicBezTo>
                  <a:pt x="268203" y="141203"/>
                  <a:pt x="283429" y="158293"/>
                  <a:pt x="299635" y="170900"/>
                </a:cubicBezTo>
                <a:cubicBezTo>
                  <a:pt x="308708" y="177812"/>
                  <a:pt x="318163" y="184208"/>
                  <a:pt x="327957" y="190059"/>
                </a:cubicBezTo>
                <a:cubicBezTo>
                  <a:pt x="339760" y="197301"/>
                  <a:pt x="351581" y="204524"/>
                  <a:pt x="363422" y="211728"/>
                </a:cubicBezTo>
                <a:lnTo>
                  <a:pt x="399789" y="233914"/>
                </a:lnTo>
                <a:cubicBezTo>
                  <a:pt x="404321" y="236673"/>
                  <a:pt x="409985" y="239413"/>
                  <a:pt x="412904" y="243723"/>
                </a:cubicBezTo>
                <a:cubicBezTo>
                  <a:pt x="415822" y="248034"/>
                  <a:pt x="415419" y="253705"/>
                  <a:pt x="414459" y="258763"/>
                </a:cubicBezTo>
                <a:cubicBezTo>
                  <a:pt x="412691" y="267316"/>
                  <a:pt x="410040" y="275663"/>
                  <a:pt x="406548" y="283670"/>
                </a:cubicBezTo>
                <a:lnTo>
                  <a:pt x="406548" y="283823"/>
                </a:lnTo>
                <a:lnTo>
                  <a:pt x="406299" y="284398"/>
                </a:lnTo>
                <a:lnTo>
                  <a:pt x="405588" y="286027"/>
                </a:lnTo>
                <a:cubicBezTo>
                  <a:pt x="405070" y="287214"/>
                  <a:pt x="404532" y="288383"/>
                  <a:pt x="403994" y="289552"/>
                </a:cubicBezTo>
                <a:cubicBezTo>
                  <a:pt x="402957" y="291793"/>
                  <a:pt x="401901" y="294035"/>
                  <a:pt x="400788" y="296238"/>
                </a:cubicBezTo>
                <a:cubicBezTo>
                  <a:pt x="398509" y="300837"/>
                  <a:pt x="396109" y="305371"/>
                  <a:pt x="393587" y="309841"/>
                </a:cubicBezTo>
                <a:cubicBezTo>
                  <a:pt x="383533" y="327823"/>
                  <a:pt x="371862" y="344855"/>
                  <a:pt x="358718" y="360728"/>
                </a:cubicBezTo>
                <a:cubicBezTo>
                  <a:pt x="353434" y="367162"/>
                  <a:pt x="347725" y="373236"/>
                  <a:pt x="341628" y="378910"/>
                </a:cubicBezTo>
                <a:cubicBezTo>
                  <a:pt x="339784" y="380810"/>
                  <a:pt x="339832" y="383842"/>
                  <a:pt x="341736" y="385683"/>
                </a:cubicBezTo>
                <a:cubicBezTo>
                  <a:pt x="343594" y="387478"/>
                  <a:pt x="346544" y="387482"/>
                  <a:pt x="348407" y="385692"/>
                </a:cubicBezTo>
                <a:cubicBezTo>
                  <a:pt x="362097" y="373143"/>
                  <a:pt x="373637" y="358141"/>
                  <a:pt x="384159" y="342929"/>
                </a:cubicBezTo>
                <a:cubicBezTo>
                  <a:pt x="395910" y="326280"/>
                  <a:pt x="406000" y="308525"/>
                  <a:pt x="414286" y="289916"/>
                </a:cubicBezTo>
                <a:cubicBezTo>
                  <a:pt x="417918" y="281937"/>
                  <a:pt x="420817" y="273645"/>
                  <a:pt x="422946" y="265143"/>
                </a:cubicBezTo>
                <a:cubicBezTo>
                  <a:pt x="423844" y="261632"/>
                  <a:pt x="424428" y="258048"/>
                  <a:pt x="424693" y="254433"/>
                </a:cubicBezTo>
                <a:cubicBezTo>
                  <a:pt x="449338" y="256100"/>
                  <a:pt x="474065" y="256139"/>
                  <a:pt x="498714" y="254548"/>
                </a:cubicBezTo>
                <a:cubicBezTo>
                  <a:pt x="505781" y="254088"/>
                  <a:pt x="512808" y="253494"/>
                  <a:pt x="519836" y="252766"/>
                </a:cubicBezTo>
                <a:cubicBezTo>
                  <a:pt x="521954" y="267402"/>
                  <a:pt x="527916" y="281217"/>
                  <a:pt x="537117" y="292809"/>
                </a:cubicBezTo>
                <a:cubicBezTo>
                  <a:pt x="550788" y="309516"/>
                  <a:pt x="572159" y="319976"/>
                  <a:pt x="593934" y="315800"/>
                </a:cubicBezTo>
                <a:cubicBezTo>
                  <a:pt x="606991" y="313271"/>
                  <a:pt x="618454" y="305722"/>
                  <a:pt x="627363" y="295836"/>
                </a:cubicBezTo>
                <a:cubicBezTo>
                  <a:pt x="643896" y="334959"/>
                  <a:pt x="656684" y="376304"/>
                  <a:pt x="661638" y="418454"/>
                </a:cubicBezTo>
                <a:cubicBezTo>
                  <a:pt x="664222" y="439750"/>
                  <a:pt x="664506" y="461261"/>
                  <a:pt x="662482" y="482618"/>
                </a:cubicBezTo>
                <a:cubicBezTo>
                  <a:pt x="660293" y="504497"/>
                  <a:pt x="654610" y="525611"/>
                  <a:pt x="647621" y="546417"/>
                </a:cubicBezTo>
                <a:cubicBezTo>
                  <a:pt x="633661" y="587897"/>
                  <a:pt x="614652" y="628284"/>
                  <a:pt x="607528" y="671756"/>
                </a:cubicBezTo>
                <a:cubicBezTo>
                  <a:pt x="601518" y="708503"/>
                  <a:pt x="603496" y="748622"/>
                  <a:pt x="622544" y="781499"/>
                </a:cubicBezTo>
                <a:cubicBezTo>
                  <a:pt x="631588" y="797114"/>
                  <a:pt x="644702" y="809011"/>
                  <a:pt x="657567" y="821388"/>
                </a:cubicBezTo>
                <a:cubicBezTo>
                  <a:pt x="668665" y="832060"/>
                  <a:pt x="681703" y="844379"/>
                  <a:pt x="684334" y="860319"/>
                </a:cubicBezTo>
                <a:cubicBezTo>
                  <a:pt x="684753" y="862949"/>
                  <a:pt x="684837" y="865620"/>
                  <a:pt x="684583" y="868270"/>
                </a:cubicBezTo>
                <a:cubicBezTo>
                  <a:pt x="663831" y="873840"/>
                  <a:pt x="642752" y="878121"/>
                  <a:pt x="621468" y="881088"/>
                </a:cubicBezTo>
                <a:cubicBezTo>
                  <a:pt x="610447" y="882620"/>
                  <a:pt x="599368" y="883732"/>
                  <a:pt x="588269" y="884517"/>
                </a:cubicBezTo>
                <a:cubicBezTo>
                  <a:pt x="577747" y="885245"/>
                  <a:pt x="566841" y="886318"/>
                  <a:pt x="556318" y="885533"/>
                </a:cubicBezTo>
                <a:cubicBezTo>
                  <a:pt x="552484" y="885497"/>
                  <a:pt x="548760" y="884250"/>
                  <a:pt x="545681" y="881969"/>
                </a:cubicBezTo>
                <a:cubicBezTo>
                  <a:pt x="542436" y="879172"/>
                  <a:pt x="541457" y="874612"/>
                  <a:pt x="540881" y="870474"/>
                </a:cubicBezTo>
                <a:cubicBezTo>
                  <a:pt x="539287" y="859495"/>
                  <a:pt x="538576" y="848326"/>
                  <a:pt x="537443" y="837290"/>
                </a:cubicBezTo>
                <a:lnTo>
                  <a:pt x="530301" y="767551"/>
                </a:lnTo>
                <a:cubicBezTo>
                  <a:pt x="525731" y="722949"/>
                  <a:pt x="521545" y="678289"/>
                  <a:pt x="516533" y="633744"/>
                </a:cubicBezTo>
                <a:cubicBezTo>
                  <a:pt x="512693" y="600044"/>
                  <a:pt x="507624" y="565960"/>
                  <a:pt x="495681" y="534117"/>
                </a:cubicBezTo>
                <a:cubicBezTo>
                  <a:pt x="484160" y="503175"/>
                  <a:pt x="465611" y="474724"/>
                  <a:pt x="437520" y="456389"/>
                </a:cubicBezTo>
                <a:cubicBezTo>
                  <a:pt x="406798" y="436329"/>
                  <a:pt x="368395" y="432019"/>
                  <a:pt x="332930" y="438724"/>
                </a:cubicBezTo>
                <a:cubicBezTo>
                  <a:pt x="296102" y="445679"/>
                  <a:pt x="263210" y="464704"/>
                  <a:pt x="236252" y="490339"/>
                </a:cubicBezTo>
                <a:cubicBezTo>
                  <a:pt x="208851" y="516395"/>
                  <a:pt x="187711" y="548467"/>
                  <a:pt x="170430" y="581881"/>
                </a:cubicBezTo>
                <a:cubicBezTo>
                  <a:pt x="151122" y="619386"/>
                  <a:pt x="135620" y="658724"/>
                  <a:pt x="124154" y="699307"/>
                </a:cubicBezTo>
                <a:cubicBezTo>
                  <a:pt x="112517" y="740425"/>
                  <a:pt x="104967" y="782587"/>
                  <a:pt x="101612" y="825182"/>
                </a:cubicBezTo>
                <a:cubicBezTo>
                  <a:pt x="100959" y="833573"/>
                  <a:pt x="100518" y="841965"/>
                  <a:pt x="100191" y="850357"/>
                </a:cubicBezTo>
                <a:cubicBezTo>
                  <a:pt x="86885" y="846218"/>
                  <a:pt x="74461" y="839417"/>
                  <a:pt x="65821" y="828170"/>
                </a:cubicBezTo>
                <a:cubicBezTo>
                  <a:pt x="57180" y="816924"/>
                  <a:pt x="52764" y="803264"/>
                  <a:pt x="51228" y="789680"/>
                </a:cubicBezTo>
                <a:cubicBezTo>
                  <a:pt x="49308" y="772935"/>
                  <a:pt x="51669" y="756132"/>
                  <a:pt x="55318" y="739866"/>
                </a:cubicBezTo>
                <a:cubicBezTo>
                  <a:pt x="59273" y="722163"/>
                  <a:pt x="64419" y="704767"/>
                  <a:pt x="68451" y="687083"/>
                </a:cubicBezTo>
                <a:cubicBezTo>
                  <a:pt x="76586" y="651192"/>
                  <a:pt x="81978" y="614736"/>
                  <a:pt x="84581" y="578030"/>
                </a:cubicBezTo>
                <a:cubicBezTo>
                  <a:pt x="85848" y="560289"/>
                  <a:pt x="86673" y="542432"/>
                  <a:pt x="86289" y="524653"/>
                </a:cubicBezTo>
                <a:cubicBezTo>
                  <a:pt x="85925" y="508655"/>
                  <a:pt x="84235" y="492236"/>
                  <a:pt x="78167" y="477291"/>
                </a:cubicBezTo>
                <a:cubicBezTo>
                  <a:pt x="72921" y="463548"/>
                  <a:pt x="63320" y="451890"/>
                  <a:pt x="50825" y="444089"/>
                </a:cubicBezTo>
                <a:cubicBezTo>
                  <a:pt x="39304" y="437115"/>
                  <a:pt x="25056" y="433705"/>
                  <a:pt x="11788" y="437115"/>
                </a:cubicBezTo>
                <a:cubicBezTo>
                  <a:pt x="8515" y="437984"/>
                  <a:pt x="5357" y="439238"/>
                  <a:pt x="2380" y="440851"/>
                </a:cubicBezTo>
                <a:cubicBezTo>
                  <a:pt x="-3054" y="443782"/>
                  <a:pt x="1784" y="452059"/>
                  <a:pt x="7238" y="449128"/>
                </a:cubicBezTo>
                <a:cubicBezTo>
                  <a:pt x="12435" y="446336"/>
                  <a:pt x="18297" y="445011"/>
                  <a:pt x="24192" y="445296"/>
                </a:cubicBezTo>
                <a:cubicBezTo>
                  <a:pt x="30197" y="445638"/>
                  <a:pt x="36073" y="447175"/>
                  <a:pt x="41474" y="449817"/>
                </a:cubicBezTo>
                <a:cubicBezTo>
                  <a:pt x="53379" y="455704"/>
                  <a:pt x="62803" y="465617"/>
                  <a:pt x="68067" y="477790"/>
                </a:cubicBezTo>
                <a:cubicBezTo>
                  <a:pt x="74481" y="491795"/>
                  <a:pt x="76228" y="507582"/>
                  <a:pt x="76670" y="522833"/>
                </a:cubicBezTo>
                <a:cubicBezTo>
                  <a:pt x="77188" y="540248"/>
                  <a:pt x="76382" y="557779"/>
                  <a:pt x="75210" y="575175"/>
                </a:cubicBezTo>
                <a:cubicBezTo>
                  <a:pt x="72786" y="611283"/>
                  <a:pt x="67586" y="647152"/>
                  <a:pt x="59657" y="682466"/>
                </a:cubicBezTo>
                <a:cubicBezTo>
                  <a:pt x="55721" y="700035"/>
                  <a:pt x="50652" y="717335"/>
                  <a:pt x="46620" y="734904"/>
                </a:cubicBezTo>
                <a:cubicBezTo>
                  <a:pt x="42779" y="751496"/>
                  <a:pt x="39976" y="768720"/>
                  <a:pt x="41301" y="785810"/>
                </a:cubicBezTo>
                <a:cubicBezTo>
                  <a:pt x="42453" y="800562"/>
                  <a:pt x="46312" y="815391"/>
                  <a:pt x="54223" y="828056"/>
                </a:cubicBezTo>
                <a:cubicBezTo>
                  <a:pt x="62713" y="841248"/>
                  <a:pt x="75267" y="851333"/>
                  <a:pt x="89995" y="856794"/>
                </a:cubicBezTo>
                <a:cubicBezTo>
                  <a:pt x="93648" y="858229"/>
                  <a:pt x="97379" y="859457"/>
                  <a:pt x="101170" y="860473"/>
                </a:cubicBezTo>
                <a:cubicBezTo>
                  <a:pt x="101793" y="860653"/>
                  <a:pt x="102447" y="860705"/>
                  <a:pt x="103091" y="860626"/>
                </a:cubicBezTo>
                <a:cubicBezTo>
                  <a:pt x="103632" y="860842"/>
                  <a:pt x="104200" y="860984"/>
                  <a:pt x="104780" y="861047"/>
                </a:cubicBezTo>
                <a:cubicBezTo>
                  <a:pt x="178266" y="868364"/>
                  <a:pt x="252186" y="870361"/>
                  <a:pt x="325960" y="867025"/>
                </a:cubicBezTo>
                <a:cubicBezTo>
                  <a:pt x="334966" y="866604"/>
                  <a:pt x="343990" y="866125"/>
                  <a:pt x="352976" y="865550"/>
                </a:cubicBezTo>
                <a:cubicBezTo>
                  <a:pt x="359877" y="865252"/>
                  <a:pt x="366742" y="864393"/>
                  <a:pt x="373503" y="862982"/>
                </a:cubicBezTo>
                <a:cubicBezTo>
                  <a:pt x="386944" y="859898"/>
                  <a:pt x="401268" y="851219"/>
                  <a:pt x="404513" y="836888"/>
                </a:cubicBezTo>
                <a:cubicBezTo>
                  <a:pt x="407220" y="825000"/>
                  <a:pt x="401022" y="812880"/>
                  <a:pt x="389785" y="808092"/>
                </a:cubicBezTo>
                <a:cubicBezTo>
                  <a:pt x="381087" y="804260"/>
                  <a:pt x="371467" y="803685"/>
                  <a:pt x="362500" y="800658"/>
                </a:cubicBezTo>
                <a:cubicBezTo>
                  <a:pt x="359011" y="799602"/>
                  <a:pt x="355877" y="797615"/>
                  <a:pt x="353437" y="794910"/>
                </a:cubicBezTo>
                <a:cubicBezTo>
                  <a:pt x="349463" y="789967"/>
                  <a:pt x="349693" y="783415"/>
                  <a:pt x="350922" y="777533"/>
                </a:cubicBezTo>
                <a:cubicBezTo>
                  <a:pt x="354378" y="760807"/>
                  <a:pt x="359774" y="744599"/>
                  <a:pt x="364900" y="728352"/>
                </a:cubicBezTo>
                <a:cubicBezTo>
                  <a:pt x="374194" y="699038"/>
                  <a:pt x="382354" y="668959"/>
                  <a:pt x="377497" y="638093"/>
                </a:cubicBezTo>
                <a:cubicBezTo>
                  <a:pt x="374712" y="620065"/>
                  <a:pt x="366744" y="601136"/>
                  <a:pt x="353303" y="588184"/>
                </a:cubicBezTo>
                <a:cubicBezTo>
                  <a:pt x="356658" y="582079"/>
                  <a:pt x="359640" y="575777"/>
                  <a:pt x="362231" y="569312"/>
                </a:cubicBezTo>
                <a:cubicBezTo>
                  <a:pt x="365054" y="562358"/>
                  <a:pt x="367550" y="555269"/>
                  <a:pt x="370008" y="548237"/>
                </a:cubicBezTo>
                <a:cubicBezTo>
                  <a:pt x="372043" y="542394"/>
                  <a:pt x="362769" y="539884"/>
                  <a:pt x="360753" y="545689"/>
                </a:cubicBezTo>
                <a:cubicBezTo>
                  <a:pt x="356606" y="557549"/>
                  <a:pt x="352151" y="570462"/>
                  <a:pt x="345987" y="582226"/>
                </a:cubicBezTo>
                <a:cubicBezTo>
                  <a:pt x="342767" y="579945"/>
                  <a:pt x="339310" y="578018"/>
                  <a:pt x="335676" y="576478"/>
                </a:cubicBezTo>
                <a:cubicBezTo>
                  <a:pt x="314823" y="567780"/>
                  <a:pt x="287577" y="572646"/>
                  <a:pt x="271640" y="588874"/>
                </a:cubicBezTo>
                <a:cubicBezTo>
                  <a:pt x="263748" y="596921"/>
                  <a:pt x="255933" y="611117"/>
                  <a:pt x="264478" y="621329"/>
                </a:cubicBezTo>
                <a:cubicBezTo>
                  <a:pt x="268625" y="626272"/>
                  <a:pt x="276344" y="628686"/>
                  <a:pt x="282508" y="629721"/>
                </a:cubicBezTo>
                <a:cubicBezTo>
                  <a:pt x="289633" y="630907"/>
                  <a:pt x="296920" y="630718"/>
                  <a:pt x="303975" y="629165"/>
                </a:cubicBezTo>
                <a:cubicBezTo>
                  <a:pt x="323675" y="624989"/>
                  <a:pt x="337827" y="612248"/>
                  <a:pt x="348272" y="596461"/>
                </a:cubicBezTo>
                <a:cubicBezTo>
                  <a:pt x="359371" y="607956"/>
                  <a:pt x="365688" y="624701"/>
                  <a:pt x="368184" y="639837"/>
                </a:cubicBezTo>
                <a:cubicBezTo>
                  <a:pt x="372850" y="668211"/>
                  <a:pt x="365016" y="696356"/>
                  <a:pt x="356548" y="723236"/>
                </a:cubicBezTo>
                <a:cubicBezTo>
                  <a:pt x="351767" y="738449"/>
                  <a:pt x="346678" y="753584"/>
                  <a:pt x="343107" y="769218"/>
                </a:cubicBezTo>
                <a:cubicBezTo>
                  <a:pt x="341340" y="776882"/>
                  <a:pt x="339478" y="784545"/>
                  <a:pt x="341648" y="792209"/>
                </a:cubicBezTo>
                <a:cubicBezTo>
                  <a:pt x="342859" y="796740"/>
                  <a:pt x="345376" y="800817"/>
                  <a:pt x="348887" y="803934"/>
                </a:cubicBezTo>
                <a:cubicBezTo>
                  <a:pt x="355780" y="809874"/>
                  <a:pt x="364977" y="811445"/>
                  <a:pt x="373618" y="813303"/>
                </a:cubicBezTo>
                <a:cubicBezTo>
                  <a:pt x="381298" y="814932"/>
                  <a:pt x="389843" y="816733"/>
                  <a:pt x="393779" y="823668"/>
                </a:cubicBezTo>
                <a:cubicBezTo>
                  <a:pt x="400577" y="835662"/>
                  <a:pt x="389056" y="847559"/>
                  <a:pt x="378418" y="851755"/>
                </a:cubicBezTo>
                <a:cubicBezTo>
                  <a:pt x="365457" y="856909"/>
                  <a:pt x="350346" y="856468"/>
                  <a:pt x="336655" y="857177"/>
                </a:cubicBezTo>
                <a:cubicBezTo>
                  <a:pt x="267673" y="860799"/>
                  <a:pt x="198523" y="859743"/>
                  <a:pt x="129684" y="854016"/>
                </a:cubicBezTo>
                <a:cubicBezTo>
                  <a:pt x="123041" y="853460"/>
                  <a:pt x="116397" y="852828"/>
                  <a:pt x="109773" y="852196"/>
                </a:cubicBezTo>
                <a:cubicBezTo>
                  <a:pt x="112775" y="768838"/>
                  <a:pt x="132185" y="686884"/>
                  <a:pt x="166897" y="611002"/>
                </a:cubicBezTo>
                <a:cubicBezTo>
                  <a:pt x="182622" y="576784"/>
                  <a:pt x="201325" y="543390"/>
                  <a:pt x="226133" y="514843"/>
                </a:cubicBezTo>
                <a:cubicBezTo>
                  <a:pt x="250173" y="487139"/>
                  <a:pt x="280088" y="464148"/>
                  <a:pt x="315419" y="452979"/>
                </a:cubicBezTo>
                <a:cubicBezTo>
                  <a:pt x="348867" y="442422"/>
                  <a:pt x="386848" y="441656"/>
                  <a:pt x="419010" y="456945"/>
                </a:cubicBezTo>
                <a:cubicBezTo>
                  <a:pt x="448887" y="471141"/>
                  <a:pt x="469644" y="497370"/>
                  <a:pt x="482643" y="527162"/>
                </a:cubicBezTo>
                <a:cubicBezTo>
                  <a:pt x="495969" y="557817"/>
                  <a:pt x="501844" y="591365"/>
                  <a:pt x="505838" y="624261"/>
                </a:cubicBezTo>
                <a:cubicBezTo>
                  <a:pt x="511099" y="667177"/>
                  <a:pt x="514844" y="710304"/>
                  <a:pt x="519279" y="753297"/>
                </a:cubicBezTo>
                <a:cubicBezTo>
                  <a:pt x="521596" y="776134"/>
                  <a:pt x="523932" y="798978"/>
                  <a:pt x="526288" y="821829"/>
                </a:cubicBezTo>
                <a:cubicBezTo>
                  <a:pt x="527478" y="833324"/>
                  <a:pt x="528656" y="844820"/>
                  <a:pt x="529821" y="856315"/>
                </a:cubicBezTo>
                <a:cubicBezTo>
                  <a:pt x="530781" y="865722"/>
                  <a:pt x="530416" y="877275"/>
                  <a:pt x="536080" y="885341"/>
                </a:cubicBezTo>
                <a:cubicBezTo>
                  <a:pt x="541553" y="893100"/>
                  <a:pt x="550980" y="895016"/>
                  <a:pt x="559947" y="895151"/>
                </a:cubicBezTo>
                <a:cubicBezTo>
                  <a:pt x="570719" y="895304"/>
                  <a:pt x="581606" y="894518"/>
                  <a:pt x="592340" y="893675"/>
                </a:cubicBezTo>
                <a:cubicBezTo>
                  <a:pt x="614660" y="891936"/>
                  <a:pt x="636845" y="888768"/>
                  <a:pt x="658757" y="884192"/>
                </a:cubicBezTo>
                <a:cubicBezTo>
                  <a:pt x="669318" y="881982"/>
                  <a:pt x="679802" y="879427"/>
                  <a:pt x="690209" y="876528"/>
                </a:cubicBezTo>
                <a:cubicBezTo>
                  <a:pt x="691847" y="876092"/>
                  <a:pt x="693123" y="874812"/>
                  <a:pt x="693550" y="873175"/>
                </a:cubicBezTo>
                <a:cubicBezTo>
                  <a:pt x="699810" y="836926"/>
                  <a:pt x="661350" y="815104"/>
                  <a:pt x="641073" y="791270"/>
                </a:cubicBezTo>
                <a:close/>
                <a:moveTo>
                  <a:pt x="618972" y="290682"/>
                </a:moveTo>
                <a:cubicBezTo>
                  <a:pt x="612498" y="297726"/>
                  <a:pt x="604229" y="302884"/>
                  <a:pt x="595047" y="305607"/>
                </a:cubicBezTo>
                <a:cubicBezTo>
                  <a:pt x="585903" y="308106"/>
                  <a:pt x="576187" y="307513"/>
                  <a:pt x="567417" y="303921"/>
                </a:cubicBezTo>
                <a:cubicBezTo>
                  <a:pt x="558431" y="300152"/>
                  <a:pt x="550517" y="294230"/>
                  <a:pt x="544375" y="286678"/>
                </a:cubicBezTo>
                <a:cubicBezTo>
                  <a:pt x="537877" y="278742"/>
                  <a:pt x="533233" y="269462"/>
                  <a:pt x="530781" y="259510"/>
                </a:cubicBezTo>
                <a:cubicBezTo>
                  <a:pt x="524521" y="235313"/>
                  <a:pt x="528976" y="209697"/>
                  <a:pt x="535082" y="185940"/>
                </a:cubicBezTo>
                <a:cubicBezTo>
                  <a:pt x="541258" y="161885"/>
                  <a:pt x="549993" y="138557"/>
                  <a:pt x="561138" y="116354"/>
                </a:cubicBezTo>
                <a:cubicBezTo>
                  <a:pt x="566578" y="105534"/>
                  <a:pt x="572563" y="94995"/>
                  <a:pt x="579072" y="84780"/>
                </a:cubicBezTo>
                <a:cubicBezTo>
                  <a:pt x="582394" y="79569"/>
                  <a:pt x="574080" y="74760"/>
                  <a:pt x="570777" y="79952"/>
                </a:cubicBezTo>
                <a:cubicBezTo>
                  <a:pt x="556938" y="101716"/>
                  <a:pt x="545461" y="124888"/>
                  <a:pt x="536541" y="149078"/>
                </a:cubicBezTo>
                <a:cubicBezTo>
                  <a:pt x="532162" y="160973"/>
                  <a:pt x="528419" y="173092"/>
                  <a:pt x="525328" y="185384"/>
                </a:cubicBezTo>
                <a:cubicBezTo>
                  <a:pt x="521978" y="198120"/>
                  <a:pt x="519729" y="211119"/>
                  <a:pt x="518607" y="224239"/>
                </a:cubicBezTo>
                <a:cubicBezTo>
                  <a:pt x="518132" y="230616"/>
                  <a:pt x="518132" y="237020"/>
                  <a:pt x="518607" y="243398"/>
                </a:cubicBezTo>
                <a:cubicBezTo>
                  <a:pt x="493392" y="245942"/>
                  <a:pt x="468033" y="246774"/>
                  <a:pt x="442704" y="245888"/>
                </a:cubicBezTo>
                <a:cubicBezTo>
                  <a:pt x="436387" y="245678"/>
                  <a:pt x="430070" y="245333"/>
                  <a:pt x="423753" y="244892"/>
                </a:cubicBezTo>
                <a:cubicBezTo>
                  <a:pt x="422302" y="240061"/>
                  <a:pt x="419342" y="235818"/>
                  <a:pt x="415304" y="232784"/>
                </a:cubicBezTo>
                <a:cubicBezTo>
                  <a:pt x="410105" y="229016"/>
                  <a:pt x="404694" y="225549"/>
                  <a:pt x="399098" y="222399"/>
                </a:cubicBezTo>
                <a:lnTo>
                  <a:pt x="381414" y="211594"/>
                </a:lnTo>
                <a:lnTo>
                  <a:pt x="345738" y="189676"/>
                </a:lnTo>
                <a:cubicBezTo>
                  <a:pt x="326671" y="178027"/>
                  <a:pt x="306509" y="166972"/>
                  <a:pt x="291283" y="150400"/>
                </a:cubicBezTo>
                <a:cubicBezTo>
                  <a:pt x="287823" y="146696"/>
                  <a:pt x="284747" y="142652"/>
                  <a:pt x="282104" y="138329"/>
                </a:cubicBezTo>
                <a:cubicBezTo>
                  <a:pt x="280693" y="136014"/>
                  <a:pt x="279410" y="133621"/>
                  <a:pt x="278264" y="131164"/>
                </a:cubicBezTo>
                <a:cubicBezTo>
                  <a:pt x="278072" y="130783"/>
                  <a:pt x="277899" y="130393"/>
                  <a:pt x="277746" y="129995"/>
                </a:cubicBezTo>
                <a:cubicBezTo>
                  <a:pt x="277746" y="129880"/>
                  <a:pt x="277419" y="129171"/>
                  <a:pt x="277362" y="129018"/>
                </a:cubicBezTo>
                <a:cubicBezTo>
                  <a:pt x="276978" y="128022"/>
                  <a:pt x="276632" y="127102"/>
                  <a:pt x="276306" y="125972"/>
                </a:cubicBezTo>
                <a:cubicBezTo>
                  <a:pt x="275691" y="123900"/>
                  <a:pt x="275191" y="121795"/>
                  <a:pt x="274808" y="119668"/>
                </a:cubicBezTo>
                <a:cubicBezTo>
                  <a:pt x="274808" y="119209"/>
                  <a:pt x="274654" y="118768"/>
                  <a:pt x="274597" y="118308"/>
                </a:cubicBezTo>
                <a:lnTo>
                  <a:pt x="274501" y="117484"/>
                </a:lnTo>
                <a:cubicBezTo>
                  <a:pt x="274366" y="116411"/>
                  <a:pt x="274290" y="115319"/>
                  <a:pt x="274232" y="114227"/>
                </a:cubicBezTo>
                <a:cubicBezTo>
                  <a:pt x="274107" y="112051"/>
                  <a:pt x="274107" y="109870"/>
                  <a:pt x="274232" y="107694"/>
                </a:cubicBezTo>
                <a:cubicBezTo>
                  <a:pt x="274232" y="106698"/>
                  <a:pt x="274385" y="105682"/>
                  <a:pt x="274501" y="104686"/>
                </a:cubicBezTo>
                <a:cubicBezTo>
                  <a:pt x="274490" y="104501"/>
                  <a:pt x="274490" y="104316"/>
                  <a:pt x="274501" y="104130"/>
                </a:cubicBezTo>
                <a:lnTo>
                  <a:pt x="274501" y="103881"/>
                </a:lnTo>
                <a:cubicBezTo>
                  <a:pt x="274616" y="103268"/>
                  <a:pt x="274712" y="102655"/>
                  <a:pt x="274827" y="101966"/>
                </a:cubicBezTo>
                <a:cubicBezTo>
                  <a:pt x="275193" y="99925"/>
                  <a:pt x="275687" y="97909"/>
                  <a:pt x="276306" y="95930"/>
                </a:cubicBezTo>
                <a:cubicBezTo>
                  <a:pt x="276613" y="94915"/>
                  <a:pt x="276958" y="93900"/>
                  <a:pt x="277323" y="92903"/>
                </a:cubicBezTo>
                <a:lnTo>
                  <a:pt x="277823" y="91639"/>
                </a:lnTo>
                <a:lnTo>
                  <a:pt x="277823" y="91639"/>
                </a:lnTo>
                <a:cubicBezTo>
                  <a:pt x="277957" y="91371"/>
                  <a:pt x="278072" y="91102"/>
                  <a:pt x="278187" y="90815"/>
                </a:cubicBezTo>
                <a:cubicBezTo>
                  <a:pt x="279061" y="88939"/>
                  <a:pt x="280055" y="87122"/>
                  <a:pt x="281164" y="85374"/>
                </a:cubicBezTo>
                <a:cubicBezTo>
                  <a:pt x="281682" y="84569"/>
                  <a:pt x="282239" y="83803"/>
                  <a:pt x="282776" y="83017"/>
                </a:cubicBezTo>
                <a:cubicBezTo>
                  <a:pt x="282837" y="82955"/>
                  <a:pt x="282889" y="82884"/>
                  <a:pt x="282930" y="82806"/>
                </a:cubicBezTo>
                <a:lnTo>
                  <a:pt x="283103" y="82615"/>
                </a:lnTo>
                <a:lnTo>
                  <a:pt x="284217" y="81293"/>
                </a:lnTo>
                <a:cubicBezTo>
                  <a:pt x="285560" y="79803"/>
                  <a:pt x="287017" y="78419"/>
                  <a:pt x="288575" y="77155"/>
                </a:cubicBezTo>
                <a:lnTo>
                  <a:pt x="288748" y="77001"/>
                </a:lnTo>
                <a:lnTo>
                  <a:pt x="288959" y="76848"/>
                </a:lnTo>
                <a:cubicBezTo>
                  <a:pt x="289382" y="76580"/>
                  <a:pt x="289785" y="76273"/>
                  <a:pt x="290188" y="76005"/>
                </a:cubicBezTo>
                <a:cubicBezTo>
                  <a:pt x="291094" y="75414"/>
                  <a:pt x="292030" y="74871"/>
                  <a:pt x="292992" y="74376"/>
                </a:cubicBezTo>
                <a:cubicBezTo>
                  <a:pt x="293376" y="74172"/>
                  <a:pt x="293760" y="73981"/>
                  <a:pt x="294144" y="73802"/>
                </a:cubicBezTo>
                <a:lnTo>
                  <a:pt x="294739" y="73514"/>
                </a:lnTo>
                <a:lnTo>
                  <a:pt x="294739" y="73514"/>
                </a:lnTo>
                <a:cubicBezTo>
                  <a:pt x="295699" y="73150"/>
                  <a:pt x="296659" y="72805"/>
                  <a:pt x="297657" y="72518"/>
                </a:cubicBezTo>
                <a:cubicBezTo>
                  <a:pt x="298656" y="72231"/>
                  <a:pt x="299578" y="72001"/>
                  <a:pt x="300576" y="71809"/>
                </a:cubicBezTo>
                <a:lnTo>
                  <a:pt x="301575" y="71637"/>
                </a:lnTo>
                <a:lnTo>
                  <a:pt x="301959" y="71637"/>
                </a:lnTo>
                <a:lnTo>
                  <a:pt x="302285" y="71637"/>
                </a:lnTo>
                <a:cubicBezTo>
                  <a:pt x="302688" y="71637"/>
                  <a:pt x="303111" y="71637"/>
                  <a:pt x="303533" y="71522"/>
                </a:cubicBezTo>
                <a:cubicBezTo>
                  <a:pt x="312980" y="70794"/>
                  <a:pt x="321525" y="73304"/>
                  <a:pt x="330799" y="76197"/>
                </a:cubicBezTo>
                <a:cubicBezTo>
                  <a:pt x="340073" y="79090"/>
                  <a:pt x="349443" y="82423"/>
                  <a:pt x="359255" y="83554"/>
                </a:cubicBezTo>
                <a:cubicBezTo>
                  <a:pt x="368837" y="84902"/>
                  <a:pt x="378554" y="82271"/>
                  <a:pt x="386137" y="76273"/>
                </a:cubicBezTo>
                <a:cubicBezTo>
                  <a:pt x="390540" y="72291"/>
                  <a:pt x="394377" y="67727"/>
                  <a:pt x="397543" y="62709"/>
                </a:cubicBezTo>
                <a:cubicBezTo>
                  <a:pt x="400591" y="58365"/>
                  <a:pt x="403920" y="54224"/>
                  <a:pt x="407508" y="50313"/>
                </a:cubicBezTo>
                <a:cubicBezTo>
                  <a:pt x="421960" y="34656"/>
                  <a:pt x="440134" y="22888"/>
                  <a:pt x="460350" y="16095"/>
                </a:cubicBezTo>
                <a:cubicBezTo>
                  <a:pt x="480502" y="9224"/>
                  <a:pt x="502115" y="7783"/>
                  <a:pt x="523004" y="11918"/>
                </a:cubicBezTo>
                <a:cubicBezTo>
                  <a:pt x="544272" y="16152"/>
                  <a:pt x="564101" y="25741"/>
                  <a:pt x="580608" y="39775"/>
                </a:cubicBezTo>
                <a:cubicBezTo>
                  <a:pt x="596919" y="54188"/>
                  <a:pt x="609556" y="72268"/>
                  <a:pt x="617475" y="92520"/>
                </a:cubicBezTo>
                <a:cubicBezTo>
                  <a:pt x="625962" y="113423"/>
                  <a:pt x="630627" y="135647"/>
                  <a:pt x="633911" y="157872"/>
                </a:cubicBezTo>
                <a:cubicBezTo>
                  <a:pt x="635524" y="168869"/>
                  <a:pt x="636791" y="180096"/>
                  <a:pt x="637962" y="191285"/>
                </a:cubicBezTo>
                <a:cubicBezTo>
                  <a:pt x="639522" y="204037"/>
                  <a:pt x="640298" y="216872"/>
                  <a:pt x="640286" y="229718"/>
                </a:cubicBezTo>
                <a:cubicBezTo>
                  <a:pt x="640304" y="242104"/>
                  <a:pt x="638253" y="254407"/>
                  <a:pt x="634218" y="266120"/>
                </a:cubicBezTo>
                <a:cubicBezTo>
                  <a:pt x="630841" y="275246"/>
                  <a:pt x="625655" y="283599"/>
                  <a:pt x="618972" y="290682"/>
                </a:cubicBezTo>
                <a:close/>
                <a:moveTo>
                  <a:pt x="317684" y="613800"/>
                </a:moveTo>
                <a:cubicBezTo>
                  <a:pt x="307028" y="619835"/>
                  <a:pt x="293817" y="622881"/>
                  <a:pt x="281740" y="619816"/>
                </a:cubicBezTo>
                <a:cubicBezTo>
                  <a:pt x="277035" y="618628"/>
                  <a:pt x="269374" y="616310"/>
                  <a:pt x="270219" y="610102"/>
                </a:cubicBezTo>
                <a:cubicBezTo>
                  <a:pt x="271085" y="605882"/>
                  <a:pt x="272970" y="601936"/>
                  <a:pt x="275710" y="598607"/>
                </a:cubicBezTo>
                <a:cubicBezTo>
                  <a:pt x="287980" y="582705"/>
                  <a:pt x="312443" y="577991"/>
                  <a:pt x="330741" y="584716"/>
                </a:cubicBezTo>
                <a:cubicBezTo>
                  <a:pt x="334467" y="586109"/>
                  <a:pt x="337987" y="587997"/>
                  <a:pt x="341206" y="590330"/>
                </a:cubicBezTo>
                <a:cubicBezTo>
                  <a:pt x="335435" y="599977"/>
                  <a:pt x="327353" y="608042"/>
                  <a:pt x="317684" y="6138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38"/>
          <p:cNvSpPr/>
          <p:nvPr/>
        </p:nvSpPr>
        <p:spPr>
          <a:xfrm>
            <a:off x="3252465" y="2047594"/>
            <a:ext cx="439598" cy="253689"/>
          </a:xfrm>
          <a:custGeom>
            <a:rect b="b" l="l" r="r" t="t"/>
            <a:pathLst>
              <a:path extrusionOk="0" h="507378" w="879196">
                <a:moveTo>
                  <a:pt x="831130" y="286452"/>
                </a:moveTo>
                <a:cubicBezTo>
                  <a:pt x="821408" y="281128"/>
                  <a:pt x="810658" y="277933"/>
                  <a:pt x="799598" y="277080"/>
                </a:cubicBezTo>
                <a:cubicBezTo>
                  <a:pt x="793922" y="276629"/>
                  <a:pt x="793942" y="285469"/>
                  <a:pt x="799598" y="285921"/>
                </a:cubicBezTo>
                <a:cubicBezTo>
                  <a:pt x="843172" y="289418"/>
                  <a:pt x="876123" y="336452"/>
                  <a:pt x="869619" y="378515"/>
                </a:cubicBezTo>
                <a:cubicBezTo>
                  <a:pt x="861736" y="428869"/>
                  <a:pt x="806141" y="449557"/>
                  <a:pt x="762725" y="459262"/>
                </a:cubicBezTo>
                <a:cubicBezTo>
                  <a:pt x="732553" y="466001"/>
                  <a:pt x="701769" y="470382"/>
                  <a:pt x="671222" y="475077"/>
                </a:cubicBezTo>
                <a:cubicBezTo>
                  <a:pt x="638705" y="480087"/>
                  <a:pt x="606089" y="484547"/>
                  <a:pt x="573394" y="488182"/>
                </a:cubicBezTo>
                <a:cubicBezTo>
                  <a:pt x="510737" y="495382"/>
                  <a:pt x="447704" y="498819"/>
                  <a:pt x="384633" y="498476"/>
                </a:cubicBezTo>
                <a:cubicBezTo>
                  <a:pt x="319121" y="497827"/>
                  <a:pt x="253737" y="492542"/>
                  <a:pt x="188976" y="482661"/>
                </a:cubicBezTo>
                <a:cubicBezTo>
                  <a:pt x="132750" y="474115"/>
                  <a:pt x="66020" y="464036"/>
                  <a:pt x="29560" y="415293"/>
                </a:cubicBezTo>
                <a:cubicBezTo>
                  <a:pt x="14129" y="394586"/>
                  <a:pt x="4630" y="367749"/>
                  <a:pt x="10365" y="341855"/>
                </a:cubicBezTo>
                <a:cubicBezTo>
                  <a:pt x="15942" y="316629"/>
                  <a:pt x="34704" y="297120"/>
                  <a:pt x="56915" y="284998"/>
                </a:cubicBezTo>
                <a:cubicBezTo>
                  <a:pt x="83520" y="270479"/>
                  <a:pt x="114067" y="267316"/>
                  <a:pt x="143963" y="268318"/>
                </a:cubicBezTo>
                <a:cubicBezTo>
                  <a:pt x="149304" y="268495"/>
                  <a:pt x="154625" y="268790"/>
                  <a:pt x="159946" y="269143"/>
                </a:cubicBezTo>
                <a:cubicBezTo>
                  <a:pt x="157069" y="281481"/>
                  <a:pt x="154034" y="294035"/>
                  <a:pt x="153187" y="306688"/>
                </a:cubicBezTo>
                <a:cubicBezTo>
                  <a:pt x="152398" y="320067"/>
                  <a:pt x="155611" y="333269"/>
                  <a:pt x="164755" y="343387"/>
                </a:cubicBezTo>
                <a:cubicBezTo>
                  <a:pt x="172323" y="351737"/>
                  <a:pt x="182886" y="356865"/>
                  <a:pt x="193509" y="360165"/>
                </a:cubicBezTo>
                <a:cubicBezTo>
                  <a:pt x="205088" y="363436"/>
                  <a:pt x="216976" y="365504"/>
                  <a:pt x="228982" y="366334"/>
                </a:cubicBezTo>
                <a:cubicBezTo>
                  <a:pt x="245891" y="367906"/>
                  <a:pt x="262820" y="369255"/>
                  <a:pt x="279769" y="370381"/>
                </a:cubicBezTo>
                <a:cubicBezTo>
                  <a:pt x="313929" y="372687"/>
                  <a:pt x="348148" y="374101"/>
                  <a:pt x="382426" y="374625"/>
                </a:cubicBezTo>
                <a:cubicBezTo>
                  <a:pt x="450654" y="375694"/>
                  <a:pt x="518893" y="373281"/>
                  <a:pt x="586874" y="367395"/>
                </a:cubicBezTo>
                <a:cubicBezTo>
                  <a:pt x="615903" y="364900"/>
                  <a:pt x="646332" y="363132"/>
                  <a:pt x="673134" y="350617"/>
                </a:cubicBezTo>
                <a:cubicBezTo>
                  <a:pt x="695916" y="339988"/>
                  <a:pt x="714343" y="319595"/>
                  <a:pt x="717949" y="294153"/>
                </a:cubicBezTo>
                <a:cubicBezTo>
                  <a:pt x="719688" y="282839"/>
                  <a:pt x="717564" y="271271"/>
                  <a:pt x="711919" y="261304"/>
                </a:cubicBezTo>
                <a:cubicBezTo>
                  <a:pt x="711137" y="259929"/>
                  <a:pt x="709661" y="259091"/>
                  <a:pt x="708076" y="259123"/>
                </a:cubicBezTo>
                <a:cubicBezTo>
                  <a:pt x="637036" y="268135"/>
                  <a:pt x="565668" y="273675"/>
                  <a:pt x="493972" y="275744"/>
                </a:cubicBezTo>
                <a:cubicBezTo>
                  <a:pt x="422669" y="277709"/>
                  <a:pt x="351249" y="276295"/>
                  <a:pt x="280104" y="271344"/>
                </a:cubicBezTo>
                <a:cubicBezTo>
                  <a:pt x="244630" y="268888"/>
                  <a:pt x="209156" y="264919"/>
                  <a:pt x="173683" y="261520"/>
                </a:cubicBezTo>
                <a:lnTo>
                  <a:pt x="170924" y="261304"/>
                </a:lnTo>
                <a:cubicBezTo>
                  <a:pt x="173032" y="252640"/>
                  <a:pt x="175299" y="244015"/>
                  <a:pt x="177802" y="235450"/>
                </a:cubicBezTo>
                <a:cubicBezTo>
                  <a:pt x="190395" y="192424"/>
                  <a:pt x="209728" y="145606"/>
                  <a:pt x="248749" y="119948"/>
                </a:cubicBezTo>
                <a:cubicBezTo>
                  <a:pt x="273029" y="103975"/>
                  <a:pt x="301250" y="100439"/>
                  <a:pt x="329787" y="100301"/>
                </a:cubicBezTo>
                <a:cubicBezTo>
                  <a:pt x="363132" y="100085"/>
                  <a:pt x="396300" y="100301"/>
                  <a:pt x="429606" y="98140"/>
                </a:cubicBezTo>
                <a:cubicBezTo>
                  <a:pt x="462912" y="95979"/>
                  <a:pt x="496455" y="91952"/>
                  <a:pt x="529564" y="86451"/>
                </a:cubicBezTo>
                <a:cubicBezTo>
                  <a:pt x="555381" y="82207"/>
                  <a:pt x="585336" y="79398"/>
                  <a:pt x="603940" y="58631"/>
                </a:cubicBezTo>
                <a:cubicBezTo>
                  <a:pt x="607882" y="54440"/>
                  <a:pt x="610637" y="49281"/>
                  <a:pt x="611922" y="43680"/>
                </a:cubicBezTo>
                <a:cubicBezTo>
                  <a:pt x="623702" y="57203"/>
                  <a:pt x="634359" y="71658"/>
                  <a:pt x="643789" y="86903"/>
                </a:cubicBezTo>
                <a:cubicBezTo>
                  <a:pt x="657076" y="107656"/>
                  <a:pt x="667534" y="130079"/>
                  <a:pt x="674888" y="153583"/>
                </a:cubicBezTo>
                <a:cubicBezTo>
                  <a:pt x="678596" y="165485"/>
                  <a:pt x="680755" y="177812"/>
                  <a:pt x="681313" y="190263"/>
                </a:cubicBezTo>
                <a:cubicBezTo>
                  <a:pt x="681490" y="195940"/>
                  <a:pt x="690358" y="195960"/>
                  <a:pt x="690181" y="190263"/>
                </a:cubicBezTo>
                <a:cubicBezTo>
                  <a:pt x="689413" y="166274"/>
                  <a:pt x="681884" y="142836"/>
                  <a:pt x="672030" y="120970"/>
                </a:cubicBezTo>
                <a:cubicBezTo>
                  <a:pt x="661528" y="97789"/>
                  <a:pt x="648417" y="75874"/>
                  <a:pt x="632950" y="55645"/>
                </a:cubicBezTo>
                <a:cubicBezTo>
                  <a:pt x="625014" y="45060"/>
                  <a:pt x="616390" y="35006"/>
                  <a:pt x="607133" y="25547"/>
                </a:cubicBezTo>
                <a:lnTo>
                  <a:pt x="607133" y="25547"/>
                </a:lnTo>
                <a:cubicBezTo>
                  <a:pt x="605014" y="22898"/>
                  <a:pt x="602454" y="20632"/>
                  <a:pt x="599565" y="18847"/>
                </a:cubicBezTo>
                <a:cubicBezTo>
                  <a:pt x="593357" y="15036"/>
                  <a:pt x="586105" y="14211"/>
                  <a:pt x="579069" y="12953"/>
                </a:cubicBezTo>
                <a:cubicBezTo>
                  <a:pt x="545956" y="6901"/>
                  <a:pt x="512502" y="2873"/>
                  <a:pt x="478895" y="890"/>
                </a:cubicBezTo>
                <a:cubicBezTo>
                  <a:pt x="433610" y="-1555"/>
                  <a:pt x="388192" y="1041"/>
                  <a:pt x="343484" y="8631"/>
                </a:cubicBezTo>
                <a:cubicBezTo>
                  <a:pt x="325175" y="11794"/>
                  <a:pt x="306828" y="16038"/>
                  <a:pt x="289702" y="23287"/>
                </a:cubicBezTo>
                <a:cubicBezTo>
                  <a:pt x="275256" y="29358"/>
                  <a:pt x="260396" y="38081"/>
                  <a:pt x="252375" y="52030"/>
                </a:cubicBezTo>
                <a:cubicBezTo>
                  <a:pt x="248719" y="58445"/>
                  <a:pt x="246784" y="65693"/>
                  <a:pt x="246759" y="73071"/>
                </a:cubicBezTo>
                <a:cubicBezTo>
                  <a:pt x="246759" y="78749"/>
                  <a:pt x="255568" y="78749"/>
                  <a:pt x="255627" y="73071"/>
                </a:cubicBezTo>
                <a:cubicBezTo>
                  <a:pt x="255765" y="57924"/>
                  <a:pt x="265816" y="46667"/>
                  <a:pt x="278153" y="39024"/>
                </a:cubicBezTo>
                <a:cubicBezTo>
                  <a:pt x="293348" y="29594"/>
                  <a:pt x="311065" y="24447"/>
                  <a:pt x="328407" y="20576"/>
                </a:cubicBezTo>
                <a:cubicBezTo>
                  <a:pt x="345707" y="16867"/>
                  <a:pt x="363212" y="14184"/>
                  <a:pt x="380830" y="12541"/>
                </a:cubicBezTo>
                <a:cubicBezTo>
                  <a:pt x="404236" y="10026"/>
                  <a:pt x="427763" y="8793"/>
                  <a:pt x="451304" y="8847"/>
                </a:cubicBezTo>
                <a:cubicBezTo>
                  <a:pt x="485287" y="9338"/>
                  <a:pt x="519192" y="12247"/>
                  <a:pt x="552760" y="17551"/>
                </a:cubicBezTo>
                <a:cubicBezTo>
                  <a:pt x="561037" y="18860"/>
                  <a:pt x="569294" y="20236"/>
                  <a:pt x="577532" y="21676"/>
                </a:cubicBezTo>
                <a:cubicBezTo>
                  <a:pt x="584587" y="22934"/>
                  <a:pt x="592155" y="23641"/>
                  <a:pt x="597772" y="28513"/>
                </a:cubicBezTo>
                <a:cubicBezTo>
                  <a:pt x="606699" y="36372"/>
                  <a:pt x="603684" y="46451"/>
                  <a:pt x="596195" y="54054"/>
                </a:cubicBezTo>
                <a:cubicBezTo>
                  <a:pt x="587582" y="62307"/>
                  <a:pt x="576925" y="68131"/>
                  <a:pt x="565313" y="70930"/>
                </a:cubicBezTo>
                <a:cubicBezTo>
                  <a:pt x="549547" y="74859"/>
                  <a:pt x="533210" y="77138"/>
                  <a:pt x="517207" y="79614"/>
                </a:cubicBezTo>
                <a:cubicBezTo>
                  <a:pt x="483704" y="84781"/>
                  <a:pt x="449984" y="88258"/>
                  <a:pt x="416166" y="90085"/>
                </a:cubicBezTo>
                <a:cubicBezTo>
                  <a:pt x="399086" y="91002"/>
                  <a:pt x="381953" y="91500"/>
                  <a:pt x="364768" y="91578"/>
                </a:cubicBezTo>
                <a:cubicBezTo>
                  <a:pt x="348588" y="91578"/>
                  <a:pt x="332388" y="91028"/>
                  <a:pt x="316208" y="91755"/>
                </a:cubicBezTo>
                <a:cubicBezTo>
                  <a:pt x="288834" y="92954"/>
                  <a:pt x="262150" y="99182"/>
                  <a:pt x="239743" y="115469"/>
                </a:cubicBezTo>
                <a:cubicBezTo>
                  <a:pt x="201746" y="143072"/>
                  <a:pt x="182255" y="188868"/>
                  <a:pt x="169485" y="232503"/>
                </a:cubicBezTo>
                <a:cubicBezTo>
                  <a:pt x="166746" y="241776"/>
                  <a:pt x="164321" y="251127"/>
                  <a:pt x="162055" y="260538"/>
                </a:cubicBezTo>
                <a:cubicBezTo>
                  <a:pt x="133085" y="258318"/>
                  <a:pt x="103307" y="258338"/>
                  <a:pt x="75578" y="267454"/>
                </a:cubicBezTo>
                <a:cubicBezTo>
                  <a:pt x="50687" y="275627"/>
                  <a:pt x="27294" y="290774"/>
                  <a:pt x="12986" y="312994"/>
                </a:cubicBezTo>
                <a:cubicBezTo>
                  <a:pt x="-1716" y="335784"/>
                  <a:pt x="-3529" y="363898"/>
                  <a:pt x="5497" y="389163"/>
                </a:cubicBezTo>
                <a:cubicBezTo>
                  <a:pt x="14799" y="415195"/>
                  <a:pt x="33463" y="436983"/>
                  <a:pt x="56560" y="452032"/>
                </a:cubicBezTo>
                <a:cubicBezTo>
                  <a:pt x="82436" y="468830"/>
                  <a:pt x="112628" y="477690"/>
                  <a:pt x="142643" y="483722"/>
                </a:cubicBezTo>
                <a:cubicBezTo>
                  <a:pt x="176146" y="490441"/>
                  <a:pt x="210063" y="494999"/>
                  <a:pt x="243940" y="498810"/>
                </a:cubicBezTo>
                <a:cubicBezTo>
                  <a:pt x="277260" y="502569"/>
                  <a:pt x="310690" y="505104"/>
                  <a:pt x="344233" y="506414"/>
                </a:cubicBezTo>
                <a:cubicBezTo>
                  <a:pt x="409767" y="508773"/>
                  <a:pt x="475386" y="506804"/>
                  <a:pt x="540659" y="500520"/>
                </a:cubicBezTo>
                <a:cubicBezTo>
                  <a:pt x="608670" y="494154"/>
                  <a:pt x="676405" y="484213"/>
                  <a:pt x="743648" y="472209"/>
                </a:cubicBezTo>
                <a:cubicBezTo>
                  <a:pt x="790671" y="463663"/>
                  <a:pt x="847586" y="449026"/>
                  <a:pt x="871078" y="402759"/>
                </a:cubicBezTo>
                <a:cubicBezTo>
                  <a:pt x="891889" y="361501"/>
                  <a:pt x="870585" y="308082"/>
                  <a:pt x="831130" y="286452"/>
                </a:cubicBezTo>
                <a:close/>
                <a:moveTo>
                  <a:pt x="245517" y="277493"/>
                </a:moveTo>
                <a:cubicBezTo>
                  <a:pt x="314060" y="283348"/>
                  <a:pt x="382781" y="285967"/>
                  <a:pt x="451679" y="285352"/>
                </a:cubicBezTo>
                <a:cubicBezTo>
                  <a:pt x="520577" y="284736"/>
                  <a:pt x="589238" y="280872"/>
                  <a:pt x="657663" y="273760"/>
                </a:cubicBezTo>
                <a:cubicBezTo>
                  <a:pt x="673653" y="272110"/>
                  <a:pt x="689623" y="270270"/>
                  <a:pt x="705573" y="268239"/>
                </a:cubicBezTo>
                <a:cubicBezTo>
                  <a:pt x="715860" y="289320"/>
                  <a:pt x="705395" y="314802"/>
                  <a:pt x="689018" y="329910"/>
                </a:cubicBezTo>
                <a:cubicBezTo>
                  <a:pt x="667990" y="349301"/>
                  <a:pt x="636852" y="353741"/>
                  <a:pt x="609518" y="356531"/>
                </a:cubicBezTo>
                <a:cubicBezTo>
                  <a:pt x="541964" y="363261"/>
                  <a:pt x="474102" y="366441"/>
                  <a:pt x="406213" y="366059"/>
                </a:cubicBezTo>
                <a:cubicBezTo>
                  <a:pt x="372237" y="365928"/>
                  <a:pt x="338288" y="364933"/>
                  <a:pt x="304364" y="363073"/>
                </a:cubicBezTo>
                <a:cubicBezTo>
                  <a:pt x="287402" y="362156"/>
                  <a:pt x="270454" y="361017"/>
                  <a:pt x="253518" y="359654"/>
                </a:cubicBezTo>
                <a:cubicBezTo>
                  <a:pt x="239132" y="358495"/>
                  <a:pt x="224548" y="357690"/>
                  <a:pt x="210339" y="355136"/>
                </a:cubicBezTo>
                <a:cubicBezTo>
                  <a:pt x="199007" y="353171"/>
                  <a:pt x="187458" y="349910"/>
                  <a:pt x="177939" y="343348"/>
                </a:cubicBezTo>
                <a:cubicBezTo>
                  <a:pt x="167159" y="335843"/>
                  <a:pt x="161957" y="324193"/>
                  <a:pt x="161917" y="311226"/>
                </a:cubicBezTo>
                <a:cubicBezTo>
                  <a:pt x="161917" y="297650"/>
                  <a:pt x="165642" y="284094"/>
                  <a:pt x="168657" y="270951"/>
                </a:cubicBezTo>
                <a:cubicBezTo>
                  <a:pt x="168657" y="270597"/>
                  <a:pt x="168815" y="270263"/>
                  <a:pt x="168913" y="269909"/>
                </a:cubicBezTo>
                <a:cubicBezTo>
                  <a:pt x="194474" y="271854"/>
                  <a:pt x="219996" y="275312"/>
                  <a:pt x="245517" y="27749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38"/>
          <p:cNvSpPr/>
          <p:nvPr/>
        </p:nvSpPr>
        <p:spPr>
          <a:xfrm>
            <a:off x="2710188" y="1951630"/>
            <a:ext cx="372485" cy="444110"/>
          </a:xfrm>
          <a:custGeom>
            <a:rect b="b" l="l" r="r" t="t"/>
            <a:pathLst>
              <a:path extrusionOk="0" h="888220" w="744970">
                <a:moveTo>
                  <a:pt x="744335" y="56368"/>
                </a:moveTo>
                <a:cubicBezTo>
                  <a:pt x="743645" y="42838"/>
                  <a:pt x="741761" y="29396"/>
                  <a:pt x="738705" y="16198"/>
                </a:cubicBezTo>
                <a:cubicBezTo>
                  <a:pt x="737524" y="11562"/>
                  <a:pt x="736041" y="5976"/>
                  <a:pt x="732473" y="2499"/>
                </a:cubicBezTo>
                <a:cubicBezTo>
                  <a:pt x="726450" y="-3366"/>
                  <a:pt x="719754" y="2499"/>
                  <a:pt x="714101" y="5790"/>
                </a:cubicBezTo>
                <a:cubicBezTo>
                  <a:pt x="670673" y="31492"/>
                  <a:pt x="625412" y="53960"/>
                  <a:pt x="578686" y="73011"/>
                </a:cubicBezTo>
                <a:cubicBezTo>
                  <a:pt x="485152" y="111183"/>
                  <a:pt x="386599" y="135642"/>
                  <a:pt x="286077" y="145632"/>
                </a:cubicBezTo>
                <a:cubicBezTo>
                  <a:pt x="262014" y="147981"/>
                  <a:pt x="237888" y="149526"/>
                  <a:pt x="213701" y="150268"/>
                </a:cubicBezTo>
                <a:cubicBezTo>
                  <a:pt x="210388" y="150353"/>
                  <a:pt x="207771" y="153109"/>
                  <a:pt x="207856" y="156423"/>
                </a:cubicBezTo>
                <a:cubicBezTo>
                  <a:pt x="207866" y="156817"/>
                  <a:pt x="207915" y="157208"/>
                  <a:pt x="208002" y="157593"/>
                </a:cubicBezTo>
                <a:cubicBezTo>
                  <a:pt x="226089" y="246075"/>
                  <a:pt x="238869" y="335561"/>
                  <a:pt x="246275" y="425571"/>
                </a:cubicBezTo>
                <a:cubicBezTo>
                  <a:pt x="250013" y="470817"/>
                  <a:pt x="252376" y="516156"/>
                  <a:pt x="253364" y="561588"/>
                </a:cubicBezTo>
                <a:cubicBezTo>
                  <a:pt x="254268" y="602870"/>
                  <a:pt x="254917" y="644478"/>
                  <a:pt x="250422" y="685598"/>
                </a:cubicBezTo>
                <a:cubicBezTo>
                  <a:pt x="246159" y="724725"/>
                  <a:pt x="236521" y="764408"/>
                  <a:pt x="215995" y="798343"/>
                </a:cubicBezTo>
                <a:cubicBezTo>
                  <a:pt x="198475" y="827350"/>
                  <a:pt x="172702" y="850465"/>
                  <a:pt x="141974" y="864729"/>
                </a:cubicBezTo>
                <a:cubicBezTo>
                  <a:pt x="112736" y="878080"/>
                  <a:pt x="76340" y="881905"/>
                  <a:pt x="46986" y="867047"/>
                </a:cubicBezTo>
                <a:cubicBezTo>
                  <a:pt x="32529" y="859745"/>
                  <a:pt x="18791" y="847901"/>
                  <a:pt x="13694" y="832116"/>
                </a:cubicBezTo>
                <a:cubicBezTo>
                  <a:pt x="7948" y="814754"/>
                  <a:pt x="15478" y="797346"/>
                  <a:pt x="26181" y="783439"/>
                </a:cubicBezTo>
                <a:cubicBezTo>
                  <a:pt x="42932" y="761859"/>
                  <a:pt x="70733" y="749272"/>
                  <a:pt x="95940" y="740788"/>
                </a:cubicBezTo>
                <a:cubicBezTo>
                  <a:pt x="124180" y="730933"/>
                  <a:pt x="153906" y="726016"/>
                  <a:pt x="183815" y="726255"/>
                </a:cubicBezTo>
                <a:cubicBezTo>
                  <a:pt x="189688" y="726402"/>
                  <a:pt x="195545" y="726921"/>
                  <a:pt x="201353" y="727808"/>
                </a:cubicBezTo>
                <a:cubicBezTo>
                  <a:pt x="204485" y="728565"/>
                  <a:pt x="207668" y="726760"/>
                  <a:pt x="208627" y="723682"/>
                </a:cubicBezTo>
                <a:cubicBezTo>
                  <a:pt x="209457" y="720536"/>
                  <a:pt x="207611" y="717306"/>
                  <a:pt x="204480" y="716427"/>
                </a:cubicBezTo>
                <a:cubicBezTo>
                  <a:pt x="174617" y="711791"/>
                  <a:pt x="143387" y="715917"/>
                  <a:pt x="114288" y="723241"/>
                </a:cubicBezTo>
                <a:cubicBezTo>
                  <a:pt x="84541" y="730728"/>
                  <a:pt x="54052" y="742480"/>
                  <a:pt x="30398" y="762438"/>
                </a:cubicBezTo>
                <a:cubicBezTo>
                  <a:pt x="17647" y="773006"/>
                  <a:pt x="8032" y="786867"/>
                  <a:pt x="2597" y="802515"/>
                </a:cubicBezTo>
                <a:cubicBezTo>
                  <a:pt x="-2981" y="819981"/>
                  <a:pt x="550" y="839080"/>
                  <a:pt x="12003" y="853394"/>
                </a:cubicBezTo>
                <a:cubicBezTo>
                  <a:pt x="34035" y="882253"/>
                  <a:pt x="72749" y="891826"/>
                  <a:pt x="107408" y="887051"/>
                </a:cubicBezTo>
                <a:cubicBezTo>
                  <a:pt x="142067" y="882276"/>
                  <a:pt x="174594" y="863593"/>
                  <a:pt x="199314" y="838814"/>
                </a:cubicBezTo>
                <a:cubicBezTo>
                  <a:pt x="227254" y="810744"/>
                  <a:pt x="244283" y="774190"/>
                  <a:pt x="253712" y="736060"/>
                </a:cubicBezTo>
                <a:cubicBezTo>
                  <a:pt x="263790" y="695357"/>
                  <a:pt x="265759" y="653077"/>
                  <a:pt x="265852" y="611308"/>
                </a:cubicBezTo>
                <a:cubicBezTo>
                  <a:pt x="265852" y="564091"/>
                  <a:pt x="264392" y="516851"/>
                  <a:pt x="261427" y="469727"/>
                </a:cubicBezTo>
                <a:cubicBezTo>
                  <a:pt x="255485" y="375410"/>
                  <a:pt x="243693" y="281554"/>
                  <a:pt x="226119" y="188699"/>
                </a:cubicBezTo>
                <a:cubicBezTo>
                  <a:pt x="224428" y="179683"/>
                  <a:pt x="222644" y="170666"/>
                  <a:pt x="220837" y="161672"/>
                </a:cubicBezTo>
                <a:cubicBezTo>
                  <a:pt x="316836" y="158262"/>
                  <a:pt x="411925" y="141793"/>
                  <a:pt x="503483" y="112717"/>
                </a:cubicBezTo>
                <a:cubicBezTo>
                  <a:pt x="550572" y="97734"/>
                  <a:pt x="596563" y="79494"/>
                  <a:pt x="641123" y="58129"/>
                </a:cubicBezTo>
                <a:cubicBezTo>
                  <a:pt x="663395" y="47451"/>
                  <a:pt x="685265" y="35985"/>
                  <a:pt x="706734" y="23731"/>
                </a:cubicBezTo>
                <a:cubicBezTo>
                  <a:pt x="711645" y="20926"/>
                  <a:pt x="716557" y="18075"/>
                  <a:pt x="721422" y="15201"/>
                </a:cubicBezTo>
                <a:cubicBezTo>
                  <a:pt x="721793" y="14969"/>
                  <a:pt x="723739" y="13996"/>
                  <a:pt x="725384" y="13045"/>
                </a:cubicBezTo>
                <a:lnTo>
                  <a:pt x="725384" y="13208"/>
                </a:lnTo>
                <a:cubicBezTo>
                  <a:pt x="726328" y="15655"/>
                  <a:pt x="727102" y="18164"/>
                  <a:pt x="727701" y="20718"/>
                </a:cubicBezTo>
                <a:cubicBezTo>
                  <a:pt x="730433" y="33124"/>
                  <a:pt x="732107" y="45741"/>
                  <a:pt x="732705" y="58431"/>
                </a:cubicBezTo>
                <a:cubicBezTo>
                  <a:pt x="733095" y="61948"/>
                  <a:pt x="733196" y="65490"/>
                  <a:pt x="733006" y="69024"/>
                </a:cubicBezTo>
                <a:cubicBezTo>
                  <a:pt x="731917" y="79918"/>
                  <a:pt x="726890" y="91369"/>
                  <a:pt x="721747" y="100942"/>
                </a:cubicBezTo>
                <a:cubicBezTo>
                  <a:pt x="700896" y="139652"/>
                  <a:pt x="661673" y="161765"/>
                  <a:pt x="621847" y="176669"/>
                </a:cubicBezTo>
                <a:cubicBezTo>
                  <a:pt x="578570" y="192895"/>
                  <a:pt x="533115" y="202167"/>
                  <a:pt x="488610" y="214197"/>
                </a:cubicBezTo>
                <a:cubicBezTo>
                  <a:pt x="464590" y="220388"/>
                  <a:pt x="441020" y="228210"/>
                  <a:pt x="418064" y="237608"/>
                </a:cubicBezTo>
                <a:cubicBezTo>
                  <a:pt x="400827" y="244887"/>
                  <a:pt x="372400" y="254761"/>
                  <a:pt x="371497" y="277338"/>
                </a:cubicBezTo>
                <a:cubicBezTo>
                  <a:pt x="370825" y="294491"/>
                  <a:pt x="386926" y="300981"/>
                  <a:pt x="401383" y="302372"/>
                </a:cubicBezTo>
                <a:cubicBezTo>
                  <a:pt x="423045" y="304481"/>
                  <a:pt x="445680" y="299660"/>
                  <a:pt x="466716" y="295001"/>
                </a:cubicBezTo>
                <a:cubicBezTo>
                  <a:pt x="518033" y="283596"/>
                  <a:pt x="567982" y="266188"/>
                  <a:pt x="617306" y="248479"/>
                </a:cubicBezTo>
                <a:cubicBezTo>
                  <a:pt x="633524" y="242638"/>
                  <a:pt x="650784" y="234734"/>
                  <a:pt x="668136" y="232995"/>
                </a:cubicBezTo>
                <a:cubicBezTo>
                  <a:pt x="676407" y="232184"/>
                  <a:pt x="686161" y="232346"/>
                  <a:pt x="692741" y="238164"/>
                </a:cubicBezTo>
                <a:cubicBezTo>
                  <a:pt x="701336" y="245744"/>
                  <a:pt x="700432" y="259745"/>
                  <a:pt x="701127" y="270175"/>
                </a:cubicBezTo>
                <a:cubicBezTo>
                  <a:pt x="702934" y="297836"/>
                  <a:pt x="704355" y="325512"/>
                  <a:pt x="705390" y="353204"/>
                </a:cubicBezTo>
                <a:cubicBezTo>
                  <a:pt x="707429" y="408031"/>
                  <a:pt x="707969" y="462890"/>
                  <a:pt x="707012" y="517779"/>
                </a:cubicBezTo>
                <a:cubicBezTo>
                  <a:pt x="706108" y="569214"/>
                  <a:pt x="706108" y="622086"/>
                  <a:pt x="692486" y="672084"/>
                </a:cubicBezTo>
                <a:cubicBezTo>
                  <a:pt x="681319" y="713043"/>
                  <a:pt x="659101" y="752448"/>
                  <a:pt x="623376" y="776717"/>
                </a:cubicBezTo>
                <a:cubicBezTo>
                  <a:pt x="607159" y="787727"/>
                  <a:pt x="588046" y="795701"/>
                  <a:pt x="568330" y="796975"/>
                </a:cubicBezTo>
                <a:cubicBezTo>
                  <a:pt x="549962" y="798073"/>
                  <a:pt x="531644" y="794138"/>
                  <a:pt x="515345" y="785594"/>
                </a:cubicBezTo>
                <a:cubicBezTo>
                  <a:pt x="499464" y="777618"/>
                  <a:pt x="486383" y="764999"/>
                  <a:pt x="477837" y="749411"/>
                </a:cubicBezTo>
                <a:cubicBezTo>
                  <a:pt x="469258" y="732359"/>
                  <a:pt x="467759" y="712606"/>
                  <a:pt x="473666" y="694453"/>
                </a:cubicBezTo>
                <a:cubicBezTo>
                  <a:pt x="479829" y="674518"/>
                  <a:pt x="493081" y="657180"/>
                  <a:pt x="509206" y="644199"/>
                </a:cubicBezTo>
                <a:cubicBezTo>
                  <a:pt x="527207" y="629666"/>
                  <a:pt x="549587" y="621321"/>
                  <a:pt x="572013" y="616570"/>
                </a:cubicBezTo>
                <a:cubicBezTo>
                  <a:pt x="594857" y="611725"/>
                  <a:pt x="618349" y="610659"/>
                  <a:pt x="641517" y="610589"/>
                </a:cubicBezTo>
                <a:cubicBezTo>
                  <a:pt x="649116" y="610589"/>
                  <a:pt x="649139" y="598745"/>
                  <a:pt x="641517" y="598768"/>
                </a:cubicBezTo>
                <a:cubicBezTo>
                  <a:pt x="593791" y="598884"/>
                  <a:pt x="541895" y="603774"/>
                  <a:pt x="502835" y="634186"/>
                </a:cubicBezTo>
                <a:cubicBezTo>
                  <a:pt x="470214" y="659683"/>
                  <a:pt x="447695" y="704165"/>
                  <a:pt x="463079" y="745308"/>
                </a:cubicBezTo>
                <a:cubicBezTo>
                  <a:pt x="476632" y="781584"/>
                  <a:pt x="513469" y="804323"/>
                  <a:pt x="550884" y="808380"/>
                </a:cubicBezTo>
                <a:cubicBezTo>
                  <a:pt x="592447" y="812900"/>
                  <a:pt x="632296" y="790810"/>
                  <a:pt x="659240" y="760491"/>
                </a:cubicBezTo>
                <a:cubicBezTo>
                  <a:pt x="690887" y="724910"/>
                  <a:pt x="705877" y="679154"/>
                  <a:pt x="712271" y="632656"/>
                </a:cubicBezTo>
                <a:cubicBezTo>
                  <a:pt x="715479" y="607128"/>
                  <a:pt x="717335" y="581448"/>
                  <a:pt x="717831" y="555723"/>
                </a:cubicBezTo>
                <a:cubicBezTo>
                  <a:pt x="718696" y="527491"/>
                  <a:pt x="719152" y="499250"/>
                  <a:pt x="719198" y="471002"/>
                </a:cubicBezTo>
                <a:cubicBezTo>
                  <a:pt x="719306" y="414414"/>
                  <a:pt x="717816" y="357856"/>
                  <a:pt x="714727" y="301329"/>
                </a:cubicBezTo>
                <a:cubicBezTo>
                  <a:pt x="713939" y="287096"/>
                  <a:pt x="713221" y="272864"/>
                  <a:pt x="712062" y="258678"/>
                </a:cubicBezTo>
                <a:cubicBezTo>
                  <a:pt x="711182" y="247784"/>
                  <a:pt x="708935" y="236542"/>
                  <a:pt x="700177" y="229124"/>
                </a:cubicBezTo>
                <a:cubicBezTo>
                  <a:pt x="685373" y="216561"/>
                  <a:pt x="662877" y="220502"/>
                  <a:pt x="645965" y="225833"/>
                </a:cubicBezTo>
                <a:cubicBezTo>
                  <a:pt x="630744" y="230631"/>
                  <a:pt x="615847" y="236519"/>
                  <a:pt x="600765" y="241850"/>
                </a:cubicBezTo>
                <a:cubicBezTo>
                  <a:pt x="575280" y="250844"/>
                  <a:pt x="549796" y="259536"/>
                  <a:pt x="523871" y="267347"/>
                </a:cubicBezTo>
                <a:cubicBezTo>
                  <a:pt x="497696" y="275637"/>
                  <a:pt x="471043" y="282333"/>
                  <a:pt x="444058" y="287398"/>
                </a:cubicBezTo>
                <a:cubicBezTo>
                  <a:pt x="433411" y="289416"/>
                  <a:pt x="422618" y="290571"/>
                  <a:pt x="411785" y="290851"/>
                </a:cubicBezTo>
                <a:cubicBezTo>
                  <a:pt x="409469" y="290851"/>
                  <a:pt x="407152" y="290851"/>
                  <a:pt x="404997" y="290851"/>
                </a:cubicBezTo>
                <a:lnTo>
                  <a:pt x="401846" y="290620"/>
                </a:lnTo>
                <a:lnTo>
                  <a:pt x="400317" y="290481"/>
                </a:lnTo>
                <a:lnTo>
                  <a:pt x="399715" y="290481"/>
                </a:lnTo>
                <a:lnTo>
                  <a:pt x="399437" y="290481"/>
                </a:lnTo>
                <a:cubicBezTo>
                  <a:pt x="397767" y="290240"/>
                  <a:pt x="396112" y="289907"/>
                  <a:pt x="394479" y="289484"/>
                </a:cubicBezTo>
                <a:cubicBezTo>
                  <a:pt x="393660" y="289267"/>
                  <a:pt x="392850" y="289036"/>
                  <a:pt x="392046" y="288788"/>
                </a:cubicBezTo>
                <a:lnTo>
                  <a:pt x="390888" y="288371"/>
                </a:lnTo>
                <a:lnTo>
                  <a:pt x="390564" y="288371"/>
                </a:lnTo>
                <a:lnTo>
                  <a:pt x="390564" y="288371"/>
                </a:lnTo>
                <a:cubicBezTo>
                  <a:pt x="389275" y="287756"/>
                  <a:pt x="388036" y="287043"/>
                  <a:pt x="386857" y="286239"/>
                </a:cubicBezTo>
                <a:cubicBezTo>
                  <a:pt x="386607" y="286043"/>
                  <a:pt x="386367" y="285834"/>
                  <a:pt x="386139" y="285613"/>
                </a:cubicBezTo>
                <a:cubicBezTo>
                  <a:pt x="385814" y="285242"/>
                  <a:pt x="384749" y="283874"/>
                  <a:pt x="385003" y="284315"/>
                </a:cubicBezTo>
                <a:lnTo>
                  <a:pt x="384447" y="283457"/>
                </a:lnTo>
                <a:cubicBezTo>
                  <a:pt x="384310" y="283217"/>
                  <a:pt x="384186" y="282969"/>
                  <a:pt x="384077" y="282715"/>
                </a:cubicBezTo>
                <a:lnTo>
                  <a:pt x="383521" y="280838"/>
                </a:lnTo>
                <a:cubicBezTo>
                  <a:pt x="383468" y="280632"/>
                  <a:pt x="383398" y="280430"/>
                  <a:pt x="383312" y="280235"/>
                </a:cubicBezTo>
                <a:cubicBezTo>
                  <a:pt x="383337" y="280004"/>
                  <a:pt x="383337" y="279771"/>
                  <a:pt x="383312" y="279540"/>
                </a:cubicBezTo>
                <a:cubicBezTo>
                  <a:pt x="383312" y="271218"/>
                  <a:pt x="389220" y="265887"/>
                  <a:pt x="395915" y="261692"/>
                </a:cubicBezTo>
                <a:cubicBezTo>
                  <a:pt x="406770" y="255357"/>
                  <a:pt x="418167" y="250005"/>
                  <a:pt x="429972" y="245698"/>
                </a:cubicBezTo>
                <a:cubicBezTo>
                  <a:pt x="477095" y="227154"/>
                  <a:pt x="527277" y="217581"/>
                  <a:pt x="575929" y="203975"/>
                </a:cubicBezTo>
                <a:cubicBezTo>
                  <a:pt x="617469" y="192385"/>
                  <a:pt x="660144" y="178292"/>
                  <a:pt x="694501" y="151334"/>
                </a:cubicBezTo>
                <a:cubicBezTo>
                  <a:pt x="712358" y="137533"/>
                  <a:pt x="726604" y="119605"/>
                  <a:pt x="736018" y="99088"/>
                </a:cubicBezTo>
                <a:cubicBezTo>
                  <a:pt x="740211" y="89816"/>
                  <a:pt x="744358" y="79060"/>
                  <a:pt x="744961" y="68676"/>
                </a:cubicBezTo>
                <a:cubicBezTo>
                  <a:pt x="745019" y="64564"/>
                  <a:pt x="744810" y="60453"/>
                  <a:pt x="744335" y="56368"/>
                </a:cubicBezTo>
                <a:close/>
                <a:moveTo>
                  <a:pt x="727585" y="11724"/>
                </a:moveTo>
                <a:cubicBezTo>
                  <a:pt x="728025" y="11446"/>
                  <a:pt x="728303" y="11191"/>
                  <a:pt x="728280" y="11075"/>
                </a:cubicBezTo>
                <a:cubicBezTo>
                  <a:pt x="728326" y="11562"/>
                  <a:pt x="728025" y="11701"/>
                  <a:pt x="727585" y="117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38"/>
          <p:cNvSpPr/>
          <p:nvPr/>
        </p:nvSpPr>
        <p:spPr>
          <a:xfrm>
            <a:off x="1478913" y="2694440"/>
            <a:ext cx="291667" cy="434156"/>
          </a:xfrm>
          <a:custGeom>
            <a:rect b="b" l="l" r="r" t="t"/>
            <a:pathLst>
              <a:path extrusionOk="0" h="868311" w="583333">
                <a:moveTo>
                  <a:pt x="582580" y="603271"/>
                </a:moveTo>
                <a:lnTo>
                  <a:pt x="580564" y="555421"/>
                </a:lnTo>
                <a:cubicBezTo>
                  <a:pt x="577795" y="492050"/>
                  <a:pt x="575027" y="428693"/>
                  <a:pt x="572259" y="365349"/>
                </a:cubicBezTo>
                <a:lnTo>
                  <a:pt x="563973" y="175961"/>
                </a:lnTo>
                <a:cubicBezTo>
                  <a:pt x="562630" y="144275"/>
                  <a:pt x="561245" y="112597"/>
                  <a:pt x="559821" y="80925"/>
                </a:cubicBezTo>
                <a:cubicBezTo>
                  <a:pt x="559135" y="65196"/>
                  <a:pt x="558463" y="49467"/>
                  <a:pt x="557805" y="33739"/>
                </a:cubicBezTo>
                <a:cubicBezTo>
                  <a:pt x="557503" y="26894"/>
                  <a:pt x="558188" y="19003"/>
                  <a:pt x="556092" y="12400"/>
                </a:cubicBezTo>
                <a:cubicBezTo>
                  <a:pt x="554263" y="6784"/>
                  <a:pt x="549342" y="2733"/>
                  <a:pt x="543472" y="2013"/>
                </a:cubicBezTo>
                <a:cubicBezTo>
                  <a:pt x="536477" y="825"/>
                  <a:pt x="529059" y="1329"/>
                  <a:pt x="522104" y="1208"/>
                </a:cubicBezTo>
                <a:lnTo>
                  <a:pt x="498015" y="866"/>
                </a:lnTo>
                <a:cubicBezTo>
                  <a:pt x="482278" y="664"/>
                  <a:pt x="466528" y="497"/>
                  <a:pt x="450764" y="362"/>
                </a:cubicBezTo>
                <a:cubicBezTo>
                  <a:pt x="419034" y="121"/>
                  <a:pt x="387298" y="0"/>
                  <a:pt x="355556" y="0"/>
                </a:cubicBezTo>
                <a:cubicBezTo>
                  <a:pt x="292298" y="0"/>
                  <a:pt x="229055" y="671"/>
                  <a:pt x="165825" y="2013"/>
                </a:cubicBezTo>
                <a:cubicBezTo>
                  <a:pt x="150383" y="2315"/>
                  <a:pt x="134922" y="2577"/>
                  <a:pt x="119460" y="3020"/>
                </a:cubicBezTo>
                <a:cubicBezTo>
                  <a:pt x="104963" y="3212"/>
                  <a:pt x="90504" y="4558"/>
                  <a:pt x="76220" y="7046"/>
                </a:cubicBezTo>
                <a:cubicBezTo>
                  <a:pt x="51708" y="11716"/>
                  <a:pt x="28284" y="23150"/>
                  <a:pt x="13729" y="43965"/>
                </a:cubicBezTo>
                <a:cubicBezTo>
                  <a:pt x="7377" y="52849"/>
                  <a:pt x="3489" y="63253"/>
                  <a:pt x="2461" y="74121"/>
                </a:cubicBezTo>
                <a:cubicBezTo>
                  <a:pt x="2378" y="74470"/>
                  <a:pt x="2338" y="74828"/>
                  <a:pt x="2340" y="75187"/>
                </a:cubicBezTo>
                <a:cubicBezTo>
                  <a:pt x="2340" y="111141"/>
                  <a:pt x="2380" y="147087"/>
                  <a:pt x="2461" y="183027"/>
                </a:cubicBezTo>
                <a:cubicBezTo>
                  <a:pt x="2541" y="220389"/>
                  <a:pt x="2635" y="257751"/>
                  <a:pt x="2743" y="295113"/>
                </a:cubicBezTo>
                <a:cubicBezTo>
                  <a:pt x="2864" y="333147"/>
                  <a:pt x="2978" y="371186"/>
                  <a:pt x="3086" y="409233"/>
                </a:cubicBezTo>
                <a:cubicBezTo>
                  <a:pt x="3207" y="446703"/>
                  <a:pt x="3307" y="484172"/>
                  <a:pt x="3388" y="521642"/>
                </a:cubicBezTo>
                <a:cubicBezTo>
                  <a:pt x="3388" y="557877"/>
                  <a:pt x="3435" y="594051"/>
                  <a:pt x="3529" y="630166"/>
                </a:cubicBezTo>
                <a:lnTo>
                  <a:pt x="3529" y="643331"/>
                </a:lnTo>
                <a:cubicBezTo>
                  <a:pt x="3529" y="649149"/>
                  <a:pt x="12600" y="649169"/>
                  <a:pt x="12600" y="643331"/>
                </a:cubicBezTo>
                <a:cubicBezTo>
                  <a:pt x="12600" y="607378"/>
                  <a:pt x="12560" y="571425"/>
                  <a:pt x="12479" y="535472"/>
                </a:cubicBezTo>
                <a:cubicBezTo>
                  <a:pt x="12399" y="498109"/>
                  <a:pt x="12305" y="460754"/>
                  <a:pt x="12197" y="423405"/>
                </a:cubicBezTo>
                <a:cubicBezTo>
                  <a:pt x="12130" y="385385"/>
                  <a:pt x="12016" y="347345"/>
                  <a:pt x="11855" y="309285"/>
                </a:cubicBezTo>
                <a:cubicBezTo>
                  <a:pt x="11747" y="271802"/>
                  <a:pt x="11653" y="234333"/>
                  <a:pt x="11572" y="196876"/>
                </a:cubicBezTo>
                <a:cubicBezTo>
                  <a:pt x="11492" y="160641"/>
                  <a:pt x="11445" y="124467"/>
                  <a:pt x="11431" y="88353"/>
                </a:cubicBezTo>
                <a:cubicBezTo>
                  <a:pt x="11431" y="83964"/>
                  <a:pt x="11431" y="79576"/>
                  <a:pt x="11431" y="75187"/>
                </a:cubicBezTo>
                <a:cubicBezTo>
                  <a:pt x="13044" y="52339"/>
                  <a:pt x="30743" y="34222"/>
                  <a:pt x="50397" y="24539"/>
                </a:cubicBezTo>
                <a:cubicBezTo>
                  <a:pt x="67351" y="16245"/>
                  <a:pt x="86219" y="13568"/>
                  <a:pt x="105107" y="12461"/>
                </a:cubicBezTo>
                <a:lnTo>
                  <a:pt x="105107" y="600272"/>
                </a:lnTo>
                <a:cubicBezTo>
                  <a:pt x="105107" y="606089"/>
                  <a:pt x="114179" y="606110"/>
                  <a:pt x="114179" y="600272"/>
                </a:cubicBezTo>
                <a:lnTo>
                  <a:pt x="114179" y="12078"/>
                </a:lnTo>
                <a:cubicBezTo>
                  <a:pt x="120226" y="11877"/>
                  <a:pt x="126274" y="11756"/>
                  <a:pt x="132321" y="11635"/>
                </a:cubicBezTo>
                <a:cubicBezTo>
                  <a:pt x="194409" y="10293"/>
                  <a:pt x="256504" y="9455"/>
                  <a:pt x="318605" y="9119"/>
                </a:cubicBezTo>
                <a:cubicBezTo>
                  <a:pt x="380707" y="8784"/>
                  <a:pt x="442794" y="9099"/>
                  <a:pt x="504869" y="10065"/>
                </a:cubicBezTo>
                <a:lnTo>
                  <a:pt x="528152" y="10367"/>
                </a:lnTo>
                <a:cubicBezTo>
                  <a:pt x="531539" y="10367"/>
                  <a:pt x="534945" y="10367"/>
                  <a:pt x="538332" y="10569"/>
                </a:cubicBezTo>
                <a:cubicBezTo>
                  <a:pt x="540811" y="10569"/>
                  <a:pt x="543936" y="10810"/>
                  <a:pt x="545871" y="12582"/>
                </a:cubicBezTo>
                <a:cubicBezTo>
                  <a:pt x="547806" y="14353"/>
                  <a:pt x="547887" y="17332"/>
                  <a:pt x="548048" y="19728"/>
                </a:cubicBezTo>
                <a:cubicBezTo>
                  <a:pt x="548270" y="23754"/>
                  <a:pt x="548391" y="27780"/>
                  <a:pt x="548572" y="31685"/>
                </a:cubicBezTo>
                <a:cubicBezTo>
                  <a:pt x="548908" y="39442"/>
                  <a:pt x="549244" y="47193"/>
                  <a:pt x="549580" y="54936"/>
                </a:cubicBezTo>
                <a:cubicBezTo>
                  <a:pt x="550924" y="85937"/>
                  <a:pt x="552268" y="116931"/>
                  <a:pt x="553612" y="147919"/>
                </a:cubicBezTo>
                <a:cubicBezTo>
                  <a:pt x="556300" y="209921"/>
                  <a:pt x="558988" y="271910"/>
                  <a:pt x="561675" y="333885"/>
                </a:cubicBezTo>
                <a:cubicBezTo>
                  <a:pt x="564363" y="395860"/>
                  <a:pt x="567051" y="457855"/>
                  <a:pt x="569739" y="519870"/>
                </a:cubicBezTo>
                <a:cubicBezTo>
                  <a:pt x="571083" y="550845"/>
                  <a:pt x="572427" y="581839"/>
                  <a:pt x="573770" y="612853"/>
                </a:cubicBezTo>
                <a:cubicBezTo>
                  <a:pt x="574174" y="622596"/>
                  <a:pt x="575242" y="636527"/>
                  <a:pt x="566171" y="643049"/>
                </a:cubicBezTo>
                <a:cubicBezTo>
                  <a:pt x="561212" y="646592"/>
                  <a:pt x="554600" y="646652"/>
                  <a:pt x="548754" y="646471"/>
                </a:cubicBezTo>
                <a:cubicBezTo>
                  <a:pt x="541376" y="646230"/>
                  <a:pt x="533998" y="645646"/>
                  <a:pt x="526580" y="645243"/>
                </a:cubicBezTo>
                <a:cubicBezTo>
                  <a:pt x="464760" y="641808"/>
                  <a:pt x="402847" y="639654"/>
                  <a:pt x="340840" y="638781"/>
                </a:cubicBezTo>
                <a:cubicBezTo>
                  <a:pt x="278833" y="637909"/>
                  <a:pt x="216879" y="638312"/>
                  <a:pt x="154979" y="639989"/>
                </a:cubicBezTo>
                <a:cubicBezTo>
                  <a:pt x="129640" y="640694"/>
                  <a:pt x="104079" y="640774"/>
                  <a:pt x="78942" y="644579"/>
                </a:cubicBezTo>
                <a:cubicBezTo>
                  <a:pt x="58239" y="647739"/>
                  <a:pt x="36992" y="653738"/>
                  <a:pt x="20119" y="666723"/>
                </a:cubicBezTo>
                <a:cubicBezTo>
                  <a:pt x="12191" y="672811"/>
                  <a:pt x="5563" y="680422"/>
                  <a:pt x="626" y="689108"/>
                </a:cubicBezTo>
                <a:cubicBezTo>
                  <a:pt x="-2256" y="694181"/>
                  <a:pt x="5585" y="698750"/>
                  <a:pt x="8468" y="693677"/>
                </a:cubicBezTo>
                <a:cubicBezTo>
                  <a:pt x="30965" y="654040"/>
                  <a:pt x="84848" y="651282"/>
                  <a:pt x="125225" y="649914"/>
                </a:cubicBezTo>
                <a:cubicBezTo>
                  <a:pt x="188281" y="647780"/>
                  <a:pt x="251363" y="646974"/>
                  <a:pt x="314473" y="647498"/>
                </a:cubicBezTo>
                <a:cubicBezTo>
                  <a:pt x="377582" y="648021"/>
                  <a:pt x="440644" y="649860"/>
                  <a:pt x="503659" y="653014"/>
                </a:cubicBezTo>
                <a:cubicBezTo>
                  <a:pt x="512066" y="653436"/>
                  <a:pt x="520472" y="654020"/>
                  <a:pt x="528898" y="654544"/>
                </a:cubicBezTo>
                <a:cubicBezTo>
                  <a:pt x="521990" y="666327"/>
                  <a:pt x="515083" y="678096"/>
                  <a:pt x="508175" y="689852"/>
                </a:cubicBezTo>
                <a:cubicBezTo>
                  <a:pt x="505292" y="694784"/>
                  <a:pt x="502490" y="702092"/>
                  <a:pt x="496947" y="704628"/>
                </a:cubicBezTo>
                <a:cubicBezTo>
                  <a:pt x="491403" y="707165"/>
                  <a:pt x="485013" y="706178"/>
                  <a:pt x="479389" y="706118"/>
                </a:cubicBezTo>
                <a:cubicBezTo>
                  <a:pt x="449393" y="705836"/>
                  <a:pt x="419384" y="705688"/>
                  <a:pt x="389361" y="705675"/>
                </a:cubicBezTo>
                <a:cubicBezTo>
                  <a:pt x="329182" y="705675"/>
                  <a:pt x="269002" y="706259"/>
                  <a:pt x="208822" y="707426"/>
                </a:cubicBezTo>
                <a:cubicBezTo>
                  <a:pt x="178988" y="708003"/>
                  <a:pt x="149160" y="708728"/>
                  <a:pt x="119339" y="709600"/>
                </a:cubicBezTo>
                <a:cubicBezTo>
                  <a:pt x="104261" y="710043"/>
                  <a:pt x="89175" y="710520"/>
                  <a:pt x="74084" y="711030"/>
                </a:cubicBezTo>
                <a:cubicBezTo>
                  <a:pt x="66847" y="711291"/>
                  <a:pt x="59590" y="711513"/>
                  <a:pt x="52353" y="711815"/>
                </a:cubicBezTo>
                <a:cubicBezTo>
                  <a:pt x="45905" y="711782"/>
                  <a:pt x="39501" y="712865"/>
                  <a:pt x="33424" y="715016"/>
                </a:cubicBezTo>
                <a:cubicBezTo>
                  <a:pt x="12217" y="723712"/>
                  <a:pt x="13608" y="750586"/>
                  <a:pt x="26348" y="765946"/>
                </a:cubicBezTo>
                <a:cubicBezTo>
                  <a:pt x="33726" y="774843"/>
                  <a:pt x="45499" y="779494"/>
                  <a:pt x="56586" y="781587"/>
                </a:cubicBezTo>
                <a:cubicBezTo>
                  <a:pt x="69326" y="783983"/>
                  <a:pt x="82348" y="783701"/>
                  <a:pt x="95250" y="783721"/>
                </a:cubicBezTo>
                <a:lnTo>
                  <a:pt x="275406" y="784144"/>
                </a:lnTo>
                <a:lnTo>
                  <a:pt x="293327" y="784144"/>
                </a:lnTo>
                <a:cubicBezTo>
                  <a:pt x="294375" y="799698"/>
                  <a:pt x="295430" y="815259"/>
                  <a:pt x="296491" y="830826"/>
                </a:cubicBezTo>
                <a:lnTo>
                  <a:pt x="298729" y="863901"/>
                </a:lnTo>
                <a:cubicBezTo>
                  <a:pt x="298817" y="866423"/>
                  <a:pt x="300935" y="868397"/>
                  <a:pt x="303461" y="868309"/>
                </a:cubicBezTo>
                <a:cubicBezTo>
                  <a:pt x="304977" y="868256"/>
                  <a:pt x="306368" y="867457"/>
                  <a:pt x="307175" y="866176"/>
                </a:cubicBezTo>
                <a:lnTo>
                  <a:pt x="323927" y="841214"/>
                </a:lnTo>
                <a:cubicBezTo>
                  <a:pt x="326729" y="837067"/>
                  <a:pt x="329511" y="832900"/>
                  <a:pt x="332313" y="828733"/>
                </a:cubicBezTo>
                <a:cubicBezTo>
                  <a:pt x="333543" y="826881"/>
                  <a:pt x="334752" y="824968"/>
                  <a:pt x="336062" y="823157"/>
                </a:cubicBezTo>
                <a:cubicBezTo>
                  <a:pt x="336466" y="822593"/>
                  <a:pt x="337070" y="821587"/>
                  <a:pt x="337715" y="821305"/>
                </a:cubicBezTo>
                <a:cubicBezTo>
                  <a:pt x="338360" y="821023"/>
                  <a:pt x="337856" y="821164"/>
                  <a:pt x="338119" y="821164"/>
                </a:cubicBezTo>
                <a:cubicBezTo>
                  <a:pt x="339570" y="821164"/>
                  <a:pt x="341687" y="823781"/>
                  <a:pt x="342654" y="824646"/>
                </a:cubicBezTo>
                <a:cubicBezTo>
                  <a:pt x="344247" y="826076"/>
                  <a:pt x="345799" y="827525"/>
                  <a:pt x="347351" y="828995"/>
                </a:cubicBezTo>
                <a:cubicBezTo>
                  <a:pt x="350637" y="832135"/>
                  <a:pt x="353862" y="835376"/>
                  <a:pt x="356967" y="838718"/>
                </a:cubicBezTo>
                <a:cubicBezTo>
                  <a:pt x="363153" y="845315"/>
                  <a:pt x="368936" y="852280"/>
                  <a:pt x="374283" y="859573"/>
                </a:cubicBezTo>
                <a:cubicBezTo>
                  <a:pt x="375612" y="861720"/>
                  <a:pt x="378431" y="862384"/>
                  <a:pt x="380581" y="861057"/>
                </a:cubicBezTo>
                <a:cubicBezTo>
                  <a:pt x="381891" y="860248"/>
                  <a:pt x="382706" y="858836"/>
                  <a:pt x="382749" y="857298"/>
                </a:cubicBezTo>
                <a:cubicBezTo>
                  <a:pt x="383314" y="832913"/>
                  <a:pt x="383589" y="808542"/>
                  <a:pt x="383576" y="784184"/>
                </a:cubicBezTo>
                <a:cubicBezTo>
                  <a:pt x="424605" y="784278"/>
                  <a:pt x="465641" y="784432"/>
                  <a:pt x="506683" y="784647"/>
                </a:cubicBezTo>
                <a:cubicBezTo>
                  <a:pt x="521950" y="784647"/>
                  <a:pt x="537223" y="784687"/>
                  <a:pt x="552503" y="784768"/>
                </a:cubicBezTo>
                <a:cubicBezTo>
                  <a:pt x="557442" y="784768"/>
                  <a:pt x="558894" y="776716"/>
                  <a:pt x="553713" y="775890"/>
                </a:cubicBezTo>
                <a:cubicBezTo>
                  <a:pt x="553158" y="775785"/>
                  <a:pt x="552612" y="775637"/>
                  <a:pt x="552080" y="775447"/>
                </a:cubicBezTo>
                <a:cubicBezTo>
                  <a:pt x="551864" y="775380"/>
                  <a:pt x="551655" y="775292"/>
                  <a:pt x="551455" y="775186"/>
                </a:cubicBezTo>
                <a:lnTo>
                  <a:pt x="550326" y="774542"/>
                </a:lnTo>
                <a:lnTo>
                  <a:pt x="549338" y="773877"/>
                </a:lnTo>
                <a:lnTo>
                  <a:pt x="549117" y="773736"/>
                </a:lnTo>
                <a:cubicBezTo>
                  <a:pt x="549117" y="773736"/>
                  <a:pt x="549117" y="773736"/>
                  <a:pt x="548915" y="773555"/>
                </a:cubicBezTo>
                <a:cubicBezTo>
                  <a:pt x="548089" y="772871"/>
                  <a:pt x="547323" y="772146"/>
                  <a:pt x="546557" y="771401"/>
                </a:cubicBezTo>
                <a:cubicBezTo>
                  <a:pt x="543382" y="768153"/>
                  <a:pt x="540545" y="764592"/>
                  <a:pt x="538090" y="760772"/>
                </a:cubicBezTo>
                <a:cubicBezTo>
                  <a:pt x="532397" y="752081"/>
                  <a:pt x="527311" y="743007"/>
                  <a:pt x="522870" y="733616"/>
                </a:cubicBezTo>
                <a:cubicBezTo>
                  <a:pt x="520996" y="729751"/>
                  <a:pt x="519181" y="725846"/>
                  <a:pt x="517468" y="721920"/>
                </a:cubicBezTo>
                <a:cubicBezTo>
                  <a:pt x="516191" y="719775"/>
                  <a:pt x="513427" y="719049"/>
                  <a:pt x="511259" y="720290"/>
                </a:cubicBezTo>
                <a:cubicBezTo>
                  <a:pt x="509147" y="721592"/>
                  <a:pt x="508429" y="724319"/>
                  <a:pt x="509626" y="726490"/>
                </a:cubicBezTo>
                <a:cubicBezTo>
                  <a:pt x="513255" y="734824"/>
                  <a:pt x="517253" y="742997"/>
                  <a:pt x="521621" y="751009"/>
                </a:cubicBezTo>
                <a:cubicBezTo>
                  <a:pt x="526161" y="759862"/>
                  <a:pt x="531737" y="768147"/>
                  <a:pt x="538231" y="775689"/>
                </a:cubicBezTo>
                <a:cubicBezTo>
                  <a:pt x="501543" y="775595"/>
                  <a:pt x="464848" y="775454"/>
                  <a:pt x="428146" y="775266"/>
                </a:cubicBezTo>
                <a:lnTo>
                  <a:pt x="383677" y="775145"/>
                </a:lnTo>
                <a:cubicBezTo>
                  <a:pt x="383677" y="764235"/>
                  <a:pt x="383603" y="753331"/>
                  <a:pt x="383455" y="742433"/>
                </a:cubicBezTo>
                <a:cubicBezTo>
                  <a:pt x="383455" y="736616"/>
                  <a:pt x="374303" y="736596"/>
                  <a:pt x="374384" y="742433"/>
                </a:cubicBezTo>
                <a:cubicBezTo>
                  <a:pt x="374814" y="776427"/>
                  <a:pt x="374693" y="810434"/>
                  <a:pt x="374021" y="844455"/>
                </a:cubicBezTo>
                <a:cubicBezTo>
                  <a:pt x="366670" y="835501"/>
                  <a:pt x="358673" y="827098"/>
                  <a:pt x="350093" y="819312"/>
                </a:cubicBezTo>
                <a:cubicBezTo>
                  <a:pt x="347331" y="816795"/>
                  <a:pt x="344428" y="813675"/>
                  <a:pt x="340719" y="812649"/>
                </a:cubicBezTo>
                <a:cubicBezTo>
                  <a:pt x="336872" y="811660"/>
                  <a:pt x="332800" y="812987"/>
                  <a:pt x="330277" y="816051"/>
                </a:cubicBezTo>
                <a:cubicBezTo>
                  <a:pt x="327750" y="819199"/>
                  <a:pt x="325440" y="822514"/>
                  <a:pt x="323363" y="825975"/>
                </a:cubicBezTo>
                <a:lnTo>
                  <a:pt x="316106" y="836785"/>
                </a:lnTo>
                <a:lnTo>
                  <a:pt x="306893" y="850514"/>
                </a:lnTo>
                <a:lnTo>
                  <a:pt x="299838" y="746822"/>
                </a:lnTo>
                <a:cubicBezTo>
                  <a:pt x="299125" y="736314"/>
                  <a:pt x="298413" y="725806"/>
                  <a:pt x="297701" y="715297"/>
                </a:cubicBezTo>
                <a:cubicBezTo>
                  <a:pt x="324740" y="715042"/>
                  <a:pt x="351772" y="714888"/>
                  <a:pt x="378798" y="714834"/>
                </a:cubicBezTo>
                <a:cubicBezTo>
                  <a:pt x="408364" y="714834"/>
                  <a:pt x="437869" y="714949"/>
                  <a:pt x="467314" y="715177"/>
                </a:cubicBezTo>
                <a:cubicBezTo>
                  <a:pt x="474349" y="715177"/>
                  <a:pt x="481425" y="715519"/>
                  <a:pt x="488440" y="715318"/>
                </a:cubicBezTo>
                <a:cubicBezTo>
                  <a:pt x="494689" y="715136"/>
                  <a:pt x="500898" y="713929"/>
                  <a:pt x="505695" y="709661"/>
                </a:cubicBezTo>
                <a:cubicBezTo>
                  <a:pt x="510493" y="705393"/>
                  <a:pt x="513356" y="699072"/>
                  <a:pt x="516521" y="693677"/>
                </a:cubicBezTo>
                <a:lnTo>
                  <a:pt x="527567" y="674835"/>
                </a:lnTo>
                <a:lnTo>
                  <a:pt x="538634" y="655993"/>
                </a:lnTo>
                <a:cubicBezTo>
                  <a:pt x="538772" y="655739"/>
                  <a:pt x="538893" y="655477"/>
                  <a:pt x="538997" y="655208"/>
                </a:cubicBezTo>
                <a:cubicBezTo>
                  <a:pt x="542686" y="655369"/>
                  <a:pt x="546375" y="655530"/>
                  <a:pt x="550064" y="655590"/>
                </a:cubicBezTo>
                <a:cubicBezTo>
                  <a:pt x="562421" y="655852"/>
                  <a:pt x="574597" y="652229"/>
                  <a:pt x="579878" y="640110"/>
                </a:cubicBezTo>
                <a:cubicBezTo>
                  <a:pt x="584858" y="628595"/>
                  <a:pt x="583164" y="615349"/>
                  <a:pt x="582580" y="603271"/>
                </a:cubicBezTo>
                <a:close/>
                <a:moveTo>
                  <a:pt x="292702" y="775125"/>
                </a:moveTo>
                <a:lnTo>
                  <a:pt x="120408" y="774723"/>
                </a:lnTo>
                <a:cubicBezTo>
                  <a:pt x="106297" y="774723"/>
                  <a:pt x="92186" y="774884"/>
                  <a:pt x="78196" y="774542"/>
                </a:cubicBezTo>
                <a:cubicBezTo>
                  <a:pt x="66726" y="774260"/>
                  <a:pt x="54590" y="773354"/>
                  <a:pt x="44148" y="768180"/>
                </a:cubicBezTo>
                <a:cubicBezTo>
                  <a:pt x="35554" y="764227"/>
                  <a:pt x="29191" y="756631"/>
                  <a:pt x="26812" y="747486"/>
                </a:cubicBezTo>
                <a:cubicBezTo>
                  <a:pt x="24796" y="739998"/>
                  <a:pt x="25764" y="731120"/>
                  <a:pt x="32174" y="726007"/>
                </a:cubicBezTo>
                <a:cubicBezTo>
                  <a:pt x="36629" y="722444"/>
                  <a:pt x="42677" y="721498"/>
                  <a:pt x="48301" y="721095"/>
                </a:cubicBezTo>
                <a:cubicBezTo>
                  <a:pt x="55235" y="720592"/>
                  <a:pt x="62210" y="720511"/>
                  <a:pt x="69165" y="720270"/>
                </a:cubicBezTo>
                <a:cubicBezTo>
                  <a:pt x="83948" y="719773"/>
                  <a:pt x="98690" y="719297"/>
                  <a:pt x="113392" y="718840"/>
                </a:cubicBezTo>
                <a:cubicBezTo>
                  <a:pt x="142878" y="717981"/>
                  <a:pt x="172376" y="717243"/>
                  <a:pt x="201888" y="716626"/>
                </a:cubicBezTo>
                <a:cubicBezTo>
                  <a:pt x="230835" y="716036"/>
                  <a:pt x="259790" y="715586"/>
                  <a:pt x="288751" y="71527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38"/>
          <p:cNvSpPr/>
          <p:nvPr/>
        </p:nvSpPr>
        <p:spPr>
          <a:xfrm>
            <a:off x="6250459" y="3436428"/>
            <a:ext cx="343239" cy="455854"/>
          </a:xfrm>
          <a:custGeom>
            <a:rect b="b" l="l" r="r" t="t"/>
            <a:pathLst>
              <a:path extrusionOk="0" h="911708" w="686479">
                <a:moveTo>
                  <a:pt x="210" y="95831"/>
                </a:moveTo>
                <a:lnTo>
                  <a:pt x="26541" y="158523"/>
                </a:lnTo>
                <a:cubicBezTo>
                  <a:pt x="34779" y="178114"/>
                  <a:pt x="42158" y="198513"/>
                  <a:pt x="51646" y="217566"/>
                </a:cubicBezTo>
                <a:cubicBezTo>
                  <a:pt x="55130" y="225359"/>
                  <a:pt x="60405" y="232222"/>
                  <a:pt x="67042" y="237598"/>
                </a:cubicBezTo>
                <a:cubicBezTo>
                  <a:pt x="74771" y="243027"/>
                  <a:pt x="84234" y="245416"/>
                  <a:pt x="93618" y="244308"/>
                </a:cubicBezTo>
                <a:cubicBezTo>
                  <a:pt x="113550" y="242642"/>
                  <a:pt x="133555" y="236251"/>
                  <a:pt x="152629" y="230569"/>
                </a:cubicBezTo>
                <a:cubicBezTo>
                  <a:pt x="191684" y="218912"/>
                  <a:pt x="230272" y="204464"/>
                  <a:pt x="270822" y="198734"/>
                </a:cubicBezTo>
                <a:cubicBezTo>
                  <a:pt x="302277" y="194350"/>
                  <a:pt x="334394" y="197117"/>
                  <a:pt x="363764" y="209705"/>
                </a:cubicBezTo>
                <a:cubicBezTo>
                  <a:pt x="389163" y="220602"/>
                  <a:pt x="413165" y="239238"/>
                  <a:pt x="423511" y="265613"/>
                </a:cubicBezTo>
                <a:cubicBezTo>
                  <a:pt x="435769" y="297081"/>
                  <a:pt x="426257" y="330190"/>
                  <a:pt x="407256" y="356712"/>
                </a:cubicBezTo>
                <a:cubicBezTo>
                  <a:pt x="365824" y="414530"/>
                  <a:pt x="294064" y="435419"/>
                  <a:pt x="242310" y="481361"/>
                </a:cubicBezTo>
                <a:cubicBezTo>
                  <a:pt x="215342" y="505384"/>
                  <a:pt x="196881" y="536020"/>
                  <a:pt x="191120" y="571970"/>
                </a:cubicBezTo>
                <a:cubicBezTo>
                  <a:pt x="184868" y="610883"/>
                  <a:pt x="190458" y="650188"/>
                  <a:pt x="191120" y="689247"/>
                </a:cubicBezTo>
                <a:cubicBezTo>
                  <a:pt x="191316" y="699166"/>
                  <a:pt x="191120" y="709108"/>
                  <a:pt x="190507" y="719026"/>
                </a:cubicBezTo>
                <a:cubicBezTo>
                  <a:pt x="190584" y="722442"/>
                  <a:pt x="193338" y="725193"/>
                  <a:pt x="196758" y="725271"/>
                </a:cubicBezTo>
                <a:cubicBezTo>
                  <a:pt x="236352" y="729850"/>
                  <a:pt x="275799" y="718463"/>
                  <a:pt x="315369" y="722601"/>
                </a:cubicBezTo>
                <a:cubicBezTo>
                  <a:pt x="332502" y="724047"/>
                  <a:pt x="348898" y="730209"/>
                  <a:pt x="362735" y="740405"/>
                </a:cubicBezTo>
                <a:cubicBezTo>
                  <a:pt x="374591" y="749747"/>
                  <a:pt x="384026" y="761799"/>
                  <a:pt x="390242" y="775547"/>
                </a:cubicBezTo>
                <a:cubicBezTo>
                  <a:pt x="403524" y="803452"/>
                  <a:pt x="400585" y="836361"/>
                  <a:pt x="382568" y="861478"/>
                </a:cubicBezTo>
                <a:cubicBezTo>
                  <a:pt x="364696" y="885967"/>
                  <a:pt x="333732" y="901297"/>
                  <a:pt x="303307" y="899142"/>
                </a:cubicBezTo>
                <a:cubicBezTo>
                  <a:pt x="273250" y="897036"/>
                  <a:pt x="244933" y="874653"/>
                  <a:pt x="235274" y="846271"/>
                </a:cubicBezTo>
                <a:cubicBezTo>
                  <a:pt x="225296" y="816884"/>
                  <a:pt x="239049" y="788256"/>
                  <a:pt x="263688" y="771359"/>
                </a:cubicBezTo>
                <a:cubicBezTo>
                  <a:pt x="276416" y="762881"/>
                  <a:pt x="290517" y="756667"/>
                  <a:pt x="305366" y="752992"/>
                </a:cubicBezTo>
                <a:cubicBezTo>
                  <a:pt x="312867" y="750983"/>
                  <a:pt x="320503" y="749518"/>
                  <a:pt x="328215" y="748609"/>
                </a:cubicBezTo>
                <a:cubicBezTo>
                  <a:pt x="336968" y="747605"/>
                  <a:pt x="345990" y="747188"/>
                  <a:pt x="354423" y="744397"/>
                </a:cubicBezTo>
                <a:cubicBezTo>
                  <a:pt x="368505" y="739817"/>
                  <a:pt x="379186" y="728248"/>
                  <a:pt x="382617" y="713859"/>
                </a:cubicBezTo>
                <a:cubicBezTo>
                  <a:pt x="386270" y="699680"/>
                  <a:pt x="385069" y="684644"/>
                  <a:pt x="384358" y="670195"/>
                </a:cubicBezTo>
                <a:cubicBezTo>
                  <a:pt x="383647" y="655747"/>
                  <a:pt x="383059" y="640490"/>
                  <a:pt x="388060" y="626384"/>
                </a:cubicBezTo>
                <a:cubicBezTo>
                  <a:pt x="392546" y="613650"/>
                  <a:pt x="401299" y="603022"/>
                  <a:pt x="411375" y="594255"/>
                </a:cubicBezTo>
                <a:cubicBezTo>
                  <a:pt x="433857" y="574664"/>
                  <a:pt x="462663" y="563374"/>
                  <a:pt x="489435" y="551130"/>
                </a:cubicBezTo>
                <a:cubicBezTo>
                  <a:pt x="551486" y="522722"/>
                  <a:pt x="605643" y="478961"/>
                  <a:pt x="642197" y="421069"/>
                </a:cubicBezTo>
                <a:cubicBezTo>
                  <a:pt x="679964" y="361607"/>
                  <a:pt x="694292" y="290258"/>
                  <a:pt x="682404" y="220847"/>
                </a:cubicBezTo>
                <a:cubicBezTo>
                  <a:pt x="676497" y="186254"/>
                  <a:pt x="663339" y="153298"/>
                  <a:pt x="643791" y="124140"/>
                </a:cubicBezTo>
                <a:cubicBezTo>
                  <a:pt x="624867" y="96615"/>
                  <a:pt x="600710" y="73075"/>
                  <a:pt x="572693" y="54861"/>
                </a:cubicBezTo>
                <a:cubicBezTo>
                  <a:pt x="516575" y="18005"/>
                  <a:pt x="448346" y="1181"/>
                  <a:pt x="381759" y="55"/>
                </a:cubicBezTo>
                <a:cubicBezTo>
                  <a:pt x="298330" y="-1243"/>
                  <a:pt x="216396" y="20772"/>
                  <a:pt x="137747" y="46584"/>
                </a:cubicBezTo>
                <a:cubicBezTo>
                  <a:pt x="118134" y="52975"/>
                  <a:pt x="98791" y="59612"/>
                  <a:pt x="79349" y="66297"/>
                </a:cubicBezTo>
                <a:cubicBezTo>
                  <a:pt x="71798" y="68893"/>
                  <a:pt x="75034" y="80991"/>
                  <a:pt x="82684" y="78346"/>
                </a:cubicBezTo>
                <a:cubicBezTo>
                  <a:pt x="163588" y="50526"/>
                  <a:pt x="246036" y="22291"/>
                  <a:pt x="331893" y="14675"/>
                </a:cubicBezTo>
                <a:cubicBezTo>
                  <a:pt x="401642" y="8479"/>
                  <a:pt x="473720" y="17123"/>
                  <a:pt x="536875" y="48959"/>
                </a:cubicBezTo>
                <a:cubicBezTo>
                  <a:pt x="566674" y="63601"/>
                  <a:pt x="593408" y="83781"/>
                  <a:pt x="615646" y="108418"/>
                </a:cubicBezTo>
                <a:cubicBezTo>
                  <a:pt x="638871" y="134860"/>
                  <a:pt x="655720" y="166267"/>
                  <a:pt x="664899" y="200227"/>
                </a:cubicBezTo>
                <a:cubicBezTo>
                  <a:pt x="683826" y="268796"/>
                  <a:pt x="673088" y="342998"/>
                  <a:pt x="637735" y="404441"/>
                </a:cubicBezTo>
                <a:cubicBezTo>
                  <a:pt x="603412" y="464145"/>
                  <a:pt x="549157" y="510013"/>
                  <a:pt x="486959" y="538763"/>
                </a:cubicBezTo>
                <a:cubicBezTo>
                  <a:pt x="459158" y="551595"/>
                  <a:pt x="430130" y="563252"/>
                  <a:pt x="406055" y="582647"/>
                </a:cubicBezTo>
                <a:cubicBezTo>
                  <a:pt x="394898" y="591232"/>
                  <a:pt x="385794" y="602190"/>
                  <a:pt x="379406" y="614728"/>
                </a:cubicBezTo>
                <a:cubicBezTo>
                  <a:pt x="372786" y="628686"/>
                  <a:pt x="371168" y="643624"/>
                  <a:pt x="371487" y="658808"/>
                </a:cubicBezTo>
                <a:cubicBezTo>
                  <a:pt x="371953" y="683590"/>
                  <a:pt x="380460" y="724340"/>
                  <a:pt x="348319" y="732936"/>
                </a:cubicBezTo>
                <a:cubicBezTo>
                  <a:pt x="339640" y="735238"/>
                  <a:pt x="330544" y="735385"/>
                  <a:pt x="321694" y="736732"/>
                </a:cubicBezTo>
                <a:cubicBezTo>
                  <a:pt x="314042" y="737859"/>
                  <a:pt x="306474" y="739495"/>
                  <a:pt x="299041" y="741629"/>
                </a:cubicBezTo>
                <a:cubicBezTo>
                  <a:pt x="283863" y="745732"/>
                  <a:pt x="269484" y="752354"/>
                  <a:pt x="256505" y="761221"/>
                </a:cubicBezTo>
                <a:cubicBezTo>
                  <a:pt x="230836" y="779220"/>
                  <a:pt x="214655" y="808313"/>
                  <a:pt x="220834" y="840026"/>
                </a:cubicBezTo>
                <a:cubicBezTo>
                  <a:pt x="226914" y="871396"/>
                  <a:pt x="252705" y="897673"/>
                  <a:pt x="282688" y="907518"/>
                </a:cubicBezTo>
                <a:cubicBezTo>
                  <a:pt x="313677" y="917729"/>
                  <a:pt x="348245" y="908448"/>
                  <a:pt x="373399" y="888686"/>
                </a:cubicBezTo>
                <a:cubicBezTo>
                  <a:pt x="398553" y="868923"/>
                  <a:pt x="413483" y="838140"/>
                  <a:pt x="410983" y="806035"/>
                </a:cubicBezTo>
                <a:cubicBezTo>
                  <a:pt x="408487" y="774308"/>
                  <a:pt x="391946" y="745349"/>
                  <a:pt x="365873" y="727058"/>
                </a:cubicBezTo>
                <a:cubicBezTo>
                  <a:pt x="333413" y="704749"/>
                  <a:pt x="292495" y="708422"/>
                  <a:pt x="255304" y="711679"/>
                </a:cubicBezTo>
                <a:cubicBezTo>
                  <a:pt x="235887" y="713394"/>
                  <a:pt x="216372" y="714887"/>
                  <a:pt x="196930" y="712634"/>
                </a:cubicBezTo>
                <a:lnTo>
                  <a:pt x="203182" y="718879"/>
                </a:lnTo>
                <a:cubicBezTo>
                  <a:pt x="205879" y="679011"/>
                  <a:pt x="199357" y="639265"/>
                  <a:pt x="200975" y="599397"/>
                </a:cubicBezTo>
                <a:cubicBezTo>
                  <a:pt x="201351" y="580064"/>
                  <a:pt x="205076" y="560941"/>
                  <a:pt x="211983" y="542877"/>
                </a:cubicBezTo>
                <a:cubicBezTo>
                  <a:pt x="218530" y="527330"/>
                  <a:pt x="227953" y="513156"/>
                  <a:pt x="239760" y="501099"/>
                </a:cubicBezTo>
                <a:cubicBezTo>
                  <a:pt x="263419" y="476365"/>
                  <a:pt x="293500" y="459002"/>
                  <a:pt x="322675" y="441615"/>
                </a:cubicBezTo>
                <a:cubicBezTo>
                  <a:pt x="352977" y="423542"/>
                  <a:pt x="382789" y="404539"/>
                  <a:pt x="406276" y="377772"/>
                </a:cubicBezTo>
                <a:cubicBezTo>
                  <a:pt x="428586" y="352377"/>
                  <a:pt x="445085" y="319954"/>
                  <a:pt x="441089" y="285327"/>
                </a:cubicBezTo>
                <a:cubicBezTo>
                  <a:pt x="437632" y="255279"/>
                  <a:pt x="420078" y="230251"/>
                  <a:pt x="395660" y="213109"/>
                </a:cubicBezTo>
                <a:cubicBezTo>
                  <a:pt x="370751" y="195574"/>
                  <a:pt x="340032" y="186391"/>
                  <a:pt x="309853" y="184432"/>
                </a:cubicBezTo>
                <a:cubicBezTo>
                  <a:pt x="271533" y="181983"/>
                  <a:pt x="233092" y="192513"/>
                  <a:pt x="196807" y="203656"/>
                </a:cubicBezTo>
                <a:cubicBezTo>
                  <a:pt x="177341" y="209607"/>
                  <a:pt x="158023" y="216047"/>
                  <a:pt x="138409" y="221582"/>
                </a:cubicBezTo>
                <a:cubicBezTo>
                  <a:pt x="128603" y="224373"/>
                  <a:pt x="118551" y="226945"/>
                  <a:pt x="108475" y="229100"/>
                </a:cubicBezTo>
                <a:cubicBezTo>
                  <a:pt x="99257" y="231083"/>
                  <a:pt x="88568" y="233998"/>
                  <a:pt x="79423" y="230251"/>
                </a:cubicBezTo>
                <a:cubicBezTo>
                  <a:pt x="71798" y="227239"/>
                  <a:pt x="67042" y="220039"/>
                  <a:pt x="63389" y="213109"/>
                </a:cubicBezTo>
                <a:cubicBezTo>
                  <a:pt x="58707" y="204268"/>
                  <a:pt x="55250" y="194864"/>
                  <a:pt x="51352" y="185730"/>
                </a:cubicBezTo>
                <a:lnTo>
                  <a:pt x="25438" y="123871"/>
                </a:lnTo>
                <a:lnTo>
                  <a:pt x="12248" y="92525"/>
                </a:lnTo>
                <a:cubicBezTo>
                  <a:pt x="11233" y="89288"/>
                  <a:pt x="7871" y="87399"/>
                  <a:pt x="4574" y="88215"/>
                </a:cubicBezTo>
                <a:cubicBezTo>
                  <a:pt x="1278" y="89133"/>
                  <a:pt x="-667" y="92527"/>
                  <a:pt x="210" y="95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38"/>
          <p:cNvSpPr/>
          <p:nvPr/>
        </p:nvSpPr>
        <p:spPr>
          <a:xfrm>
            <a:off x="4587554" y="3436398"/>
            <a:ext cx="342803" cy="457511"/>
          </a:xfrm>
          <a:custGeom>
            <a:rect b="b" l="l" r="r" t="t"/>
            <a:pathLst>
              <a:path extrusionOk="0" h="915022" w="685605">
                <a:moveTo>
                  <a:pt x="148516" y="192538"/>
                </a:moveTo>
                <a:cubicBezTo>
                  <a:pt x="155271" y="128703"/>
                  <a:pt x="196468" y="71595"/>
                  <a:pt x="251132" y="39218"/>
                </a:cubicBezTo>
                <a:cubicBezTo>
                  <a:pt x="278453" y="22740"/>
                  <a:pt x="309365" y="13126"/>
                  <a:pt x="341221" y="11198"/>
                </a:cubicBezTo>
                <a:cubicBezTo>
                  <a:pt x="377286" y="9404"/>
                  <a:pt x="415575" y="17819"/>
                  <a:pt x="439412" y="46885"/>
                </a:cubicBezTo>
                <a:cubicBezTo>
                  <a:pt x="451512" y="61643"/>
                  <a:pt x="459379" y="79625"/>
                  <a:pt x="466327" y="97244"/>
                </a:cubicBezTo>
                <a:cubicBezTo>
                  <a:pt x="473986" y="116581"/>
                  <a:pt x="480412" y="136383"/>
                  <a:pt x="485568" y="156530"/>
                </a:cubicBezTo>
                <a:cubicBezTo>
                  <a:pt x="496057" y="197452"/>
                  <a:pt x="501265" y="239546"/>
                  <a:pt x="501067" y="281787"/>
                </a:cubicBezTo>
                <a:cubicBezTo>
                  <a:pt x="501067" y="292038"/>
                  <a:pt x="500682" y="302268"/>
                  <a:pt x="499977" y="312498"/>
                </a:cubicBezTo>
                <a:cubicBezTo>
                  <a:pt x="499378" y="321297"/>
                  <a:pt x="498459" y="331121"/>
                  <a:pt x="492858" y="338382"/>
                </a:cubicBezTo>
                <a:cubicBezTo>
                  <a:pt x="486102" y="347138"/>
                  <a:pt x="473917" y="349360"/>
                  <a:pt x="463527" y="347416"/>
                </a:cubicBezTo>
                <a:cubicBezTo>
                  <a:pt x="451918" y="345280"/>
                  <a:pt x="440673" y="338745"/>
                  <a:pt x="434922" y="328195"/>
                </a:cubicBezTo>
                <a:cubicBezTo>
                  <a:pt x="428295" y="315958"/>
                  <a:pt x="430198" y="299919"/>
                  <a:pt x="435564" y="287617"/>
                </a:cubicBezTo>
                <a:cubicBezTo>
                  <a:pt x="441379" y="274270"/>
                  <a:pt x="452175" y="262395"/>
                  <a:pt x="465857" y="256907"/>
                </a:cubicBezTo>
                <a:cubicBezTo>
                  <a:pt x="484584" y="249410"/>
                  <a:pt x="506476" y="248919"/>
                  <a:pt x="526465" y="249282"/>
                </a:cubicBezTo>
                <a:cubicBezTo>
                  <a:pt x="560948" y="249902"/>
                  <a:pt x="595688" y="251418"/>
                  <a:pt x="630043" y="254579"/>
                </a:cubicBezTo>
                <a:cubicBezTo>
                  <a:pt x="637889" y="255326"/>
                  <a:pt x="645692" y="256159"/>
                  <a:pt x="653559" y="256992"/>
                </a:cubicBezTo>
                <a:lnTo>
                  <a:pt x="648108" y="251546"/>
                </a:lnTo>
                <a:cubicBezTo>
                  <a:pt x="656659" y="340162"/>
                  <a:pt x="663130" y="428942"/>
                  <a:pt x="667520" y="517885"/>
                </a:cubicBezTo>
                <a:cubicBezTo>
                  <a:pt x="671923" y="606159"/>
                  <a:pt x="674318" y="694540"/>
                  <a:pt x="674703" y="783028"/>
                </a:cubicBezTo>
                <a:cubicBezTo>
                  <a:pt x="674802" y="805153"/>
                  <a:pt x="674802" y="827264"/>
                  <a:pt x="674703" y="849361"/>
                </a:cubicBezTo>
                <a:cubicBezTo>
                  <a:pt x="674703" y="860253"/>
                  <a:pt x="674810" y="871188"/>
                  <a:pt x="674339" y="882058"/>
                </a:cubicBezTo>
                <a:cubicBezTo>
                  <a:pt x="673997" y="890238"/>
                  <a:pt x="672030" y="898097"/>
                  <a:pt x="663329" y="900681"/>
                </a:cubicBezTo>
                <a:cubicBezTo>
                  <a:pt x="654628" y="903266"/>
                  <a:pt x="645329" y="902347"/>
                  <a:pt x="636628" y="902518"/>
                </a:cubicBezTo>
                <a:cubicBezTo>
                  <a:pt x="626380" y="902732"/>
                  <a:pt x="616126" y="902924"/>
                  <a:pt x="605864" y="903095"/>
                </a:cubicBezTo>
                <a:cubicBezTo>
                  <a:pt x="584856" y="903437"/>
                  <a:pt x="563834" y="903693"/>
                  <a:pt x="542798" y="903864"/>
                </a:cubicBezTo>
                <a:cubicBezTo>
                  <a:pt x="458139" y="904547"/>
                  <a:pt x="373474" y="903942"/>
                  <a:pt x="288801" y="902048"/>
                </a:cubicBezTo>
                <a:cubicBezTo>
                  <a:pt x="204128" y="900155"/>
                  <a:pt x="119655" y="896951"/>
                  <a:pt x="35381" y="892438"/>
                </a:cubicBezTo>
                <a:cubicBezTo>
                  <a:pt x="25405" y="891911"/>
                  <a:pt x="15478" y="891349"/>
                  <a:pt x="5601" y="890751"/>
                </a:cubicBezTo>
                <a:lnTo>
                  <a:pt x="11053" y="896197"/>
                </a:lnTo>
                <a:cubicBezTo>
                  <a:pt x="10924" y="813803"/>
                  <a:pt x="12635" y="731580"/>
                  <a:pt x="15371" y="649356"/>
                </a:cubicBezTo>
                <a:cubicBezTo>
                  <a:pt x="18222" y="565097"/>
                  <a:pt x="22055" y="480874"/>
                  <a:pt x="26873" y="396686"/>
                </a:cubicBezTo>
                <a:cubicBezTo>
                  <a:pt x="29438" y="351865"/>
                  <a:pt x="32289" y="307052"/>
                  <a:pt x="35424" y="262246"/>
                </a:cubicBezTo>
                <a:lnTo>
                  <a:pt x="31426" y="267499"/>
                </a:lnTo>
                <a:cubicBezTo>
                  <a:pt x="52313" y="259363"/>
                  <a:pt x="74354" y="256821"/>
                  <a:pt x="96673" y="257398"/>
                </a:cubicBezTo>
                <a:cubicBezTo>
                  <a:pt x="116596" y="257759"/>
                  <a:pt x="136412" y="260382"/>
                  <a:pt x="155742" y="265214"/>
                </a:cubicBezTo>
                <a:cubicBezTo>
                  <a:pt x="186548" y="273351"/>
                  <a:pt x="220818" y="290372"/>
                  <a:pt x="226782" y="325013"/>
                </a:cubicBezTo>
                <a:cubicBezTo>
                  <a:pt x="229198" y="339044"/>
                  <a:pt x="224944" y="354421"/>
                  <a:pt x="212587" y="362451"/>
                </a:cubicBezTo>
                <a:cubicBezTo>
                  <a:pt x="202100" y="369336"/>
                  <a:pt x="189016" y="370991"/>
                  <a:pt x="177142" y="366936"/>
                </a:cubicBezTo>
                <a:cubicBezTo>
                  <a:pt x="163203" y="361704"/>
                  <a:pt x="158756" y="346775"/>
                  <a:pt x="162882" y="333278"/>
                </a:cubicBezTo>
                <a:cubicBezTo>
                  <a:pt x="168569" y="314719"/>
                  <a:pt x="185949" y="304297"/>
                  <a:pt x="203501" y="298808"/>
                </a:cubicBezTo>
                <a:cubicBezTo>
                  <a:pt x="227017" y="291419"/>
                  <a:pt x="252671" y="288322"/>
                  <a:pt x="277150" y="286272"/>
                </a:cubicBezTo>
                <a:cubicBezTo>
                  <a:pt x="303469" y="284099"/>
                  <a:pt x="329920" y="284034"/>
                  <a:pt x="356250" y="286080"/>
                </a:cubicBezTo>
                <a:cubicBezTo>
                  <a:pt x="363241" y="286614"/>
                  <a:pt x="363198" y="275722"/>
                  <a:pt x="356250" y="275188"/>
                </a:cubicBezTo>
                <a:cubicBezTo>
                  <a:pt x="329921" y="273132"/>
                  <a:pt x="303469" y="273196"/>
                  <a:pt x="277150" y="275380"/>
                </a:cubicBezTo>
                <a:cubicBezTo>
                  <a:pt x="252329" y="277516"/>
                  <a:pt x="226718" y="280570"/>
                  <a:pt x="202753" y="287639"/>
                </a:cubicBezTo>
                <a:cubicBezTo>
                  <a:pt x="182850" y="293533"/>
                  <a:pt x="163545" y="304447"/>
                  <a:pt x="154758" y="324159"/>
                </a:cubicBezTo>
                <a:cubicBezTo>
                  <a:pt x="147511" y="340475"/>
                  <a:pt x="149179" y="360871"/>
                  <a:pt x="164250" y="372147"/>
                </a:cubicBezTo>
                <a:cubicBezTo>
                  <a:pt x="176051" y="380967"/>
                  <a:pt x="192619" y="381907"/>
                  <a:pt x="206280" y="377401"/>
                </a:cubicBezTo>
                <a:cubicBezTo>
                  <a:pt x="221340" y="372847"/>
                  <a:pt x="232914" y="360750"/>
                  <a:pt x="236787" y="345515"/>
                </a:cubicBezTo>
                <a:cubicBezTo>
                  <a:pt x="241362" y="326999"/>
                  <a:pt x="235227" y="307394"/>
                  <a:pt x="223960" y="292508"/>
                </a:cubicBezTo>
                <a:cubicBezTo>
                  <a:pt x="212330" y="277153"/>
                  <a:pt x="195591" y="268183"/>
                  <a:pt x="177997" y="261135"/>
                </a:cubicBezTo>
                <a:cubicBezTo>
                  <a:pt x="156618" y="252593"/>
                  <a:pt x="133829" y="249197"/>
                  <a:pt x="111061" y="247382"/>
                </a:cubicBezTo>
                <a:cubicBezTo>
                  <a:pt x="83162" y="245246"/>
                  <a:pt x="54878" y="246805"/>
                  <a:pt x="28583" y="257035"/>
                </a:cubicBezTo>
                <a:cubicBezTo>
                  <a:pt x="26272" y="257765"/>
                  <a:pt x="24671" y="259869"/>
                  <a:pt x="24585" y="262288"/>
                </a:cubicBezTo>
                <a:cubicBezTo>
                  <a:pt x="18884" y="343643"/>
                  <a:pt x="14124" y="425048"/>
                  <a:pt x="10304" y="506502"/>
                </a:cubicBezTo>
                <a:cubicBezTo>
                  <a:pt x="6285" y="590875"/>
                  <a:pt x="3342" y="675319"/>
                  <a:pt x="1475" y="759834"/>
                </a:cubicBezTo>
                <a:cubicBezTo>
                  <a:pt x="492" y="805281"/>
                  <a:pt x="0" y="850728"/>
                  <a:pt x="0" y="896175"/>
                </a:cubicBezTo>
                <a:cubicBezTo>
                  <a:pt x="57" y="899159"/>
                  <a:pt x="2465" y="901564"/>
                  <a:pt x="5451" y="901621"/>
                </a:cubicBezTo>
                <a:cubicBezTo>
                  <a:pt x="90609" y="906647"/>
                  <a:pt x="175816" y="910207"/>
                  <a:pt x="261073" y="912300"/>
                </a:cubicBezTo>
                <a:cubicBezTo>
                  <a:pt x="347570" y="914492"/>
                  <a:pt x="434082" y="915361"/>
                  <a:pt x="520607" y="914905"/>
                </a:cubicBezTo>
                <a:cubicBezTo>
                  <a:pt x="562552" y="914677"/>
                  <a:pt x="604489" y="914115"/>
                  <a:pt x="646419" y="913218"/>
                </a:cubicBezTo>
                <a:cubicBezTo>
                  <a:pt x="654864" y="913026"/>
                  <a:pt x="663821" y="913004"/>
                  <a:pt x="671517" y="908947"/>
                </a:cubicBezTo>
                <a:cubicBezTo>
                  <a:pt x="679214" y="904889"/>
                  <a:pt x="683254" y="897200"/>
                  <a:pt x="684473" y="888829"/>
                </a:cubicBezTo>
                <a:cubicBezTo>
                  <a:pt x="685926" y="878791"/>
                  <a:pt x="685306" y="868348"/>
                  <a:pt x="685392" y="858224"/>
                </a:cubicBezTo>
                <a:cubicBezTo>
                  <a:pt x="685392" y="846884"/>
                  <a:pt x="685542" y="835522"/>
                  <a:pt x="685584" y="824182"/>
                </a:cubicBezTo>
                <a:cubicBezTo>
                  <a:pt x="685827" y="734242"/>
                  <a:pt x="683988" y="644345"/>
                  <a:pt x="680069" y="554490"/>
                </a:cubicBezTo>
                <a:cubicBezTo>
                  <a:pt x="676135" y="464365"/>
                  <a:pt x="670121" y="374361"/>
                  <a:pt x="662025" y="284478"/>
                </a:cubicBezTo>
                <a:cubicBezTo>
                  <a:pt x="661042" y="273458"/>
                  <a:pt x="660016" y="262452"/>
                  <a:pt x="658947" y="251461"/>
                </a:cubicBezTo>
                <a:cubicBezTo>
                  <a:pt x="658847" y="248495"/>
                  <a:pt x="656464" y="246114"/>
                  <a:pt x="653495" y="246015"/>
                </a:cubicBezTo>
                <a:cubicBezTo>
                  <a:pt x="617943" y="242192"/>
                  <a:pt x="582476" y="240611"/>
                  <a:pt x="546753" y="239010"/>
                </a:cubicBezTo>
                <a:cubicBezTo>
                  <a:pt x="524733" y="238049"/>
                  <a:pt x="502671" y="237451"/>
                  <a:pt x="480886" y="241594"/>
                </a:cubicBezTo>
                <a:cubicBezTo>
                  <a:pt x="462693" y="245075"/>
                  <a:pt x="446980" y="252272"/>
                  <a:pt x="435307" y="267030"/>
                </a:cubicBezTo>
                <a:cubicBezTo>
                  <a:pt x="416387" y="291099"/>
                  <a:pt x="412240" y="329541"/>
                  <a:pt x="439583" y="349039"/>
                </a:cubicBezTo>
                <a:cubicBezTo>
                  <a:pt x="450894" y="356987"/>
                  <a:pt x="464842" y="360262"/>
                  <a:pt x="478513" y="358180"/>
                </a:cubicBezTo>
                <a:cubicBezTo>
                  <a:pt x="492641" y="355926"/>
                  <a:pt x="504131" y="345601"/>
                  <a:pt x="507866" y="331804"/>
                </a:cubicBezTo>
                <a:cubicBezTo>
                  <a:pt x="511072" y="321126"/>
                  <a:pt x="511115" y="309401"/>
                  <a:pt x="511543" y="298360"/>
                </a:cubicBezTo>
                <a:cubicBezTo>
                  <a:pt x="511970" y="287318"/>
                  <a:pt x="512013" y="276192"/>
                  <a:pt x="511692" y="265108"/>
                </a:cubicBezTo>
                <a:cubicBezTo>
                  <a:pt x="511064" y="242452"/>
                  <a:pt x="508922" y="219863"/>
                  <a:pt x="505279" y="197492"/>
                </a:cubicBezTo>
                <a:cubicBezTo>
                  <a:pt x="498224" y="154096"/>
                  <a:pt x="485824" y="110614"/>
                  <a:pt x="466798" y="70847"/>
                </a:cubicBezTo>
                <a:cubicBezTo>
                  <a:pt x="458246" y="52716"/>
                  <a:pt x="446852" y="35588"/>
                  <a:pt x="430668" y="23308"/>
                </a:cubicBezTo>
                <a:cubicBezTo>
                  <a:pt x="415105" y="11497"/>
                  <a:pt x="396099" y="4855"/>
                  <a:pt x="376923" y="1951"/>
                </a:cubicBezTo>
                <a:cubicBezTo>
                  <a:pt x="341499" y="-3346"/>
                  <a:pt x="305113" y="2378"/>
                  <a:pt x="272169" y="16260"/>
                </a:cubicBezTo>
                <a:cubicBezTo>
                  <a:pt x="208931" y="42977"/>
                  <a:pt x="157666" y="99978"/>
                  <a:pt x="141760" y="167187"/>
                </a:cubicBezTo>
                <a:cubicBezTo>
                  <a:pt x="139801" y="175503"/>
                  <a:pt x="138373" y="183934"/>
                  <a:pt x="137485" y="192431"/>
                </a:cubicBezTo>
                <a:cubicBezTo>
                  <a:pt x="136758" y="199393"/>
                  <a:pt x="147661" y="199329"/>
                  <a:pt x="148388" y="1924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38"/>
          <p:cNvSpPr/>
          <p:nvPr/>
        </p:nvSpPr>
        <p:spPr>
          <a:xfrm>
            <a:off x="2710165" y="3456925"/>
            <a:ext cx="458553" cy="417384"/>
          </a:xfrm>
          <a:custGeom>
            <a:rect b="b" l="l" r="r" t="t"/>
            <a:pathLst>
              <a:path extrusionOk="0" h="834768" w="917106">
                <a:moveTo>
                  <a:pt x="294523" y="273477"/>
                </a:moveTo>
                <a:lnTo>
                  <a:pt x="391488" y="66790"/>
                </a:lnTo>
                <a:lnTo>
                  <a:pt x="419201" y="7765"/>
                </a:lnTo>
                <a:lnTo>
                  <a:pt x="411056" y="8823"/>
                </a:lnTo>
                <a:cubicBezTo>
                  <a:pt x="459332" y="55229"/>
                  <a:pt x="499564" y="109324"/>
                  <a:pt x="530114" y="168902"/>
                </a:cubicBezTo>
                <a:cubicBezTo>
                  <a:pt x="545622" y="198469"/>
                  <a:pt x="558500" y="229342"/>
                  <a:pt x="568599" y="261163"/>
                </a:cubicBezTo>
                <a:cubicBezTo>
                  <a:pt x="578047" y="291693"/>
                  <a:pt x="584685" y="328777"/>
                  <a:pt x="567112" y="357821"/>
                </a:cubicBezTo>
                <a:cubicBezTo>
                  <a:pt x="555872" y="376424"/>
                  <a:pt x="531193" y="387333"/>
                  <a:pt x="509813" y="384036"/>
                </a:cubicBezTo>
                <a:cubicBezTo>
                  <a:pt x="499691" y="382814"/>
                  <a:pt x="490616" y="377211"/>
                  <a:pt x="484991" y="368710"/>
                </a:cubicBezTo>
                <a:cubicBezTo>
                  <a:pt x="477213" y="356132"/>
                  <a:pt x="478618" y="340073"/>
                  <a:pt x="484767" y="327128"/>
                </a:cubicBezTo>
                <a:cubicBezTo>
                  <a:pt x="499204" y="296782"/>
                  <a:pt x="535673" y="284102"/>
                  <a:pt x="564791" y="272765"/>
                </a:cubicBezTo>
                <a:cubicBezTo>
                  <a:pt x="666843" y="233177"/>
                  <a:pt x="776288" y="216252"/>
                  <a:pt x="885537" y="223164"/>
                </a:cubicBezTo>
                <a:cubicBezTo>
                  <a:pt x="894374" y="223720"/>
                  <a:pt x="903197" y="224439"/>
                  <a:pt x="912007" y="225321"/>
                </a:cubicBezTo>
                <a:lnTo>
                  <a:pt x="908322" y="216468"/>
                </a:lnTo>
                <a:cubicBezTo>
                  <a:pt x="844520" y="281598"/>
                  <a:pt x="783434" y="349232"/>
                  <a:pt x="725062" y="419370"/>
                </a:cubicBezTo>
                <a:cubicBezTo>
                  <a:pt x="710808" y="436487"/>
                  <a:pt x="696555" y="453644"/>
                  <a:pt x="682729" y="471189"/>
                </a:cubicBezTo>
                <a:cubicBezTo>
                  <a:pt x="676620" y="479045"/>
                  <a:pt x="670512" y="487472"/>
                  <a:pt x="668577" y="497547"/>
                </a:cubicBezTo>
                <a:cubicBezTo>
                  <a:pt x="666398" y="508334"/>
                  <a:pt x="668374" y="519223"/>
                  <a:pt x="671061" y="529725"/>
                </a:cubicBezTo>
                <a:cubicBezTo>
                  <a:pt x="682403" y="574258"/>
                  <a:pt x="695659" y="618404"/>
                  <a:pt x="709464" y="662225"/>
                </a:cubicBezTo>
                <a:cubicBezTo>
                  <a:pt x="725143" y="711982"/>
                  <a:pt x="742112" y="761325"/>
                  <a:pt x="760370" y="810254"/>
                </a:cubicBezTo>
                <a:lnTo>
                  <a:pt x="767986" y="804393"/>
                </a:lnTo>
                <a:lnTo>
                  <a:pt x="648337" y="737471"/>
                </a:lnTo>
                <a:lnTo>
                  <a:pt x="588452" y="703990"/>
                </a:lnTo>
                <a:cubicBezTo>
                  <a:pt x="568843" y="693040"/>
                  <a:pt x="549438" y="681601"/>
                  <a:pt x="529503" y="671140"/>
                </a:cubicBezTo>
                <a:cubicBezTo>
                  <a:pt x="520735" y="666181"/>
                  <a:pt x="511101" y="662941"/>
                  <a:pt x="501118" y="661594"/>
                </a:cubicBezTo>
                <a:cubicBezTo>
                  <a:pt x="490708" y="660899"/>
                  <a:pt x="480274" y="662533"/>
                  <a:pt x="470575" y="666377"/>
                </a:cubicBezTo>
                <a:cubicBezTo>
                  <a:pt x="450213" y="673684"/>
                  <a:pt x="430869" y="683942"/>
                  <a:pt x="411525" y="693182"/>
                </a:cubicBezTo>
                <a:cubicBezTo>
                  <a:pt x="371845" y="712070"/>
                  <a:pt x="332560" y="731779"/>
                  <a:pt x="293668" y="752309"/>
                </a:cubicBezTo>
                <a:cubicBezTo>
                  <a:pt x="249686" y="775552"/>
                  <a:pt x="206246" y="799813"/>
                  <a:pt x="163350" y="825092"/>
                </a:cubicBezTo>
                <a:lnTo>
                  <a:pt x="171026" y="830954"/>
                </a:lnTo>
                <a:cubicBezTo>
                  <a:pt x="183732" y="751128"/>
                  <a:pt x="196581" y="671099"/>
                  <a:pt x="217859" y="593044"/>
                </a:cubicBezTo>
                <a:cubicBezTo>
                  <a:pt x="228225" y="554370"/>
                  <a:pt x="241247" y="516457"/>
                  <a:pt x="256833" y="479575"/>
                </a:cubicBezTo>
                <a:cubicBezTo>
                  <a:pt x="263970" y="462097"/>
                  <a:pt x="272234" y="445100"/>
                  <a:pt x="281573" y="428691"/>
                </a:cubicBezTo>
                <a:cubicBezTo>
                  <a:pt x="289555" y="415238"/>
                  <a:pt x="299512" y="402029"/>
                  <a:pt x="313460" y="394294"/>
                </a:cubicBezTo>
                <a:cubicBezTo>
                  <a:pt x="344003" y="377381"/>
                  <a:pt x="381042" y="397815"/>
                  <a:pt x="392384" y="428447"/>
                </a:cubicBezTo>
                <a:cubicBezTo>
                  <a:pt x="402565" y="456067"/>
                  <a:pt x="396212" y="489242"/>
                  <a:pt x="377927" y="512099"/>
                </a:cubicBezTo>
                <a:cubicBezTo>
                  <a:pt x="356872" y="538436"/>
                  <a:pt x="323275" y="544848"/>
                  <a:pt x="291204" y="542059"/>
                </a:cubicBezTo>
                <a:cubicBezTo>
                  <a:pt x="255332" y="538730"/>
                  <a:pt x="220779" y="526865"/>
                  <a:pt x="190432" y="507459"/>
                </a:cubicBezTo>
                <a:cubicBezTo>
                  <a:pt x="158178" y="487105"/>
                  <a:pt x="130444" y="460402"/>
                  <a:pt x="102691" y="434451"/>
                </a:cubicBezTo>
                <a:cubicBezTo>
                  <a:pt x="75426" y="408949"/>
                  <a:pt x="48955" y="382408"/>
                  <a:pt x="26231" y="352713"/>
                </a:cubicBezTo>
                <a:cubicBezTo>
                  <a:pt x="20448" y="345141"/>
                  <a:pt x="14902" y="337393"/>
                  <a:pt x="9595" y="329469"/>
                </a:cubicBezTo>
                <a:lnTo>
                  <a:pt x="6500" y="337081"/>
                </a:lnTo>
                <a:lnTo>
                  <a:pt x="228041" y="301850"/>
                </a:lnTo>
                <a:cubicBezTo>
                  <a:pt x="234638" y="300791"/>
                  <a:pt x="231828" y="290798"/>
                  <a:pt x="225292" y="291836"/>
                </a:cubicBezTo>
                <a:lnTo>
                  <a:pt x="3791" y="327067"/>
                </a:lnTo>
                <a:cubicBezTo>
                  <a:pt x="1022" y="327853"/>
                  <a:pt x="-586" y="330734"/>
                  <a:pt x="199" y="333502"/>
                </a:cubicBezTo>
                <a:cubicBezTo>
                  <a:pt x="316" y="333913"/>
                  <a:pt x="483" y="334309"/>
                  <a:pt x="696" y="334680"/>
                </a:cubicBezTo>
                <a:cubicBezTo>
                  <a:pt x="23095" y="368039"/>
                  <a:pt x="49851" y="397897"/>
                  <a:pt x="78643" y="425822"/>
                </a:cubicBezTo>
                <a:cubicBezTo>
                  <a:pt x="92897" y="439621"/>
                  <a:pt x="107496" y="453014"/>
                  <a:pt x="122116" y="466406"/>
                </a:cubicBezTo>
                <a:cubicBezTo>
                  <a:pt x="136739" y="480025"/>
                  <a:pt x="152109" y="492820"/>
                  <a:pt x="168155" y="504731"/>
                </a:cubicBezTo>
                <a:cubicBezTo>
                  <a:pt x="199350" y="527425"/>
                  <a:pt x="233905" y="543179"/>
                  <a:pt x="272003" y="549834"/>
                </a:cubicBezTo>
                <a:cubicBezTo>
                  <a:pt x="305865" y="555737"/>
                  <a:pt x="343617" y="554861"/>
                  <a:pt x="371777" y="532717"/>
                </a:cubicBezTo>
                <a:cubicBezTo>
                  <a:pt x="396680" y="513157"/>
                  <a:pt x="409977" y="479798"/>
                  <a:pt x="407330" y="448434"/>
                </a:cubicBezTo>
                <a:cubicBezTo>
                  <a:pt x="404500" y="414973"/>
                  <a:pt x="381775" y="384016"/>
                  <a:pt x="347180" y="378582"/>
                </a:cubicBezTo>
                <a:cubicBezTo>
                  <a:pt x="329877" y="375871"/>
                  <a:pt x="312240" y="380669"/>
                  <a:pt x="298697" y="391770"/>
                </a:cubicBezTo>
                <a:cubicBezTo>
                  <a:pt x="285096" y="402537"/>
                  <a:pt x="275383" y="417680"/>
                  <a:pt x="267360" y="432843"/>
                </a:cubicBezTo>
                <a:cubicBezTo>
                  <a:pt x="248077" y="469357"/>
                  <a:pt x="233131" y="508476"/>
                  <a:pt x="220527" y="547738"/>
                </a:cubicBezTo>
                <a:cubicBezTo>
                  <a:pt x="194402" y="628947"/>
                  <a:pt x="179497" y="713190"/>
                  <a:pt x="165915" y="797228"/>
                </a:cubicBezTo>
                <a:cubicBezTo>
                  <a:pt x="164246" y="807527"/>
                  <a:pt x="162596" y="817833"/>
                  <a:pt x="160967" y="828145"/>
                </a:cubicBezTo>
                <a:cubicBezTo>
                  <a:pt x="160295" y="832399"/>
                  <a:pt x="164368" y="836510"/>
                  <a:pt x="168583" y="834007"/>
                </a:cubicBezTo>
                <a:cubicBezTo>
                  <a:pt x="242824" y="790234"/>
                  <a:pt x="318747" y="749527"/>
                  <a:pt x="396355" y="711887"/>
                </a:cubicBezTo>
                <a:cubicBezTo>
                  <a:pt x="415862" y="702389"/>
                  <a:pt x="435477" y="693128"/>
                  <a:pt x="455201" y="684105"/>
                </a:cubicBezTo>
                <a:cubicBezTo>
                  <a:pt x="464690" y="679749"/>
                  <a:pt x="474260" y="675332"/>
                  <a:pt x="484503" y="673033"/>
                </a:cubicBezTo>
                <a:cubicBezTo>
                  <a:pt x="494762" y="670775"/>
                  <a:pt x="505470" y="671757"/>
                  <a:pt x="515148" y="675841"/>
                </a:cubicBezTo>
                <a:cubicBezTo>
                  <a:pt x="524576" y="679627"/>
                  <a:pt x="533352" y="685122"/>
                  <a:pt x="542189" y="690089"/>
                </a:cubicBezTo>
                <a:lnTo>
                  <a:pt x="572162" y="706799"/>
                </a:lnTo>
                <a:lnTo>
                  <a:pt x="630418" y="739364"/>
                </a:lnTo>
                <a:lnTo>
                  <a:pt x="762671" y="813328"/>
                </a:lnTo>
                <a:cubicBezTo>
                  <a:pt x="766336" y="815363"/>
                  <a:pt x="771956" y="811923"/>
                  <a:pt x="770286" y="807466"/>
                </a:cubicBezTo>
                <a:cubicBezTo>
                  <a:pt x="738589" y="722335"/>
                  <a:pt x="710727" y="635874"/>
                  <a:pt x="686700" y="548084"/>
                </a:cubicBezTo>
                <a:cubicBezTo>
                  <a:pt x="683808" y="537520"/>
                  <a:pt x="680408" y="526876"/>
                  <a:pt x="678656" y="516048"/>
                </a:cubicBezTo>
                <a:cubicBezTo>
                  <a:pt x="676733" y="505694"/>
                  <a:pt x="678862" y="494998"/>
                  <a:pt x="684602" y="486169"/>
                </a:cubicBezTo>
                <a:cubicBezTo>
                  <a:pt x="690304" y="477153"/>
                  <a:pt x="697593" y="469052"/>
                  <a:pt x="704313" y="460809"/>
                </a:cubicBezTo>
                <a:cubicBezTo>
                  <a:pt x="711399" y="452057"/>
                  <a:pt x="718532" y="443353"/>
                  <a:pt x="725714" y="434696"/>
                </a:cubicBezTo>
                <a:cubicBezTo>
                  <a:pt x="754058" y="400475"/>
                  <a:pt x="783060" y="366817"/>
                  <a:pt x="812721" y="333723"/>
                </a:cubicBezTo>
                <a:cubicBezTo>
                  <a:pt x="846238" y="296341"/>
                  <a:pt x="880555" y="259705"/>
                  <a:pt x="915673" y="223815"/>
                </a:cubicBezTo>
                <a:cubicBezTo>
                  <a:pt x="917664" y="221706"/>
                  <a:pt x="917569" y="218383"/>
                  <a:pt x="915459" y="216392"/>
                </a:cubicBezTo>
                <a:cubicBezTo>
                  <a:pt x="914523" y="215508"/>
                  <a:pt x="913295" y="214999"/>
                  <a:pt x="912008" y="214962"/>
                </a:cubicBezTo>
                <a:cubicBezTo>
                  <a:pt x="834887" y="207440"/>
                  <a:pt x="757070" y="211674"/>
                  <a:pt x="681222" y="227519"/>
                </a:cubicBezTo>
                <a:cubicBezTo>
                  <a:pt x="643573" y="235367"/>
                  <a:pt x="606576" y="246070"/>
                  <a:pt x="570553" y="259535"/>
                </a:cubicBezTo>
                <a:cubicBezTo>
                  <a:pt x="553463" y="265621"/>
                  <a:pt x="536744" y="272702"/>
                  <a:pt x="520483" y="280743"/>
                </a:cubicBezTo>
                <a:cubicBezTo>
                  <a:pt x="505496" y="288457"/>
                  <a:pt x="491120" y="298491"/>
                  <a:pt x="481347" y="312454"/>
                </a:cubicBezTo>
                <a:cubicBezTo>
                  <a:pt x="465057" y="335738"/>
                  <a:pt x="463489" y="372720"/>
                  <a:pt x="490937" y="388433"/>
                </a:cubicBezTo>
                <a:cubicBezTo>
                  <a:pt x="512053" y="400645"/>
                  <a:pt x="540601" y="394864"/>
                  <a:pt x="559436" y="380963"/>
                </a:cubicBezTo>
                <a:cubicBezTo>
                  <a:pt x="585459" y="361749"/>
                  <a:pt x="590997" y="327149"/>
                  <a:pt x="587169" y="296822"/>
                </a:cubicBezTo>
                <a:cubicBezTo>
                  <a:pt x="582750" y="261815"/>
                  <a:pt x="568843" y="227988"/>
                  <a:pt x="554589" y="195972"/>
                </a:cubicBezTo>
                <a:cubicBezTo>
                  <a:pt x="525698" y="130904"/>
                  <a:pt x="485824" y="71289"/>
                  <a:pt x="436713" y="19733"/>
                </a:cubicBezTo>
                <a:cubicBezTo>
                  <a:pt x="430746" y="13505"/>
                  <a:pt x="424617" y="7399"/>
                  <a:pt x="418387" y="1415"/>
                </a:cubicBezTo>
                <a:cubicBezTo>
                  <a:pt x="416167" y="-621"/>
                  <a:pt x="411687" y="-621"/>
                  <a:pt x="410242" y="2473"/>
                </a:cubicBezTo>
                <a:lnTo>
                  <a:pt x="313256" y="209181"/>
                </a:lnTo>
                <a:lnTo>
                  <a:pt x="285543" y="268206"/>
                </a:lnTo>
                <a:cubicBezTo>
                  <a:pt x="282733" y="274312"/>
                  <a:pt x="291652" y="279502"/>
                  <a:pt x="294523" y="2734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38"/>
          <p:cNvSpPr/>
          <p:nvPr/>
        </p:nvSpPr>
        <p:spPr>
          <a:xfrm>
            <a:off x="3908107" y="4148780"/>
            <a:ext cx="422744" cy="420040"/>
          </a:xfrm>
          <a:custGeom>
            <a:rect b="b" l="l" r="r" t="t"/>
            <a:pathLst>
              <a:path extrusionOk="0" h="840081" w="845488">
                <a:moveTo>
                  <a:pt x="303632" y="658854"/>
                </a:moveTo>
                <a:lnTo>
                  <a:pt x="158561" y="547851"/>
                </a:lnTo>
                <a:lnTo>
                  <a:pt x="160518" y="555272"/>
                </a:lnTo>
                <a:cubicBezTo>
                  <a:pt x="189103" y="508957"/>
                  <a:pt x="219509" y="463847"/>
                  <a:pt x="251738" y="419941"/>
                </a:cubicBezTo>
                <a:lnTo>
                  <a:pt x="244315" y="421898"/>
                </a:lnTo>
                <a:cubicBezTo>
                  <a:pt x="270172" y="435090"/>
                  <a:pt x="295272" y="449715"/>
                  <a:pt x="319498" y="465704"/>
                </a:cubicBezTo>
                <a:cubicBezTo>
                  <a:pt x="342893" y="481121"/>
                  <a:pt x="366139" y="497474"/>
                  <a:pt x="387025" y="516144"/>
                </a:cubicBezTo>
                <a:cubicBezTo>
                  <a:pt x="404231" y="531498"/>
                  <a:pt x="422479" y="551976"/>
                  <a:pt x="422777" y="576452"/>
                </a:cubicBezTo>
                <a:cubicBezTo>
                  <a:pt x="422989" y="594889"/>
                  <a:pt x="407889" y="615154"/>
                  <a:pt x="389088" y="617961"/>
                </a:cubicBezTo>
                <a:cubicBezTo>
                  <a:pt x="379908" y="619221"/>
                  <a:pt x="370833" y="615029"/>
                  <a:pt x="365842" y="607222"/>
                </a:cubicBezTo>
                <a:cubicBezTo>
                  <a:pt x="360194" y="598011"/>
                  <a:pt x="358456" y="586928"/>
                  <a:pt x="361014" y="576431"/>
                </a:cubicBezTo>
                <a:cubicBezTo>
                  <a:pt x="363949" y="563502"/>
                  <a:pt x="371478" y="552040"/>
                  <a:pt x="379581" y="541769"/>
                </a:cubicBezTo>
                <a:cubicBezTo>
                  <a:pt x="388960" y="529903"/>
                  <a:pt x="398978" y="518377"/>
                  <a:pt x="408803" y="506979"/>
                </a:cubicBezTo>
                <a:cubicBezTo>
                  <a:pt x="448405" y="460706"/>
                  <a:pt x="489240" y="415540"/>
                  <a:pt x="530351" y="370564"/>
                </a:cubicBezTo>
                <a:cubicBezTo>
                  <a:pt x="570761" y="326354"/>
                  <a:pt x="611490" y="282399"/>
                  <a:pt x="651580" y="237807"/>
                </a:cubicBezTo>
                <a:cubicBezTo>
                  <a:pt x="656557" y="232249"/>
                  <a:pt x="661520" y="226692"/>
                  <a:pt x="666468" y="221135"/>
                </a:cubicBezTo>
                <a:lnTo>
                  <a:pt x="658812" y="221135"/>
                </a:lnTo>
                <a:lnTo>
                  <a:pt x="735718" y="288821"/>
                </a:lnTo>
                <a:lnTo>
                  <a:pt x="746671" y="298476"/>
                </a:lnTo>
                <a:lnTo>
                  <a:pt x="745288" y="293202"/>
                </a:lnTo>
                <a:cubicBezTo>
                  <a:pt x="744863" y="294201"/>
                  <a:pt x="744438" y="295201"/>
                  <a:pt x="744033" y="296200"/>
                </a:cubicBezTo>
                <a:cubicBezTo>
                  <a:pt x="743629" y="297200"/>
                  <a:pt x="744438" y="295265"/>
                  <a:pt x="744246" y="295690"/>
                </a:cubicBezTo>
                <a:lnTo>
                  <a:pt x="743885" y="296562"/>
                </a:lnTo>
                <a:lnTo>
                  <a:pt x="743034" y="298561"/>
                </a:lnTo>
                <a:lnTo>
                  <a:pt x="740907" y="303558"/>
                </a:lnTo>
                <a:cubicBezTo>
                  <a:pt x="736377" y="313978"/>
                  <a:pt x="731655" y="324334"/>
                  <a:pt x="726827" y="334647"/>
                </a:cubicBezTo>
                <a:cubicBezTo>
                  <a:pt x="710522" y="369465"/>
                  <a:pt x="692876" y="403610"/>
                  <a:pt x="673891" y="437081"/>
                </a:cubicBezTo>
                <a:cubicBezTo>
                  <a:pt x="649638" y="480324"/>
                  <a:pt x="622606" y="521949"/>
                  <a:pt x="592965" y="561694"/>
                </a:cubicBezTo>
                <a:cubicBezTo>
                  <a:pt x="562828" y="601715"/>
                  <a:pt x="529160" y="639800"/>
                  <a:pt x="489899" y="671209"/>
                </a:cubicBezTo>
                <a:cubicBezTo>
                  <a:pt x="455317" y="698853"/>
                  <a:pt x="415056" y="721649"/>
                  <a:pt x="370797" y="728433"/>
                </a:cubicBezTo>
                <a:cubicBezTo>
                  <a:pt x="314777" y="736939"/>
                  <a:pt x="255162" y="724371"/>
                  <a:pt x="204416" y="699555"/>
                </a:cubicBezTo>
                <a:cubicBezTo>
                  <a:pt x="150099" y="672875"/>
                  <a:pt x="103561" y="632672"/>
                  <a:pt x="69277" y="582810"/>
                </a:cubicBezTo>
                <a:cubicBezTo>
                  <a:pt x="33972" y="531391"/>
                  <a:pt x="12831" y="470658"/>
                  <a:pt x="11045" y="408161"/>
                </a:cubicBezTo>
                <a:cubicBezTo>
                  <a:pt x="9088" y="339985"/>
                  <a:pt x="30505" y="274319"/>
                  <a:pt x="65109" y="216138"/>
                </a:cubicBezTo>
                <a:cubicBezTo>
                  <a:pt x="95348" y="164874"/>
                  <a:pt x="136063" y="120564"/>
                  <a:pt x="184594" y="86102"/>
                </a:cubicBezTo>
                <a:cubicBezTo>
                  <a:pt x="231712" y="53061"/>
                  <a:pt x="285184" y="30170"/>
                  <a:pt x="341617" y="18883"/>
                </a:cubicBezTo>
                <a:cubicBezTo>
                  <a:pt x="399180" y="7560"/>
                  <a:pt x="458458" y="8204"/>
                  <a:pt x="515761" y="20776"/>
                </a:cubicBezTo>
                <a:cubicBezTo>
                  <a:pt x="577993" y="34691"/>
                  <a:pt x="636821" y="60884"/>
                  <a:pt x="688800" y="97819"/>
                </a:cubicBezTo>
                <a:cubicBezTo>
                  <a:pt x="723048" y="121600"/>
                  <a:pt x="752406" y="151740"/>
                  <a:pt x="775277" y="186600"/>
                </a:cubicBezTo>
                <a:cubicBezTo>
                  <a:pt x="797008" y="220437"/>
                  <a:pt x="812970" y="257647"/>
                  <a:pt x="822513" y="296711"/>
                </a:cubicBezTo>
                <a:cubicBezTo>
                  <a:pt x="832508" y="337123"/>
                  <a:pt x="836401" y="378803"/>
                  <a:pt x="834062" y="420367"/>
                </a:cubicBezTo>
                <a:cubicBezTo>
                  <a:pt x="831787" y="463169"/>
                  <a:pt x="823186" y="505398"/>
                  <a:pt x="808540" y="545681"/>
                </a:cubicBezTo>
                <a:cubicBezTo>
                  <a:pt x="777462" y="631720"/>
                  <a:pt x="718752" y="705040"/>
                  <a:pt x="641584" y="754185"/>
                </a:cubicBezTo>
                <a:cubicBezTo>
                  <a:pt x="597087" y="782270"/>
                  <a:pt x="548269" y="802839"/>
                  <a:pt x="497088" y="815067"/>
                </a:cubicBezTo>
                <a:cubicBezTo>
                  <a:pt x="469313" y="821808"/>
                  <a:pt x="441088" y="826535"/>
                  <a:pt x="412632" y="829208"/>
                </a:cubicBezTo>
                <a:cubicBezTo>
                  <a:pt x="405741" y="829867"/>
                  <a:pt x="405677" y="840712"/>
                  <a:pt x="412632" y="840053"/>
                </a:cubicBezTo>
                <a:cubicBezTo>
                  <a:pt x="470694" y="834503"/>
                  <a:pt x="527927" y="821319"/>
                  <a:pt x="581587" y="798182"/>
                </a:cubicBezTo>
                <a:cubicBezTo>
                  <a:pt x="627895" y="778380"/>
                  <a:pt x="670505" y="750862"/>
                  <a:pt x="707601" y="716801"/>
                </a:cubicBezTo>
                <a:cubicBezTo>
                  <a:pt x="741644" y="685288"/>
                  <a:pt x="770289" y="648407"/>
                  <a:pt x="792397" y="607626"/>
                </a:cubicBezTo>
                <a:cubicBezTo>
                  <a:pt x="834324" y="529858"/>
                  <a:pt x="852054" y="441338"/>
                  <a:pt x="843314" y="353425"/>
                </a:cubicBezTo>
                <a:cubicBezTo>
                  <a:pt x="839165" y="311392"/>
                  <a:pt x="828495" y="270262"/>
                  <a:pt x="811688" y="231512"/>
                </a:cubicBezTo>
                <a:cubicBezTo>
                  <a:pt x="795419" y="193985"/>
                  <a:pt x="772540" y="159686"/>
                  <a:pt x="744140" y="130248"/>
                </a:cubicBezTo>
                <a:cubicBezTo>
                  <a:pt x="727563" y="113561"/>
                  <a:pt x="709383" y="98546"/>
                  <a:pt x="689863" y="85422"/>
                </a:cubicBezTo>
                <a:cubicBezTo>
                  <a:pt x="662579" y="66579"/>
                  <a:pt x="633482" y="50508"/>
                  <a:pt x="603004" y="37448"/>
                </a:cubicBezTo>
                <a:cubicBezTo>
                  <a:pt x="546019" y="12860"/>
                  <a:pt x="484628" y="120"/>
                  <a:pt x="422564" y="0"/>
                </a:cubicBezTo>
                <a:cubicBezTo>
                  <a:pt x="363681" y="178"/>
                  <a:pt x="305461" y="12431"/>
                  <a:pt x="251504" y="36002"/>
                </a:cubicBezTo>
                <a:cubicBezTo>
                  <a:pt x="197133" y="59962"/>
                  <a:pt x="148410" y="95086"/>
                  <a:pt x="108496" y="139094"/>
                </a:cubicBezTo>
                <a:cubicBezTo>
                  <a:pt x="64556" y="187366"/>
                  <a:pt x="29803" y="246461"/>
                  <a:pt x="12300" y="309427"/>
                </a:cubicBezTo>
                <a:cubicBezTo>
                  <a:pt x="-5866" y="374040"/>
                  <a:pt x="-3870" y="442659"/>
                  <a:pt x="18021" y="506107"/>
                </a:cubicBezTo>
                <a:cubicBezTo>
                  <a:pt x="39006" y="565413"/>
                  <a:pt x="75243" y="618147"/>
                  <a:pt x="123086" y="659003"/>
                </a:cubicBezTo>
                <a:cubicBezTo>
                  <a:pt x="169047" y="698386"/>
                  <a:pt x="225173" y="726944"/>
                  <a:pt x="284916" y="737322"/>
                </a:cubicBezTo>
                <a:cubicBezTo>
                  <a:pt x="313704" y="742531"/>
                  <a:pt x="343135" y="743149"/>
                  <a:pt x="372116" y="739151"/>
                </a:cubicBezTo>
                <a:cubicBezTo>
                  <a:pt x="394232" y="735692"/>
                  <a:pt x="415681" y="728842"/>
                  <a:pt x="435708" y="718842"/>
                </a:cubicBezTo>
                <a:cubicBezTo>
                  <a:pt x="479690" y="697471"/>
                  <a:pt x="517569" y="664510"/>
                  <a:pt x="550726" y="628998"/>
                </a:cubicBezTo>
                <a:cubicBezTo>
                  <a:pt x="586329" y="590870"/>
                  <a:pt x="617381" y="548574"/>
                  <a:pt x="645561" y="504768"/>
                </a:cubicBezTo>
                <a:cubicBezTo>
                  <a:pt x="670403" y="466172"/>
                  <a:pt x="693053" y="426087"/>
                  <a:pt x="713918" y="385301"/>
                </a:cubicBezTo>
                <a:cubicBezTo>
                  <a:pt x="726870" y="359953"/>
                  <a:pt x="739184" y="334265"/>
                  <a:pt x="750520" y="308173"/>
                </a:cubicBezTo>
                <a:cubicBezTo>
                  <a:pt x="752243" y="304175"/>
                  <a:pt x="753966" y="300177"/>
                  <a:pt x="755625" y="296137"/>
                </a:cubicBezTo>
                <a:cubicBezTo>
                  <a:pt x="756169" y="294254"/>
                  <a:pt x="755629" y="292226"/>
                  <a:pt x="754221" y="290863"/>
                </a:cubicBezTo>
                <a:lnTo>
                  <a:pt x="677315" y="223176"/>
                </a:lnTo>
                <a:lnTo>
                  <a:pt x="666341" y="213522"/>
                </a:lnTo>
                <a:cubicBezTo>
                  <a:pt x="664210" y="211447"/>
                  <a:pt x="660815" y="211447"/>
                  <a:pt x="658684" y="213522"/>
                </a:cubicBezTo>
                <a:cubicBezTo>
                  <a:pt x="616530" y="260922"/>
                  <a:pt x="573483" y="307492"/>
                  <a:pt x="530628" y="354254"/>
                </a:cubicBezTo>
                <a:cubicBezTo>
                  <a:pt x="487071" y="401632"/>
                  <a:pt x="443939" y="449330"/>
                  <a:pt x="401998" y="498218"/>
                </a:cubicBezTo>
                <a:cubicBezTo>
                  <a:pt x="391576" y="510403"/>
                  <a:pt x="380921" y="522460"/>
                  <a:pt x="371052" y="535092"/>
                </a:cubicBezTo>
                <a:cubicBezTo>
                  <a:pt x="362375" y="546192"/>
                  <a:pt x="354378" y="558249"/>
                  <a:pt x="350848" y="572050"/>
                </a:cubicBezTo>
                <a:cubicBezTo>
                  <a:pt x="345233" y="593911"/>
                  <a:pt x="353719" y="623809"/>
                  <a:pt x="378900" y="628445"/>
                </a:cubicBezTo>
                <a:cubicBezTo>
                  <a:pt x="401083" y="632528"/>
                  <a:pt x="421564" y="615048"/>
                  <a:pt x="429668" y="595612"/>
                </a:cubicBezTo>
                <a:cubicBezTo>
                  <a:pt x="439706" y="571497"/>
                  <a:pt x="428051" y="545681"/>
                  <a:pt x="412525" y="526841"/>
                </a:cubicBezTo>
                <a:cubicBezTo>
                  <a:pt x="403951" y="516793"/>
                  <a:pt x="394389" y="507631"/>
                  <a:pt x="383983" y="499494"/>
                </a:cubicBezTo>
                <a:cubicBezTo>
                  <a:pt x="372137" y="489903"/>
                  <a:pt x="359950" y="480759"/>
                  <a:pt x="347551" y="471849"/>
                </a:cubicBezTo>
                <a:cubicBezTo>
                  <a:pt x="322650" y="454119"/>
                  <a:pt x="296729" y="437866"/>
                  <a:pt x="269922" y="423174"/>
                </a:cubicBezTo>
                <a:cubicBezTo>
                  <a:pt x="263258" y="419544"/>
                  <a:pt x="256551" y="416000"/>
                  <a:pt x="249802" y="412541"/>
                </a:cubicBezTo>
                <a:cubicBezTo>
                  <a:pt x="247200" y="411125"/>
                  <a:pt x="243945" y="411983"/>
                  <a:pt x="242380" y="414498"/>
                </a:cubicBezTo>
                <a:cubicBezTo>
                  <a:pt x="210179" y="458360"/>
                  <a:pt x="179766" y="503463"/>
                  <a:pt x="151139" y="549807"/>
                </a:cubicBezTo>
                <a:cubicBezTo>
                  <a:pt x="149777" y="552403"/>
                  <a:pt x="150660" y="555610"/>
                  <a:pt x="153159" y="557143"/>
                </a:cubicBezTo>
                <a:lnTo>
                  <a:pt x="298209" y="668147"/>
                </a:lnTo>
                <a:cubicBezTo>
                  <a:pt x="300794" y="669650"/>
                  <a:pt x="304109" y="668786"/>
                  <a:pt x="305631" y="666212"/>
                </a:cubicBezTo>
                <a:cubicBezTo>
                  <a:pt x="307074" y="663618"/>
                  <a:pt x="306222" y="660349"/>
                  <a:pt x="303696" y="6587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38"/>
          <p:cNvSpPr/>
          <p:nvPr/>
        </p:nvSpPr>
        <p:spPr>
          <a:xfrm>
            <a:off x="5081595" y="4181116"/>
            <a:ext cx="426578" cy="354520"/>
          </a:xfrm>
          <a:custGeom>
            <a:rect b="b" l="l" r="r" t="t"/>
            <a:pathLst>
              <a:path extrusionOk="0" h="709040" w="853156">
                <a:moveTo>
                  <a:pt x="9123" y="424357"/>
                </a:moveTo>
                <a:lnTo>
                  <a:pt x="136400" y="275148"/>
                </a:lnTo>
                <a:lnTo>
                  <a:pt x="129763" y="275985"/>
                </a:lnTo>
                <a:cubicBezTo>
                  <a:pt x="164563" y="299902"/>
                  <a:pt x="199341" y="323797"/>
                  <a:pt x="233389" y="348744"/>
                </a:cubicBezTo>
                <a:cubicBezTo>
                  <a:pt x="265955" y="372639"/>
                  <a:pt x="298585" y="397178"/>
                  <a:pt x="328359" y="424572"/>
                </a:cubicBezTo>
                <a:cubicBezTo>
                  <a:pt x="351752" y="446041"/>
                  <a:pt x="377766" y="476097"/>
                  <a:pt x="374308" y="510254"/>
                </a:cubicBezTo>
                <a:cubicBezTo>
                  <a:pt x="371622" y="535373"/>
                  <a:pt x="350141" y="566310"/>
                  <a:pt x="321463" y="560341"/>
                </a:cubicBezTo>
                <a:cubicBezTo>
                  <a:pt x="307457" y="557465"/>
                  <a:pt x="297211" y="546859"/>
                  <a:pt x="291239" y="534300"/>
                </a:cubicBezTo>
                <a:cubicBezTo>
                  <a:pt x="284849" y="520233"/>
                  <a:pt x="283647" y="504361"/>
                  <a:pt x="287845" y="489494"/>
                </a:cubicBezTo>
                <a:cubicBezTo>
                  <a:pt x="292657" y="471245"/>
                  <a:pt x="303032" y="455144"/>
                  <a:pt x="314224" y="440115"/>
                </a:cubicBezTo>
                <a:cubicBezTo>
                  <a:pt x="326103" y="424185"/>
                  <a:pt x="338863" y="408878"/>
                  <a:pt x="351344" y="393399"/>
                </a:cubicBezTo>
                <a:cubicBezTo>
                  <a:pt x="402448" y="330044"/>
                  <a:pt x="454777" y="267655"/>
                  <a:pt x="509082" y="207006"/>
                </a:cubicBezTo>
                <a:cubicBezTo>
                  <a:pt x="563710" y="146012"/>
                  <a:pt x="620356" y="86780"/>
                  <a:pt x="679516" y="30144"/>
                </a:cubicBezTo>
                <a:cubicBezTo>
                  <a:pt x="686762" y="23231"/>
                  <a:pt x="694037" y="16347"/>
                  <a:pt x="701341" y="9491"/>
                </a:cubicBezTo>
                <a:lnTo>
                  <a:pt x="693629" y="9491"/>
                </a:lnTo>
                <a:cubicBezTo>
                  <a:pt x="732769" y="44700"/>
                  <a:pt x="772209" y="79759"/>
                  <a:pt x="813539" y="112392"/>
                </a:cubicBezTo>
                <a:cubicBezTo>
                  <a:pt x="823785" y="120486"/>
                  <a:pt x="834182" y="128472"/>
                  <a:pt x="844966" y="135879"/>
                </a:cubicBezTo>
                <a:lnTo>
                  <a:pt x="843849" y="127291"/>
                </a:lnTo>
                <a:lnTo>
                  <a:pt x="689376" y="300889"/>
                </a:lnTo>
                <a:lnTo>
                  <a:pt x="534881" y="474272"/>
                </a:lnTo>
                <a:lnTo>
                  <a:pt x="380967" y="647248"/>
                </a:lnTo>
                <a:lnTo>
                  <a:pt x="342300" y="690636"/>
                </a:lnTo>
                <a:cubicBezTo>
                  <a:pt x="340152" y="692977"/>
                  <a:pt x="337811" y="696755"/>
                  <a:pt x="334739" y="697893"/>
                </a:cubicBezTo>
                <a:cubicBezTo>
                  <a:pt x="331001" y="699288"/>
                  <a:pt x="327177" y="696390"/>
                  <a:pt x="324127" y="694608"/>
                </a:cubicBezTo>
                <a:cubicBezTo>
                  <a:pt x="317339" y="690586"/>
                  <a:pt x="310644" y="686443"/>
                  <a:pt x="304042" y="682178"/>
                </a:cubicBezTo>
                <a:cubicBezTo>
                  <a:pt x="277506" y="664744"/>
                  <a:pt x="252080" y="645679"/>
                  <a:pt x="227911" y="625092"/>
                </a:cubicBezTo>
                <a:cubicBezTo>
                  <a:pt x="175368" y="580930"/>
                  <a:pt x="126218" y="532775"/>
                  <a:pt x="73696" y="488657"/>
                </a:cubicBezTo>
                <a:cubicBezTo>
                  <a:pt x="66536" y="482602"/>
                  <a:pt x="59282" y="476613"/>
                  <a:pt x="51935" y="470687"/>
                </a:cubicBezTo>
                <a:cubicBezTo>
                  <a:pt x="46522" y="466286"/>
                  <a:pt x="38724" y="473993"/>
                  <a:pt x="44202" y="478437"/>
                </a:cubicBezTo>
                <a:cubicBezTo>
                  <a:pt x="99388" y="523265"/>
                  <a:pt x="150514" y="572643"/>
                  <a:pt x="204217" y="619209"/>
                </a:cubicBezTo>
                <a:cubicBezTo>
                  <a:pt x="228488" y="640546"/>
                  <a:pt x="253848" y="660610"/>
                  <a:pt x="280197" y="679322"/>
                </a:cubicBezTo>
                <a:cubicBezTo>
                  <a:pt x="293623" y="688704"/>
                  <a:pt x="307371" y="697786"/>
                  <a:pt x="321614" y="705858"/>
                </a:cubicBezTo>
                <a:cubicBezTo>
                  <a:pt x="328724" y="709873"/>
                  <a:pt x="336801" y="710538"/>
                  <a:pt x="343417" y="705235"/>
                </a:cubicBezTo>
                <a:cubicBezTo>
                  <a:pt x="350356" y="699696"/>
                  <a:pt x="355919" y="691817"/>
                  <a:pt x="361805" y="685205"/>
                </a:cubicBezTo>
                <a:lnTo>
                  <a:pt x="518513" y="509160"/>
                </a:lnTo>
                <a:lnTo>
                  <a:pt x="675327" y="333114"/>
                </a:lnTo>
                <a:lnTo>
                  <a:pt x="832593" y="156360"/>
                </a:lnTo>
                <a:lnTo>
                  <a:pt x="851625" y="134891"/>
                </a:lnTo>
                <a:cubicBezTo>
                  <a:pt x="853747" y="132654"/>
                  <a:pt x="853652" y="129121"/>
                  <a:pt x="851413" y="127000"/>
                </a:cubicBezTo>
                <a:cubicBezTo>
                  <a:pt x="851136" y="126738"/>
                  <a:pt x="850833" y="126504"/>
                  <a:pt x="850508" y="126304"/>
                </a:cubicBezTo>
                <a:cubicBezTo>
                  <a:pt x="830380" y="112456"/>
                  <a:pt x="811434" y="96870"/>
                  <a:pt x="792702" y="81219"/>
                </a:cubicBezTo>
                <a:cubicBezTo>
                  <a:pt x="771543" y="63572"/>
                  <a:pt x="750727" y="45495"/>
                  <a:pt x="730083" y="27225"/>
                </a:cubicBezTo>
                <a:cubicBezTo>
                  <a:pt x="720488" y="18694"/>
                  <a:pt x="710922" y="10135"/>
                  <a:pt x="701384" y="1548"/>
                </a:cubicBezTo>
                <a:cubicBezTo>
                  <a:pt x="699212" y="-516"/>
                  <a:pt x="695802" y="-516"/>
                  <a:pt x="693629" y="1548"/>
                </a:cubicBezTo>
                <a:cubicBezTo>
                  <a:pt x="630732" y="60523"/>
                  <a:pt x="570627" y="122375"/>
                  <a:pt x="512820" y="186352"/>
                </a:cubicBezTo>
                <a:cubicBezTo>
                  <a:pt x="455808" y="249428"/>
                  <a:pt x="401116" y="314479"/>
                  <a:pt x="347563" y="380625"/>
                </a:cubicBezTo>
                <a:cubicBezTo>
                  <a:pt x="334374" y="396920"/>
                  <a:pt x="321055" y="413172"/>
                  <a:pt x="308295" y="429810"/>
                </a:cubicBezTo>
                <a:cubicBezTo>
                  <a:pt x="296394" y="445289"/>
                  <a:pt x="285374" y="461778"/>
                  <a:pt x="279145" y="480413"/>
                </a:cubicBezTo>
                <a:cubicBezTo>
                  <a:pt x="273421" y="496450"/>
                  <a:pt x="272992" y="513900"/>
                  <a:pt x="277920" y="530199"/>
                </a:cubicBezTo>
                <a:cubicBezTo>
                  <a:pt x="282560" y="544648"/>
                  <a:pt x="291711" y="558259"/>
                  <a:pt x="305137" y="565838"/>
                </a:cubicBezTo>
                <a:cubicBezTo>
                  <a:pt x="318356" y="573287"/>
                  <a:pt x="334366" y="573879"/>
                  <a:pt x="348100" y="567426"/>
                </a:cubicBezTo>
                <a:cubicBezTo>
                  <a:pt x="361505" y="561265"/>
                  <a:pt x="371988" y="549092"/>
                  <a:pt x="378174" y="535931"/>
                </a:cubicBezTo>
                <a:cubicBezTo>
                  <a:pt x="385121" y="521560"/>
                  <a:pt x="387181" y="505314"/>
                  <a:pt x="384039" y="489666"/>
                </a:cubicBezTo>
                <a:cubicBezTo>
                  <a:pt x="380344" y="471868"/>
                  <a:pt x="371150" y="455895"/>
                  <a:pt x="359851" y="441811"/>
                </a:cubicBezTo>
                <a:cubicBezTo>
                  <a:pt x="348208" y="427234"/>
                  <a:pt x="334288" y="414782"/>
                  <a:pt x="320067" y="402802"/>
                </a:cubicBezTo>
                <a:cubicBezTo>
                  <a:pt x="303204" y="388547"/>
                  <a:pt x="285911" y="374785"/>
                  <a:pt x="268361" y="361367"/>
                </a:cubicBezTo>
                <a:cubicBezTo>
                  <a:pt x="233583" y="334746"/>
                  <a:pt x="197708" y="309584"/>
                  <a:pt x="161663" y="284702"/>
                </a:cubicBezTo>
                <a:lnTo>
                  <a:pt x="135326" y="266539"/>
                </a:lnTo>
                <a:cubicBezTo>
                  <a:pt x="133174" y="265292"/>
                  <a:pt x="130452" y="265644"/>
                  <a:pt x="128689" y="267398"/>
                </a:cubicBezTo>
                <a:lnTo>
                  <a:pt x="1389" y="416628"/>
                </a:lnTo>
                <a:cubicBezTo>
                  <a:pt x="-3165" y="421953"/>
                  <a:pt x="4547" y="429746"/>
                  <a:pt x="9123" y="4243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38"/>
          <p:cNvSpPr/>
          <p:nvPr/>
        </p:nvSpPr>
        <p:spPr>
          <a:xfrm>
            <a:off x="7316686" y="4148963"/>
            <a:ext cx="452260" cy="418271"/>
          </a:xfrm>
          <a:custGeom>
            <a:rect b="b" l="l" r="r" t="t"/>
            <a:pathLst>
              <a:path extrusionOk="0" h="836541" w="904519">
                <a:moveTo>
                  <a:pt x="185444" y="660844"/>
                </a:moveTo>
                <a:cubicBezTo>
                  <a:pt x="204485" y="715570"/>
                  <a:pt x="204802" y="773952"/>
                  <a:pt x="191389" y="829946"/>
                </a:cubicBezTo>
                <a:cubicBezTo>
                  <a:pt x="190035" y="835548"/>
                  <a:pt x="196319" y="838401"/>
                  <a:pt x="200402" y="835209"/>
                </a:cubicBezTo>
                <a:cubicBezTo>
                  <a:pt x="254541" y="792427"/>
                  <a:pt x="312318" y="754505"/>
                  <a:pt x="368488" y="714534"/>
                </a:cubicBezTo>
                <a:cubicBezTo>
                  <a:pt x="426456" y="673315"/>
                  <a:pt x="483683" y="630131"/>
                  <a:pt x="533506" y="579062"/>
                </a:cubicBezTo>
                <a:cubicBezTo>
                  <a:pt x="557707" y="554475"/>
                  <a:pt x="579537" y="527667"/>
                  <a:pt x="598709" y="498992"/>
                </a:cubicBezTo>
                <a:cubicBezTo>
                  <a:pt x="616290" y="472337"/>
                  <a:pt x="632432" y="443083"/>
                  <a:pt x="641762" y="412327"/>
                </a:cubicBezTo>
                <a:cubicBezTo>
                  <a:pt x="649670" y="386276"/>
                  <a:pt x="652471" y="358946"/>
                  <a:pt x="650013" y="331834"/>
                </a:cubicBezTo>
                <a:cubicBezTo>
                  <a:pt x="647601" y="305814"/>
                  <a:pt x="640218" y="279328"/>
                  <a:pt x="624520" y="258063"/>
                </a:cubicBezTo>
                <a:cubicBezTo>
                  <a:pt x="608579" y="236367"/>
                  <a:pt x="584567" y="221998"/>
                  <a:pt x="557899" y="218198"/>
                </a:cubicBezTo>
                <a:cubicBezTo>
                  <a:pt x="519331" y="212533"/>
                  <a:pt x="482837" y="228766"/>
                  <a:pt x="454784" y="254576"/>
                </a:cubicBezTo>
                <a:cubicBezTo>
                  <a:pt x="425033" y="282155"/>
                  <a:pt x="404916" y="318538"/>
                  <a:pt x="397387" y="358383"/>
                </a:cubicBezTo>
                <a:cubicBezTo>
                  <a:pt x="393896" y="377534"/>
                  <a:pt x="392881" y="398545"/>
                  <a:pt x="397641" y="417569"/>
                </a:cubicBezTo>
                <a:cubicBezTo>
                  <a:pt x="401428" y="432725"/>
                  <a:pt x="410144" y="449276"/>
                  <a:pt x="425440" y="455321"/>
                </a:cubicBezTo>
                <a:cubicBezTo>
                  <a:pt x="440123" y="461113"/>
                  <a:pt x="455418" y="454159"/>
                  <a:pt x="463521" y="441349"/>
                </a:cubicBezTo>
                <a:cubicBezTo>
                  <a:pt x="471624" y="428540"/>
                  <a:pt x="473761" y="411756"/>
                  <a:pt x="472640" y="396770"/>
                </a:cubicBezTo>
                <a:cubicBezTo>
                  <a:pt x="469593" y="356714"/>
                  <a:pt x="455715" y="314861"/>
                  <a:pt x="424827" y="287551"/>
                </a:cubicBezTo>
                <a:cubicBezTo>
                  <a:pt x="397324" y="263179"/>
                  <a:pt x="358967" y="252716"/>
                  <a:pt x="324166" y="267068"/>
                </a:cubicBezTo>
                <a:cubicBezTo>
                  <a:pt x="291902" y="280364"/>
                  <a:pt x="268207" y="309682"/>
                  <a:pt x="256783" y="342086"/>
                </a:cubicBezTo>
                <a:cubicBezTo>
                  <a:pt x="243497" y="379775"/>
                  <a:pt x="249569" y="421564"/>
                  <a:pt x="263659" y="458111"/>
                </a:cubicBezTo>
                <a:cubicBezTo>
                  <a:pt x="278362" y="496159"/>
                  <a:pt x="301063" y="531248"/>
                  <a:pt x="326281" y="563209"/>
                </a:cubicBezTo>
                <a:cubicBezTo>
                  <a:pt x="368149" y="616264"/>
                  <a:pt x="424319" y="661985"/>
                  <a:pt x="492738" y="673125"/>
                </a:cubicBezTo>
                <a:cubicBezTo>
                  <a:pt x="528323" y="678917"/>
                  <a:pt x="563632" y="674753"/>
                  <a:pt x="598159" y="665156"/>
                </a:cubicBezTo>
                <a:cubicBezTo>
                  <a:pt x="632153" y="655623"/>
                  <a:pt x="665087" y="642655"/>
                  <a:pt x="696451" y="626453"/>
                </a:cubicBezTo>
                <a:cubicBezTo>
                  <a:pt x="760194" y="593731"/>
                  <a:pt x="819834" y="547630"/>
                  <a:pt x="859523" y="487303"/>
                </a:cubicBezTo>
                <a:cubicBezTo>
                  <a:pt x="896839" y="430066"/>
                  <a:pt x="911703" y="361083"/>
                  <a:pt x="901264" y="293575"/>
                </a:cubicBezTo>
                <a:cubicBezTo>
                  <a:pt x="891532" y="228217"/>
                  <a:pt x="860073" y="166748"/>
                  <a:pt x="815878" y="118005"/>
                </a:cubicBezTo>
                <a:cubicBezTo>
                  <a:pt x="793530" y="93254"/>
                  <a:pt x="767737" y="71841"/>
                  <a:pt x="739292" y="54422"/>
                </a:cubicBezTo>
                <a:cubicBezTo>
                  <a:pt x="708557" y="35971"/>
                  <a:pt x="675067" y="22548"/>
                  <a:pt x="640091" y="14662"/>
                </a:cubicBezTo>
                <a:cubicBezTo>
                  <a:pt x="595345" y="4135"/>
                  <a:pt x="549225" y="330"/>
                  <a:pt x="503337" y="35"/>
                </a:cubicBezTo>
                <a:cubicBezTo>
                  <a:pt x="466238" y="-288"/>
                  <a:pt x="429153" y="1646"/>
                  <a:pt x="392288" y="5826"/>
                </a:cubicBezTo>
                <a:cubicBezTo>
                  <a:pt x="325583" y="13605"/>
                  <a:pt x="259153" y="29416"/>
                  <a:pt x="198561" y="58967"/>
                </a:cubicBezTo>
                <a:cubicBezTo>
                  <a:pt x="139070" y="87989"/>
                  <a:pt x="86751" y="131089"/>
                  <a:pt x="51357" y="187484"/>
                </a:cubicBezTo>
                <a:cubicBezTo>
                  <a:pt x="15475" y="245212"/>
                  <a:pt x="-2324" y="312335"/>
                  <a:pt x="243" y="380240"/>
                </a:cubicBezTo>
                <a:cubicBezTo>
                  <a:pt x="2676" y="446169"/>
                  <a:pt x="24277" y="511569"/>
                  <a:pt x="64748" y="563948"/>
                </a:cubicBezTo>
                <a:cubicBezTo>
                  <a:pt x="84726" y="589802"/>
                  <a:pt x="108956" y="612074"/>
                  <a:pt x="136404" y="629814"/>
                </a:cubicBezTo>
                <a:cubicBezTo>
                  <a:pt x="142244" y="633597"/>
                  <a:pt x="147660" y="624254"/>
                  <a:pt x="141863" y="620492"/>
                </a:cubicBezTo>
                <a:cubicBezTo>
                  <a:pt x="87957" y="585551"/>
                  <a:pt x="48204" y="532474"/>
                  <a:pt x="27746" y="471851"/>
                </a:cubicBezTo>
                <a:cubicBezTo>
                  <a:pt x="7488" y="411067"/>
                  <a:pt x="5320" y="345716"/>
                  <a:pt x="21505" y="283725"/>
                </a:cubicBezTo>
                <a:cubicBezTo>
                  <a:pt x="37898" y="220774"/>
                  <a:pt x="72975" y="164255"/>
                  <a:pt x="122124" y="121598"/>
                </a:cubicBezTo>
                <a:cubicBezTo>
                  <a:pt x="170043" y="80083"/>
                  <a:pt x="229005" y="53133"/>
                  <a:pt x="289850" y="36328"/>
                </a:cubicBezTo>
                <a:cubicBezTo>
                  <a:pt x="354398" y="18446"/>
                  <a:pt x="421484" y="11533"/>
                  <a:pt x="488316" y="10963"/>
                </a:cubicBezTo>
                <a:cubicBezTo>
                  <a:pt x="567546" y="10181"/>
                  <a:pt x="651494" y="17917"/>
                  <a:pt x="722007" y="56959"/>
                </a:cubicBezTo>
                <a:cubicBezTo>
                  <a:pt x="777886" y="88295"/>
                  <a:pt x="823844" y="134667"/>
                  <a:pt x="854657" y="190803"/>
                </a:cubicBezTo>
                <a:cubicBezTo>
                  <a:pt x="885037" y="245909"/>
                  <a:pt x="899994" y="310210"/>
                  <a:pt x="891447" y="372968"/>
                </a:cubicBezTo>
                <a:cubicBezTo>
                  <a:pt x="886992" y="405574"/>
                  <a:pt x="876373" y="437036"/>
                  <a:pt x="860157" y="465679"/>
                </a:cubicBezTo>
                <a:cubicBezTo>
                  <a:pt x="843159" y="494997"/>
                  <a:pt x="821753" y="521531"/>
                  <a:pt x="796689" y="544354"/>
                </a:cubicBezTo>
                <a:cubicBezTo>
                  <a:pt x="745914" y="591385"/>
                  <a:pt x="683376" y="626368"/>
                  <a:pt x="617813" y="648056"/>
                </a:cubicBezTo>
                <a:cubicBezTo>
                  <a:pt x="585762" y="658624"/>
                  <a:pt x="552737" y="666530"/>
                  <a:pt x="518739" y="665135"/>
                </a:cubicBezTo>
                <a:cubicBezTo>
                  <a:pt x="486621" y="663633"/>
                  <a:pt x="455304" y="654627"/>
                  <a:pt x="427302" y="638840"/>
                </a:cubicBezTo>
                <a:cubicBezTo>
                  <a:pt x="398339" y="622733"/>
                  <a:pt x="373142" y="600791"/>
                  <a:pt x="351140" y="576145"/>
                </a:cubicBezTo>
                <a:cubicBezTo>
                  <a:pt x="326056" y="548240"/>
                  <a:pt x="304558" y="517316"/>
                  <a:pt x="287142" y="484090"/>
                </a:cubicBezTo>
                <a:cubicBezTo>
                  <a:pt x="268863" y="449022"/>
                  <a:pt x="255408" y="408142"/>
                  <a:pt x="261247" y="368149"/>
                </a:cubicBezTo>
                <a:cubicBezTo>
                  <a:pt x="265965" y="335851"/>
                  <a:pt x="284202" y="304165"/>
                  <a:pt x="311535" y="285839"/>
                </a:cubicBezTo>
                <a:cubicBezTo>
                  <a:pt x="324521" y="276826"/>
                  <a:pt x="339806" y="271694"/>
                  <a:pt x="355604" y="271042"/>
                </a:cubicBezTo>
                <a:cubicBezTo>
                  <a:pt x="373513" y="270895"/>
                  <a:pt x="391034" y="276261"/>
                  <a:pt x="405786" y="286409"/>
                </a:cubicBezTo>
                <a:cubicBezTo>
                  <a:pt x="439044" y="308414"/>
                  <a:pt x="455292" y="347371"/>
                  <a:pt x="460517" y="385630"/>
                </a:cubicBezTo>
                <a:cubicBezTo>
                  <a:pt x="462633" y="400574"/>
                  <a:pt x="463140" y="416512"/>
                  <a:pt x="456857" y="430611"/>
                </a:cubicBezTo>
                <a:cubicBezTo>
                  <a:pt x="451632" y="442343"/>
                  <a:pt x="439488" y="451115"/>
                  <a:pt x="426752" y="444055"/>
                </a:cubicBezTo>
                <a:cubicBezTo>
                  <a:pt x="413233" y="436530"/>
                  <a:pt x="407711" y="418520"/>
                  <a:pt x="406125" y="404147"/>
                </a:cubicBezTo>
                <a:cubicBezTo>
                  <a:pt x="404128" y="384728"/>
                  <a:pt x="405814" y="365108"/>
                  <a:pt x="411096" y="346314"/>
                </a:cubicBezTo>
                <a:cubicBezTo>
                  <a:pt x="429375" y="280110"/>
                  <a:pt x="495721" y="209383"/>
                  <a:pt x="570402" y="232022"/>
                </a:cubicBezTo>
                <a:cubicBezTo>
                  <a:pt x="621389" y="247473"/>
                  <a:pt x="640218" y="302558"/>
                  <a:pt x="639964" y="351091"/>
                </a:cubicBezTo>
                <a:cubicBezTo>
                  <a:pt x="639961" y="376539"/>
                  <a:pt x="635085" y="401752"/>
                  <a:pt x="625599" y="425369"/>
                </a:cubicBezTo>
                <a:cubicBezTo>
                  <a:pt x="612979" y="455703"/>
                  <a:pt x="596741" y="484405"/>
                  <a:pt x="577236" y="510850"/>
                </a:cubicBezTo>
                <a:cubicBezTo>
                  <a:pt x="537716" y="565238"/>
                  <a:pt x="487132" y="610853"/>
                  <a:pt x="434453" y="652177"/>
                </a:cubicBezTo>
                <a:cubicBezTo>
                  <a:pt x="380822" y="694411"/>
                  <a:pt x="323996" y="732290"/>
                  <a:pt x="268313" y="771564"/>
                </a:cubicBezTo>
                <a:cubicBezTo>
                  <a:pt x="242735" y="789658"/>
                  <a:pt x="217369" y="808090"/>
                  <a:pt x="192764" y="827515"/>
                </a:cubicBezTo>
                <a:lnTo>
                  <a:pt x="201777" y="832863"/>
                </a:lnTo>
                <a:cubicBezTo>
                  <a:pt x="215634" y="775051"/>
                  <a:pt x="215444" y="714492"/>
                  <a:pt x="195853" y="657990"/>
                </a:cubicBezTo>
                <a:cubicBezTo>
                  <a:pt x="193590" y="651480"/>
                  <a:pt x="183160" y="654291"/>
                  <a:pt x="185444" y="66086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38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14" name="Google Shape;714;p38"/>
          <p:cNvCxnSpPr/>
          <p:nvPr/>
        </p:nvCxnSpPr>
        <p:spPr>
          <a:xfrm>
            <a:off x="643331" y="1585850"/>
            <a:ext cx="78573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5" name="Google Shape;715;p38"/>
          <p:cNvSpPr txBox="1"/>
          <p:nvPr/>
        </p:nvSpPr>
        <p:spPr>
          <a:xfrm>
            <a:off x="2287945" y="1013222"/>
            <a:ext cx="4651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Use these icons and illustrations in your Presentation. Happy designing! </a:t>
            </a: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Don't forget to delete this page before presenting. 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716" name="Google Shape;716;p38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 Page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9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722" name="Google Shape;722;p39"/>
          <p:cNvSpPr txBox="1"/>
          <p:nvPr>
            <p:ph idx="1" type="body"/>
          </p:nvPr>
        </p:nvSpPr>
        <p:spPr>
          <a:xfrm>
            <a:off x="514350" y="1894725"/>
            <a:ext cx="8115300" cy="249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This presentation uses the following typographies: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Titles: Caladea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Body copy: Inter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Download for free at: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3"/>
              </a:rPr>
              <a:t>https://fonts.google.com/specimen/Caladea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https://fonts.google.com/specimen/Inter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br>
              <a:rPr lang="en" sz="1800"/>
            </a:br>
            <a:endParaRPr sz="1800"/>
          </a:p>
        </p:txBody>
      </p:sp>
      <p:sp>
        <p:nvSpPr>
          <p:cNvPr id="723" name="Google Shape;723;p39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4" name="Google Shape;72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82770">
            <a:off x="7235115" y="-456781"/>
            <a:ext cx="2812216" cy="363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44879">
            <a:off x="7474771" y="1366945"/>
            <a:ext cx="2332904" cy="411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1613" y="3173713"/>
            <a:ext cx="2976074" cy="3591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3"/>
          <p:cNvPicPr preferRelativeResize="0"/>
          <p:nvPr/>
        </p:nvPicPr>
        <p:blipFill rotWithShape="1">
          <a:blip r:embed="rId3">
            <a:alphaModFix/>
          </a:blip>
          <a:srcRect b="26944" l="0" r="0" t="18524"/>
          <a:stretch/>
        </p:blipFill>
        <p:spPr>
          <a:xfrm>
            <a:off x="293880" y="270315"/>
            <a:ext cx="8556243" cy="311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13"/>
          <p:cNvGrpSpPr/>
          <p:nvPr/>
        </p:nvGrpSpPr>
        <p:grpSpPr>
          <a:xfrm>
            <a:off x="682669" y="3718917"/>
            <a:ext cx="7778700" cy="1036141"/>
            <a:chOff x="0" y="-19050"/>
            <a:chExt cx="20743200" cy="2763044"/>
          </a:xfrm>
        </p:grpSpPr>
        <p:sp>
          <p:nvSpPr>
            <p:cNvPr id="78" name="Google Shape;78;p13"/>
            <p:cNvSpPr txBox="1"/>
            <p:nvPr/>
          </p:nvSpPr>
          <p:spPr>
            <a:xfrm>
              <a:off x="0" y="-19050"/>
              <a:ext cx="207432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Write Your Topic </a:t>
              </a:r>
              <a:r>
                <a:rPr i="1" lang="en" sz="4500" u="none" cap="none" strike="noStrike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or</a:t>
              </a:r>
              <a:r>
                <a:rPr i="0" lang="en" sz="4500" u="none" cap="none" strike="noStrike">
                  <a:solidFill>
                    <a:schemeClr val="dk1"/>
                  </a:solidFill>
                  <a:latin typeface="Caladea"/>
                  <a:ea typeface="Caladea"/>
                  <a:cs typeface="Caladea"/>
                  <a:sym typeface="Caladea"/>
                </a:rPr>
                <a:t> Idea</a:t>
              </a:r>
              <a:endParaRPr sz="7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endParaRPr>
            </a:p>
          </p:txBody>
        </p:sp>
        <p:sp>
          <p:nvSpPr>
            <p:cNvPr id="79" name="Google Shape;79;p13"/>
            <p:cNvSpPr txBox="1"/>
            <p:nvPr/>
          </p:nvSpPr>
          <p:spPr>
            <a:xfrm>
              <a:off x="0" y="2087294"/>
              <a:ext cx="20743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Elaborate on what you want to discuss. </a:t>
              </a:r>
              <a:endParaRPr sz="700">
                <a:solidFill>
                  <a:schemeClr val="dk1"/>
                </a:solidFill>
              </a:endParaRPr>
            </a:p>
          </p:txBody>
        </p:sp>
      </p:grp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40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33" name="Google Shape;733;p40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734" name="Google Shape;734;p40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735" name="Google Shape;735;p40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6" name="Google Shape;736;p40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37" name="Google Shape;737;p40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738" name="Google Shape;738;p40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9" name="Google Shape;739;p40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rect b="b" l="l" r="r" t="t"/>
                <a:pathLst>
                  <a:path extrusionOk="0" h="5928" w="6674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40" name="Google Shape;740;p40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741" name="Google Shape;741;p40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2" name="Google Shape;742;p40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43" name="Google Shape;743;p40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744" name="Google Shape;744;p40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PowerPoint, Google Slides &amp; Canva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5" name="Google Shape;745;p40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rect b="b" l="l" r="r" t="t"/>
                <a:pathLst>
                  <a:path extrusionOk="0" h="5929" w="7439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4"/>
          <p:cNvGrpSpPr/>
          <p:nvPr/>
        </p:nvGrpSpPr>
        <p:grpSpPr>
          <a:xfrm>
            <a:off x="4903098" y="-250289"/>
            <a:ext cx="6135084" cy="8555299"/>
            <a:chOff x="0" y="0"/>
            <a:chExt cx="16360224" cy="22814130"/>
          </a:xfrm>
        </p:grpSpPr>
        <p:pic>
          <p:nvPicPr>
            <p:cNvPr id="86" name="Google Shape;86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79392" y="0"/>
              <a:ext cx="7898793" cy="1268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1166760">
              <a:off x="1645654" y="4049421"/>
              <a:ext cx="6341365" cy="1097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1382134">
              <a:off x="2311398" y="6878388"/>
              <a:ext cx="11737429" cy="1420566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9" name="Google Shape;89;p14"/>
          <p:cNvCxnSpPr/>
          <p:nvPr/>
        </p:nvCxnSpPr>
        <p:spPr>
          <a:xfrm>
            <a:off x="328853" y="2258102"/>
            <a:ext cx="43653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14"/>
          <p:cNvSpPr txBox="1"/>
          <p:nvPr>
            <p:ph type="title"/>
          </p:nvPr>
        </p:nvSpPr>
        <p:spPr>
          <a:xfrm>
            <a:off x="514350" y="723075"/>
            <a:ext cx="41799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an </a:t>
            </a:r>
            <a:r>
              <a:rPr i="1" lang="en"/>
              <a:t>Agenda</a:t>
            </a:r>
            <a:r>
              <a:rPr lang="en"/>
              <a:t> Page</a:t>
            </a:r>
            <a:endParaRPr/>
          </a:p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514350" y="2574000"/>
            <a:ext cx="4179900" cy="13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adea"/>
              <a:buAutoNum type="arabicPeriod"/>
            </a:pPr>
            <a:r>
              <a:rPr lang="en"/>
              <a:t>Write an agenda here</a:t>
            </a:r>
            <a:endParaRPr/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Caladea"/>
              <a:buAutoNum type="arabicPeriod"/>
            </a:pPr>
            <a:r>
              <a:rPr lang="en"/>
              <a:t>Write an agenda here</a:t>
            </a:r>
            <a:endParaRPr/>
          </a:p>
          <a:p>
            <a:pPr indent="-298450" lvl="0" marL="457200" rtl="0" algn="l">
              <a:spcBef>
                <a:spcPts val="1000"/>
              </a:spcBef>
              <a:spcAft>
                <a:spcPts val="1000"/>
              </a:spcAft>
              <a:buSzPts val="1100"/>
              <a:buFont typeface="Caladea"/>
              <a:buAutoNum type="arabicPeriod"/>
            </a:pPr>
            <a:r>
              <a:rPr lang="en"/>
              <a:t>Write an agenda here</a:t>
            </a:r>
            <a:endParaRPr/>
          </a:p>
        </p:txBody>
      </p:sp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/>
          <p:nvPr/>
        </p:nvSpPr>
        <p:spPr>
          <a:xfrm>
            <a:off x="2057400" y="1935897"/>
            <a:ext cx="5042814" cy="2635250"/>
          </a:xfrm>
          <a:custGeom>
            <a:rect b="b" l="l" r="r" t="t"/>
            <a:pathLst>
              <a:path extrusionOk="0" h="6350000" w="12151360">
                <a:moveTo>
                  <a:pt x="6075680" y="0"/>
                </a:moveTo>
                <a:cubicBezTo>
                  <a:pt x="9431020" y="0"/>
                  <a:pt x="12151360" y="1421130"/>
                  <a:pt x="12151360" y="3175000"/>
                </a:cubicBezTo>
                <a:cubicBezTo>
                  <a:pt x="12151360" y="4928870"/>
                  <a:pt x="9431020" y="6350000"/>
                  <a:pt x="6075680" y="6350000"/>
                </a:cubicBezTo>
                <a:cubicBezTo>
                  <a:pt x="2720340" y="6350000"/>
                  <a:pt x="0" y="4928870"/>
                  <a:pt x="0" y="3175000"/>
                </a:cubicBezTo>
                <a:cubicBezTo>
                  <a:pt x="0" y="1421130"/>
                  <a:pt x="2720340" y="0"/>
                  <a:pt x="607568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28" r="-10229" t="-43729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 txBox="1"/>
          <p:nvPr>
            <p:ph type="ctrTitle"/>
          </p:nvPr>
        </p:nvSpPr>
        <p:spPr>
          <a:xfrm>
            <a:off x="1507350" y="764500"/>
            <a:ext cx="6129300" cy="131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a Section Header</a:t>
            </a:r>
            <a:endParaRPr/>
          </a:p>
        </p:txBody>
      </p:sp>
      <p:sp>
        <p:nvSpPr>
          <p:cNvPr id="99" name="Google Shape;99;p15"/>
          <p:cNvSpPr txBox="1"/>
          <p:nvPr>
            <p:ph idx="1" type="subTitle"/>
          </p:nvPr>
        </p:nvSpPr>
        <p:spPr>
          <a:xfrm>
            <a:off x="1507350" y="1445950"/>
            <a:ext cx="6129300" cy="45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With a subtitle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1811850" y="2161800"/>
            <a:ext cx="5520300" cy="1179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Write an original statement or inspiring quote</a:t>
            </a:r>
            <a:endParaRPr/>
          </a:p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6"/>
          <p:cNvSpPr txBox="1"/>
          <p:nvPr>
            <p:ph idx="2" type="subTitle"/>
          </p:nvPr>
        </p:nvSpPr>
        <p:spPr>
          <a:xfrm>
            <a:off x="1811850" y="3739450"/>
            <a:ext cx="55203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Include a credit or citation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/>
        </p:nvSpPr>
        <p:spPr>
          <a:xfrm>
            <a:off x="4686300" y="2446452"/>
            <a:ext cx="3943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Topic </a:t>
            </a:r>
            <a:r>
              <a:rPr i="1" lang="en" sz="4500" u="none" cap="none" strike="noStrik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or</a:t>
            </a:r>
            <a:r>
              <a:rPr i="0" lang="en" sz="4500" u="none" cap="none" strike="noStrik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Idea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cxnSp>
        <p:nvCxnSpPr>
          <p:cNvPr id="112" name="Google Shape;112;p17"/>
          <p:cNvCxnSpPr/>
          <p:nvPr/>
        </p:nvCxnSpPr>
        <p:spPr>
          <a:xfrm>
            <a:off x="3605871" y="2794114"/>
            <a:ext cx="966300" cy="0"/>
          </a:xfrm>
          <a:prstGeom prst="straightConnector1">
            <a:avLst/>
          </a:prstGeom>
          <a:noFill/>
          <a:ln cap="rnd" cmpd="sng" w="19050">
            <a:solidFill>
              <a:srgbClr val="0D050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17"/>
          <p:cNvSpPr/>
          <p:nvPr/>
        </p:nvSpPr>
        <p:spPr>
          <a:xfrm>
            <a:off x="4343400" y="3620109"/>
            <a:ext cx="2217623" cy="1158875"/>
          </a:xfrm>
          <a:custGeom>
            <a:rect b="b" l="l" r="r" t="t"/>
            <a:pathLst>
              <a:path extrusionOk="0" h="6350000" w="12151360">
                <a:moveTo>
                  <a:pt x="6075680" y="0"/>
                </a:moveTo>
                <a:cubicBezTo>
                  <a:pt x="9431020" y="0"/>
                  <a:pt x="12151360" y="1421130"/>
                  <a:pt x="12151360" y="3175000"/>
                </a:cubicBezTo>
                <a:cubicBezTo>
                  <a:pt x="12151360" y="4928870"/>
                  <a:pt x="9431020" y="6350000"/>
                  <a:pt x="6075680" y="6350000"/>
                </a:cubicBezTo>
                <a:cubicBezTo>
                  <a:pt x="2720340" y="6350000"/>
                  <a:pt x="0" y="4928870"/>
                  <a:pt x="0" y="3175000"/>
                </a:cubicBezTo>
                <a:cubicBezTo>
                  <a:pt x="0" y="1421130"/>
                  <a:pt x="2720340" y="0"/>
                  <a:pt x="607568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6317" l="0" r="0" t="-40708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5210175" y="474208"/>
            <a:ext cx="3429000" cy="1301648"/>
          </a:xfrm>
          <a:custGeom>
            <a:rect b="b" l="l" r="r" t="t"/>
            <a:pathLst>
              <a:path extrusionOk="0" h="2410460" w="6350000">
                <a:moveTo>
                  <a:pt x="0" y="0"/>
                </a:moveTo>
                <a:lnTo>
                  <a:pt x="6350000" y="0"/>
                </a:lnTo>
                <a:lnTo>
                  <a:pt x="6350000" y="2410460"/>
                </a:lnTo>
                <a:lnTo>
                  <a:pt x="0" y="241046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699" l="0" r="0" t="-266448"/>
            </a:stretch>
          </a:blipFill>
          <a:ln>
            <a:noFill/>
          </a:ln>
        </p:spPr>
      </p:sp>
      <p:sp>
        <p:nvSpPr>
          <p:cNvPr id="115" name="Google Shape;115;p17"/>
          <p:cNvSpPr/>
          <p:nvPr/>
        </p:nvSpPr>
        <p:spPr>
          <a:xfrm>
            <a:off x="6811481" y="3620109"/>
            <a:ext cx="1825924" cy="1158875"/>
          </a:xfrm>
          <a:custGeom>
            <a:rect b="b" l="l" r="r" t="t"/>
            <a:pathLst>
              <a:path extrusionOk="0" h="6350000" w="10005061">
                <a:moveTo>
                  <a:pt x="7377430" y="80010"/>
                </a:moveTo>
                <a:cubicBezTo>
                  <a:pt x="7377430" y="80010"/>
                  <a:pt x="6350000" y="0"/>
                  <a:pt x="5002530" y="0"/>
                </a:cubicBezTo>
                <a:cubicBezTo>
                  <a:pt x="3655060" y="0"/>
                  <a:pt x="2627630" y="80010"/>
                  <a:pt x="2627630" y="80010"/>
                </a:cubicBezTo>
                <a:cubicBezTo>
                  <a:pt x="1176020" y="80010"/>
                  <a:pt x="0" y="1257300"/>
                  <a:pt x="0" y="2707640"/>
                </a:cubicBezTo>
                <a:lnTo>
                  <a:pt x="0" y="3134360"/>
                </a:lnTo>
                <a:lnTo>
                  <a:pt x="0" y="3214370"/>
                </a:lnTo>
                <a:lnTo>
                  <a:pt x="0" y="3641090"/>
                </a:lnTo>
                <a:cubicBezTo>
                  <a:pt x="0" y="5092700"/>
                  <a:pt x="1176020" y="6269990"/>
                  <a:pt x="2627630" y="6269990"/>
                </a:cubicBezTo>
                <a:cubicBezTo>
                  <a:pt x="2627630" y="6269990"/>
                  <a:pt x="3655060" y="6350000"/>
                  <a:pt x="5002530" y="6350000"/>
                </a:cubicBezTo>
                <a:cubicBezTo>
                  <a:pt x="6350000" y="6350000"/>
                  <a:pt x="7377430" y="6269990"/>
                  <a:pt x="7377430" y="6269990"/>
                </a:cubicBezTo>
                <a:cubicBezTo>
                  <a:pt x="8829040" y="6269990"/>
                  <a:pt x="10005061" y="5093970"/>
                  <a:pt x="10005061" y="3642360"/>
                </a:cubicBezTo>
                <a:lnTo>
                  <a:pt x="10005061" y="3215640"/>
                </a:lnTo>
                <a:lnTo>
                  <a:pt x="10005061" y="3135630"/>
                </a:lnTo>
                <a:lnTo>
                  <a:pt x="10005061" y="2708910"/>
                </a:lnTo>
                <a:cubicBezTo>
                  <a:pt x="10005060" y="1257300"/>
                  <a:pt x="8829040" y="80010"/>
                  <a:pt x="7377430" y="8001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5736" l="0" r="-17089" t="-70965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514350" y="2052254"/>
            <a:ext cx="2787650" cy="1270000"/>
          </a:xfrm>
          <a:custGeom>
            <a:rect b="b" l="l" r="r" t="t"/>
            <a:pathLst>
              <a:path extrusionOk="0" h="6350000" w="13938250">
                <a:moveTo>
                  <a:pt x="12528550" y="6350000"/>
                </a:moveTo>
                <a:lnTo>
                  <a:pt x="1410970" y="6350000"/>
                </a:lnTo>
                <a:cubicBezTo>
                  <a:pt x="631190" y="6350000"/>
                  <a:pt x="0" y="5718810"/>
                  <a:pt x="0" y="4939030"/>
                </a:cubicBezTo>
                <a:lnTo>
                  <a:pt x="0" y="4895850"/>
                </a:lnTo>
                <a:cubicBezTo>
                  <a:pt x="0" y="2037080"/>
                  <a:pt x="2317750" y="0"/>
                  <a:pt x="5175250" y="0"/>
                </a:cubicBezTo>
                <a:lnTo>
                  <a:pt x="8763000" y="0"/>
                </a:lnTo>
                <a:cubicBezTo>
                  <a:pt x="11621770" y="0"/>
                  <a:pt x="13938250" y="2037080"/>
                  <a:pt x="13938250" y="4895850"/>
                </a:cubicBezTo>
                <a:lnTo>
                  <a:pt x="13938250" y="4939030"/>
                </a:lnTo>
                <a:cubicBezTo>
                  <a:pt x="13938250" y="5718810"/>
                  <a:pt x="13307061" y="6350000"/>
                  <a:pt x="12528550" y="6350000"/>
                </a:cubicBezTo>
                <a:cubicBezTo>
                  <a:pt x="12528550" y="6350000"/>
                  <a:pt x="12528550" y="6350000"/>
                  <a:pt x="12528550" y="63500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4181" l="0" r="-8209" t="-92083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514350" y="4126966"/>
            <a:ext cx="36423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514350" y="766037"/>
            <a:ext cx="4442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Write </a:t>
            </a:r>
            <a:r>
              <a:rPr i="1" lang="en" sz="4500" u="none" cap="none" strike="noStrik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Your</a:t>
            </a:r>
            <a:r>
              <a:rPr i="0" lang="en" sz="4500" u="none" cap="none" strike="noStrike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 Big </a:t>
            </a:r>
            <a:endParaRPr sz="70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119" name="Google Shape;119;p17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8"/>
          <p:cNvGrpSpPr/>
          <p:nvPr/>
        </p:nvGrpSpPr>
        <p:grpSpPr>
          <a:xfrm>
            <a:off x="6219678" y="2681655"/>
            <a:ext cx="4121707" cy="3600530"/>
            <a:chOff x="-1" y="0"/>
            <a:chExt cx="10991220" cy="9601412"/>
          </a:xfrm>
        </p:grpSpPr>
        <p:pic>
          <p:nvPicPr>
            <p:cNvPr id="125" name="Google Shape;125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1653868">
              <a:off x="5463447" y="643755"/>
              <a:ext cx="4321349" cy="6274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81735" y="3438227"/>
              <a:ext cx="4198671" cy="6163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2221905">
              <a:off x="1112843" y="3790808"/>
              <a:ext cx="3855384" cy="49867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" name="Google Shape;128;p18"/>
          <p:cNvGrpSpPr/>
          <p:nvPr/>
        </p:nvGrpSpPr>
        <p:grpSpPr>
          <a:xfrm>
            <a:off x="-1460342" y="2571750"/>
            <a:ext cx="4111900" cy="3710435"/>
            <a:chOff x="-1" y="1"/>
            <a:chExt cx="10965066" cy="9894492"/>
          </a:xfrm>
        </p:grpSpPr>
        <p:pic>
          <p:nvPicPr>
            <p:cNvPr id="129" name="Google Shape;129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2700000">
              <a:off x="1585415" y="608994"/>
              <a:ext cx="4321348" cy="627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87571" y="3731307"/>
              <a:ext cx="4198671" cy="6163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-1982942">
              <a:off x="6061794" y="3973850"/>
              <a:ext cx="3855384" cy="49867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18"/>
          <p:cNvSpPr txBox="1"/>
          <p:nvPr/>
        </p:nvSpPr>
        <p:spPr>
          <a:xfrm>
            <a:off x="1936821" y="1171134"/>
            <a:ext cx="5270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33" name="Google Shape;133;p18"/>
          <p:cNvSpPr txBox="1"/>
          <p:nvPr>
            <p:ph type="title"/>
          </p:nvPr>
        </p:nvSpPr>
        <p:spPr>
          <a:xfrm>
            <a:off x="752475" y="504825"/>
            <a:ext cx="7639200" cy="4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Your Big Topic or Idea</a:t>
            </a:r>
            <a:endParaRPr/>
          </a:p>
        </p:txBody>
      </p:sp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514350" y="3765825"/>
            <a:ext cx="36777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1800">
              <a:latin typeface="Caladea"/>
              <a:ea typeface="Caladea"/>
              <a:cs typeface="Caladea"/>
              <a:sym typeface="Caladea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Elaborate on what you want to discuss.</a:t>
            </a:r>
            <a:endParaRPr sz="1200"/>
          </a:p>
        </p:txBody>
      </p:sp>
      <p:sp>
        <p:nvSpPr>
          <p:cNvPr id="140" name="Google Shape;140;p19"/>
          <p:cNvSpPr txBox="1"/>
          <p:nvPr>
            <p:ph idx="2" type="body"/>
          </p:nvPr>
        </p:nvSpPr>
        <p:spPr>
          <a:xfrm>
            <a:off x="4572000" y="3765825"/>
            <a:ext cx="36777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adea"/>
                <a:ea typeface="Caladea"/>
                <a:cs typeface="Caladea"/>
                <a:sym typeface="Caladea"/>
              </a:rPr>
              <a:t>Add a main point</a:t>
            </a:r>
            <a:endParaRPr sz="1800">
              <a:latin typeface="Caladea"/>
              <a:ea typeface="Caladea"/>
              <a:cs typeface="Caladea"/>
              <a:sym typeface="Caladea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Elaborate on what you want to discuss.</a:t>
            </a: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3">
            <a:alphaModFix/>
          </a:blip>
          <a:srcRect b="69106" l="0" r="0" t="172"/>
          <a:stretch/>
        </p:blipFill>
        <p:spPr>
          <a:xfrm>
            <a:off x="514350" y="1894713"/>
            <a:ext cx="3677694" cy="169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4">
            <a:alphaModFix/>
          </a:blip>
          <a:srcRect b="15448" l="0" r="3688" t="54963"/>
          <a:stretch/>
        </p:blipFill>
        <p:spPr>
          <a:xfrm>
            <a:off x="4572000" y="1894713"/>
            <a:ext cx="3677696" cy="169466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>
            <p:ph type="title"/>
          </p:nvPr>
        </p:nvSpPr>
        <p:spPr>
          <a:xfrm>
            <a:off x="514350" y="723075"/>
            <a:ext cx="8115300" cy="62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Your </a:t>
            </a:r>
            <a:r>
              <a:rPr i="1" lang="en"/>
              <a:t>Topic</a:t>
            </a:r>
            <a:r>
              <a:rPr lang="en"/>
              <a:t> or </a:t>
            </a:r>
            <a:r>
              <a:rPr i="1" lang="en"/>
              <a:t>Idea</a:t>
            </a:r>
            <a:endParaRPr i="1"/>
          </a:p>
        </p:txBody>
      </p:sp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mazing Botanical Slides">
  <a:themeElements>
    <a:clrScheme name="Custom 347">
      <a:dk1>
        <a:srgbClr val="0D050E"/>
      </a:dk1>
      <a:lt1>
        <a:srgbClr val="FFFFFF"/>
      </a:lt1>
      <a:dk2>
        <a:srgbClr val="9E9E9E"/>
      </a:dk2>
      <a:lt2>
        <a:srgbClr val="FFF7EA"/>
      </a:lt2>
      <a:accent1>
        <a:srgbClr val="FF4F63"/>
      </a:accent1>
      <a:accent2>
        <a:srgbClr val="FC8F27"/>
      </a:accent2>
      <a:accent3>
        <a:srgbClr val="A33B80"/>
      </a:accent3>
      <a:accent4>
        <a:srgbClr val="E0D9FF"/>
      </a:accent4>
      <a:accent5>
        <a:srgbClr val="E0FE9C"/>
      </a:accent5>
      <a:accent6>
        <a:srgbClr val="4DD7BC"/>
      </a:accent6>
      <a:hlink>
        <a:srgbClr val="0D050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