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  <p:embeddedFont>
      <p:font typeface="Lato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  <p:embeddedFont>
      <p:font typeface="Lato Light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98665B7-6574-423E-A4B5-A6C020D860FF}">
  <a:tblStyle styleId="{C98665B7-6574-423E-A4B5-A6C020D860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01A8698C-63BC-4B6A-AE92-7E62379B444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aleway-bold.fntdata"/><Relationship Id="rId45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aleway-boldItalic.fntdata"/><Relationship Id="rId47" Type="http://schemas.openxmlformats.org/officeDocument/2006/relationships/font" Target="fonts/Raleway-italic.fntdata"/><Relationship Id="rId49" Type="http://schemas.openxmlformats.org/officeDocument/2006/relationships/font" Target="fonts/La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LatoLight-bold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italic.fntdata"/><Relationship Id="rId50" Type="http://schemas.openxmlformats.org/officeDocument/2006/relationships/font" Target="fonts/Lato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Lato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bold.fntdata"/><Relationship Id="rId13" Type="http://schemas.openxmlformats.org/officeDocument/2006/relationships/slide" Target="slides/slide8.xml"/><Relationship Id="rId57" Type="http://schemas.openxmlformats.org/officeDocument/2006/relationships/font" Target="fonts/LatoLight-regular.fntdata"/><Relationship Id="rId12" Type="http://schemas.openxmlformats.org/officeDocument/2006/relationships/slide" Target="slides/slide7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59" Type="http://schemas.openxmlformats.org/officeDocument/2006/relationships/font" Target="fonts/LatoLight-italic.fntdata"/><Relationship Id="rId14" Type="http://schemas.openxmlformats.org/officeDocument/2006/relationships/slide" Target="slides/slide9.xml"/><Relationship Id="rId58" Type="http://schemas.openxmlformats.org/officeDocument/2006/relationships/font" Target="fonts/LatoLight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aaa6d39ba0_1_3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aaa6d39ba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aaa6d39ba0_1_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aaa6d39ba0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aaa6d39ba0_1_8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aaa6d39ba0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aaa6d39ba0_1_1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aaa6d39ba0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aaa6d39ba0_1_11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aaa6d39ba0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aa6d39ba0_1_1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aa6d39ba0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aa6d39ba0_1_1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aa6d39ba0_1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aaa6d39ba0_1_1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aaa6d39ba0_1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aaa6d39ba0_1_20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aaa6d39ba0_1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aaa6d39ba0_1_29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aaa6d39ba0_1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g8038cf96a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4" name="Google Shape;944;g8038cf96a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143b3862eb_1568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143b3862eb_156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9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" name="Google Shape;1400;g6137462377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1" name="Google Shape;1401;g613746237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None/>
              <a:defRPr sz="4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5938246" y="2533163"/>
            <a:ext cx="7218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6659861" y="2533163"/>
            <a:ext cx="7218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1" y="2533163"/>
            <a:ext cx="7218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21425" y="2533163"/>
            <a:ext cx="52167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color background">
  <p:cSld name="BLANK_1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1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9144000" cy="399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3047704" y="3992850"/>
            <a:ext cx="3047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6096271" y="3992850"/>
            <a:ext cx="3047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" y="3992850"/>
            <a:ext cx="3047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▷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/>
        </p:txBody>
      </p:sp>
      <p:sp>
        <p:nvSpPr>
          <p:cNvPr id="25" name="Google Shape;25;p4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accent6"/>
                </a:solidFill>
              </a:rPr>
              <a:t>“</a:t>
            </a:r>
            <a:endParaRPr b="1" sz="9600">
              <a:solidFill>
                <a:schemeClr val="accent6"/>
              </a:solidFill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5723283" y="1599675"/>
            <a:ext cx="17103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7434177" y="1599675"/>
            <a:ext cx="17103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1599675"/>
            <a:ext cx="17103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1710425" y="1599675"/>
            <a:ext cx="17103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▷"/>
              <a:defRPr>
                <a:solidFill>
                  <a:schemeClr val="dk1"/>
                </a:solidFill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>
                <a:solidFill>
                  <a:schemeClr val="dk1"/>
                </a:solidFill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6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6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893625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4219456" y="1200150"/>
            <a:ext cx="31368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▷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7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893700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5" name="Google Shape;55;p7"/>
          <p:cNvSpPr txBox="1"/>
          <p:nvPr>
            <p:ph idx="2" type="body"/>
          </p:nvPr>
        </p:nvSpPr>
        <p:spPr>
          <a:xfrm>
            <a:off x="3386404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6" name="Google Shape;56;p7"/>
          <p:cNvSpPr txBox="1"/>
          <p:nvPr>
            <p:ph idx="3" type="body"/>
          </p:nvPr>
        </p:nvSpPr>
        <p:spPr>
          <a:xfrm>
            <a:off x="5879107" y="1200150"/>
            <a:ext cx="23712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▷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7" name="Google Shape;57;p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8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8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893700" y="4649963"/>
            <a:ext cx="6462600" cy="3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7356366" y="5066325"/>
            <a:ext cx="893700" cy="7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8250312" y="5066325"/>
            <a:ext cx="893700" cy="77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0"/>
          <p:cNvSpPr/>
          <p:nvPr/>
        </p:nvSpPr>
        <p:spPr>
          <a:xfrm>
            <a:off x="0" y="5066325"/>
            <a:ext cx="8937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0"/>
          <p:cNvSpPr/>
          <p:nvPr/>
        </p:nvSpPr>
        <p:spPr>
          <a:xfrm>
            <a:off x="893710" y="5066325"/>
            <a:ext cx="64626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Raleway"/>
              <a:buNone/>
              <a:defRPr sz="3200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▷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●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○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■"/>
              <a:defRPr sz="2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aleway" TargetMode="External"/><Relationship Id="rId4" Type="http://schemas.openxmlformats.org/officeDocument/2006/relationships/hyperlink" Target="https://www.fontsquirrel.com/fonts/la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0.jpg"/><Relationship Id="rId6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2"/>
          <p:cNvSpPr txBox="1"/>
          <p:nvPr>
            <p:ph type="ctrTitle"/>
          </p:nvPr>
        </p:nvSpPr>
        <p:spPr>
          <a:xfrm>
            <a:off x="645225" y="2762725"/>
            <a:ext cx="67365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type="title"/>
          </p:nvPr>
        </p:nvSpPr>
        <p:spPr>
          <a:xfrm>
            <a:off x="893700" y="978844"/>
            <a:ext cx="3094800" cy="65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picture is worth a thousand words</a:t>
            </a:r>
            <a:endParaRPr sz="2400"/>
          </a:p>
        </p:txBody>
      </p:sp>
      <p:sp>
        <p:nvSpPr>
          <p:cNvPr id="162" name="Google Shape;162;p21"/>
          <p:cNvSpPr txBox="1"/>
          <p:nvPr>
            <p:ph idx="1" type="body"/>
          </p:nvPr>
        </p:nvSpPr>
        <p:spPr>
          <a:xfrm>
            <a:off x="893700" y="1771650"/>
            <a:ext cx="3094800" cy="163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3">
            <a:alphaModFix/>
          </a:blip>
          <a:srcRect b="0" l="32845" r="0" t="0"/>
          <a:stretch/>
        </p:blipFill>
        <p:spPr>
          <a:xfrm>
            <a:off x="4612500" y="0"/>
            <a:ext cx="4531499" cy="506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/>
          <p:nvPr/>
        </p:nvSpPr>
        <p:spPr>
          <a:xfrm>
            <a:off x="0" y="3214294"/>
            <a:ext cx="7352400" cy="123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2"/>
          <p:cNvSpPr txBox="1"/>
          <p:nvPr>
            <p:ph idx="4294967295" type="title"/>
          </p:nvPr>
        </p:nvSpPr>
        <p:spPr>
          <a:xfrm>
            <a:off x="924125" y="3385744"/>
            <a:ext cx="5796000" cy="55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big impact?</a:t>
            </a:r>
            <a:endParaRPr/>
          </a:p>
        </p:txBody>
      </p:sp>
      <p:sp>
        <p:nvSpPr>
          <p:cNvPr id="171" name="Google Shape;171;p22"/>
          <p:cNvSpPr txBox="1"/>
          <p:nvPr>
            <p:ph idx="4294967295" type="body"/>
          </p:nvPr>
        </p:nvSpPr>
        <p:spPr>
          <a:xfrm>
            <a:off x="924125" y="3809513"/>
            <a:ext cx="5796000" cy="64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Use big image.</a:t>
            </a:r>
            <a:endParaRPr sz="2400"/>
          </a:p>
        </p:txBody>
      </p:sp>
      <p:sp>
        <p:nvSpPr>
          <p:cNvPr id="172" name="Google Shape;172;p22"/>
          <p:cNvSpPr/>
          <p:nvPr/>
        </p:nvSpPr>
        <p:spPr>
          <a:xfrm>
            <a:off x="0" y="4444375"/>
            <a:ext cx="924000" cy="77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924117" y="4444375"/>
            <a:ext cx="6428400" cy="7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/>
          <p:nvPr>
            <p:ph type="title"/>
          </p:nvPr>
        </p:nvSpPr>
        <p:spPr>
          <a:xfrm>
            <a:off x="893700" y="60603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80" name="Google Shape;180;p23"/>
          <p:cNvSpPr/>
          <p:nvPr/>
        </p:nvSpPr>
        <p:spPr>
          <a:xfrm rot="-3201117">
            <a:off x="4056175" y="2429298"/>
            <a:ext cx="1193169" cy="1210239"/>
          </a:xfrm>
          <a:prstGeom prst="ellipse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7800" lvl="0" marL="177800" rtl="0" algn="ctr">
              <a:spcBef>
                <a:spcPts val="0"/>
              </a:spcBef>
              <a:spcAft>
                <a:spcPts val="0"/>
              </a:spcAft>
              <a:buFont typeface="Georgia"/>
              <a:buNone/>
            </a:pPr>
            <a:r>
              <a:t/>
            </a:r>
            <a:endParaRPr/>
          </a:p>
        </p:txBody>
      </p:sp>
      <p:grpSp>
        <p:nvGrpSpPr>
          <p:cNvPr id="181" name="Google Shape;181;p23"/>
          <p:cNvGrpSpPr/>
          <p:nvPr/>
        </p:nvGrpSpPr>
        <p:grpSpPr>
          <a:xfrm>
            <a:off x="4296084" y="2105910"/>
            <a:ext cx="2753137" cy="2924644"/>
            <a:chOff x="4184863" y="1520198"/>
            <a:chExt cx="2958454" cy="3298347"/>
          </a:xfrm>
        </p:grpSpPr>
        <p:sp>
          <p:nvSpPr>
            <p:cNvPr id="182" name="Google Shape;182;p23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CFE2F3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" name="Google Shape;183;p23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chemeClr val="accent2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" name="Google Shape;184;p23"/>
            <p:cNvSpPr txBox="1"/>
            <p:nvPr/>
          </p:nvSpPr>
          <p:spPr>
            <a:xfrm rot="-3779206">
              <a:off x="4733052" y="2863735"/>
              <a:ext cx="1577952" cy="563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>
                  <a:solidFill>
                    <a:schemeClr val="accent5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85" name="Google Shape;185;p23"/>
          <p:cNvGrpSpPr/>
          <p:nvPr/>
        </p:nvGrpSpPr>
        <p:grpSpPr>
          <a:xfrm>
            <a:off x="3061056" y="694700"/>
            <a:ext cx="3065002" cy="2857759"/>
            <a:chOff x="2857731" y="-71332"/>
            <a:chExt cx="3293577" cy="3222916"/>
          </a:xfrm>
        </p:grpSpPr>
        <p:sp>
          <p:nvSpPr>
            <p:cNvPr id="186" name="Google Shape;186;p23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9FC5E8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" name="Google Shape;187;p23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chemeClr val="accent1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8" name="Google Shape;188;p23"/>
            <p:cNvSpPr txBox="1"/>
            <p:nvPr/>
          </p:nvSpPr>
          <p:spPr>
            <a:xfrm>
              <a:off x="37828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grpSp>
        <p:nvGrpSpPr>
          <p:cNvPr id="189" name="Google Shape;189;p23"/>
          <p:cNvGrpSpPr/>
          <p:nvPr/>
        </p:nvGrpSpPr>
        <p:grpSpPr>
          <a:xfrm>
            <a:off x="2225522" y="2251748"/>
            <a:ext cx="3186777" cy="2768524"/>
            <a:chOff x="1959887" y="1684671"/>
            <a:chExt cx="3424433" cy="3122279"/>
          </a:xfrm>
        </p:grpSpPr>
        <p:sp>
          <p:nvSpPr>
            <p:cNvPr id="190" name="Google Shape;190;p23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FCE5CD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1" name="Google Shape;191;p23"/>
            <p:cNvSpPr/>
            <p:nvPr/>
          </p:nvSpPr>
          <p:spPr>
            <a:xfrm rot="-3280089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chemeClr val="accent4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2" name="Google Shape;192;p23"/>
            <p:cNvSpPr txBox="1"/>
            <p:nvPr/>
          </p:nvSpPr>
          <p:spPr>
            <a:xfrm flipH="1" rot="3725110">
              <a:off x="2866277" y="2863871"/>
              <a:ext cx="1577671" cy="5631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1000">
                  <a:solidFill>
                    <a:srgbClr val="FFFFFF"/>
                  </a:solidFill>
                  <a:latin typeface="Raleway"/>
                  <a:ea typeface="Raleway"/>
                  <a:cs typeface="Raleway"/>
                  <a:sym typeface="Raleway"/>
                </a:rPr>
                <a:t>Vestibulum congue </a:t>
              </a:r>
              <a:endParaRPr sz="1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93" name="Google Shape;193;p2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99" name="Google Shape;199;p24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{C98665B7-6574-423E-A4B5-A6C020D860FF}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Yellow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Blue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30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Orange</a:t>
                      </a:r>
                      <a:endParaRPr sz="11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8575" marB="6857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24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4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b="1" sz="14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00" name="Google Shape;200;p2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/>
          <p:nvPr/>
        </p:nvSpPr>
        <p:spPr>
          <a:xfrm>
            <a:off x="842325" y="1171250"/>
            <a:ext cx="7527369" cy="358587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 txBox="1"/>
          <p:nvPr/>
        </p:nvSpPr>
        <p:spPr>
          <a:xfrm>
            <a:off x="893700" y="4756975"/>
            <a:ext cx="7282800" cy="3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Find more maps at </a:t>
            </a:r>
            <a:r>
              <a:rPr lang="en" sz="900" u="sng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07" name="Google Shape;207;p25"/>
          <p:cNvSpPr txBox="1"/>
          <p:nvPr>
            <p:ph idx="4294967295"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Maps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8" name="Google Shape;208;p25"/>
          <p:cNvSpPr/>
          <p:nvPr/>
        </p:nvSpPr>
        <p:spPr>
          <a:xfrm rot="8196893">
            <a:off x="3911130" y="2114153"/>
            <a:ext cx="127966" cy="127966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 rot="8196893">
            <a:off x="1401314" y="2289771"/>
            <a:ext cx="127966" cy="127966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 rot="8196893">
            <a:off x="2917646" y="3766260"/>
            <a:ext cx="127966" cy="127966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 rot="8196893">
            <a:off x="4585619" y="4010652"/>
            <a:ext cx="127966" cy="127966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 rot="8196893">
            <a:off x="6555975" y="2523696"/>
            <a:ext cx="127966" cy="127966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 rot="8196893">
            <a:off x="7112755" y="4010663"/>
            <a:ext cx="127966" cy="127966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1943917" y="1850133"/>
            <a:ext cx="857700" cy="338100"/>
          </a:xfrm>
          <a:prstGeom prst="downArrowCallout">
            <a:avLst>
              <a:gd fmla="val 16192" name="adj1"/>
              <a:gd fmla="val 18214" name="adj2"/>
              <a:gd fmla="val 17015" name="adj3"/>
              <a:gd fmla="val 64977" name="adj4"/>
            </a:avLst>
          </a:prstGeom>
          <a:solidFill>
            <a:schemeClr val="accent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our office</a:t>
            </a:r>
            <a:endParaRPr/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6"/>
          <p:cNvSpPr txBox="1"/>
          <p:nvPr>
            <p:ph idx="4294967295" type="ctrTitle"/>
          </p:nvPr>
        </p:nvSpPr>
        <p:spPr>
          <a:xfrm>
            <a:off x="940350" y="2160788"/>
            <a:ext cx="6444600" cy="82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89,526,124</a:t>
            </a:r>
            <a:endParaRPr b="1" sz="72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1" name="Google Shape;221;p26"/>
          <p:cNvSpPr txBox="1"/>
          <p:nvPr>
            <p:ph idx="4294967295" type="subTitle"/>
          </p:nvPr>
        </p:nvSpPr>
        <p:spPr>
          <a:xfrm>
            <a:off x="940350" y="3011512"/>
            <a:ext cx="6444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Whoa! That’s a big number, aren’t you proud?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222" name="Google Shape;222;p26"/>
          <p:cNvSpPr/>
          <p:nvPr/>
        </p:nvSpPr>
        <p:spPr>
          <a:xfrm>
            <a:off x="0" y="2008388"/>
            <a:ext cx="940500" cy="668700"/>
          </a:xfrm>
          <a:prstGeom prst="rightArrow">
            <a:avLst>
              <a:gd fmla="val 61815" name="adj1"/>
              <a:gd fmla="val 5000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"/>
          <p:cNvSpPr txBox="1"/>
          <p:nvPr>
            <p:ph idx="4294967295" type="ctrTitle"/>
          </p:nvPr>
        </p:nvSpPr>
        <p:spPr>
          <a:xfrm>
            <a:off x="940500" y="533700"/>
            <a:ext cx="7517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rPr>
              <a:t>89,526,124$</a:t>
            </a:r>
            <a:endParaRPr b="1" sz="7200">
              <a:solidFill>
                <a:schemeClr val="accent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 txBox="1"/>
          <p:nvPr>
            <p:ph idx="4294967295" type="subTitle"/>
          </p:nvPr>
        </p:nvSpPr>
        <p:spPr>
          <a:xfrm>
            <a:off x="940500" y="1068410"/>
            <a:ext cx="751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That’s a lot of money</a:t>
            </a:r>
            <a:endParaRPr sz="2000"/>
          </a:p>
        </p:txBody>
      </p:sp>
      <p:sp>
        <p:nvSpPr>
          <p:cNvPr id="230" name="Google Shape;230;p27"/>
          <p:cNvSpPr txBox="1"/>
          <p:nvPr>
            <p:ph idx="4294967295" type="ctrTitle"/>
          </p:nvPr>
        </p:nvSpPr>
        <p:spPr>
          <a:xfrm>
            <a:off x="940500" y="3391202"/>
            <a:ext cx="7517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rPr>
              <a:t>100%</a:t>
            </a:r>
            <a:endParaRPr b="1" sz="7200">
              <a:solidFill>
                <a:schemeClr val="accen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/>
          <p:nvPr>
            <p:ph idx="4294967295" type="subTitle"/>
          </p:nvPr>
        </p:nvSpPr>
        <p:spPr>
          <a:xfrm>
            <a:off x="940500" y="3925912"/>
            <a:ext cx="751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Total success!</a:t>
            </a:r>
            <a:endParaRPr sz="2000"/>
          </a:p>
        </p:txBody>
      </p:sp>
      <p:sp>
        <p:nvSpPr>
          <p:cNvPr id="232" name="Google Shape;232;p27"/>
          <p:cNvSpPr txBox="1"/>
          <p:nvPr>
            <p:ph idx="4294967295" type="ctrTitle"/>
          </p:nvPr>
        </p:nvSpPr>
        <p:spPr>
          <a:xfrm>
            <a:off x="940500" y="1962451"/>
            <a:ext cx="7517700" cy="89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185,244</a:t>
            </a:r>
            <a:r>
              <a:rPr b="1" lang="en" sz="48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 users</a:t>
            </a:r>
            <a:endParaRPr b="1" sz="4800">
              <a:solidFill>
                <a:schemeClr val="accent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3" name="Google Shape;233;p27"/>
          <p:cNvSpPr txBox="1"/>
          <p:nvPr>
            <p:ph idx="4294967295" type="subTitle"/>
          </p:nvPr>
        </p:nvSpPr>
        <p:spPr>
          <a:xfrm>
            <a:off x="940500" y="2497161"/>
            <a:ext cx="75177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/>
              <a:t>And a lot of users</a:t>
            </a:r>
            <a:endParaRPr sz="2000"/>
          </a:p>
        </p:txBody>
      </p:sp>
      <p:sp>
        <p:nvSpPr>
          <p:cNvPr id="234" name="Google Shape;234;p27"/>
          <p:cNvSpPr/>
          <p:nvPr/>
        </p:nvSpPr>
        <p:spPr>
          <a:xfrm>
            <a:off x="0" y="447751"/>
            <a:ext cx="940500" cy="668700"/>
          </a:xfrm>
          <a:prstGeom prst="rightArrow">
            <a:avLst>
              <a:gd fmla="val 61815" name="adj1"/>
              <a:gd fmla="val 5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7"/>
          <p:cNvSpPr/>
          <p:nvPr/>
        </p:nvSpPr>
        <p:spPr>
          <a:xfrm>
            <a:off x="0" y="1876501"/>
            <a:ext cx="940500" cy="668700"/>
          </a:xfrm>
          <a:prstGeom prst="rightArrow">
            <a:avLst>
              <a:gd fmla="val 61815" name="adj1"/>
              <a:gd fmla="val 5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/>
          <p:nvPr/>
        </p:nvSpPr>
        <p:spPr>
          <a:xfrm>
            <a:off x="0" y="3305251"/>
            <a:ext cx="940500" cy="668700"/>
          </a:xfrm>
          <a:prstGeom prst="rightArrow">
            <a:avLst>
              <a:gd fmla="val 61815" name="adj1"/>
              <a:gd fmla="val 5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8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grpSp>
        <p:nvGrpSpPr>
          <p:cNvPr id="243" name="Google Shape;243;p28"/>
          <p:cNvGrpSpPr/>
          <p:nvPr/>
        </p:nvGrpSpPr>
        <p:grpSpPr>
          <a:xfrm>
            <a:off x="5632317" y="2002063"/>
            <a:ext cx="3305700" cy="2612288"/>
            <a:chOff x="5632317" y="1189775"/>
            <a:chExt cx="3305700" cy="3483050"/>
          </a:xfrm>
        </p:grpSpPr>
        <p:sp>
          <p:nvSpPr>
            <p:cNvPr id="244" name="Google Shape;244;p28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Last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45" name="Google Shape;245;p28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6" name="Google Shape;246;p28"/>
          <p:cNvGrpSpPr/>
          <p:nvPr/>
        </p:nvGrpSpPr>
        <p:grpSpPr>
          <a:xfrm>
            <a:off x="0" y="2002224"/>
            <a:ext cx="3546900" cy="2612127"/>
            <a:chOff x="0" y="1189989"/>
            <a:chExt cx="3546900" cy="3482836"/>
          </a:xfrm>
        </p:grpSpPr>
        <p:sp>
          <p:nvSpPr>
            <p:cNvPr id="247" name="Google Shape;247;p28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First</a:t>
              </a:r>
              <a:endParaRPr sz="24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248" name="Google Shape;248;p28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49" name="Google Shape;249;p28"/>
          <p:cNvGrpSpPr/>
          <p:nvPr/>
        </p:nvGrpSpPr>
        <p:grpSpPr>
          <a:xfrm>
            <a:off x="2944204" y="2002063"/>
            <a:ext cx="3305700" cy="2612288"/>
            <a:chOff x="2944204" y="1189775"/>
            <a:chExt cx="3305700" cy="3483050"/>
          </a:xfrm>
        </p:grpSpPr>
        <p:sp>
          <p:nvSpPr>
            <p:cNvPr id="250" name="Google Shape;250;p28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SzPts val="1100"/>
                <a:buNone/>
              </a:pPr>
              <a:r>
                <a:rPr lang="en" sz="2400">
                  <a:solidFill>
                    <a:schemeClr val="lt1"/>
                  </a:solidFill>
                  <a:latin typeface="Raleway"/>
                  <a:ea typeface="Raleway"/>
                  <a:cs typeface="Raleway"/>
                  <a:sym typeface="Raleway"/>
                </a:rPr>
                <a:t>Second</a:t>
              </a:r>
              <a:endPara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51" name="Google Shape;251;p28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1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Lorem ipsum dolor sit amet, consectetur adipiscing elit.</a:t>
              </a:r>
              <a:endParaRPr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52" name="Google Shape;252;p2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9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58" name="Google Shape;258;p29"/>
          <p:cNvSpPr txBox="1"/>
          <p:nvPr>
            <p:ph idx="1" type="body"/>
          </p:nvPr>
        </p:nvSpPr>
        <p:spPr>
          <a:xfrm>
            <a:off x="893700" y="1885950"/>
            <a:ext cx="2491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9" name="Google Shape;259;p29"/>
          <p:cNvSpPr txBox="1"/>
          <p:nvPr>
            <p:ph idx="2" type="body"/>
          </p:nvPr>
        </p:nvSpPr>
        <p:spPr>
          <a:xfrm>
            <a:off x="3512560" y="1885950"/>
            <a:ext cx="2491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0" name="Google Shape;260;p29"/>
          <p:cNvSpPr txBox="1"/>
          <p:nvPr>
            <p:ph idx="3" type="body"/>
          </p:nvPr>
        </p:nvSpPr>
        <p:spPr>
          <a:xfrm>
            <a:off x="6131420" y="1885950"/>
            <a:ext cx="2491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1" name="Google Shape;261;p29"/>
          <p:cNvSpPr txBox="1"/>
          <p:nvPr>
            <p:ph idx="1" type="body"/>
          </p:nvPr>
        </p:nvSpPr>
        <p:spPr>
          <a:xfrm>
            <a:off x="893700" y="3657600"/>
            <a:ext cx="2491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2" name="Google Shape;262;p29"/>
          <p:cNvSpPr txBox="1"/>
          <p:nvPr>
            <p:ph idx="2" type="body"/>
          </p:nvPr>
        </p:nvSpPr>
        <p:spPr>
          <a:xfrm>
            <a:off x="3512560" y="3657600"/>
            <a:ext cx="2491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3" name="Google Shape;263;p29"/>
          <p:cNvSpPr txBox="1"/>
          <p:nvPr>
            <p:ph idx="3" type="body"/>
          </p:nvPr>
        </p:nvSpPr>
        <p:spPr>
          <a:xfrm>
            <a:off x="6131420" y="3657600"/>
            <a:ext cx="24912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4" name="Google Shape;264;p29"/>
          <p:cNvSpPr/>
          <p:nvPr/>
        </p:nvSpPr>
        <p:spPr>
          <a:xfrm>
            <a:off x="977625" y="1399575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9"/>
          <p:cNvSpPr/>
          <p:nvPr/>
        </p:nvSpPr>
        <p:spPr>
          <a:xfrm>
            <a:off x="3615300" y="1399575"/>
            <a:ext cx="568200" cy="51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6238259" y="1399575"/>
            <a:ext cx="568200" cy="51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977625" y="3171225"/>
            <a:ext cx="568200" cy="519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9"/>
          <p:cNvSpPr/>
          <p:nvPr/>
        </p:nvSpPr>
        <p:spPr>
          <a:xfrm>
            <a:off x="3615300" y="3171225"/>
            <a:ext cx="568200" cy="519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9"/>
          <p:cNvSpPr/>
          <p:nvPr/>
        </p:nvSpPr>
        <p:spPr>
          <a:xfrm>
            <a:off x="6238259" y="3171225"/>
            <a:ext cx="568200" cy="519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9"/>
          <p:cNvSpPr/>
          <p:nvPr/>
        </p:nvSpPr>
        <p:spPr>
          <a:xfrm>
            <a:off x="3761627" y="1533267"/>
            <a:ext cx="275755" cy="25191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1" name="Google Shape;271;p29"/>
          <p:cNvGrpSpPr/>
          <p:nvPr/>
        </p:nvGrpSpPr>
        <p:grpSpPr>
          <a:xfrm>
            <a:off x="6370548" y="1529603"/>
            <a:ext cx="294182" cy="286367"/>
            <a:chOff x="5970800" y="1619250"/>
            <a:chExt cx="428650" cy="456725"/>
          </a:xfrm>
        </p:grpSpPr>
        <p:sp>
          <p:nvSpPr>
            <p:cNvPr id="272" name="Google Shape;272;p2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2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2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2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2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29"/>
          <p:cNvGrpSpPr/>
          <p:nvPr/>
        </p:nvGrpSpPr>
        <p:grpSpPr>
          <a:xfrm>
            <a:off x="1117882" y="3302526"/>
            <a:ext cx="288315" cy="243495"/>
            <a:chOff x="5975075" y="2327500"/>
            <a:chExt cx="420100" cy="388350"/>
          </a:xfrm>
        </p:grpSpPr>
        <p:sp>
          <p:nvSpPr>
            <p:cNvPr id="278" name="Google Shape;278;p2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2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29"/>
          <p:cNvGrpSpPr/>
          <p:nvPr/>
        </p:nvGrpSpPr>
        <p:grpSpPr>
          <a:xfrm>
            <a:off x="3724087" y="3305590"/>
            <a:ext cx="351180" cy="237367"/>
            <a:chOff x="5255200" y="3006475"/>
            <a:chExt cx="511700" cy="378575"/>
          </a:xfrm>
        </p:grpSpPr>
        <p:sp>
          <p:nvSpPr>
            <p:cNvPr id="281" name="Google Shape;281;p2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2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29"/>
          <p:cNvGrpSpPr/>
          <p:nvPr/>
        </p:nvGrpSpPr>
        <p:grpSpPr>
          <a:xfrm>
            <a:off x="1109724" y="1533800"/>
            <a:ext cx="304237" cy="277965"/>
            <a:chOff x="570875" y="4322250"/>
            <a:chExt cx="443300" cy="443325"/>
          </a:xfrm>
        </p:grpSpPr>
        <p:sp>
          <p:nvSpPr>
            <p:cNvPr id="284" name="Google Shape;284;p2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2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2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2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8" name="Google Shape;288;p29"/>
          <p:cNvGrpSpPr/>
          <p:nvPr/>
        </p:nvGrpSpPr>
        <p:grpSpPr>
          <a:xfrm>
            <a:off x="6378533" y="3296014"/>
            <a:ext cx="280765" cy="256521"/>
            <a:chOff x="6654650" y="3665275"/>
            <a:chExt cx="409100" cy="409125"/>
          </a:xfrm>
        </p:grpSpPr>
        <p:sp>
          <p:nvSpPr>
            <p:cNvPr id="289" name="Google Shape;289;p2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2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1" name="Google Shape;291;p2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0"/>
          <p:cNvSpPr txBox="1"/>
          <p:nvPr>
            <p:ph idx="1" type="body"/>
          </p:nvPr>
        </p:nvSpPr>
        <p:spPr>
          <a:xfrm>
            <a:off x="893700" y="4573775"/>
            <a:ext cx="7239000" cy="35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graphs from Excel &amp; Google Sheets</a:t>
            </a:r>
            <a:endParaRPr/>
          </a:p>
        </p:txBody>
      </p:sp>
      <p:sp>
        <p:nvSpPr>
          <p:cNvPr id="297" name="Google Shape;297;p3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98" name="Google Shape;298;p30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9" name="Google Shape;299;p30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0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1" name="Google Shape;301;p30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2" name="Google Shape;302;p30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3" name="Google Shape;303;p30"/>
          <p:cNvSpPr txBox="1"/>
          <p:nvPr/>
        </p:nvSpPr>
        <p:spPr>
          <a:xfrm>
            <a:off x="9525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4000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3000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2000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1000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 sz="10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30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0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0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0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30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0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30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0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0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/>
          <p:nvPr>
            <p:ph type="title"/>
          </p:nvPr>
        </p:nvSpPr>
        <p:spPr>
          <a:xfrm>
            <a:off x="893700" y="434588"/>
            <a:ext cx="7628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93700" y="1523401"/>
            <a:ext cx="35763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EDIT IN GOOGLE SLIDES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on the button under the presentation preview that says "Use as Google Slides Theme".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will get a copy of this document on your Google Drive and will be able to edit, add or delete slides.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have to be signed in to your Google account.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4954050" y="1523401"/>
            <a:ext cx="3732600" cy="23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EDIT IN POWERPOINT®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Click on the button under the presentation preview that says "Download as PowerPoint template". You will get a .pptx file that you can edit in PowerPoint. 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Remember to download and install the fonts used in this presentation (you’ll find the links to the font files needed in the </a:t>
            </a:r>
            <a:r>
              <a:rPr lang="en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893700" y="3900205"/>
            <a:ext cx="77931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More info on how to use this template at </a:t>
            </a:r>
            <a:r>
              <a:rPr b="1"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This template is free to use under </a:t>
            </a:r>
            <a:r>
              <a:rPr lang="en" sz="12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license.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1"/>
          <p:cNvSpPr txBox="1"/>
          <p:nvPr>
            <p:ph idx="4294967295" type="body"/>
          </p:nvPr>
        </p:nvSpPr>
        <p:spPr>
          <a:xfrm>
            <a:off x="916025" y="632306"/>
            <a:ext cx="3643200" cy="37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Mobile</a:t>
            </a:r>
            <a:r>
              <a:rPr lang="en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 project</a:t>
            </a:r>
            <a:endParaRPr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21" name="Google Shape;321;p3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22" name="Google Shape;322;p31"/>
          <p:cNvGrpSpPr/>
          <p:nvPr/>
        </p:nvGrpSpPr>
        <p:grpSpPr>
          <a:xfrm>
            <a:off x="5353200" y="373572"/>
            <a:ext cx="2119546" cy="4396359"/>
            <a:chOff x="2547150" y="238125"/>
            <a:chExt cx="2525675" cy="5238750"/>
          </a:xfrm>
        </p:grpSpPr>
        <p:sp>
          <p:nvSpPr>
            <p:cNvPr id="323" name="Google Shape;323;p31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27" name="Google Shape;327;p31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5399525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"/>
          <p:cNvSpPr txBox="1"/>
          <p:nvPr>
            <p:ph idx="4294967295" type="body"/>
          </p:nvPr>
        </p:nvSpPr>
        <p:spPr>
          <a:xfrm>
            <a:off x="916025" y="632306"/>
            <a:ext cx="3643200" cy="379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Tablet project</a:t>
            </a:r>
            <a:endParaRPr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33" name="Google Shape;333;p3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4" name="Google Shape;334;p32"/>
          <p:cNvGrpSpPr/>
          <p:nvPr/>
        </p:nvGrpSpPr>
        <p:grpSpPr>
          <a:xfrm>
            <a:off x="5011702" y="465959"/>
            <a:ext cx="2736410" cy="4222433"/>
            <a:chOff x="2112475" y="238125"/>
            <a:chExt cx="3395050" cy="5238750"/>
          </a:xfrm>
        </p:grpSpPr>
        <p:sp>
          <p:nvSpPr>
            <p:cNvPr id="335" name="Google Shape;335;p32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9" name="Google Shape;33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9288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"/>
          <p:cNvSpPr txBox="1"/>
          <p:nvPr>
            <p:ph idx="4294967295" type="body"/>
          </p:nvPr>
        </p:nvSpPr>
        <p:spPr>
          <a:xfrm>
            <a:off x="916025" y="3667331"/>
            <a:ext cx="6460800" cy="9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aleway"/>
                <a:ea typeface="Raleway"/>
                <a:cs typeface="Raleway"/>
                <a:sym typeface="Raleway"/>
              </a:rPr>
              <a:t>Desktop project</a:t>
            </a:r>
            <a:endParaRPr>
              <a:solidFill>
                <a:schemeClr val="accent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45" name="Google Shape;345;p3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6" name="Google Shape;346;p33"/>
          <p:cNvGrpSpPr/>
          <p:nvPr/>
        </p:nvGrpSpPr>
        <p:grpSpPr>
          <a:xfrm>
            <a:off x="1035024" y="691179"/>
            <a:ext cx="4542205" cy="2661224"/>
            <a:chOff x="1177450" y="241631"/>
            <a:chExt cx="6173152" cy="3616776"/>
          </a:xfrm>
        </p:grpSpPr>
        <p:sp>
          <p:nvSpPr>
            <p:cNvPr id="347" name="Google Shape;347;p33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3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3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3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51" name="Google Shape;351;p33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1542200" y="837900"/>
            <a:ext cx="3530550" cy="2242675"/>
          </a:xfrm>
          <a:prstGeom prst="rect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idx="4294967295" type="ctrTitle"/>
          </p:nvPr>
        </p:nvSpPr>
        <p:spPr>
          <a:xfrm>
            <a:off x="916025" y="726094"/>
            <a:ext cx="5561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357" name="Google Shape;357;p34"/>
          <p:cNvSpPr txBox="1"/>
          <p:nvPr>
            <p:ph idx="4294967295" type="subTitle"/>
          </p:nvPr>
        </p:nvSpPr>
        <p:spPr>
          <a:xfrm>
            <a:off x="916025" y="1754213"/>
            <a:ext cx="5561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lt1"/>
                </a:solidFill>
              </a:rPr>
              <a:t>Any questions?</a:t>
            </a:r>
            <a:endParaRPr b="1" sz="4800">
              <a:solidFill>
                <a:schemeClr val="lt1"/>
              </a:solidFill>
            </a:endParaRPr>
          </a:p>
        </p:txBody>
      </p:sp>
      <p:sp>
        <p:nvSpPr>
          <p:cNvPr id="358" name="Google Shape;358;p34"/>
          <p:cNvSpPr txBox="1"/>
          <p:nvPr>
            <p:ph idx="4294967295" type="body"/>
          </p:nvPr>
        </p:nvSpPr>
        <p:spPr>
          <a:xfrm>
            <a:off x="916025" y="2759006"/>
            <a:ext cx="5561100" cy="19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You can find me at: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@username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user@mail.me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359" name="Google Shape;359;p3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5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65" name="Google Shape;365;p35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▷"/>
            </a:pPr>
            <a:r>
              <a:rPr lang="en" sz="2400"/>
              <a:t>Presentation template by </a:t>
            </a:r>
            <a:r>
              <a:rPr lang="en" sz="2400" u="sng"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▷"/>
            </a:pPr>
            <a:r>
              <a:rPr lang="en" sz="2400"/>
              <a:t>Photographs by </a:t>
            </a:r>
            <a:r>
              <a:rPr lang="en" sz="2400" u="sng">
                <a:hlinkClick r:id="rId4"/>
              </a:rPr>
              <a:t>Unsplash</a:t>
            </a:r>
            <a:endParaRPr sz="2400"/>
          </a:p>
        </p:txBody>
      </p:sp>
      <p:sp>
        <p:nvSpPr>
          <p:cNvPr id="366" name="Google Shape;366;p3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6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72" name="Google Shape;372;p36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n" sz="1400"/>
              <a:t>Titles: </a:t>
            </a:r>
            <a:r>
              <a:rPr b="1" lang="en" sz="1400"/>
              <a:t>Raleway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▷"/>
            </a:pPr>
            <a:r>
              <a:rPr lang="en" sz="1400"/>
              <a:t>Body copy: </a:t>
            </a:r>
            <a:r>
              <a:rPr b="1" lang="en" sz="1400"/>
              <a:t>Lato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https://www.fontsquirrel.com/fonts/raleway</a:t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https://www.fontsquirrel.com/fonts/lato</a:t>
            </a:r>
            <a:endParaRPr b="1" sz="1400">
              <a:solidFill>
                <a:schemeClr val="accent6"/>
              </a:solidFill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893700" y="3835350"/>
            <a:ext cx="6462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3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7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2.</a:t>
            </a:r>
            <a:endParaRPr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380" name="Google Shape;380;p37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8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86" name="Google Shape;386;p3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7" name="Google Shape;387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DEC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NOV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OCT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SEP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AUG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JUL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JUN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MAY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APR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MAR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FEB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8" name="Google Shape;398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JAN</a:t>
            </a:r>
            <a:endParaRPr sz="10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9" name="Google Shape;399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400" name="Google Shape;400;p38"/>
          <p:cNvCxnSpPr/>
          <p:nvPr/>
        </p:nvCxnSpPr>
        <p:spPr>
          <a:xfrm rot="10800000">
            <a:off x="71951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1" name="Google Shape;401;p38"/>
          <p:cNvSpPr txBox="1"/>
          <p:nvPr/>
        </p:nvSpPr>
        <p:spPr>
          <a:xfrm>
            <a:off x="67850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2" name="Google Shape;402;p38"/>
          <p:cNvCxnSpPr/>
          <p:nvPr/>
        </p:nvCxnSpPr>
        <p:spPr>
          <a:xfrm rot="10800000">
            <a:off x="204075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3" name="Google Shape;403;p38"/>
          <p:cNvSpPr txBox="1"/>
          <p:nvPr/>
        </p:nvSpPr>
        <p:spPr>
          <a:xfrm>
            <a:off x="199973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4" name="Google Shape;404;p38"/>
          <p:cNvCxnSpPr/>
          <p:nvPr/>
        </p:nvCxnSpPr>
        <p:spPr>
          <a:xfrm rot="10800000">
            <a:off x="336198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5" name="Google Shape;405;p38"/>
          <p:cNvSpPr txBox="1"/>
          <p:nvPr/>
        </p:nvSpPr>
        <p:spPr>
          <a:xfrm>
            <a:off x="3320960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6" name="Google Shape;406;p38"/>
          <p:cNvCxnSpPr/>
          <p:nvPr/>
        </p:nvCxnSpPr>
        <p:spPr>
          <a:xfrm rot="10800000">
            <a:off x="46832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7" name="Google Shape;407;p38"/>
          <p:cNvSpPr txBox="1"/>
          <p:nvPr/>
        </p:nvSpPr>
        <p:spPr>
          <a:xfrm>
            <a:off x="464219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08" name="Google Shape;408;p38"/>
          <p:cNvCxnSpPr/>
          <p:nvPr/>
        </p:nvCxnSpPr>
        <p:spPr>
          <a:xfrm rot="10800000">
            <a:off x="60044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9" name="Google Shape;409;p38"/>
          <p:cNvSpPr txBox="1"/>
          <p:nvPr/>
        </p:nvSpPr>
        <p:spPr>
          <a:xfrm>
            <a:off x="596342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0" name="Google Shape;410;p38"/>
          <p:cNvCxnSpPr/>
          <p:nvPr/>
        </p:nvCxnSpPr>
        <p:spPr>
          <a:xfrm rot="10800000">
            <a:off x="73256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1" name="Google Shape;411;p38"/>
          <p:cNvSpPr txBox="1"/>
          <p:nvPr/>
        </p:nvSpPr>
        <p:spPr>
          <a:xfrm>
            <a:off x="7284651" y="1727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2" name="Google Shape;412;p38"/>
          <p:cNvCxnSpPr/>
          <p:nvPr/>
        </p:nvCxnSpPr>
        <p:spPr>
          <a:xfrm rot="10800000">
            <a:off x="139028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3" name="Google Shape;413;p38"/>
          <p:cNvSpPr txBox="1"/>
          <p:nvPr/>
        </p:nvSpPr>
        <p:spPr>
          <a:xfrm>
            <a:off x="133912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4" name="Google Shape;414;p38"/>
          <p:cNvCxnSpPr/>
          <p:nvPr/>
        </p:nvCxnSpPr>
        <p:spPr>
          <a:xfrm rot="10800000">
            <a:off x="271151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5" name="Google Shape;415;p38"/>
          <p:cNvSpPr txBox="1"/>
          <p:nvPr/>
        </p:nvSpPr>
        <p:spPr>
          <a:xfrm>
            <a:off x="266035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6" name="Google Shape;416;p38"/>
          <p:cNvCxnSpPr/>
          <p:nvPr/>
        </p:nvCxnSpPr>
        <p:spPr>
          <a:xfrm rot="10800000">
            <a:off x="403275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7" name="Google Shape;417;p38"/>
          <p:cNvSpPr txBox="1"/>
          <p:nvPr/>
        </p:nvSpPr>
        <p:spPr>
          <a:xfrm>
            <a:off x="3981585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18" name="Google Shape;418;p38"/>
          <p:cNvCxnSpPr/>
          <p:nvPr/>
        </p:nvCxnSpPr>
        <p:spPr>
          <a:xfrm rot="10800000">
            <a:off x="53539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9" name="Google Shape;419;p38"/>
          <p:cNvSpPr txBox="1"/>
          <p:nvPr/>
        </p:nvSpPr>
        <p:spPr>
          <a:xfrm>
            <a:off x="530281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0" name="Google Shape;420;p38"/>
          <p:cNvCxnSpPr/>
          <p:nvPr/>
        </p:nvCxnSpPr>
        <p:spPr>
          <a:xfrm rot="10800000">
            <a:off x="66752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1" name="Google Shape;421;p38"/>
          <p:cNvSpPr txBox="1"/>
          <p:nvPr/>
        </p:nvSpPr>
        <p:spPr>
          <a:xfrm>
            <a:off x="6624046" y="364815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422" name="Google Shape;422;p38"/>
          <p:cNvCxnSpPr/>
          <p:nvPr/>
        </p:nvCxnSpPr>
        <p:spPr>
          <a:xfrm rot="10800000">
            <a:off x="79964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3" name="Google Shape;423;p38"/>
          <p:cNvSpPr txBox="1"/>
          <p:nvPr/>
        </p:nvSpPr>
        <p:spPr>
          <a:xfrm>
            <a:off x="7945275" y="3648150"/>
            <a:ext cx="12051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9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29" name="Google Shape;429;p3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30" name="Google Shape;430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39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39"/>
          <p:cNvSpPr/>
          <p:nvPr/>
        </p:nvSpPr>
        <p:spPr>
          <a:xfrm rot="8100000">
            <a:off x="1855667" y="1772729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9"/>
          <p:cNvSpPr/>
          <p:nvPr/>
        </p:nvSpPr>
        <p:spPr>
          <a:xfrm>
            <a:off x="195598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1</a:t>
            </a:r>
            <a:endParaRPr sz="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4" name="Google Shape;434;p39"/>
          <p:cNvSpPr/>
          <p:nvPr/>
        </p:nvSpPr>
        <p:spPr>
          <a:xfrm rot="8100000">
            <a:off x="3883742" y="1772729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9"/>
          <p:cNvSpPr/>
          <p:nvPr/>
        </p:nvSpPr>
        <p:spPr>
          <a:xfrm>
            <a:off x="3984064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endParaRPr sz="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6" name="Google Shape;436;p39"/>
          <p:cNvSpPr/>
          <p:nvPr/>
        </p:nvSpPr>
        <p:spPr>
          <a:xfrm rot="8100000">
            <a:off x="5911817" y="1772729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9"/>
          <p:cNvSpPr/>
          <p:nvPr/>
        </p:nvSpPr>
        <p:spPr>
          <a:xfrm>
            <a:off x="601213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38" name="Google Shape;438;p39"/>
          <p:cNvSpPr/>
          <p:nvPr/>
        </p:nvSpPr>
        <p:spPr>
          <a:xfrm rot="-2700000">
            <a:off x="6950142" y="3645628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9"/>
          <p:cNvSpPr/>
          <p:nvPr/>
        </p:nvSpPr>
        <p:spPr>
          <a:xfrm flipH="1">
            <a:off x="705046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endParaRPr sz="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0" name="Google Shape;440;p39"/>
          <p:cNvSpPr/>
          <p:nvPr/>
        </p:nvSpPr>
        <p:spPr>
          <a:xfrm rot="-2700000">
            <a:off x="4922067" y="3645628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9"/>
          <p:cNvSpPr/>
          <p:nvPr/>
        </p:nvSpPr>
        <p:spPr>
          <a:xfrm flipH="1">
            <a:off x="5022389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endParaRPr sz="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2" name="Google Shape;442;p39"/>
          <p:cNvSpPr/>
          <p:nvPr/>
        </p:nvSpPr>
        <p:spPr>
          <a:xfrm rot="-2700000">
            <a:off x="2893992" y="3645628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39"/>
          <p:cNvSpPr/>
          <p:nvPr/>
        </p:nvSpPr>
        <p:spPr>
          <a:xfrm flipH="1">
            <a:off x="299431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</a:t>
            </a:r>
            <a:endParaRPr sz="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4" name="Google Shape;444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5" name="Google Shape;445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Red is the colour of danger and courage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6" name="Google Shape;446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7" name="Google Shape;447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8" name="Google Shape;448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49" name="Google Shape;449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0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55" name="Google Shape;455;p4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56" name="Google Shape;456;p40"/>
          <p:cNvGraphicFramePr/>
          <p:nvPr/>
        </p:nvGraphicFramePr>
        <p:xfrm>
          <a:off x="392525" y="14120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{C98665B7-6574-423E-A4B5-A6C020D860FF}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9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9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4294967295" type="ctrTitle"/>
          </p:nvPr>
        </p:nvSpPr>
        <p:spPr>
          <a:xfrm>
            <a:off x="916025" y="440344"/>
            <a:ext cx="5561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Hello!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103" name="Google Shape;103;p14"/>
          <p:cNvSpPr txBox="1"/>
          <p:nvPr>
            <p:ph idx="4294967295" type="subTitle"/>
          </p:nvPr>
        </p:nvSpPr>
        <p:spPr>
          <a:xfrm>
            <a:off x="916025" y="1468463"/>
            <a:ext cx="5561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accent1"/>
                </a:solidFill>
              </a:rPr>
              <a:t>I am Jayden Smith</a:t>
            </a:r>
            <a:endParaRPr b="1" sz="4800">
              <a:solidFill>
                <a:schemeClr val="accent1"/>
              </a:solidFill>
            </a:endParaRPr>
          </a:p>
        </p:txBody>
      </p:sp>
      <p:sp>
        <p:nvSpPr>
          <p:cNvPr id="104" name="Google Shape;104;p14"/>
          <p:cNvSpPr txBox="1"/>
          <p:nvPr>
            <p:ph idx="4294967295" type="body"/>
          </p:nvPr>
        </p:nvSpPr>
        <p:spPr>
          <a:xfrm>
            <a:off x="916025" y="2473256"/>
            <a:ext cx="5561100" cy="19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I am here because I love to give presentations. 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You can find me at:</a:t>
            </a:r>
            <a:endParaRPr sz="24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@username</a:t>
            </a:r>
            <a:endParaRPr sz="2400"/>
          </a:p>
        </p:txBody>
      </p:sp>
      <p:pic>
        <p:nvPicPr>
          <p:cNvPr id="105" name="Google Shape;105;p14"/>
          <p:cNvPicPr preferRelativeResize="0"/>
          <p:nvPr/>
        </p:nvPicPr>
        <p:blipFill rotWithShape="1">
          <a:blip r:embed="rId3">
            <a:alphaModFix/>
          </a:blip>
          <a:srcRect b="0" l="23496" r="23501" t="0"/>
          <a:stretch/>
        </p:blipFill>
        <p:spPr>
          <a:xfrm>
            <a:off x="7354175" y="0"/>
            <a:ext cx="1789826" cy="506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41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62" name="Google Shape;462;p41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3" name="Google Shape;463;p41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STRENGTHS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4" name="Google Shape;464;p41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WEAKNESSES</a:t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5" name="Google Shape;465;p41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Black is the color of ebony and of outer space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6" name="Google Shape;466;p41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White is the color of milk and fresh snow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THREATS</a:t>
            </a:r>
            <a:endParaRPr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67" name="Google Shape;467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472" name="Google Shape;472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473" name="Google Shape;473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474" name="Google Shape;474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2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80" name="Google Shape;480;p42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81" name="Google Shape;481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Activities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2" name="Google Shape;482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Resources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3" name="Google Shape;483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Value Propositions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4" name="Google Shape;484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Relationships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5" name="Google Shape;485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Channels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6" name="Google Shape;486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Customer Segments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7" name="Google Shape;487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Key Partners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8" name="Google Shape;488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Cost Structure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89" name="Google Shape;489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Revenue Streams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b="1" sz="9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90" name="Google Shape;490;p42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1" name="Google Shape;491;p42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2" name="Google Shape;492;p42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3" name="Google Shape;493;p42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4" name="Google Shape;494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95" name="Google Shape;495;p42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" name="Google Shape;496;p42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7" name="Google Shape;497;p42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98" name="Google Shape;498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99" name="Google Shape;499;p42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42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42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2" name="Google Shape;502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503" name="Google Shape;503;p42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4" name="Google Shape;504;p42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5" name="Google Shape;505;p42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6" name="Google Shape;506;p42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7" name="Google Shape;507;p42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08" name="Google Shape;508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509" name="Google Shape;509;p42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2" name="Google Shape;512;p42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3" name="Google Shape;513;p42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14" name="Google Shape;514;p42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20" name="Google Shape;520;p43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21" name="Google Shape;521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522" name="Google Shape;522;p43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3" name="Google Shape;523;p43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529" name="Google Shape;529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0" name="Google Shape;530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1" name="Google Shape;531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2" name="Google Shape;532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3" name="Google Shape;533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4" name="Google Shape;534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5" name="Google Shape;535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6" name="Google Shape;536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7" name="Google Shape;537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38" name="Google Shape;538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539" name="Google Shape;539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40" name="Google Shape;540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Insert your content</a:t>
            </a:r>
            <a:endParaRPr sz="10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4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46" name="Google Shape;546;p44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7" name="Google Shape;547;p44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8" name="Google Shape;548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Imani Jackson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49" name="Google Shape;549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0" name="Google Shape;550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Marcos Galán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1" name="Google Shape;551;p44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2" name="Google Shape;552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Ixchel Valdía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53" name="Google Shape;553;p44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54" name="Google Shape;554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Nils Årud</a:t>
            </a:r>
            <a:br>
              <a:rPr lang="en">
                <a:latin typeface="Lato"/>
                <a:ea typeface="Lato"/>
                <a:cs typeface="Lato"/>
                <a:sym typeface="Lato"/>
              </a:rPr>
            </a:b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JOB TITLE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Blue is the colour of the clear sky and the deep sea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5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60" name="Google Shape;560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1" name="Google Shape;561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62" name="Google Shape;562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5" name="Google Shape;595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6" name="Google Shape;596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7" name="Google Shape;597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608" name="Google Shape;608;p45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09" name="Google Shape;609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610" name="Google Shape;610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9" name="Google Shape;619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0" name="Google Shape;620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32" name="Google Shape;632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33" name="Google Shape;633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34" name="Google Shape;634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VALUE 1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5" name="Google Shape;635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 VALUE 1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6" name="Google Shape;636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LOW VALUE 2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7" name="Google Shape;637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HIGH VALUE 2</a:t>
            </a:r>
            <a:endParaRPr sz="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8" name="Google Shape;638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Our company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9" name="Google Shape;639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0" name="Google Shape;640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1" name="Google Shape;641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2" name="Google Shape;642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3" name="Google Shape;643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4" name="Google Shape;644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Competitor</a:t>
            </a:r>
            <a:endParaRPr sz="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6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50" name="Google Shape;650;p46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51" name="Google Shape;651;p46"/>
          <p:cNvGraphicFramePr/>
          <p:nvPr/>
        </p:nvGraphicFramePr>
        <p:xfrm>
          <a:off x="855300" y="1474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{01A8698C-63BC-4B6A-AE92-7E62379B4444}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235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657" name="Google Shape;657;p47"/>
          <p:cNvGrpSpPr/>
          <p:nvPr/>
        </p:nvGrpSpPr>
        <p:grpSpPr>
          <a:xfrm>
            <a:off x="358968" y="339938"/>
            <a:ext cx="347107" cy="438984"/>
            <a:chOff x="584925" y="238125"/>
            <a:chExt cx="415200" cy="525100"/>
          </a:xfrm>
        </p:grpSpPr>
        <p:sp>
          <p:nvSpPr>
            <p:cNvPr id="658" name="Google Shape;658;p47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7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7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7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7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7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4" name="Google Shape;664;p47"/>
          <p:cNvGrpSpPr/>
          <p:nvPr/>
        </p:nvGrpSpPr>
        <p:grpSpPr>
          <a:xfrm>
            <a:off x="910227" y="403725"/>
            <a:ext cx="371623" cy="309362"/>
            <a:chOff x="1244325" y="314425"/>
            <a:chExt cx="444525" cy="370050"/>
          </a:xfrm>
        </p:grpSpPr>
        <p:sp>
          <p:nvSpPr>
            <p:cNvPr id="665" name="Google Shape;665;p47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7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7" name="Google Shape;667;p47"/>
          <p:cNvGrpSpPr/>
          <p:nvPr/>
        </p:nvGrpSpPr>
        <p:grpSpPr>
          <a:xfrm>
            <a:off x="1481925" y="402199"/>
            <a:ext cx="355300" cy="312413"/>
            <a:chOff x="1928175" y="312600"/>
            <a:chExt cx="425000" cy="373700"/>
          </a:xfrm>
        </p:grpSpPr>
        <p:sp>
          <p:nvSpPr>
            <p:cNvPr id="668" name="Google Shape;668;p47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7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0" name="Google Shape;670;p47"/>
          <p:cNvSpPr/>
          <p:nvPr/>
        </p:nvSpPr>
        <p:spPr>
          <a:xfrm>
            <a:off x="2077702" y="3909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47"/>
          <p:cNvSpPr/>
          <p:nvPr/>
        </p:nvSpPr>
        <p:spPr>
          <a:xfrm>
            <a:off x="2661148" y="3920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2" name="Google Shape;672;p47"/>
          <p:cNvGrpSpPr/>
          <p:nvPr/>
        </p:nvGrpSpPr>
        <p:grpSpPr>
          <a:xfrm>
            <a:off x="3145963" y="385876"/>
            <a:ext cx="408386" cy="345080"/>
            <a:chOff x="3918650" y="293075"/>
            <a:chExt cx="488500" cy="412775"/>
          </a:xfrm>
        </p:grpSpPr>
        <p:sp>
          <p:nvSpPr>
            <p:cNvPr id="673" name="Google Shape;673;p47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7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7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76" name="Google Shape;676;p47"/>
          <p:cNvGrpSpPr/>
          <p:nvPr/>
        </p:nvGrpSpPr>
        <p:grpSpPr>
          <a:xfrm>
            <a:off x="3745730" y="359835"/>
            <a:ext cx="335905" cy="397142"/>
            <a:chOff x="4636075" y="261925"/>
            <a:chExt cx="401800" cy="475050"/>
          </a:xfrm>
        </p:grpSpPr>
        <p:sp>
          <p:nvSpPr>
            <p:cNvPr id="677" name="Google Shape;677;p47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7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7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7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1" name="Google Shape;681;p47"/>
          <p:cNvSpPr/>
          <p:nvPr/>
        </p:nvSpPr>
        <p:spPr>
          <a:xfrm>
            <a:off x="4284931" y="3904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82" name="Google Shape;682;p47"/>
          <p:cNvGrpSpPr/>
          <p:nvPr/>
        </p:nvGrpSpPr>
        <p:grpSpPr>
          <a:xfrm>
            <a:off x="4872282" y="393024"/>
            <a:ext cx="336908" cy="330262"/>
            <a:chOff x="5983625" y="301625"/>
            <a:chExt cx="403000" cy="395050"/>
          </a:xfrm>
        </p:grpSpPr>
        <p:sp>
          <p:nvSpPr>
            <p:cNvPr id="683" name="Google Shape;683;p47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7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7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7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7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7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7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7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7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7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7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7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7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47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47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7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7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47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47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7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3" name="Google Shape;703;p47"/>
          <p:cNvGrpSpPr/>
          <p:nvPr/>
        </p:nvGrpSpPr>
        <p:grpSpPr>
          <a:xfrm>
            <a:off x="5438358" y="390453"/>
            <a:ext cx="331808" cy="331307"/>
            <a:chOff x="6660750" y="298550"/>
            <a:chExt cx="396900" cy="396300"/>
          </a:xfrm>
        </p:grpSpPr>
        <p:sp>
          <p:nvSpPr>
            <p:cNvPr id="704" name="Google Shape;704;p47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7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6" name="Google Shape;706;p47"/>
          <p:cNvGrpSpPr/>
          <p:nvPr/>
        </p:nvGrpSpPr>
        <p:grpSpPr>
          <a:xfrm>
            <a:off x="358968" y="912138"/>
            <a:ext cx="347107" cy="420111"/>
            <a:chOff x="584925" y="922575"/>
            <a:chExt cx="415200" cy="502525"/>
          </a:xfrm>
        </p:grpSpPr>
        <p:sp>
          <p:nvSpPr>
            <p:cNvPr id="707" name="Google Shape;707;p47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47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7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0" name="Google Shape;710;p47"/>
          <p:cNvGrpSpPr/>
          <p:nvPr/>
        </p:nvGrpSpPr>
        <p:grpSpPr>
          <a:xfrm>
            <a:off x="912275" y="902441"/>
            <a:ext cx="367547" cy="437980"/>
            <a:chOff x="1246775" y="910975"/>
            <a:chExt cx="439650" cy="523900"/>
          </a:xfrm>
        </p:grpSpPr>
        <p:sp>
          <p:nvSpPr>
            <p:cNvPr id="711" name="Google Shape;711;p47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7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7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47"/>
          <p:cNvGrpSpPr/>
          <p:nvPr/>
        </p:nvGrpSpPr>
        <p:grpSpPr>
          <a:xfrm>
            <a:off x="1480400" y="972874"/>
            <a:ext cx="358351" cy="298118"/>
            <a:chOff x="1926350" y="995225"/>
            <a:chExt cx="428650" cy="356600"/>
          </a:xfrm>
        </p:grpSpPr>
        <p:sp>
          <p:nvSpPr>
            <p:cNvPr id="715" name="Google Shape;715;p47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47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47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7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9" name="Google Shape;719;p47"/>
          <p:cNvSpPr/>
          <p:nvPr/>
        </p:nvSpPr>
        <p:spPr>
          <a:xfrm>
            <a:off x="2048085" y="9478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47"/>
          <p:cNvSpPr/>
          <p:nvPr/>
        </p:nvSpPr>
        <p:spPr>
          <a:xfrm>
            <a:off x="2612156" y="9652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47"/>
          <p:cNvSpPr/>
          <p:nvPr/>
        </p:nvSpPr>
        <p:spPr>
          <a:xfrm>
            <a:off x="3180804" y="9678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47"/>
          <p:cNvSpPr/>
          <p:nvPr/>
        </p:nvSpPr>
        <p:spPr>
          <a:xfrm>
            <a:off x="3755576" y="9708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3" name="Google Shape;723;p47"/>
          <p:cNvGrpSpPr/>
          <p:nvPr/>
        </p:nvGrpSpPr>
        <p:grpSpPr>
          <a:xfrm>
            <a:off x="4302631" y="950427"/>
            <a:ext cx="349155" cy="349657"/>
            <a:chOff x="5302225" y="968375"/>
            <a:chExt cx="417650" cy="418250"/>
          </a:xfrm>
        </p:grpSpPr>
        <p:sp>
          <p:nvSpPr>
            <p:cNvPr id="724" name="Google Shape;724;p47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7"/>
          <p:cNvGrpSpPr/>
          <p:nvPr/>
        </p:nvGrpSpPr>
        <p:grpSpPr>
          <a:xfrm>
            <a:off x="4824295" y="911114"/>
            <a:ext cx="432881" cy="421637"/>
            <a:chOff x="5926225" y="921350"/>
            <a:chExt cx="517800" cy="504350"/>
          </a:xfrm>
        </p:grpSpPr>
        <p:sp>
          <p:nvSpPr>
            <p:cNvPr id="727" name="Google Shape;727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9" name="Google Shape;729;p47"/>
          <p:cNvGrpSpPr/>
          <p:nvPr/>
        </p:nvGrpSpPr>
        <p:grpSpPr>
          <a:xfrm>
            <a:off x="5402118" y="919286"/>
            <a:ext cx="404290" cy="405314"/>
            <a:chOff x="6617400" y="931125"/>
            <a:chExt cx="483600" cy="484825"/>
          </a:xfrm>
        </p:grpSpPr>
        <p:sp>
          <p:nvSpPr>
            <p:cNvPr id="730" name="Google Shape;730;p47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7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2" name="Google Shape;732;p47"/>
          <p:cNvGrpSpPr/>
          <p:nvPr/>
        </p:nvGrpSpPr>
        <p:grpSpPr>
          <a:xfrm>
            <a:off x="337525" y="1548648"/>
            <a:ext cx="389994" cy="273623"/>
            <a:chOff x="559275" y="1683950"/>
            <a:chExt cx="466500" cy="327300"/>
          </a:xfrm>
        </p:grpSpPr>
        <p:sp>
          <p:nvSpPr>
            <p:cNvPr id="733" name="Google Shape;733;p47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47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47"/>
          <p:cNvGrpSpPr/>
          <p:nvPr/>
        </p:nvGrpSpPr>
        <p:grpSpPr>
          <a:xfrm>
            <a:off x="901052" y="1494558"/>
            <a:ext cx="389994" cy="381822"/>
            <a:chOff x="1233350" y="1619250"/>
            <a:chExt cx="466500" cy="456725"/>
          </a:xfrm>
        </p:grpSpPr>
        <p:sp>
          <p:nvSpPr>
            <p:cNvPr id="736" name="Google Shape;736;p47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7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7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7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0" name="Google Shape;740;p47"/>
          <p:cNvGrpSpPr/>
          <p:nvPr/>
        </p:nvGrpSpPr>
        <p:grpSpPr>
          <a:xfrm>
            <a:off x="1476826" y="1502709"/>
            <a:ext cx="365499" cy="365499"/>
            <a:chOff x="1922075" y="1629000"/>
            <a:chExt cx="437200" cy="437200"/>
          </a:xfrm>
        </p:grpSpPr>
        <p:sp>
          <p:nvSpPr>
            <p:cNvPr id="741" name="Google Shape;741;p47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47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3" name="Google Shape;743;p47"/>
          <p:cNvGrpSpPr/>
          <p:nvPr/>
        </p:nvGrpSpPr>
        <p:grpSpPr>
          <a:xfrm>
            <a:off x="2038827" y="1501184"/>
            <a:ext cx="368551" cy="368551"/>
            <a:chOff x="2594325" y="1627175"/>
            <a:chExt cx="440850" cy="440850"/>
          </a:xfrm>
        </p:grpSpPr>
        <p:sp>
          <p:nvSpPr>
            <p:cNvPr id="744" name="Google Shape;744;p47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p47"/>
          <p:cNvSpPr/>
          <p:nvPr/>
        </p:nvSpPr>
        <p:spPr>
          <a:xfrm>
            <a:off x="2618782" y="15175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8" name="Google Shape;748;p47"/>
          <p:cNvGrpSpPr/>
          <p:nvPr/>
        </p:nvGrpSpPr>
        <p:grpSpPr>
          <a:xfrm>
            <a:off x="3200595" y="1473617"/>
            <a:ext cx="299121" cy="423685"/>
            <a:chOff x="3984000" y="1594200"/>
            <a:chExt cx="357800" cy="506800"/>
          </a:xfrm>
        </p:grpSpPr>
        <p:sp>
          <p:nvSpPr>
            <p:cNvPr id="749" name="Google Shape;749;p47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7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7"/>
          <p:cNvGrpSpPr/>
          <p:nvPr/>
        </p:nvGrpSpPr>
        <p:grpSpPr>
          <a:xfrm>
            <a:off x="3716637" y="1564469"/>
            <a:ext cx="394090" cy="241980"/>
            <a:chOff x="4601275" y="1702875"/>
            <a:chExt cx="471400" cy="289450"/>
          </a:xfrm>
        </p:grpSpPr>
        <p:sp>
          <p:nvSpPr>
            <p:cNvPr id="752" name="Google Shape;752;p47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47"/>
          <p:cNvGrpSpPr/>
          <p:nvPr/>
        </p:nvGrpSpPr>
        <p:grpSpPr>
          <a:xfrm>
            <a:off x="4299057" y="1505259"/>
            <a:ext cx="356303" cy="360400"/>
            <a:chOff x="5297950" y="1632050"/>
            <a:chExt cx="426200" cy="431100"/>
          </a:xfrm>
        </p:grpSpPr>
        <p:sp>
          <p:nvSpPr>
            <p:cNvPr id="758" name="Google Shape;758;p47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47"/>
          <p:cNvGrpSpPr/>
          <p:nvPr/>
        </p:nvGrpSpPr>
        <p:grpSpPr>
          <a:xfrm>
            <a:off x="4861560" y="1494558"/>
            <a:ext cx="358351" cy="381822"/>
            <a:chOff x="5970800" y="1619250"/>
            <a:chExt cx="428650" cy="456725"/>
          </a:xfrm>
        </p:grpSpPr>
        <p:sp>
          <p:nvSpPr>
            <p:cNvPr id="761" name="Google Shape;761;p4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47"/>
          <p:cNvGrpSpPr/>
          <p:nvPr/>
        </p:nvGrpSpPr>
        <p:grpSpPr>
          <a:xfrm>
            <a:off x="5408764" y="1489960"/>
            <a:ext cx="401719" cy="366502"/>
            <a:chOff x="6625350" y="1613750"/>
            <a:chExt cx="480525" cy="438400"/>
          </a:xfrm>
        </p:grpSpPr>
        <p:sp>
          <p:nvSpPr>
            <p:cNvPr id="767" name="Google Shape;767;p47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7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7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47"/>
          <p:cNvGrpSpPr/>
          <p:nvPr/>
        </p:nvGrpSpPr>
        <p:grpSpPr>
          <a:xfrm>
            <a:off x="380913" y="2086154"/>
            <a:ext cx="303217" cy="325685"/>
            <a:chOff x="611175" y="2326900"/>
            <a:chExt cx="362700" cy="389575"/>
          </a:xfrm>
        </p:grpSpPr>
        <p:sp>
          <p:nvSpPr>
            <p:cNvPr id="773" name="Google Shape;773;p47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7" name="Google Shape;777;p47"/>
          <p:cNvSpPr/>
          <p:nvPr/>
        </p:nvSpPr>
        <p:spPr>
          <a:xfrm>
            <a:off x="936309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47"/>
          <p:cNvSpPr/>
          <p:nvPr/>
        </p:nvSpPr>
        <p:spPr>
          <a:xfrm>
            <a:off x="1499857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47"/>
          <p:cNvSpPr/>
          <p:nvPr/>
        </p:nvSpPr>
        <p:spPr>
          <a:xfrm>
            <a:off x="2063406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80" name="Google Shape;780;p47"/>
          <p:cNvGrpSpPr/>
          <p:nvPr/>
        </p:nvGrpSpPr>
        <p:grpSpPr>
          <a:xfrm>
            <a:off x="2701378" y="2034092"/>
            <a:ext cx="170502" cy="425733"/>
            <a:chOff x="3386850" y="2264625"/>
            <a:chExt cx="203950" cy="509250"/>
          </a:xfrm>
        </p:grpSpPr>
        <p:sp>
          <p:nvSpPr>
            <p:cNvPr id="781" name="Google Shape;781;p47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7"/>
          <p:cNvGrpSpPr/>
          <p:nvPr/>
        </p:nvGrpSpPr>
        <p:grpSpPr>
          <a:xfrm>
            <a:off x="3843751" y="2088202"/>
            <a:ext cx="139863" cy="317513"/>
            <a:chOff x="4753325" y="2329350"/>
            <a:chExt cx="167300" cy="379800"/>
          </a:xfrm>
        </p:grpSpPr>
        <p:sp>
          <p:nvSpPr>
            <p:cNvPr id="784" name="Google Shape;784;p47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47"/>
          <p:cNvGrpSpPr/>
          <p:nvPr/>
        </p:nvGrpSpPr>
        <p:grpSpPr>
          <a:xfrm>
            <a:off x="3277653" y="2036119"/>
            <a:ext cx="145004" cy="421657"/>
            <a:chOff x="4076175" y="2267050"/>
            <a:chExt cx="173450" cy="504375"/>
          </a:xfrm>
        </p:grpSpPr>
        <p:sp>
          <p:nvSpPr>
            <p:cNvPr id="787" name="Google Shape;787;p47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47"/>
          <p:cNvSpPr/>
          <p:nvPr/>
        </p:nvSpPr>
        <p:spPr>
          <a:xfrm>
            <a:off x="4317599" y="20806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0" name="Google Shape;790;p47"/>
          <p:cNvGrpSpPr/>
          <p:nvPr/>
        </p:nvGrpSpPr>
        <p:grpSpPr>
          <a:xfrm>
            <a:off x="4865134" y="2086655"/>
            <a:ext cx="351204" cy="324661"/>
            <a:chOff x="5975075" y="2327500"/>
            <a:chExt cx="420100" cy="388350"/>
          </a:xfrm>
        </p:grpSpPr>
        <p:sp>
          <p:nvSpPr>
            <p:cNvPr id="791" name="Google Shape;791;p47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3" name="Google Shape;793;p47"/>
          <p:cNvGrpSpPr/>
          <p:nvPr/>
        </p:nvGrpSpPr>
        <p:grpSpPr>
          <a:xfrm>
            <a:off x="5496544" y="2076958"/>
            <a:ext cx="215437" cy="351204"/>
            <a:chOff x="6730350" y="2315900"/>
            <a:chExt cx="257700" cy="420100"/>
          </a:xfrm>
        </p:grpSpPr>
        <p:sp>
          <p:nvSpPr>
            <p:cNvPr id="794" name="Google Shape;794;p47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7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47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47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47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9" name="Google Shape;799;p47"/>
          <p:cNvGrpSpPr/>
          <p:nvPr/>
        </p:nvGrpSpPr>
        <p:grpSpPr>
          <a:xfrm>
            <a:off x="477889" y="2613440"/>
            <a:ext cx="109265" cy="398166"/>
            <a:chOff x="727175" y="2957625"/>
            <a:chExt cx="130700" cy="476275"/>
          </a:xfrm>
        </p:grpSpPr>
        <p:sp>
          <p:nvSpPr>
            <p:cNvPr id="800" name="Google Shape;800;p47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47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2" name="Google Shape;802;p47"/>
          <p:cNvSpPr/>
          <p:nvPr/>
        </p:nvSpPr>
        <p:spPr>
          <a:xfrm>
            <a:off x="1492208" y="25977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47"/>
          <p:cNvSpPr/>
          <p:nvPr/>
        </p:nvSpPr>
        <p:spPr>
          <a:xfrm>
            <a:off x="972049" y="25977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4" name="Google Shape;804;p47"/>
          <p:cNvGrpSpPr/>
          <p:nvPr/>
        </p:nvGrpSpPr>
        <p:grpSpPr>
          <a:xfrm>
            <a:off x="2029631" y="2626189"/>
            <a:ext cx="386943" cy="372647"/>
            <a:chOff x="2583325" y="2972875"/>
            <a:chExt cx="462850" cy="445750"/>
          </a:xfrm>
        </p:grpSpPr>
        <p:sp>
          <p:nvSpPr>
            <p:cNvPr id="805" name="Google Shape;805;p47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47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7" name="Google Shape;807;p47"/>
          <p:cNvGrpSpPr/>
          <p:nvPr/>
        </p:nvGrpSpPr>
        <p:grpSpPr>
          <a:xfrm>
            <a:off x="2579886" y="2681846"/>
            <a:ext cx="413486" cy="261354"/>
            <a:chOff x="3241525" y="3039450"/>
            <a:chExt cx="494600" cy="312625"/>
          </a:xfrm>
        </p:grpSpPr>
        <p:sp>
          <p:nvSpPr>
            <p:cNvPr id="808" name="Google Shape;808;p47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47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0" name="Google Shape;810;p47"/>
          <p:cNvSpPr/>
          <p:nvPr/>
        </p:nvSpPr>
        <p:spPr>
          <a:xfrm>
            <a:off x="3736180" y="26349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1" name="Google Shape;811;p47"/>
          <p:cNvGrpSpPr/>
          <p:nvPr/>
        </p:nvGrpSpPr>
        <p:grpSpPr>
          <a:xfrm>
            <a:off x="4263318" y="2654279"/>
            <a:ext cx="427781" cy="316489"/>
            <a:chOff x="5255200" y="3006475"/>
            <a:chExt cx="511700" cy="378575"/>
          </a:xfrm>
        </p:grpSpPr>
        <p:sp>
          <p:nvSpPr>
            <p:cNvPr id="812" name="Google Shape;812;p47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47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4" name="Google Shape;814;p47"/>
          <p:cNvGrpSpPr/>
          <p:nvPr/>
        </p:nvGrpSpPr>
        <p:grpSpPr>
          <a:xfrm>
            <a:off x="3177104" y="2635907"/>
            <a:ext cx="346104" cy="353231"/>
            <a:chOff x="3955900" y="2984500"/>
            <a:chExt cx="414000" cy="422525"/>
          </a:xfrm>
        </p:grpSpPr>
        <p:sp>
          <p:nvSpPr>
            <p:cNvPr id="815" name="Google Shape;815;p47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7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47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8" name="Google Shape;818;p47"/>
          <p:cNvSpPr/>
          <p:nvPr/>
        </p:nvSpPr>
        <p:spPr>
          <a:xfrm>
            <a:off x="341117" y="3224048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47"/>
          <p:cNvSpPr/>
          <p:nvPr/>
        </p:nvSpPr>
        <p:spPr>
          <a:xfrm>
            <a:off x="4906165" y="26186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0" name="Google Shape;820;p47"/>
          <p:cNvGrpSpPr/>
          <p:nvPr/>
        </p:nvGrpSpPr>
        <p:grpSpPr>
          <a:xfrm>
            <a:off x="5472049" y="2630787"/>
            <a:ext cx="264427" cy="375719"/>
            <a:chOff x="6701050" y="2978375"/>
            <a:chExt cx="316300" cy="449425"/>
          </a:xfrm>
        </p:grpSpPr>
        <p:sp>
          <p:nvSpPr>
            <p:cNvPr id="821" name="Google Shape;821;p47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47"/>
          <p:cNvGrpSpPr/>
          <p:nvPr/>
        </p:nvGrpSpPr>
        <p:grpSpPr>
          <a:xfrm>
            <a:off x="907677" y="3249448"/>
            <a:ext cx="376743" cy="253204"/>
            <a:chOff x="1241275" y="3718400"/>
            <a:chExt cx="450650" cy="302875"/>
          </a:xfrm>
        </p:grpSpPr>
        <p:sp>
          <p:nvSpPr>
            <p:cNvPr id="824" name="Google Shape;824;p47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7"/>
          <p:cNvGrpSpPr/>
          <p:nvPr/>
        </p:nvGrpSpPr>
        <p:grpSpPr>
          <a:xfrm>
            <a:off x="1476324" y="3230053"/>
            <a:ext cx="366502" cy="292496"/>
            <a:chOff x="1921475" y="3695200"/>
            <a:chExt cx="438400" cy="349875"/>
          </a:xfrm>
        </p:grpSpPr>
        <p:sp>
          <p:nvSpPr>
            <p:cNvPr id="829" name="Google Shape;829;p47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7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7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47"/>
          <p:cNvGrpSpPr/>
          <p:nvPr/>
        </p:nvGrpSpPr>
        <p:grpSpPr>
          <a:xfrm>
            <a:off x="2043425" y="3225455"/>
            <a:ext cx="359355" cy="301190"/>
            <a:chOff x="2599825" y="3689700"/>
            <a:chExt cx="429850" cy="360275"/>
          </a:xfrm>
        </p:grpSpPr>
        <p:sp>
          <p:nvSpPr>
            <p:cNvPr id="833" name="Google Shape;833;p47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47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47"/>
          <p:cNvGrpSpPr/>
          <p:nvPr/>
        </p:nvGrpSpPr>
        <p:grpSpPr>
          <a:xfrm>
            <a:off x="2624299" y="3194314"/>
            <a:ext cx="324661" cy="338956"/>
            <a:chOff x="3294650" y="3652450"/>
            <a:chExt cx="388350" cy="405450"/>
          </a:xfrm>
        </p:grpSpPr>
        <p:sp>
          <p:nvSpPr>
            <p:cNvPr id="836" name="Google Shape;836;p47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47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47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9" name="Google Shape;839;p47"/>
          <p:cNvGrpSpPr/>
          <p:nvPr/>
        </p:nvGrpSpPr>
        <p:grpSpPr>
          <a:xfrm>
            <a:off x="3160781" y="3237200"/>
            <a:ext cx="378750" cy="277698"/>
            <a:chOff x="3936375" y="3703750"/>
            <a:chExt cx="453050" cy="332175"/>
          </a:xfrm>
        </p:grpSpPr>
        <p:sp>
          <p:nvSpPr>
            <p:cNvPr id="840" name="Google Shape;840;p47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7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7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47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47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47"/>
          <p:cNvGrpSpPr/>
          <p:nvPr/>
        </p:nvGrpSpPr>
        <p:grpSpPr>
          <a:xfrm>
            <a:off x="3724307" y="3237200"/>
            <a:ext cx="378750" cy="277698"/>
            <a:chOff x="4610450" y="3703750"/>
            <a:chExt cx="453050" cy="332175"/>
          </a:xfrm>
        </p:grpSpPr>
        <p:sp>
          <p:nvSpPr>
            <p:cNvPr id="846" name="Google Shape;846;p47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7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8" name="Google Shape;848;p47"/>
          <p:cNvGrpSpPr/>
          <p:nvPr/>
        </p:nvGrpSpPr>
        <p:grpSpPr>
          <a:xfrm>
            <a:off x="4301106" y="3209132"/>
            <a:ext cx="352207" cy="333836"/>
            <a:chOff x="5300400" y="3670175"/>
            <a:chExt cx="421300" cy="399325"/>
          </a:xfrm>
        </p:grpSpPr>
        <p:sp>
          <p:nvSpPr>
            <p:cNvPr id="849" name="Google Shape;849;p47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47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7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7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7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47"/>
          <p:cNvSpPr/>
          <p:nvPr/>
        </p:nvSpPr>
        <p:spPr>
          <a:xfrm>
            <a:off x="4844905" y="31801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5" name="Google Shape;855;p47"/>
          <p:cNvGrpSpPr/>
          <p:nvPr/>
        </p:nvGrpSpPr>
        <p:grpSpPr>
          <a:xfrm>
            <a:off x="5433259" y="3205035"/>
            <a:ext cx="342008" cy="342029"/>
            <a:chOff x="6654650" y="3665275"/>
            <a:chExt cx="409100" cy="409125"/>
          </a:xfrm>
        </p:grpSpPr>
        <p:sp>
          <p:nvSpPr>
            <p:cNvPr id="856" name="Google Shape;856;p47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47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8" name="Google Shape;858;p47"/>
          <p:cNvGrpSpPr/>
          <p:nvPr/>
        </p:nvGrpSpPr>
        <p:grpSpPr>
          <a:xfrm>
            <a:off x="347223" y="3754266"/>
            <a:ext cx="370599" cy="370620"/>
            <a:chOff x="570875" y="4322250"/>
            <a:chExt cx="443300" cy="443325"/>
          </a:xfrm>
        </p:grpSpPr>
        <p:sp>
          <p:nvSpPr>
            <p:cNvPr id="859" name="Google Shape;859;p47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47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47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7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3" name="Google Shape;863;p47"/>
          <p:cNvSpPr/>
          <p:nvPr/>
        </p:nvSpPr>
        <p:spPr>
          <a:xfrm>
            <a:off x="895469" y="38263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4" name="Google Shape;864;p47"/>
          <p:cNvGrpSpPr/>
          <p:nvPr/>
        </p:nvGrpSpPr>
        <p:grpSpPr>
          <a:xfrm>
            <a:off x="1524812" y="3726720"/>
            <a:ext cx="269526" cy="425712"/>
            <a:chOff x="1979475" y="4289300"/>
            <a:chExt cx="322400" cy="509225"/>
          </a:xfrm>
        </p:grpSpPr>
        <p:sp>
          <p:nvSpPr>
            <p:cNvPr id="865" name="Google Shape;865;p4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4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4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8" name="Google Shape;868;p47"/>
          <p:cNvGrpSpPr/>
          <p:nvPr/>
        </p:nvGrpSpPr>
        <p:grpSpPr>
          <a:xfrm>
            <a:off x="2064346" y="3732321"/>
            <a:ext cx="318014" cy="414510"/>
            <a:chOff x="2624850" y="4296000"/>
            <a:chExt cx="380400" cy="495825"/>
          </a:xfrm>
        </p:grpSpPr>
        <p:sp>
          <p:nvSpPr>
            <p:cNvPr id="869" name="Google Shape;869;p47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47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47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2" name="Google Shape;872;p47"/>
          <p:cNvSpPr/>
          <p:nvPr/>
        </p:nvSpPr>
        <p:spPr>
          <a:xfrm>
            <a:off x="3180303" y="37697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47"/>
          <p:cNvSpPr/>
          <p:nvPr/>
        </p:nvSpPr>
        <p:spPr>
          <a:xfrm>
            <a:off x="2616754" y="37911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47"/>
          <p:cNvSpPr/>
          <p:nvPr/>
        </p:nvSpPr>
        <p:spPr>
          <a:xfrm>
            <a:off x="3742304" y="37682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5" name="Google Shape;875;p47"/>
          <p:cNvGrpSpPr/>
          <p:nvPr/>
        </p:nvGrpSpPr>
        <p:grpSpPr>
          <a:xfrm>
            <a:off x="4280686" y="3773160"/>
            <a:ext cx="393045" cy="332833"/>
            <a:chOff x="5275975" y="4344850"/>
            <a:chExt cx="470150" cy="398125"/>
          </a:xfrm>
        </p:grpSpPr>
        <p:sp>
          <p:nvSpPr>
            <p:cNvPr id="876" name="Google Shape;876;p47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47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7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9" name="Google Shape;879;p47"/>
          <p:cNvSpPr/>
          <p:nvPr/>
        </p:nvSpPr>
        <p:spPr>
          <a:xfrm>
            <a:off x="4864301" y="37631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0" name="Google Shape;880;p47"/>
          <p:cNvGrpSpPr/>
          <p:nvPr/>
        </p:nvGrpSpPr>
        <p:grpSpPr>
          <a:xfrm>
            <a:off x="5423038" y="3746115"/>
            <a:ext cx="362448" cy="386922"/>
            <a:chOff x="6642425" y="4312500"/>
            <a:chExt cx="433550" cy="462825"/>
          </a:xfrm>
        </p:grpSpPr>
        <p:sp>
          <p:nvSpPr>
            <p:cNvPr id="881" name="Google Shape;881;p47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47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7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4" name="Google Shape;884;p47"/>
          <p:cNvSpPr/>
          <p:nvPr/>
        </p:nvSpPr>
        <p:spPr>
          <a:xfrm>
            <a:off x="299775" y="43659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5" name="Google Shape;885;p47"/>
          <p:cNvGrpSpPr/>
          <p:nvPr/>
        </p:nvGrpSpPr>
        <p:grpSpPr>
          <a:xfrm>
            <a:off x="910227" y="4320364"/>
            <a:ext cx="371623" cy="365499"/>
            <a:chOff x="1244325" y="4999400"/>
            <a:chExt cx="444525" cy="437200"/>
          </a:xfrm>
        </p:grpSpPr>
        <p:sp>
          <p:nvSpPr>
            <p:cNvPr id="886" name="Google Shape;886;p47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47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47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47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7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7"/>
          <p:cNvGrpSpPr/>
          <p:nvPr/>
        </p:nvGrpSpPr>
        <p:grpSpPr>
          <a:xfrm>
            <a:off x="1506943" y="4308618"/>
            <a:ext cx="305265" cy="388970"/>
            <a:chOff x="1958100" y="4985350"/>
            <a:chExt cx="365150" cy="465275"/>
          </a:xfrm>
        </p:grpSpPr>
        <p:sp>
          <p:nvSpPr>
            <p:cNvPr id="892" name="Google Shape;892;p47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7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7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5" name="Google Shape;895;p47"/>
          <p:cNvGrpSpPr/>
          <p:nvPr/>
        </p:nvGrpSpPr>
        <p:grpSpPr>
          <a:xfrm>
            <a:off x="2048002" y="4323415"/>
            <a:ext cx="350200" cy="359877"/>
            <a:chOff x="2605300" y="5003050"/>
            <a:chExt cx="418900" cy="430475"/>
          </a:xfrm>
        </p:grpSpPr>
        <p:sp>
          <p:nvSpPr>
            <p:cNvPr id="896" name="Google Shape;896;p47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7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47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9" name="Google Shape;899;p47"/>
          <p:cNvGrpSpPr/>
          <p:nvPr/>
        </p:nvGrpSpPr>
        <p:grpSpPr>
          <a:xfrm>
            <a:off x="2577336" y="4331086"/>
            <a:ext cx="418585" cy="344056"/>
            <a:chOff x="3238475" y="5012225"/>
            <a:chExt cx="500700" cy="411550"/>
          </a:xfrm>
        </p:grpSpPr>
        <p:sp>
          <p:nvSpPr>
            <p:cNvPr id="900" name="Google Shape;900;p47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47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7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7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7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7"/>
          <p:cNvGrpSpPr/>
          <p:nvPr/>
        </p:nvGrpSpPr>
        <p:grpSpPr>
          <a:xfrm>
            <a:off x="3683970" y="4294322"/>
            <a:ext cx="459424" cy="417561"/>
            <a:chOff x="4562200" y="4968250"/>
            <a:chExt cx="549550" cy="499475"/>
          </a:xfrm>
        </p:grpSpPr>
        <p:sp>
          <p:nvSpPr>
            <p:cNvPr id="906" name="Google Shape;906;p47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7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7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47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47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1" name="Google Shape;911;p47"/>
          <p:cNvGrpSpPr/>
          <p:nvPr/>
        </p:nvGrpSpPr>
        <p:grpSpPr>
          <a:xfrm>
            <a:off x="3190898" y="4317814"/>
            <a:ext cx="318516" cy="370076"/>
            <a:chOff x="3972400" y="4996350"/>
            <a:chExt cx="381000" cy="442675"/>
          </a:xfrm>
        </p:grpSpPr>
        <p:sp>
          <p:nvSpPr>
            <p:cNvPr id="912" name="Google Shape;912;p4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4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4" name="Google Shape;914;p47"/>
          <p:cNvGrpSpPr/>
          <p:nvPr/>
        </p:nvGrpSpPr>
        <p:grpSpPr>
          <a:xfrm>
            <a:off x="4251593" y="4286673"/>
            <a:ext cx="451252" cy="432860"/>
            <a:chOff x="5241175" y="4959100"/>
            <a:chExt cx="539775" cy="517775"/>
          </a:xfrm>
        </p:grpSpPr>
        <p:sp>
          <p:nvSpPr>
            <p:cNvPr id="915" name="Google Shape;915;p47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47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47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7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7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7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1" name="Google Shape;921;p47"/>
          <p:cNvSpPr/>
          <p:nvPr/>
        </p:nvSpPr>
        <p:spPr>
          <a:xfrm>
            <a:off x="4842355" y="43935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2" name="Google Shape;922;p47"/>
          <p:cNvGrpSpPr/>
          <p:nvPr/>
        </p:nvGrpSpPr>
        <p:grpSpPr>
          <a:xfrm>
            <a:off x="5458777" y="4350982"/>
            <a:ext cx="289444" cy="332832"/>
            <a:chOff x="6685175" y="5036025"/>
            <a:chExt cx="346225" cy="398125"/>
          </a:xfrm>
        </p:grpSpPr>
        <p:sp>
          <p:nvSpPr>
            <p:cNvPr id="923" name="Google Shape;923;p47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7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47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7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8" name="Google Shape;928;p47"/>
          <p:cNvGrpSpPr/>
          <p:nvPr/>
        </p:nvGrpSpPr>
        <p:grpSpPr>
          <a:xfrm>
            <a:off x="6359618" y="1875199"/>
            <a:ext cx="432570" cy="421334"/>
            <a:chOff x="5926225" y="921350"/>
            <a:chExt cx="517800" cy="504350"/>
          </a:xfrm>
        </p:grpSpPr>
        <p:sp>
          <p:nvSpPr>
            <p:cNvPr id="929" name="Google Shape;929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30" name="Google Shape;930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31" name="Google Shape;931;p47"/>
          <p:cNvSpPr/>
          <p:nvPr/>
        </p:nvSpPr>
        <p:spPr>
          <a:xfrm>
            <a:off x="6553538" y="2111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47"/>
          <p:cNvGrpSpPr/>
          <p:nvPr/>
        </p:nvGrpSpPr>
        <p:grpSpPr>
          <a:xfrm>
            <a:off x="7244605" y="1854579"/>
            <a:ext cx="432570" cy="421334"/>
            <a:chOff x="5926225" y="921350"/>
            <a:chExt cx="517800" cy="504350"/>
          </a:xfrm>
        </p:grpSpPr>
        <p:sp>
          <p:nvSpPr>
            <p:cNvPr id="933" name="Google Shape;933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5" name="Google Shape;935;p47"/>
          <p:cNvSpPr/>
          <p:nvPr/>
        </p:nvSpPr>
        <p:spPr>
          <a:xfrm>
            <a:off x="7438526" y="2090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6" name="Google Shape;936;p47"/>
          <p:cNvGrpSpPr/>
          <p:nvPr/>
        </p:nvGrpSpPr>
        <p:grpSpPr>
          <a:xfrm>
            <a:off x="6359885" y="2603621"/>
            <a:ext cx="1075937" cy="1047989"/>
            <a:chOff x="5926225" y="921350"/>
            <a:chExt cx="517800" cy="504350"/>
          </a:xfrm>
        </p:grpSpPr>
        <p:sp>
          <p:nvSpPr>
            <p:cNvPr id="937" name="Google Shape;937;p47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7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9" name="Google Shape;939;p47"/>
          <p:cNvSpPr/>
          <p:nvPr/>
        </p:nvSpPr>
        <p:spPr>
          <a:xfrm>
            <a:off x="6842198" y="3190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47"/>
          <p:cNvSpPr txBox="1"/>
          <p:nvPr/>
        </p:nvSpPr>
        <p:spPr>
          <a:xfrm>
            <a:off x="6248575" y="309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This means that you can: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Resize them without losing quality.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Change fill color and opacity.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Lato"/>
              <a:buChar char="●"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Change line color, width and style.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Isn’t that nice? :)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Examples:</a:t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41" name="Google Shape;941;p47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icons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5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6" name="Google Shape;946;p48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47" name="Google Shape;947;p48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48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48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48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48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48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3" name="Google Shape;953;p48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54" name="Google Shape;954;p48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48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48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8" name="Google Shape;958;p48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59" name="Google Shape;959;p48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8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8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2" name="Google Shape;962;p48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63" name="Google Shape;963;p48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48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48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8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8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8" name="Google Shape;968;p48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69" name="Google Shape;969;p48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73" name="Google Shape;973;p48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8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48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78" name="Google Shape;978;p48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8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0" name="Google Shape;980;p48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1" name="Google Shape;981;p48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8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3" name="Google Shape;983;p48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84" name="Google Shape;984;p48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8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8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48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48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8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0" name="Google Shape;990;p48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91" name="Google Shape;991;p48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48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3" name="Google Shape;993;p48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94" name="Google Shape;994;p48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8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8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8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98" name="Google Shape;998;p48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8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8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8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8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8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8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005" name="Google Shape;1005;p48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8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8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48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48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0" name="Google Shape;1010;p48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011" name="Google Shape;1011;p48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8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48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4" name="Google Shape;1014;p48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15" name="Google Shape;1015;p48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16" name="Google Shape;1016;p48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7" name="Google Shape;1017;p48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8" name="Google Shape;1018;p48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9" name="Google Shape;1019;p48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0" name="Google Shape;1020;p48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1" name="Google Shape;1021;p48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2" name="Google Shape;1022;p48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3" name="Google Shape;1023;p48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4" name="Google Shape;1024;p48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5" name="Google Shape;1025;p48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26" name="Google Shape;1026;p48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8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48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48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8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8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2" name="Google Shape;1032;p48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33" name="Google Shape;1033;p48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48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8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8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8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38" name="Google Shape;1038;p48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8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8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48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48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3" name="Google Shape;1043;p48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44" name="Google Shape;1044;p48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8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48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48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8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8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0" name="Google Shape;1050;p48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51" name="Google Shape;1051;p48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48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8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8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5" name="Google Shape;1055;p48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56" name="Google Shape;1056;p48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48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48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8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48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61" name="Google Shape;1061;p48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48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6" name="Google Shape;1066;p48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67" name="Google Shape;1067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8" name="Google Shape;1068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9" name="Google Shape;1069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7" name="Google Shape;1077;p48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78" name="Google Shape;1078;p48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8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8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1" name="Google Shape;1081;p48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82" name="Google Shape;1082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2" name="Google Shape;1092;p48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93" name="Google Shape;1093;p48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48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48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8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7" name="Google Shape;1097;p48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98" name="Google Shape;1098;p48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48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48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08" name="Google Shape;1108;p48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109" name="Google Shape;1109;p48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48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48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8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8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8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8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6" name="Google Shape;1116;p48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17" name="Google Shape;1117;p48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8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8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8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1" name="Google Shape;1121;p48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22" name="Google Shape;1122;p48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48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48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8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48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27" name="Google Shape;1127;p48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8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8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8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48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33" name="Google Shape;1133;p48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8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8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48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48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8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9" name="Google Shape;1139;p48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40" name="Google Shape;1140;p48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8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8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48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44" name="Google Shape;1144;p48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8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8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8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8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8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50" name="Google Shape;1150;p48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8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8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8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8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8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8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57" name="Google Shape;1157;p48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8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8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0" name="Google Shape;1160;p48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61" name="Google Shape;1161;p48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8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8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8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5" name="Google Shape;1165;p48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66" name="Google Shape;1166;p48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8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8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8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8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8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8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73" name="Google Shape;1173;p48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8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8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8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8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48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48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48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81" name="Google Shape;1181;p48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48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48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48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48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86" name="Google Shape;1186;p48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48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48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48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90" name="Google Shape;1190;p48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48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48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48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94" name="Google Shape;1194;p48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48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48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8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48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99" name="Google Shape;1199;p48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8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8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8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48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204" name="Google Shape;1204;p48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48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8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8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8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48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210" name="Google Shape;1210;p48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8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8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8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8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8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48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17" name="Google Shape;1217;p48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8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8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8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8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8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8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48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25" name="Google Shape;1225;p48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8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8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8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48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48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48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48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48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48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48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48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48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38" name="Google Shape;1238;p48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48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48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48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48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43" name="Google Shape;1243;p48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48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48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48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47" name="Google Shape;1247;p48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48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48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48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48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48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3" name="Google Shape;1253;p48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54" name="Google Shape;1254;p48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48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48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48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48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48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48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48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48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63" name="Google Shape;1263;p48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48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48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48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48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48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48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48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48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48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48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48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48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76" name="Google Shape;1276;p48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48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48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48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48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48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48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48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48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48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48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48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48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89" name="Google Shape;1289;p48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48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48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48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48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48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48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48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48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48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48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48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48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302" name="Google Shape;1302;p48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48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48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48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48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48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8" name="Google Shape;1308;p48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309" name="Google Shape;1309;p48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48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48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48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48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48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48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48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48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48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48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48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48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48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48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4" name="Google Shape;1324;p48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25" name="Google Shape;1325;p48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26" name="Google Shape;1326;p48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48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48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9" name="Google Shape;1329;p48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30" name="Google Shape;1330;p48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48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48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3" name="Google Shape;1333;p48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34" name="Google Shape;1334;p48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48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48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7" name="Google Shape;1337;p48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38" name="Google Shape;1338;p48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48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48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41" name="Google Shape;1341;p48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42" name="Google Shape;1342;p48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48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48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48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48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48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48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48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48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51" name="Google Shape;1351;p48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48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48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48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48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48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48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48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48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48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48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48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48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48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48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1366;p48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48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48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48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48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48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48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48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48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5" name="Google Shape;1375;p48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76" name="Google Shape;1376;p48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77" name="Google Shape;1377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79" name="Google Shape;1379;p48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80" name="Google Shape;1380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2" name="Google Shape;1382;p48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83" name="Google Shape;1383;p48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48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85" name="Google Shape;1385;p48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86" name="Google Shape;1386;p4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87" name="Google Shape;1387;p48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88" name="Google Shape;1388;p48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48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48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48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49"/>
          <p:cNvSpPr txBox="1"/>
          <p:nvPr/>
        </p:nvSpPr>
        <p:spPr>
          <a:xfrm>
            <a:off x="808100" y="628550"/>
            <a:ext cx="78210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Now you can use any emoji as an icon!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And of course it resizes without losing quality and you can change the color.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How? Follow Google instructions </a:t>
            </a:r>
            <a:r>
              <a:rPr lang="en" sz="18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7" name="Google Shape;1397;p49"/>
          <p:cNvSpPr txBox="1"/>
          <p:nvPr/>
        </p:nvSpPr>
        <p:spPr>
          <a:xfrm>
            <a:off x="808100" y="2568854"/>
            <a:ext cx="7608300" cy="140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✋👆👉👍👤👦👧👨👩👪💃🏃💑❤😂😉😋😒😭👶😸🐟🍒🍔💣📌📖🔨🎃🎈🎨🏈🏰🌏🔌🔑</a:t>
            </a:r>
            <a:r>
              <a:rPr lang="en" sz="2600">
                <a:solidFill>
                  <a:schemeClr val="lt1"/>
                </a:solidFill>
                <a:highlight>
                  <a:schemeClr val="accent1"/>
                </a:highlight>
                <a:latin typeface="Lato"/>
                <a:ea typeface="Lato"/>
                <a:cs typeface="Lato"/>
                <a:sym typeface="Lato"/>
              </a:rPr>
              <a:t> and many more...</a:t>
            </a:r>
            <a:endParaRPr sz="2600">
              <a:solidFill>
                <a:schemeClr val="lt1"/>
              </a:solidFill>
              <a:highlight>
                <a:schemeClr val="accen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98" name="Google Shape;1398;p4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02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3" name="Google Shape;1403;p5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4" name="Google Shape;1404;p50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05" name="Google Shape;1405;p50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406" name="Google Shape;1406;p50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07" name="Google Shape;1407;p50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8" name="Google Shape;1408;p50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9" name="Google Shape;1409;p50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10" name="Google Shape;1410;p50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1" name="Google Shape;1411;p50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12" name="Google Shape;1412;p50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13" name="Google Shape;1413;p50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4" name="Google Shape;1414;p50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15" name="Google Shape;1415;p50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16" name="Google Shape;1416;p50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17" name="Google Shape;1417;p50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5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2"/>
                </a:solidFill>
              </a:rPr>
              <a:t>1.</a:t>
            </a:r>
            <a:endParaRPr sz="7200">
              <a:solidFill>
                <a:schemeClr val="accent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12" name="Google Shape;112;p15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/>
          <p:nvPr>
            <p:ph idx="1" type="body"/>
          </p:nvPr>
        </p:nvSpPr>
        <p:spPr>
          <a:xfrm>
            <a:off x="1710425" y="2161800"/>
            <a:ext cx="5723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-125" y="4830281"/>
            <a:ext cx="91440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/>
          <p:cNvSpPr txBox="1"/>
          <p:nvPr>
            <p:ph type="title"/>
          </p:nvPr>
        </p:nvSpPr>
        <p:spPr>
          <a:xfrm>
            <a:off x="893700" y="3583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5" name="Google Shape;125;p17"/>
          <p:cNvSpPr txBox="1"/>
          <p:nvPr>
            <p:ph idx="1" type="body"/>
          </p:nvPr>
        </p:nvSpPr>
        <p:spPr>
          <a:xfrm>
            <a:off x="893700" y="1373588"/>
            <a:ext cx="6462600" cy="355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▷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▷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/>
          <p:nvPr/>
        </p:nvSpPr>
        <p:spPr>
          <a:xfrm>
            <a:off x="893700" y="2675"/>
            <a:ext cx="2483700" cy="234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 txBox="1"/>
          <p:nvPr>
            <p:ph idx="4294967295" type="ctrTitle"/>
          </p:nvPr>
        </p:nvSpPr>
        <p:spPr>
          <a:xfrm>
            <a:off x="778225" y="2383444"/>
            <a:ext cx="6623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</a:rPr>
              <a:t>Big concept</a:t>
            </a:r>
            <a:endParaRPr sz="7200">
              <a:solidFill>
                <a:schemeClr val="lt1"/>
              </a:solidFill>
            </a:endParaRPr>
          </a:p>
        </p:txBody>
      </p:sp>
      <p:sp>
        <p:nvSpPr>
          <p:cNvPr id="133" name="Google Shape;133;p18"/>
          <p:cNvSpPr txBox="1"/>
          <p:nvPr>
            <p:ph idx="4294967295" type="subTitle"/>
          </p:nvPr>
        </p:nvSpPr>
        <p:spPr>
          <a:xfrm>
            <a:off x="778225" y="3697313"/>
            <a:ext cx="6623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Bring the attention of your audience over a key concept using icons or illustrations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134" name="Google Shape;134;p18"/>
          <p:cNvGrpSpPr/>
          <p:nvPr/>
        </p:nvGrpSpPr>
        <p:grpSpPr>
          <a:xfrm>
            <a:off x="1276606" y="336278"/>
            <a:ext cx="1717876" cy="1676832"/>
            <a:chOff x="570875" y="4322250"/>
            <a:chExt cx="443300" cy="443325"/>
          </a:xfrm>
        </p:grpSpPr>
        <p:sp>
          <p:nvSpPr>
            <p:cNvPr id="135" name="Google Shape;135;p18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8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8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8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8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/>
          <p:nvPr>
            <p:ph idx="1" type="body"/>
          </p:nvPr>
        </p:nvSpPr>
        <p:spPr>
          <a:xfrm>
            <a:off x="893625" y="1714500"/>
            <a:ext cx="3136800" cy="17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45" name="Google Shape;145;p19"/>
          <p:cNvSpPr txBox="1"/>
          <p:nvPr>
            <p:ph type="title"/>
          </p:nvPr>
        </p:nvSpPr>
        <p:spPr>
          <a:xfrm>
            <a:off x="893700" y="72033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46" name="Google Shape;146;p19"/>
          <p:cNvSpPr txBox="1"/>
          <p:nvPr>
            <p:ph idx="2" type="body"/>
          </p:nvPr>
        </p:nvSpPr>
        <p:spPr>
          <a:xfrm>
            <a:off x="4219453" y="1714500"/>
            <a:ext cx="3136800" cy="170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type="title"/>
          </p:nvPr>
        </p:nvSpPr>
        <p:spPr>
          <a:xfrm>
            <a:off x="893700" y="434588"/>
            <a:ext cx="6462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53" name="Google Shape;153;p20"/>
          <p:cNvSpPr txBox="1"/>
          <p:nvPr>
            <p:ph idx="1" type="body"/>
          </p:nvPr>
        </p:nvSpPr>
        <p:spPr>
          <a:xfrm>
            <a:off x="893700" y="1600200"/>
            <a:ext cx="23712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54" name="Google Shape;154;p20"/>
          <p:cNvSpPr txBox="1"/>
          <p:nvPr>
            <p:ph idx="2" type="body"/>
          </p:nvPr>
        </p:nvSpPr>
        <p:spPr>
          <a:xfrm>
            <a:off x="3386401" y="1600200"/>
            <a:ext cx="23712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55" name="Google Shape;155;p20"/>
          <p:cNvSpPr txBox="1"/>
          <p:nvPr>
            <p:ph idx="3" type="body"/>
          </p:nvPr>
        </p:nvSpPr>
        <p:spPr>
          <a:xfrm>
            <a:off x="5879102" y="1600200"/>
            <a:ext cx="2371200" cy="13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480575" y="4696933"/>
            <a:ext cx="548700" cy="3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ntonio template">
  <a:themeElements>
    <a:clrScheme name="Custom 347">
      <a:dk1>
        <a:srgbClr val="677480"/>
      </a:dk1>
      <a:lt1>
        <a:srgbClr val="FFFFFF"/>
      </a:lt1>
      <a:dk2>
        <a:srgbClr val="2185C5"/>
      </a:dk2>
      <a:lt2>
        <a:srgbClr val="DEE2E6"/>
      </a:lt2>
      <a:accent1>
        <a:srgbClr val="2185C5"/>
      </a:accent1>
      <a:accent2>
        <a:srgbClr val="7ECEFD"/>
      </a:accent2>
      <a:accent3>
        <a:srgbClr val="F20253"/>
      </a:accent3>
      <a:accent4>
        <a:srgbClr val="FF9715"/>
      </a:accent4>
      <a:accent5>
        <a:srgbClr val="1C3AA9"/>
      </a:accent5>
      <a:accent6>
        <a:srgbClr val="97ABBC"/>
      </a:accent6>
      <a:hlink>
        <a:srgbClr val="2185C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