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Roboto Slab"/>
      <p:regular r:id="rId45"/>
      <p:bold r:id="rId46"/>
    </p:embeddedFont>
    <p:embeddedFont>
      <p:font typeface="Oxygen"/>
      <p:regular r:id="rId47"/>
      <p:bold r:id="rId48"/>
    </p:embeddedFont>
    <p:embeddedFont>
      <p:font typeface="Roboto"/>
      <p:regular r:id="rId49"/>
      <p:bold r:id="rId50"/>
      <p:italic r:id="rId51"/>
      <p:boldItalic r:id="rId52"/>
    </p:embeddedFont>
    <p:embeddedFont>
      <p:font typeface="Montserrat"/>
      <p:regular r:id="rId53"/>
      <p:bold r:id="rId54"/>
      <p:italic r:id="rId55"/>
      <p:boldItalic r:id="rId5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7FFAB09-ECC1-451C-A3BB-F49DC13D23C8}">
  <a:tblStyle styleId="{A7FFAB09-ECC1-451C-A3BB-F49DC13D23C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3B7A040C-200A-4E53-A25A-C2011020A1E4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Slab-bold.fntdata"/><Relationship Id="rId45" Type="http://schemas.openxmlformats.org/officeDocument/2006/relationships/font" Target="fonts/RobotoSlab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Oxygen-bold.fntdata"/><Relationship Id="rId47" Type="http://schemas.openxmlformats.org/officeDocument/2006/relationships/font" Target="fonts/Oxygen-regular.fntdata"/><Relationship Id="rId49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italic.fntdata"/><Relationship Id="rId50" Type="http://schemas.openxmlformats.org/officeDocument/2006/relationships/font" Target="fonts/Roboto-bold.fntdata"/><Relationship Id="rId53" Type="http://schemas.openxmlformats.org/officeDocument/2006/relationships/font" Target="fonts/Montserrat-regular.fntdata"/><Relationship Id="rId52" Type="http://schemas.openxmlformats.org/officeDocument/2006/relationships/font" Target="fonts/Roboto-boldItalic.fntdata"/><Relationship Id="rId11" Type="http://schemas.openxmlformats.org/officeDocument/2006/relationships/slide" Target="slides/slide6.xml"/><Relationship Id="rId55" Type="http://schemas.openxmlformats.org/officeDocument/2006/relationships/font" Target="fonts/Montserrat-italic.fntdata"/><Relationship Id="rId10" Type="http://schemas.openxmlformats.org/officeDocument/2006/relationships/slide" Target="slides/slide5.xml"/><Relationship Id="rId54" Type="http://schemas.openxmlformats.org/officeDocument/2006/relationships/font" Target="fonts/Montserrat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schemas.openxmlformats.org/officeDocument/2006/relationships/font" Target="fonts/Montserrat-bold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5ed75ccf_09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Google Shape;304;g35ed75ccf_0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Google Shape;316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b4188e984b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b4188e98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b4188e984b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b4188e984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b4188e984b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b4188e984b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b4188e984b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9" name="Google Shape;439;gb4188e984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b4188e984b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6" name="Google Shape;446;gb4188e984b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b4188e984b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b4188e984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b4188e984b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b4188e984b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b4188e984b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0" name="Google Shape;530;gb4188e984b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b4188e984b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4" name="Google Shape;544;gb4188e984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gb4188e984b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4" name="Google Shape;634;gb4188e984b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9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g850af74151_3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1" name="Google Shape;931;g850af74151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9" name="Shape 1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0" name="Google Shape;1380;g1353d3ab48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1" name="Google Shape;1381;g1353d3ab4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6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41a8882009_0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41a8882009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7650" y="2626031"/>
            <a:ext cx="9144000" cy="18867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719175" y="2963363"/>
            <a:ext cx="659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</a:defRPr>
            </a:lvl9pPr>
          </a:lstStyle>
          <a:p/>
        </p:txBody>
      </p:sp>
      <p:grpSp>
        <p:nvGrpSpPr>
          <p:cNvPr id="12" name="Google Shape;12;p2"/>
          <p:cNvGrpSpPr/>
          <p:nvPr/>
        </p:nvGrpSpPr>
        <p:grpSpPr>
          <a:xfrm>
            <a:off x="0" y="4265975"/>
            <a:ext cx="9197400" cy="883431"/>
            <a:chOff x="0" y="5687967"/>
            <a:chExt cx="9197400" cy="1177908"/>
          </a:xfrm>
        </p:grpSpPr>
        <p:sp>
          <p:nvSpPr>
            <p:cNvPr id="13" name="Google Shape;13;p2"/>
            <p:cNvSpPr/>
            <p:nvPr/>
          </p:nvSpPr>
          <p:spPr>
            <a:xfrm>
              <a:off x="0" y="5948175"/>
              <a:ext cx="9197400" cy="917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818800" y="5687967"/>
              <a:ext cx="457800" cy="33630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leaf)">
  <p:cSld name="TITLE_AND_TWO_COLUMNS_1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1"/>
          <p:cNvSpPr txBox="1"/>
          <p:nvPr>
            <p:ph idx="1" type="body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8" name="Google Shape;68;p11"/>
          <p:cNvSpPr txBox="1"/>
          <p:nvPr>
            <p:ph idx="2" type="body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1"/>
          <p:cNvSpPr txBox="1"/>
          <p:nvPr>
            <p:ph idx="3" type="body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0" name="Google Shape;70;p11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2" name="Google Shape;72;p11"/>
          <p:cNvPicPr preferRelativeResize="0"/>
          <p:nvPr/>
        </p:nvPicPr>
        <p:blipFill rotWithShape="1">
          <a:blip r:embed="rId2">
            <a:alphaModFix/>
          </a:blip>
          <a:srcRect b="29557" l="5767" r="0" t="29553"/>
          <a:stretch/>
        </p:blipFill>
        <p:spPr>
          <a:xfrm flipH="1" rot="10800000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sea)">
  <p:cSld name="TITLE_AND_TWO_COLUMNS_1_1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6" name="Google Shape;76;p12"/>
          <p:cNvSpPr txBox="1"/>
          <p:nvPr>
            <p:ph idx="2" type="body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7" name="Google Shape;77;p12"/>
          <p:cNvSpPr txBox="1"/>
          <p:nvPr>
            <p:ph idx="3" type="body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78" name="Google Shape;78;p12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ea, Ocean, Infinity, Wide," id="80" name="Google Shape;80;p12"/>
          <p:cNvPicPr preferRelativeResize="0"/>
          <p:nvPr/>
        </p:nvPicPr>
        <p:blipFill rotWithShape="1">
          <a:blip r:embed="rId2">
            <a:alphaModFix/>
          </a:blip>
          <a:srcRect b="28536" l="14499" r="47082" t="41827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 (sky)">
  <p:cSld name="TITLE_AND_TWO_COLUMNS_1_1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4" name="Google Shape;84;p13"/>
          <p:cNvSpPr txBox="1"/>
          <p:nvPr>
            <p:ph idx="2" type="body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5" name="Google Shape;85;p13"/>
          <p:cNvSpPr txBox="1"/>
          <p:nvPr>
            <p:ph idx="3" type="body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◍"/>
              <a:defRPr sz="14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○"/>
              <a:defRPr sz="1400"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 sz="1400"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86" name="Google Shape;86;p13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87" name="Google Shape;87;p13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lat land, big sky, Wicken Fen" id="88" name="Google Shape;88;p13"/>
          <p:cNvPicPr preferRelativeResize="0"/>
          <p:nvPr/>
        </p:nvPicPr>
        <p:blipFill rotWithShape="1">
          <a:blip r:embed="rId2">
            <a:alphaModFix/>
          </a:blip>
          <a:srcRect b="32459" l="20350" r="33752" t="27743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4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000"/>
              <a:buNone/>
              <a:defRPr sz="20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92" name="Google Shape;92;p14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ctr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600"/>
              <a:buNone/>
              <a:defRPr sz="1600">
                <a:solidFill>
                  <a:schemeClr val="accent5"/>
                </a:solidFill>
              </a:defRPr>
            </a:lvl1pPr>
          </a:lstStyle>
          <a:p/>
        </p:txBody>
      </p:sp>
      <p:sp>
        <p:nvSpPr>
          <p:cNvPr id="95" name="Google Shape;95;p15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CAPTION_ONLY_1">
    <p:bg>
      <p:bgPr>
        <a:solidFill>
          <a:schemeClr val="lt2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6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chemeClr val="lt1"/>
                </a:solidFill>
              </a:defRPr>
            </a:lvl1pPr>
            <a:lvl2pPr lvl="1" rtl="0" algn="ctr">
              <a:buNone/>
              <a:defRPr>
                <a:solidFill>
                  <a:schemeClr val="lt1"/>
                </a:solidFill>
              </a:defRPr>
            </a:lvl2pPr>
            <a:lvl3pPr lvl="2" rtl="0" algn="ctr">
              <a:buNone/>
              <a:defRPr>
                <a:solidFill>
                  <a:schemeClr val="lt1"/>
                </a:solidFill>
              </a:defRPr>
            </a:lvl3pPr>
            <a:lvl4pPr lvl="3" rtl="0" algn="ctr">
              <a:buNone/>
              <a:defRPr>
                <a:solidFill>
                  <a:schemeClr val="lt1"/>
                </a:solidFill>
              </a:defRPr>
            </a:lvl4pPr>
            <a:lvl5pPr lvl="4" rtl="0" algn="ctr">
              <a:buNone/>
              <a:defRPr>
                <a:solidFill>
                  <a:schemeClr val="lt1"/>
                </a:solidFill>
              </a:defRPr>
            </a:lvl5pPr>
            <a:lvl6pPr lvl="5" rtl="0" algn="ctr">
              <a:buNone/>
              <a:defRPr>
                <a:solidFill>
                  <a:schemeClr val="lt1"/>
                </a:solidFill>
              </a:defRPr>
            </a:lvl6pPr>
            <a:lvl7pPr lvl="6" rtl="0" algn="ctr">
              <a:buNone/>
              <a:defRPr>
                <a:solidFill>
                  <a:schemeClr val="lt1"/>
                </a:solidFill>
              </a:defRPr>
            </a:lvl7pPr>
            <a:lvl8pPr lvl="7" rtl="0" algn="ctr">
              <a:buNone/>
              <a:defRPr>
                <a:solidFill>
                  <a:schemeClr val="lt1"/>
                </a:solidFill>
              </a:defRPr>
            </a:lvl8pPr>
            <a:lvl9pPr lvl="8" rtl="0" algn="ctr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9" name="Google Shape;99;p1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leaf)" type="blank">
  <p:cSld name="BLANK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7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17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>
                <a:solidFill>
                  <a:srgbClr val="FFFFFF"/>
                </a:solidFill>
              </a:defRPr>
            </a:lvl1pPr>
            <a:lvl2pPr lvl="1" algn="ctr">
              <a:buNone/>
              <a:defRPr>
                <a:solidFill>
                  <a:srgbClr val="FFFFFF"/>
                </a:solidFill>
              </a:defRPr>
            </a:lvl2pPr>
            <a:lvl3pPr lvl="2" algn="ctr">
              <a:buNone/>
              <a:defRPr>
                <a:solidFill>
                  <a:srgbClr val="FFFFFF"/>
                </a:solidFill>
              </a:defRPr>
            </a:lvl3pPr>
            <a:lvl4pPr lvl="3" algn="ctr">
              <a:buNone/>
              <a:defRPr>
                <a:solidFill>
                  <a:srgbClr val="FFFFFF"/>
                </a:solidFill>
              </a:defRPr>
            </a:lvl4pPr>
            <a:lvl5pPr lvl="4" algn="ctr">
              <a:buNone/>
              <a:defRPr>
                <a:solidFill>
                  <a:srgbClr val="FFFFFF"/>
                </a:solidFill>
              </a:defRPr>
            </a:lvl5pPr>
            <a:lvl6pPr lvl="5" algn="ctr">
              <a:buNone/>
              <a:defRPr>
                <a:solidFill>
                  <a:srgbClr val="FFFFFF"/>
                </a:solidFill>
              </a:defRPr>
            </a:lvl6pPr>
            <a:lvl7pPr lvl="6" algn="ctr">
              <a:buNone/>
              <a:defRPr>
                <a:solidFill>
                  <a:srgbClr val="FFFFFF"/>
                </a:solidFill>
              </a:defRPr>
            </a:lvl7pPr>
            <a:lvl8pPr lvl="7" algn="ctr">
              <a:buNone/>
              <a:defRPr>
                <a:solidFill>
                  <a:srgbClr val="FFFFFF"/>
                </a:solidFill>
              </a:defRPr>
            </a:lvl8pPr>
            <a:lvl9pPr lvl="8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sky)">
  <p:cSld name="BLANK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8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18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(sea)">
  <p:cSld name="BLANK_1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/>
          <p:nvPr/>
        </p:nvSpPr>
        <p:spPr>
          <a:xfrm>
            <a:off x="261900" y="208013"/>
            <a:ext cx="8620200" cy="4727400"/>
          </a:xfrm>
          <a:prstGeom prst="rect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9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buNone/>
              <a:defRPr>
                <a:solidFill>
                  <a:srgbClr val="FFFFFF"/>
                </a:solidFill>
              </a:defRPr>
            </a:lvl1pPr>
            <a:lvl2pPr lvl="1" rtl="0" algn="ctr">
              <a:buNone/>
              <a:defRPr>
                <a:solidFill>
                  <a:srgbClr val="FFFFFF"/>
                </a:solidFill>
              </a:defRPr>
            </a:lvl2pPr>
            <a:lvl3pPr lvl="2" rtl="0" algn="ctr">
              <a:buNone/>
              <a:defRPr>
                <a:solidFill>
                  <a:srgbClr val="FFFFFF"/>
                </a:solidFill>
              </a:defRPr>
            </a:lvl3pPr>
            <a:lvl4pPr lvl="3" rtl="0" algn="ctr">
              <a:buNone/>
              <a:defRPr>
                <a:solidFill>
                  <a:srgbClr val="FFFFFF"/>
                </a:solidFill>
              </a:defRPr>
            </a:lvl4pPr>
            <a:lvl5pPr lvl="4" rtl="0" algn="ctr">
              <a:buNone/>
              <a:defRPr>
                <a:solidFill>
                  <a:srgbClr val="FFFFFF"/>
                </a:solidFill>
              </a:defRPr>
            </a:lvl5pPr>
            <a:lvl6pPr lvl="5" rtl="0" algn="ctr">
              <a:buNone/>
              <a:defRPr>
                <a:solidFill>
                  <a:srgbClr val="FFFFFF"/>
                </a:solidFill>
              </a:defRPr>
            </a:lvl6pPr>
            <a:lvl7pPr lvl="6" rtl="0" algn="ctr">
              <a:buNone/>
              <a:defRPr>
                <a:solidFill>
                  <a:srgbClr val="FFFFFF"/>
                </a:solidFill>
              </a:defRPr>
            </a:lvl7pPr>
            <a:lvl8pPr lvl="7" rtl="0" algn="ctr">
              <a:buNone/>
              <a:defRPr>
                <a:solidFill>
                  <a:srgbClr val="FFFFFF"/>
                </a:solidFill>
              </a:defRPr>
            </a:lvl8pPr>
            <a:lvl9pPr lvl="8" rtl="0" algn="ctr">
              <a:buNone/>
              <a:defRPr>
                <a:solidFill>
                  <a:srgbClr val="FFFFFF"/>
                </a:solidFill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-7650" y="1742525"/>
            <a:ext cx="9159300" cy="3400975"/>
          </a:xfrm>
          <a:custGeom>
            <a:rect b="b" l="l" r="r" t="t"/>
            <a:pathLst>
              <a:path extrusionOk="0" h="136039" w="366372">
                <a:moveTo>
                  <a:pt x="0" y="255"/>
                </a:moveTo>
                <a:lnTo>
                  <a:pt x="0" y="136039"/>
                </a:lnTo>
                <a:lnTo>
                  <a:pt x="366372" y="136039"/>
                </a:lnTo>
                <a:lnTo>
                  <a:pt x="366372" y="255"/>
                </a:lnTo>
                <a:lnTo>
                  <a:pt x="54110" y="0"/>
                </a:lnTo>
                <a:lnTo>
                  <a:pt x="45720" y="10462"/>
                </a:lnTo>
                <a:lnTo>
                  <a:pt x="36991" y="61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ctrTitle"/>
          </p:nvPr>
        </p:nvSpPr>
        <p:spPr>
          <a:xfrm>
            <a:off x="884073" y="2166312"/>
            <a:ext cx="56601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884073" y="3411563"/>
            <a:ext cx="5660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>
                <a:solidFill>
                  <a:schemeClr val="accent5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None/>
              <a:defRPr sz="2400">
                <a:solidFill>
                  <a:schemeClr val="accent5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bg>
      <p:bgPr>
        <a:solidFill>
          <a:srgbClr val="FFFFFF"/>
        </a:solid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1" name="Google Shape;21;p4"/>
          <p:cNvPicPr preferRelativeResize="0"/>
          <p:nvPr/>
        </p:nvPicPr>
        <p:blipFill rotWithShape="1">
          <a:blip r:embed="rId2">
            <a:alphaModFix/>
          </a:blip>
          <a:srcRect b="8304" l="0" r="0" t="8313"/>
          <a:stretch/>
        </p:blipFill>
        <p:spPr>
          <a:xfrm rot="-5400000">
            <a:off x="3554205" y="454046"/>
            <a:ext cx="2035624" cy="1127534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4"/>
          <p:cNvSpPr/>
          <p:nvPr/>
        </p:nvSpPr>
        <p:spPr>
          <a:xfrm>
            <a:off x="4008250" y="1152569"/>
            <a:ext cx="1127700" cy="883200"/>
          </a:xfrm>
          <a:prstGeom prst="rect">
            <a:avLst/>
          </a:prstGeom>
          <a:solidFill>
            <a:srgbClr val="004430">
              <a:alpha val="5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 rtl="0" algn="ctr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3000"/>
              <a:buChar char="◍"/>
              <a:defRPr i="1">
                <a:solidFill>
                  <a:schemeClr val="dk2"/>
                </a:solidFill>
              </a:defRPr>
            </a:lvl1pPr>
            <a:lvl2pPr indent="-381000" lvl="1" marL="914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○"/>
              <a:defRPr i="1">
                <a:solidFill>
                  <a:schemeClr val="dk2"/>
                </a:solidFill>
              </a:defRPr>
            </a:lvl2pPr>
            <a:lvl3pPr indent="-381000" lvl="2" marL="1371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■"/>
              <a:defRPr i="1">
                <a:solidFill>
                  <a:schemeClr val="dk2"/>
                </a:solidFill>
              </a:defRPr>
            </a:lvl3pPr>
            <a:lvl4pPr indent="-342900" lvl="3" marL="18288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4pPr>
            <a:lvl5pPr indent="-342900" lvl="4" marL="22860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5pPr>
            <a:lvl6pPr indent="-342900" lvl="5" marL="27432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6pPr>
            <a:lvl7pPr indent="-342900" lvl="6" marL="32004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i="1">
                <a:solidFill>
                  <a:schemeClr val="dk2"/>
                </a:solidFill>
              </a:defRPr>
            </a:lvl7pPr>
            <a:lvl8pPr indent="-342900" lvl="7" marL="365760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○"/>
              <a:defRPr i="1">
                <a:solidFill>
                  <a:schemeClr val="dk2"/>
                </a:solidFill>
              </a:defRPr>
            </a:lvl8pPr>
            <a:lvl9pPr indent="-342900" lvl="8" marL="411480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■"/>
              <a:defRPr i="1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/>
        </p:nvSpPr>
        <p:spPr>
          <a:xfrm>
            <a:off x="3593400" y="1074648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“</a:t>
            </a:r>
            <a:endParaRPr sz="96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buNone/>
              <a:defRPr/>
            </a:lvl1pPr>
            <a:lvl2pPr lvl="1" algn="ctr">
              <a:buNone/>
              <a:defRPr/>
            </a:lvl2pPr>
            <a:lvl3pPr lvl="2" algn="ctr">
              <a:buNone/>
              <a:defRPr/>
            </a:lvl3pPr>
            <a:lvl4pPr lvl="3" algn="ctr">
              <a:buNone/>
              <a:defRPr/>
            </a:lvl4pPr>
            <a:lvl5pPr lvl="4" algn="ctr">
              <a:buNone/>
              <a:defRPr/>
            </a:lvl5pPr>
            <a:lvl6pPr lvl="5" algn="ctr">
              <a:buNone/>
              <a:defRPr/>
            </a:lvl6pPr>
            <a:lvl7pPr lvl="6" algn="ctr">
              <a:buNone/>
              <a:defRPr/>
            </a:lvl7pPr>
            <a:lvl8pPr lvl="7" algn="ctr">
              <a:buNone/>
              <a:defRPr/>
            </a:lvl8pPr>
            <a:lvl9pPr lvl="8" algn="ctr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(leaf)" type="tx">
  <p:cSld name="TITLE_AND_BOD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>
              <a:spcBef>
                <a:spcPts val="600"/>
              </a:spcBef>
              <a:spcAft>
                <a:spcPts val="0"/>
              </a:spcAft>
              <a:buSzPts val="2400"/>
              <a:buChar char="◍"/>
              <a:defRPr sz="24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id="30" name="Google Shape;30;p5"/>
          <p:cNvPicPr preferRelativeResize="0"/>
          <p:nvPr/>
        </p:nvPicPr>
        <p:blipFill rotWithShape="1">
          <a:blip r:embed="rId2">
            <a:alphaModFix/>
          </a:blip>
          <a:srcRect b="29557" l="5767" r="0" t="29553"/>
          <a:stretch/>
        </p:blipFill>
        <p:spPr>
          <a:xfrm flipH="1" rot="10800000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(sea)">
  <p:cSld name="TITLE_AND_BODY_1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2400"/>
              <a:buChar char="◍"/>
              <a:defRPr sz="24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descr="Sea, Ocean, Infinity, Wide," id="36" name="Google Shape;36;p6"/>
          <p:cNvPicPr preferRelativeResize="0"/>
          <p:nvPr/>
        </p:nvPicPr>
        <p:blipFill rotWithShape="1">
          <a:blip r:embed="rId2">
            <a:alphaModFix/>
          </a:blip>
          <a:srcRect b="28536" l="14499" r="47082" t="41827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6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(sky)">
  <p:cSld name="TITLE_AND_BODY_1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810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2400"/>
              <a:buChar char="◍"/>
              <a:defRPr sz="24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pic>
        <p:nvPicPr>
          <p:cNvPr descr="Flat land, big sky, Wicken Fen" id="42" name="Google Shape;42;p7"/>
          <p:cNvPicPr preferRelativeResize="0"/>
          <p:nvPr/>
        </p:nvPicPr>
        <p:blipFill rotWithShape="1">
          <a:blip r:embed="rId2">
            <a:alphaModFix/>
          </a:blip>
          <a:srcRect b="32459" l="20350" r="33752" t="27743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leaf)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>
            <p:ph idx="1" type="body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2" type="body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600"/>
              </a:spcBef>
              <a:spcAft>
                <a:spcPts val="0"/>
              </a:spcAft>
              <a:buSzPts val="1800"/>
              <a:buChar char="◍"/>
              <a:defRPr sz="1800"/>
            </a:lvl1pPr>
            <a:lvl2pPr indent="-342900" lvl="1" marL="91440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indent="-342900" lvl="2" marL="1371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 b="29557" l="5767" r="0" t="29553"/>
          <a:stretch/>
        </p:blipFill>
        <p:spPr>
          <a:xfrm flipH="1" rot="10800000">
            <a:off x="0" y="644575"/>
            <a:ext cx="1943100" cy="84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sea)">
  <p:cSld name="TITLE_AND_TWO_COLUMNS_2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9"/>
          <p:cNvSpPr txBox="1"/>
          <p:nvPr>
            <p:ph idx="1" type="body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2" type="body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◍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None/>
              <a:defRPr>
                <a:solidFill>
                  <a:schemeClr val="accent3"/>
                </a:solidFill>
              </a:defRPr>
            </a:lvl9pPr>
          </a:lstStyle>
          <a:p/>
        </p:txBody>
      </p:sp>
      <p:sp>
        <p:nvSpPr>
          <p:cNvPr id="56" name="Google Shape;56;p9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Sea, Ocean, Infinity, Wide," id="57" name="Google Shape;57;p9"/>
          <p:cNvPicPr preferRelativeResize="0"/>
          <p:nvPr/>
        </p:nvPicPr>
        <p:blipFill rotWithShape="1">
          <a:blip r:embed="rId2">
            <a:alphaModFix/>
          </a:blip>
          <a:srcRect b="28536" l="14499" r="47082" t="41827"/>
          <a:stretch/>
        </p:blipFill>
        <p:spPr>
          <a:xfrm>
            <a:off x="0" y="644600"/>
            <a:ext cx="1943101" cy="8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 (sky)">
  <p:cSld name="TITLE_AND_TWO_COLUMNS_2_1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0"/>
          <p:cNvSpPr/>
          <p:nvPr/>
        </p:nvSpPr>
        <p:spPr>
          <a:xfrm>
            <a:off x="0" y="50"/>
            <a:ext cx="9144000" cy="5143500"/>
          </a:xfrm>
          <a:prstGeom prst="frame">
            <a:avLst>
              <a:gd fmla="val 2218" name="adj1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◍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○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>
                <a:solidFill>
                  <a:schemeClr val="accent4"/>
                </a:solidFill>
              </a:defRPr>
            </a:lvl9pPr>
          </a:lstStyle>
          <a:p/>
        </p:txBody>
      </p:sp>
      <p:sp>
        <p:nvSpPr>
          <p:cNvPr id="63" name="Google Shape;63;p10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Flat land, big sky, Wicken Fen" id="64" name="Google Shape;64;p10"/>
          <p:cNvPicPr preferRelativeResize="0"/>
          <p:nvPr/>
        </p:nvPicPr>
        <p:blipFill rotWithShape="1">
          <a:blip r:embed="rId2">
            <a:alphaModFix/>
          </a:blip>
          <a:srcRect b="32459" l="20350" r="33752" t="27743"/>
          <a:stretch/>
        </p:blipFill>
        <p:spPr>
          <a:xfrm>
            <a:off x="0" y="644600"/>
            <a:ext cx="1943101" cy="8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theme" Target="../theme/theme1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 Slab"/>
              <a:buNone/>
              <a:defRPr b="1" sz="2400">
                <a:solidFill>
                  <a:schemeClr val="accent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Oxygen"/>
              <a:buNone/>
              <a:defRPr b="1" sz="2400">
                <a:solidFill>
                  <a:schemeClr val="accent1"/>
                </a:solidFill>
                <a:latin typeface="Oxygen"/>
                <a:ea typeface="Oxygen"/>
                <a:cs typeface="Oxygen"/>
                <a:sym typeface="Oxygen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19100" lvl="0" marL="45720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"/>
              <a:buChar char="◍"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○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810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Roboto"/>
              <a:buChar char="■"/>
              <a:defRPr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○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■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3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slide" Target="/ppt/slides/slide25.xml"/><Relationship Id="rId4" Type="http://schemas.openxmlformats.org/officeDocument/2006/relationships/hyperlink" Target="http://www.slidescarnival.com/help-use-presentation-template" TargetMode="External"/><Relationship Id="rId5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://www.slidescarnival.com/" TargetMode="External"/><Relationship Id="rId4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hyperlink" Target="https://www.fontsquirrel.com/fonts/roboto-slab" TargetMode="External"/><Relationship Id="rId4" Type="http://schemas.openxmlformats.org/officeDocument/2006/relationships/hyperlink" Target="https://www.fontsquirrel.com/fonts/roboto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jpg"/><Relationship Id="rId4" Type="http://schemas.openxmlformats.org/officeDocument/2006/relationships/image" Target="../media/image18.jpg"/><Relationship Id="rId5" Type="http://schemas.openxmlformats.org/officeDocument/2006/relationships/image" Target="../media/image16.jpg"/><Relationship Id="rId6" Type="http://schemas.openxmlformats.org/officeDocument/2006/relationships/image" Target="../media/image1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6.xml"/><Relationship Id="rId3" Type="http://schemas.openxmlformats.org/officeDocument/2006/relationships/hyperlink" Target="https://www.slidescarnival.com/extra-free-resources-icons-and-maps/?utm_source=template" TargetMode="Externa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twitter.com/googledocs/status/730087240156643328" TargetMode="Externa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ctrTitle"/>
          </p:nvPr>
        </p:nvSpPr>
        <p:spPr>
          <a:xfrm>
            <a:off x="719175" y="2963363"/>
            <a:ext cx="65982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9"/>
          <p:cNvSpPr txBox="1"/>
          <p:nvPr>
            <p:ph type="title"/>
          </p:nvPr>
        </p:nvSpPr>
        <p:spPr>
          <a:xfrm>
            <a:off x="5219700" y="1573275"/>
            <a:ext cx="31908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1" name="Google Shape;181;p29"/>
          <p:cNvSpPr txBox="1"/>
          <p:nvPr>
            <p:ph idx="1" type="body"/>
          </p:nvPr>
        </p:nvSpPr>
        <p:spPr>
          <a:xfrm>
            <a:off x="5219700" y="2166346"/>
            <a:ext cx="3190800" cy="182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A complex idea can be conveyed with just a single still image, namely making it possible to absorb large amounts of data quickly.</a:t>
            </a:r>
            <a:endParaRPr sz="1800"/>
          </a:p>
        </p:txBody>
      </p:sp>
      <p:pic>
        <p:nvPicPr>
          <p:cNvPr id="182" name="Google Shape;182;p29"/>
          <p:cNvPicPr preferRelativeResize="0"/>
          <p:nvPr/>
        </p:nvPicPr>
        <p:blipFill rotWithShape="1">
          <a:blip r:embed="rId3">
            <a:alphaModFix/>
          </a:blip>
          <a:srcRect b="0" l="9002" r="9010" t="0"/>
          <a:stretch/>
        </p:blipFill>
        <p:spPr>
          <a:xfrm>
            <a:off x="0" y="639375"/>
            <a:ext cx="4547474" cy="3864751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9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0"/>
          <p:cNvSpPr txBox="1"/>
          <p:nvPr>
            <p:ph idx="4294967295" type="body"/>
          </p:nvPr>
        </p:nvSpPr>
        <p:spPr>
          <a:xfrm>
            <a:off x="2671800" y="1543050"/>
            <a:ext cx="3800400" cy="2057400"/>
          </a:xfrm>
          <a:prstGeom prst="rect">
            <a:avLst/>
          </a:prstGeom>
          <a:solidFill>
            <a:srgbClr val="689EE1">
              <a:alpha val="83920"/>
            </a:srgbClr>
          </a:solidFill>
          <a:ln cap="flat" cmpd="sng" w="152400">
            <a:solidFill>
              <a:srgbClr val="FFFFFF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Want big impact?</a:t>
            </a:r>
            <a:endParaRPr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Use big image.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189" name="Google Shape;189;p30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1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CHARTS TO EXPLAIN YOUR IDEAS</a:t>
            </a:r>
            <a:endParaRPr/>
          </a:p>
        </p:txBody>
      </p:sp>
      <p:sp>
        <p:nvSpPr>
          <p:cNvPr id="195" name="Google Shape;195;p31"/>
          <p:cNvSpPr/>
          <p:nvPr/>
        </p:nvSpPr>
        <p:spPr>
          <a:xfrm>
            <a:off x="3514701" y="1550150"/>
            <a:ext cx="2085600" cy="2043300"/>
          </a:xfrm>
          <a:prstGeom prst="ellipse">
            <a:avLst/>
          </a:prstGeom>
          <a:solidFill>
            <a:srgbClr val="539EB9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Gray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31"/>
          <p:cNvSpPr/>
          <p:nvPr/>
        </p:nvSpPr>
        <p:spPr>
          <a:xfrm>
            <a:off x="1633550" y="1550150"/>
            <a:ext cx="2085600" cy="2043300"/>
          </a:xfrm>
          <a:prstGeom prst="ellipse">
            <a:avLst/>
          </a:prstGeom>
          <a:solidFill>
            <a:srgbClr val="8EC641">
              <a:alpha val="842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White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31"/>
          <p:cNvSpPr/>
          <p:nvPr/>
        </p:nvSpPr>
        <p:spPr>
          <a:xfrm>
            <a:off x="5425018" y="1550150"/>
            <a:ext cx="2085600" cy="2043300"/>
          </a:xfrm>
          <a:prstGeom prst="ellipse">
            <a:avLst/>
          </a:prstGeom>
          <a:solidFill>
            <a:srgbClr val="689EE1">
              <a:alpha val="8392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Black</a:t>
            </a:r>
            <a:endParaRPr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8" name="Google Shape;198;p31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2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04" name="Google Shape;204;p32"/>
          <p:cNvGraphicFramePr/>
          <p:nvPr/>
        </p:nvGraphicFramePr>
        <p:xfrm>
          <a:off x="952500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{A7FFAB09-ECC1-451C-A3BB-F49DC13D23C8}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5010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Yellow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20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Blue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30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5010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>
                          <a:solidFill>
                            <a:schemeClr val="lt1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Orange</a:t>
                      </a:r>
                      <a:endParaRPr sz="1100">
                        <a:solidFill>
                          <a:schemeClr val="lt1"/>
                        </a:solidFill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24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2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16</a:t>
                      </a:r>
                      <a:endParaRPr b="1" sz="12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205" name="Google Shape;205;p32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/>
          <p:nvPr/>
        </p:nvSpPr>
        <p:spPr>
          <a:xfrm>
            <a:off x="514725" y="942584"/>
            <a:ext cx="8171736" cy="3892835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rgbClr val="004430">
              <a:alpha val="5333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33"/>
          <p:cNvSpPr txBox="1"/>
          <p:nvPr>
            <p:ph idx="4294967295" type="title"/>
          </p:nvPr>
        </p:nvSpPr>
        <p:spPr>
          <a:xfrm>
            <a:off x="457200" y="2059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MAPS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1886975" y="1864775"/>
            <a:ext cx="792900" cy="202500"/>
          </a:xfrm>
          <a:prstGeom prst="wedgeRectCallout">
            <a:avLst>
              <a:gd fmla="val -21428" name="adj1"/>
              <a:gd fmla="val 84287" name="adj2"/>
            </a:avLst>
          </a:prstGeom>
          <a:solidFill>
            <a:schemeClr val="dk2"/>
          </a:solidFill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our office</a:t>
            </a:r>
            <a:endParaRPr sz="1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3" name="Google Shape;213;p33"/>
          <p:cNvSpPr/>
          <p:nvPr/>
        </p:nvSpPr>
        <p:spPr>
          <a:xfrm rot="8245527">
            <a:off x="3882796" y="1931630"/>
            <a:ext cx="115291" cy="115291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3"/>
          <p:cNvSpPr/>
          <p:nvPr/>
        </p:nvSpPr>
        <p:spPr>
          <a:xfrm rot="8245527">
            <a:off x="1165619" y="2126430"/>
            <a:ext cx="115291" cy="115291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" name="Google Shape;215;p33"/>
          <p:cNvSpPr/>
          <p:nvPr/>
        </p:nvSpPr>
        <p:spPr>
          <a:xfrm rot="8245527">
            <a:off x="2794259" y="3842436"/>
            <a:ext cx="115291" cy="115291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" name="Google Shape;216;p33"/>
          <p:cNvSpPr/>
          <p:nvPr/>
        </p:nvSpPr>
        <p:spPr>
          <a:xfrm rot="8245527">
            <a:off x="4592150" y="4093455"/>
            <a:ext cx="115291" cy="115291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3"/>
          <p:cNvSpPr/>
          <p:nvPr/>
        </p:nvSpPr>
        <p:spPr>
          <a:xfrm rot="8245527">
            <a:off x="6744336" y="2458467"/>
            <a:ext cx="115291" cy="115291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3"/>
          <p:cNvSpPr/>
          <p:nvPr/>
        </p:nvSpPr>
        <p:spPr>
          <a:xfrm rot="8245527">
            <a:off x="7421855" y="4134280"/>
            <a:ext cx="115291" cy="115291"/>
          </a:xfrm>
          <a:prstGeom prst="teardrop">
            <a:avLst>
              <a:gd fmla="val 100000" name="adj"/>
            </a:avLst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3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0" name="Google Shape;220;p33"/>
          <p:cNvSpPr txBox="1"/>
          <p:nvPr>
            <p:ph idx="4294967295" type="body"/>
          </p:nvPr>
        </p:nvSpPr>
        <p:spPr>
          <a:xfrm>
            <a:off x="268675" y="4604575"/>
            <a:ext cx="8606700" cy="3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lt1"/>
                </a:solidFill>
              </a:rPr>
              <a:t>Find more maps at </a:t>
            </a:r>
            <a:r>
              <a:rPr lang="en" sz="900" u="sng">
                <a:solidFill>
                  <a:schemeClr val="lt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lt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/>
          <p:nvPr>
            <p:ph idx="4294967295" type="ctrTitle"/>
          </p:nvPr>
        </p:nvSpPr>
        <p:spPr>
          <a:xfrm>
            <a:off x="1262100" y="1469044"/>
            <a:ext cx="66198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rgbClr val="FFFFFF"/>
                </a:solidFill>
              </a:rPr>
              <a:t>89,526,124</a:t>
            </a:r>
            <a:endParaRPr sz="9600">
              <a:solidFill>
                <a:srgbClr val="FFFFFF"/>
              </a:solidFill>
            </a:endParaRPr>
          </a:p>
        </p:txBody>
      </p:sp>
      <p:sp>
        <p:nvSpPr>
          <p:cNvPr id="226" name="Google Shape;226;p34"/>
          <p:cNvSpPr txBox="1"/>
          <p:nvPr>
            <p:ph idx="4294967295" type="subTitle"/>
          </p:nvPr>
        </p:nvSpPr>
        <p:spPr>
          <a:xfrm>
            <a:off x="1262100" y="2725760"/>
            <a:ext cx="66198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Whoa! That’s a big number, aren’t you proud?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227" name="Google Shape;227;p34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/>
          <p:nvPr>
            <p:ph idx="4294967295" type="ctrTitle"/>
          </p:nvPr>
        </p:nvSpPr>
        <p:spPr>
          <a:xfrm>
            <a:off x="685800" y="7242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FFFFFF"/>
                </a:solidFill>
              </a:rPr>
              <a:t>89,526,124$</a:t>
            </a:r>
            <a:endParaRPr b="0" sz="4800">
              <a:solidFill>
                <a:srgbClr val="FFFFFF"/>
              </a:solidFill>
            </a:endParaRPr>
          </a:p>
        </p:txBody>
      </p:sp>
      <p:sp>
        <p:nvSpPr>
          <p:cNvPr id="233" name="Google Shape;233;p35"/>
          <p:cNvSpPr txBox="1"/>
          <p:nvPr>
            <p:ph idx="4294967295" type="subTitle"/>
          </p:nvPr>
        </p:nvSpPr>
        <p:spPr>
          <a:xfrm>
            <a:off x="685800" y="13541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That’s a lot of money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34" name="Google Shape;234;p35"/>
          <p:cNvSpPr txBox="1"/>
          <p:nvPr>
            <p:ph idx="4294967295" type="ctrTitle"/>
          </p:nvPr>
        </p:nvSpPr>
        <p:spPr>
          <a:xfrm>
            <a:off x="685800" y="335310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FFFFFF"/>
                </a:solidFill>
              </a:rPr>
              <a:t>100%</a:t>
            </a:r>
            <a:endParaRPr b="0" sz="4800">
              <a:solidFill>
                <a:srgbClr val="FFFFFF"/>
              </a:solidFill>
            </a:endParaRPr>
          </a:p>
        </p:txBody>
      </p:sp>
      <p:sp>
        <p:nvSpPr>
          <p:cNvPr id="235" name="Google Shape;235;p35"/>
          <p:cNvSpPr txBox="1"/>
          <p:nvPr>
            <p:ph idx="4294967295" type="subTitle"/>
          </p:nvPr>
        </p:nvSpPr>
        <p:spPr>
          <a:xfrm>
            <a:off x="685800" y="398305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Total success!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36" name="Google Shape;236;p35"/>
          <p:cNvSpPr txBox="1"/>
          <p:nvPr>
            <p:ph idx="4294967295" type="ctrTitle"/>
          </p:nvPr>
        </p:nvSpPr>
        <p:spPr>
          <a:xfrm>
            <a:off x="685800" y="2038650"/>
            <a:ext cx="7772400" cy="894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4800">
                <a:solidFill>
                  <a:srgbClr val="FFFFFF"/>
                </a:solidFill>
              </a:rPr>
              <a:t>185,244 users</a:t>
            </a:r>
            <a:endParaRPr b="0" sz="4800">
              <a:solidFill>
                <a:srgbClr val="FFFFFF"/>
              </a:solidFill>
            </a:endParaRPr>
          </a:p>
        </p:txBody>
      </p:sp>
      <p:sp>
        <p:nvSpPr>
          <p:cNvPr id="237" name="Google Shape;237;p35"/>
          <p:cNvSpPr txBox="1"/>
          <p:nvPr>
            <p:ph idx="4294967295" type="subTitle"/>
          </p:nvPr>
        </p:nvSpPr>
        <p:spPr>
          <a:xfrm>
            <a:off x="685800" y="2668609"/>
            <a:ext cx="77724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</a:rPr>
              <a:t>And a lot of users</a:t>
            </a:r>
            <a:endParaRPr sz="2000">
              <a:solidFill>
                <a:srgbClr val="FFFFFF"/>
              </a:solidFill>
            </a:endParaRPr>
          </a:p>
        </p:txBody>
      </p:sp>
      <p:sp>
        <p:nvSpPr>
          <p:cNvPr id="238" name="Google Shape;238;p35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6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44" name="Google Shape;244;p36"/>
          <p:cNvSpPr txBox="1"/>
          <p:nvPr/>
        </p:nvSpPr>
        <p:spPr>
          <a:xfrm>
            <a:off x="2699550" y="1106513"/>
            <a:ext cx="3744900" cy="583800"/>
          </a:xfrm>
          <a:prstGeom prst="rect">
            <a:avLst/>
          </a:prstGeom>
          <a:noFill/>
          <a:ln cap="rnd" cmpd="sng" w="152400">
            <a:solidFill>
              <a:schemeClr val="accen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first</a:t>
            </a:r>
            <a:endParaRPr b="1" sz="24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5" name="Google Shape;245;p36"/>
          <p:cNvSpPr txBox="1"/>
          <p:nvPr/>
        </p:nvSpPr>
        <p:spPr>
          <a:xfrm>
            <a:off x="2699550" y="2506688"/>
            <a:ext cx="3744900" cy="583800"/>
          </a:xfrm>
          <a:prstGeom prst="rect">
            <a:avLst/>
          </a:prstGeom>
          <a:noFill/>
          <a:ln cap="rnd" cmpd="sng" w="152400">
            <a:solidFill>
              <a:schemeClr val="accent3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rPr>
              <a:t>second</a:t>
            </a:r>
            <a:endParaRPr b="1" sz="2400">
              <a:solidFill>
                <a:schemeClr val="accent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6" name="Google Shape;246;p36"/>
          <p:cNvSpPr txBox="1"/>
          <p:nvPr/>
        </p:nvSpPr>
        <p:spPr>
          <a:xfrm>
            <a:off x="2699550" y="3906863"/>
            <a:ext cx="3744900" cy="583800"/>
          </a:xfrm>
          <a:prstGeom prst="rect">
            <a:avLst/>
          </a:prstGeom>
          <a:noFill/>
          <a:ln cap="rnd" cmpd="sng" w="152400">
            <a:solidFill>
              <a:schemeClr val="accent4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chemeClr val="accent4"/>
                </a:solidFill>
                <a:latin typeface="Roboto"/>
                <a:ea typeface="Roboto"/>
                <a:cs typeface="Roboto"/>
                <a:sym typeface="Roboto"/>
              </a:rPr>
              <a:t>last</a:t>
            </a:r>
            <a:endParaRPr b="1" sz="2400">
              <a:solidFill>
                <a:schemeClr val="accent4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47" name="Google Shape;247;p36"/>
          <p:cNvCxnSpPr/>
          <p:nvPr/>
        </p:nvCxnSpPr>
        <p:spPr>
          <a:xfrm>
            <a:off x="4572000" y="1654444"/>
            <a:ext cx="0" cy="81660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oval"/>
            <a:tailEnd len="sm" w="sm" type="triangle"/>
          </a:ln>
        </p:spPr>
      </p:cxnSp>
      <p:cxnSp>
        <p:nvCxnSpPr>
          <p:cNvPr id="248" name="Google Shape;248;p36"/>
          <p:cNvCxnSpPr/>
          <p:nvPr/>
        </p:nvCxnSpPr>
        <p:spPr>
          <a:xfrm>
            <a:off x="4572000" y="3054619"/>
            <a:ext cx="0" cy="816600"/>
          </a:xfrm>
          <a:prstGeom prst="straightConnector1">
            <a:avLst/>
          </a:prstGeom>
          <a:noFill/>
          <a:ln cap="rnd" cmpd="sng" w="28575">
            <a:solidFill>
              <a:schemeClr val="accent5"/>
            </a:solidFill>
            <a:prstDash val="solid"/>
            <a:round/>
            <a:headEnd len="sm" w="sm" type="oval"/>
            <a:tailEnd len="sm" w="sm" type="triangle"/>
          </a:ln>
        </p:spPr>
      </p:cxnSp>
      <p:sp>
        <p:nvSpPr>
          <p:cNvPr id="249" name="Google Shape;249;p36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37"/>
          <p:cNvSpPr txBox="1"/>
          <p:nvPr>
            <p:ph idx="1" type="body"/>
          </p:nvPr>
        </p:nvSpPr>
        <p:spPr>
          <a:xfrm>
            <a:off x="990600" y="1900238"/>
            <a:ext cx="22098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5" name="Google Shape;255;p37"/>
          <p:cNvSpPr txBox="1"/>
          <p:nvPr>
            <p:ph idx="2" type="body"/>
          </p:nvPr>
        </p:nvSpPr>
        <p:spPr>
          <a:xfrm>
            <a:off x="3757373" y="1900238"/>
            <a:ext cx="21741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6" name="Google Shape;256;p37"/>
          <p:cNvSpPr txBox="1"/>
          <p:nvPr>
            <p:ph idx="3" type="body"/>
          </p:nvPr>
        </p:nvSpPr>
        <p:spPr>
          <a:xfrm>
            <a:off x="6524125" y="1900238"/>
            <a:ext cx="20292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57" name="Google Shape;257;p37"/>
          <p:cNvSpPr txBox="1"/>
          <p:nvPr>
            <p:ph idx="1" type="body"/>
          </p:nvPr>
        </p:nvSpPr>
        <p:spPr>
          <a:xfrm>
            <a:off x="990600" y="3255547"/>
            <a:ext cx="22098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258" name="Google Shape;258;p37"/>
          <p:cNvSpPr txBox="1"/>
          <p:nvPr>
            <p:ph idx="2" type="body"/>
          </p:nvPr>
        </p:nvSpPr>
        <p:spPr>
          <a:xfrm>
            <a:off x="3757373" y="3255547"/>
            <a:ext cx="21741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259" name="Google Shape;259;p37"/>
          <p:cNvSpPr txBox="1"/>
          <p:nvPr>
            <p:ph idx="3" type="body"/>
          </p:nvPr>
        </p:nvSpPr>
        <p:spPr>
          <a:xfrm>
            <a:off x="6524125" y="3255547"/>
            <a:ext cx="2029200" cy="113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260" name="Google Shape;260;p37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261" name="Google Shape;261;p37"/>
          <p:cNvSpPr/>
          <p:nvPr/>
        </p:nvSpPr>
        <p:spPr>
          <a:xfrm>
            <a:off x="700200" y="2057021"/>
            <a:ext cx="261692" cy="251913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62" name="Google Shape;262;p37"/>
          <p:cNvGrpSpPr/>
          <p:nvPr/>
        </p:nvGrpSpPr>
        <p:grpSpPr>
          <a:xfrm>
            <a:off x="3478183" y="2039796"/>
            <a:ext cx="279180" cy="286367"/>
            <a:chOff x="5970800" y="1619250"/>
            <a:chExt cx="428650" cy="456725"/>
          </a:xfrm>
        </p:grpSpPr>
        <p:sp>
          <p:nvSpPr>
            <p:cNvPr id="263" name="Google Shape;263;p37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7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37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37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37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68" name="Google Shape;268;p37"/>
          <p:cNvGrpSpPr/>
          <p:nvPr/>
        </p:nvGrpSpPr>
        <p:grpSpPr>
          <a:xfrm>
            <a:off x="726222" y="3370106"/>
            <a:ext cx="209979" cy="319284"/>
            <a:chOff x="1979475" y="4289300"/>
            <a:chExt cx="322400" cy="509225"/>
          </a:xfrm>
        </p:grpSpPr>
        <p:sp>
          <p:nvSpPr>
            <p:cNvPr id="269" name="Google Shape;269;p37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37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37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2" name="Google Shape;272;p37"/>
          <p:cNvSpPr/>
          <p:nvPr/>
        </p:nvSpPr>
        <p:spPr>
          <a:xfrm>
            <a:off x="6206052" y="3447448"/>
            <a:ext cx="309400" cy="164635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73" name="Google Shape;273;p37"/>
          <p:cNvGrpSpPr/>
          <p:nvPr/>
        </p:nvGrpSpPr>
        <p:grpSpPr>
          <a:xfrm>
            <a:off x="3486088" y="3390959"/>
            <a:ext cx="248145" cy="277557"/>
            <a:chOff x="3972400" y="4996350"/>
            <a:chExt cx="381000" cy="442675"/>
          </a:xfrm>
        </p:grpSpPr>
        <p:sp>
          <p:nvSpPr>
            <p:cNvPr id="274" name="Google Shape;274;p37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37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6" name="Google Shape;276;p37"/>
          <p:cNvSpPr/>
          <p:nvPr/>
        </p:nvSpPr>
        <p:spPr>
          <a:xfrm>
            <a:off x="6218690" y="2035975"/>
            <a:ext cx="305427" cy="294016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37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36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283" name="Google Shape;283;p38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84" name="Google Shape;284;p38"/>
          <p:cNvCxnSpPr/>
          <p:nvPr/>
        </p:nvCxnSpPr>
        <p:spPr>
          <a:xfrm>
            <a:off x="952500" y="1074701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5" name="Google Shape;285;p38"/>
          <p:cNvCxnSpPr/>
          <p:nvPr/>
        </p:nvCxnSpPr>
        <p:spPr>
          <a:xfrm>
            <a:off x="952500" y="1784183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6" name="Google Shape;286;p38"/>
          <p:cNvCxnSpPr/>
          <p:nvPr/>
        </p:nvCxnSpPr>
        <p:spPr>
          <a:xfrm>
            <a:off x="952500" y="2493664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7" name="Google Shape;287;p38"/>
          <p:cNvCxnSpPr/>
          <p:nvPr/>
        </p:nvCxnSpPr>
        <p:spPr>
          <a:xfrm>
            <a:off x="952500" y="320314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88" name="Google Shape;288;p38"/>
          <p:cNvCxnSpPr/>
          <p:nvPr/>
        </p:nvCxnSpPr>
        <p:spPr>
          <a:xfrm>
            <a:off x="952500" y="3934526"/>
            <a:ext cx="72390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89" name="Google Shape;289;p38"/>
          <p:cNvSpPr txBox="1"/>
          <p:nvPr/>
        </p:nvSpPr>
        <p:spPr>
          <a:xfrm>
            <a:off x="952500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4000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3000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2000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1000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0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90" name="Google Shape;290;p38"/>
          <p:cNvSpPr/>
          <p:nvPr/>
        </p:nvSpPr>
        <p:spPr>
          <a:xfrm>
            <a:off x="1572782" y="2380937"/>
            <a:ext cx="2337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38"/>
          <p:cNvSpPr/>
          <p:nvPr/>
        </p:nvSpPr>
        <p:spPr>
          <a:xfrm>
            <a:off x="1887026" y="1986874"/>
            <a:ext cx="2337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38"/>
          <p:cNvSpPr/>
          <p:nvPr/>
        </p:nvSpPr>
        <p:spPr>
          <a:xfrm>
            <a:off x="2201270" y="2493664"/>
            <a:ext cx="2337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38"/>
          <p:cNvSpPr/>
          <p:nvPr/>
        </p:nvSpPr>
        <p:spPr>
          <a:xfrm>
            <a:off x="3325786" y="2694727"/>
            <a:ext cx="2337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38"/>
          <p:cNvSpPr/>
          <p:nvPr/>
        </p:nvSpPr>
        <p:spPr>
          <a:xfrm>
            <a:off x="3640031" y="2096344"/>
            <a:ext cx="2337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38"/>
          <p:cNvSpPr/>
          <p:nvPr/>
        </p:nvSpPr>
        <p:spPr>
          <a:xfrm>
            <a:off x="3954275" y="1229025"/>
            <a:ext cx="2337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38"/>
          <p:cNvSpPr/>
          <p:nvPr/>
        </p:nvSpPr>
        <p:spPr>
          <a:xfrm>
            <a:off x="5078791" y="2140120"/>
            <a:ext cx="2337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38"/>
          <p:cNvSpPr/>
          <p:nvPr/>
        </p:nvSpPr>
        <p:spPr>
          <a:xfrm>
            <a:off x="5393035" y="1074577"/>
            <a:ext cx="2337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38"/>
          <p:cNvSpPr/>
          <p:nvPr/>
        </p:nvSpPr>
        <p:spPr>
          <a:xfrm>
            <a:off x="5707280" y="2322562"/>
            <a:ext cx="2337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38"/>
          <p:cNvSpPr/>
          <p:nvPr/>
        </p:nvSpPr>
        <p:spPr>
          <a:xfrm>
            <a:off x="6831796" y="2753101"/>
            <a:ext cx="2337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38"/>
          <p:cNvSpPr/>
          <p:nvPr/>
        </p:nvSpPr>
        <p:spPr>
          <a:xfrm>
            <a:off x="7146040" y="1293620"/>
            <a:ext cx="2337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8"/>
          <p:cNvSpPr/>
          <p:nvPr/>
        </p:nvSpPr>
        <p:spPr>
          <a:xfrm>
            <a:off x="7460284" y="1607410"/>
            <a:ext cx="2337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INSTRUCTIONS FOR USE</a:t>
            </a:r>
            <a:endParaRPr sz="3600"/>
          </a:p>
        </p:txBody>
      </p:sp>
      <p:sp>
        <p:nvSpPr>
          <p:cNvPr id="119" name="Google Shape;119;p21"/>
          <p:cNvSpPr txBox="1"/>
          <p:nvPr/>
        </p:nvSpPr>
        <p:spPr>
          <a:xfrm>
            <a:off x="2257425" y="1532306"/>
            <a:ext cx="2950200" cy="22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EDIT IN GOOGLE SLIDES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Click on the button under the presentation preview that says "Use as Google Slides Theme".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You will get a copy of this document on your Google Drive and will be able to edit, add or delete slides.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You have to be signed in to your Google account.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0" name="Google Shape;120;p21"/>
          <p:cNvSpPr txBox="1"/>
          <p:nvPr/>
        </p:nvSpPr>
        <p:spPr>
          <a:xfrm>
            <a:off x="5607252" y="1532306"/>
            <a:ext cx="3079500" cy="228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EDIT IN POWERPOINT®</a:t>
            </a:r>
            <a:endParaRPr sz="12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Click on the button under the presentation preview that says "Download as PowerPoint template". You will get a .pptx file that you can edit in PowerPoint. 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Remember to download and install the fonts used in this presentation (you’ll find the links to the font files needed in the </a:t>
            </a:r>
            <a:r>
              <a:rPr lang="en" sz="1200" u="sng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  <a:hlinkClick action="ppaction://hlinksldjump"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Presentation design slide</a:t>
            </a:r>
            <a:r>
              <a:rPr lang="en" sz="1200">
                <a:solidFill>
                  <a:srgbClr val="666666"/>
                </a:solidFill>
                <a:latin typeface="Roboto"/>
                <a:ea typeface="Roboto"/>
                <a:cs typeface="Roboto"/>
                <a:sym typeface="Roboto"/>
              </a:rPr>
              <a:t>)</a:t>
            </a:r>
            <a:endParaRPr sz="1200">
              <a:solidFill>
                <a:srgbClr val="66666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1" name="Google Shape;121;p21"/>
          <p:cNvSpPr txBox="1"/>
          <p:nvPr/>
        </p:nvSpPr>
        <p:spPr>
          <a:xfrm>
            <a:off x="2257425" y="3703013"/>
            <a:ext cx="6429300" cy="6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More info on how to use this template at </a:t>
            </a:r>
            <a:r>
              <a:rPr b="1" lang="en" sz="1200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This template is free to use under </a:t>
            </a:r>
            <a:r>
              <a:rPr lang="en" sz="1200" u="sng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You can keep the Credits slide or mention SlidesCarnival and other resources used in a slide footer</a:t>
            </a:r>
            <a:r>
              <a:rPr lang="en" sz="1200">
                <a:solidFill>
                  <a:schemeClr val="accent2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chemeClr val="accent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2" name="Google Shape;122;p21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9"/>
          <p:cNvGrpSpPr/>
          <p:nvPr/>
        </p:nvGrpSpPr>
        <p:grpSpPr>
          <a:xfrm>
            <a:off x="5353200" y="373572"/>
            <a:ext cx="2119546" cy="4396359"/>
            <a:chOff x="2727025" y="373572"/>
            <a:chExt cx="2119546" cy="4396359"/>
          </a:xfrm>
        </p:grpSpPr>
        <p:sp>
          <p:nvSpPr>
            <p:cNvPr id="307" name="Google Shape;307;p39"/>
            <p:cNvSpPr/>
            <p:nvPr/>
          </p:nvSpPr>
          <p:spPr>
            <a:xfrm>
              <a:off x="2727025" y="373572"/>
              <a:ext cx="2119546" cy="4396359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14300" rotWithShape="0" algn="bl" dir="5400000" dist="19050">
                <a:schemeClr val="dk2">
                  <a:alpha val="50000"/>
                </a:scheme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9"/>
            <p:cNvSpPr/>
            <p:nvPr/>
          </p:nvSpPr>
          <p:spPr>
            <a:xfrm>
              <a:off x="3574512" y="4493184"/>
              <a:ext cx="422999" cy="150972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9"/>
            <p:cNvSpPr/>
            <p:nvPr/>
          </p:nvSpPr>
          <p:spPr>
            <a:xfrm>
              <a:off x="3113812" y="529223"/>
              <a:ext cx="83354" cy="83354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9"/>
            <p:cNvSpPr/>
            <p:nvPr/>
          </p:nvSpPr>
          <p:spPr>
            <a:xfrm>
              <a:off x="3582380" y="538664"/>
              <a:ext cx="408837" cy="64493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11" name="Google Shape;311;p39"/>
            <p:cNvPicPr preferRelativeResize="0"/>
            <p:nvPr/>
          </p:nvPicPr>
          <p:blipFill rotWithShape="1">
            <a:blip r:embed="rId3">
              <a:alphaModFix/>
            </a:blip>
            <a:srcRect b="23786" l="0" r="0" t="0"/>
            <a:stretch/>
          </p:blipFill>
          <p:spPr>
            <a:xfrm>
              <a:off x="2773350" y="756087"/>
              <a:ext cx="2025525" cy="3631750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312" name="Google Shape;312;p39"/>
          <p:cNvSpPr txBox="1"/>
          <p:nvPr>
            <p:ph idx="4294967295" type="body"/>
          </p:nvPr>
        </p:nvSpPr>
        <p:spPr>
          <a:xfrm>
            <a:off x="914400" y="214313"/>
            <a:ext cx="3644700" cy="47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MOBILE</a:t>
            </a:r>
            <a:r>
              <a:rPr b="1"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PROJECT</a:t>
            </a:r>
            <a:endParaRPr b="1" sz="24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13" name="Google Shape;313;p39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8" name="Google Shape;318;p40"/>
          <p:cNvGrpSpPr/>
          <p:nvPr/>
        </p:nvGrpSpPr>
        <p:grpSpPr>
          <a:xfrm>
            <a:off x="5011702" y="465959"/>
            <a:ext cx="2736410" cy="4222433"/>
            <a:chOff x="1770127" y="465959"/>
            <a:chExt cx="2736410" cy="4222433"/>
          </a:xfrm>
        </p:grpSpPr>
        <p:grpSp>
          <p:nvGrpSpPr>
            <p:cNvPr id="319" name="Google Shape;319;p40"/>
            <p:cNvGrpSpPr/>
            <p:nvPr/>
          </p:nvGrpSpPr>
          <p:grpSpPr>
            <a:xfrm>
              <a:off x="1770127" y="465959"/>
              <a:ext cx="2736410" cy="4222433"/>
              <a:chOff x="1770127" y="465959"/>
              <a:chExt cx="2736410" cy="4222433"/>
            </a:xfrm>
          </p:grpSpPr>
          <p:sp>
            <p:nvSpPr>
              <p:cNvPr id="320" name="Google Shape;320;p40"/>
              <p:cNvSpPr/>
              <p:nvPr/>
            </p:nvSpPr>
            <p:spPr>
              <a:xfrm>
                <a:off x="1770127" y="465959"/>
                <a:ext cx="2736410" cy="4222433"/>
              </a:xfrm>
              <a:custGeom>
                <a:rect b="b" l="l" r="r" t="t"/>
                <a:pathLst>
                  <a:path extrusionOk="0" h="209550" w="135802">
                    <a:moveTo>
                      <a:pt x="132205" y="18886"/>
                    </a:moveTo>
                    <a:lnTo>
                      <a:pt x="132205" y="190364"/>
                    </a:lnTo>
                    <a:lnTo>
                      <a:pt x="3597" y="190364"/>
                    </a:lnTo>
                    <a:lnTo>
                      <a:pt x="3597" y="18886"/>
                    </a:lnTo>
                    <a:close/>
                    <a:moveTo>
                      <a:pt x="8019" y="0"/>
                    </a:moveTo>
                    <a:lnTo>
                      <a:pt x="7270" y="75"/>
                    </a:lnTo>
                    <a:lnTo>
                      <a:pt x="6445" y="150"/>
                    </a:lnTo>
                    <a:lnTo>
                      <a:pt x="5696" y="375"/>
                    </a:lnTo>
                    <a:lnTo>
                      <a:pt x="4946" y="600"/>
                    </a:lnTo>
                    <a:lnTo>
                      <a:pt x="4197" y="974"/>
                    </a:lnTo>
                    <a:lnTo>
                      <a:pt x="3522" y="1349"/>
                    </a:lnTo>
                    <a:lnTo>
                      <a:pt x="2923" y="1874"/>
                    </a:lnTo>
                    <a:lnTo>
                      <a:pt x="2323" y="2323"/>
                    </a:lnTo>
                    <a:lnTo>
                      <a:pt x="1874" y="2923"/>
                    </a:lnTo>
                    <a:lnTo>
                      <a:pt x="1349" y="3522"/>
                    </a:lnTo>
                    <a:lnTo>
                      <a:pt x="974" y="4197"/>
                    </a:lnTo>
                    <a:lnTo>
                      <a:pt x="600" y="4946"/>
                    </a:lnTo>
                    <a:lnTo>
                      <a:pt x="375" y="5696"/>
                    </a:lnTo>
                    <a:lnTo>
                      <a:pt x="150" y="6445"/>
                    </a:lnTo>
                    <a:lnTo>
                      <a:pt x="75" y="7270"/>
                    </a:lnTo>
                    <a:lnTo>
                      <a:pt x="0" y="8019"/>
                    </a:lnTo>
                    <a:lnTo>
                      <a:pt x="0" y="201531"/>
                    </a:lnTo>
                    <a:lnTo>
                      <a:pt x="75" y="202280"/>
                    </a:lnTo>
                    <a:lnTo>
                      <a:pt x="150" y="203105"/>
                    </a:lnTo>
                    <a:lnTo>
                      <a:pt x="375" y="203854"/>
                    </a:lnTo>
                    <a:lnTo>
                      <a:pt x="600" y="204604"/>
                    </a:lnTo>
                    <a:lnTo>
                      <a:pt x="974" y="205353"/>
                    </a:lnTo>
                    <a:lnTo>
                      <a:pt x="1349" y="206028"/>
                    </a:lnTo>
                    <a:lnTo>
                      <a:pt x="1874" y="206627"/>
                    </a:lnTo>
                    <a:lnTo>
                      <a:pt x="2323" y="207227"/>
                    </a:lnTo>
                    <a:lnTo>
                      <a:pt x="2923" y="207676"/>
                    </a:lnTo>
                    <a:lnTo>
                      <a:pt x="3522" y="208201"/>
                    </a:lnTo>
                    <a:lnTo>
                      <a:pt x="4197" y="208576"/>
                    </a:lnTo>
                    <a:lnTo>
                      <a:pt x="4946" y="208950"/>
                    </a:lnTo>
                    <a:lnTo>
                      <a:pt x="5696" y="209175"/>
                    </a:lnTo>
                    <a:lnTo>
                      <a:pt x="6445" y="209400"/>
                    </a:lnTo>
                    <a:lnTo>
                      <a:pt x="7270" y="209475"/>
                    </a:lnTo>
                    <a:lnTo>
                      <a:pt x="8019" y="209550"/>
                    </a:lnTo>
                    <a:lnTo>
                      <a:pt x="127783" y="209550"/>
                    </a:lnTo>
                    <a:lnTo>
                      <a:pt x="128532" y="209475"/>
                    </a:lnTo>
                    <a:lnTo>
                      <a:pt x="129357" y="209400"/>
                    </a:lnTo>
                    <a:lnTo>
                      <a:pt x="130106" y="209175"/>
                    </a:lnTo>
                    <a:lnTo>
                      <a:pt x="130856" y="208950"/>
                    </a:lnTo>
                    <a:lnTo>
                      <a:pt x="131605" y="208576"/>
                    </a:lnTo>
                    <a:lnTo>
                      <a:pt x="132280" y="208201"/>
                    </a:lnTo>
                    <a:lnTo>
                      <a:pt x="132879" y="207676"/>
                    </a:lnTo>
                    <a:lnTo>
                      <a:pt x="133479" y="207227"/>
                    </a:lnTo>
                    <a:lnTo>
                      <a:pt x="133928" y="206627"/>
                    </a:lnTo>
                    <a:lnTo>
                      <a:pt x="134453" y="206028"/>
                    </a:lnTo>
                    <a:lnTo>
                      <a:pt x="134828" y="205353"/>
                    </a:lnTo>
                    <a:lnTo>
                      <a:pt x="135202" y="204604"/>
                    </a:lnTo>
                    <a:lnTo>
                      <a:pt x="135427" y="203854"/>
                    </a:lnTo>
                    <a:lnTo>
                      <a:pt x="135652" y="203105"/>
                    </a:lnTo>
                    <a:lnTo>
                      <a:pt x="135727" y="202280"/>
                    </a:lnTo>
                    <a:lnTo>
                      <a:pt x="135802" y="201531"/>
                    </a:lnTo>
                    <a:lnTo>
                      <a:pt x="135802" y="8019"/>
                    </a:lnTo>
                    <a:lnTo>
                      <a:pt x="135727" y="7270"/>
                    </a:lnTo>
                    <a:lnTo>
                      <a:pt x="135652" y="6445"/>
                    </a:lnTo>
                    <a:lnTo>
                      <a:pt x="135427" y="5696"/>
                    </a:lnTo>
                    <a:lnTo>
                      <a:pt x="135202" y="4946"/>
                    </a:lnTo>
                    <a:lnTo>
                      <a:pt x="134828" y="4197"/>
                    </a:lnTo>
                    <a:lnTo>
                      <a:pt x="134453" y="3522"/>
                    </a:lnTo>
                    <a:lnTo>
                      <a:pt x="133928" y="2923"/>
                    </a:lnTo>
                    <a:lnTo>
                      <a:pt x="133479" y="2323"/>
                    </a:lnTo>
                    <a:lnTo>
                      <a:pt x="132879" y="1874"/>
                    </a:lnTo>
                    <a:lnTo>
                      <a:pt x="132280" y="1349"/>
                    </a:lnTo>
                    <a:lnTo>
                      <a:pt x="131605" y="974"/>
                    </a:lnTo>
                    <a:lnTo>
                      <a:pt x="130856" y="600"/>
                    </a:lnTo>
                    <a:lnTo>
                      <a:pt x="130106" y="375"/>
                    </a:lnTo>
                    <a:lnTo>
                      <a:pt x="129357" y="150"/>
                    </a:lnTo>
                    <a:lnTo>
                      <a:pt x="128532" y="75"/>
                    </a:lnTo>
                    <a:lnTo>
                      <a:pt x="127783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114300" rotWithShape="0" algn="bl" dir="5400000" dist="19050">
                  <a:schemeClr val="accent2">
                    <a:alpha val="50000"/>
                  </a:schemeClr>
                </a:outerShdw>
              </a:effectLst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1" name="Google Shape;321;p40"/>
              <p:cNvSpPr/>
              <p:nvPr/>
            </p:nvSpPr>
            <p:spPr>
              <a:xfrm>
                <a:off x="3026580" y="4422593"/>
                <a:ext cx="225015" cy="144999"/>
              </a:xfrm>
              <a:custGeom>
                <a:rect b="b" l="l" r="r" t="t"/>
                <a:pathLst>
                  <a:path extrusionOk="0" h="7196" w="11167">
                    <a:moveTo>
                      <a:pt x="3597" y="0"/>
                    </a:moveTo>
                    <a:lnTo>
                      <a:pt x="2848" y="75"/>
                    </a:lnTo>
                    <a:lnTo>
                      <a:pt x="2173" y="300"/>
                    </a:lnTo>
                    <a:lnTo>
                      <a:pt x="1574" y="600"/>
                    </a:lnTo>
                    <a:lnTo>
                      <a:pt x="1049" y="1050"/>
                    </a:lnTo>
                    <a:lnTo>
                      <a:pt x="600" y="1574"/>
                    </a:lnTo>
                    <a:lnTo>
                      <a:pt x="300" y="2174"/>
                    </a:lnTo>
                    <a:lnTo>
                      <a:pt x="75" y="2848"/>
                    </a:lnTo>
                    <a:lnTo>
                      <a:pt x="0" y="3598"/>
                    </a:lnTo>
                    <a:lnTo>
                      <a:pt x="75" y="4347"/>
                    </a:lnTo>
                    <a:lnTo>
                      <a:pt x="300" y="5022"/>
                    </a:lnTo>
                    <a:lnTo>
                      <a:pt x="600" y="5621"/>
                    </a:lnTo>
                    <a:lnTo>
                      <a:pt x="1049" y="6146"/>
                    </a:lnTo>
                    <a:lnTo>
                      <a:pt x="1574" y="6596"/>
                    </a:lnTo>
                    <a:lnTo>
                      <a:pt x="2173" y="6896"/>
                    </a:lnTo>
                    <a:lnTo>
                      <a:pt x="2848" y="7120"/>
                    </a:lnTo>
                    <a:lnTo>
                      <a:pt x="3597" y="7195"/>
                    </a:lnTo>
                    <a:lnTo>
                      <a:pt x="7644" y="7195"/>
                    </a:lnTo>
                    <a:lnTo>
                      <a:pt x="8319" y="7120"/>
                    </a:lnTo>
                    <a:lnTo>
                      <a:pt x="8994" y="6896"/>
                    </a:lnTo>
                    <a:lnTo>
                      <a:pt x="9593" y="6596"/>
                    </a:lnTo>
                    <a:lnTo>
                      <a:pt x="10118" y="6146"/>
                    </a:lnTo>
                    <a:lnTo>
                      <a:pt x="10567" y="5621"/>
                    </a:lnTo>
                    <a:lnTo>
                      <a:pt x="10867" y="5022"/>
                    </a:lnTo>
                    <a:lnTo>
                      <a:pt x="11092" y="4347"/>
                    </a:lnTo>
                    <a:lnTo>
                      <a:pt x="11167" y="3598"/>
                    </a:lnTo>
                    <a:lnTo>
                      <a:pt x="11092" y="2848"/>
                    </a:lnTo>
                    <a:lnTo>
                      <a:pt x="10867" y="2174"/>
                    </a:lnTo>
                    <a:lnTo>
                      <a:pt x="10567" y="1574"/>
                    </a:lnTo>
                    <a:lnTo>
                      <a:pt x="10118" y="1050"/>
                    </a:lnTo>
                    <a:lnTo>
                      <a:pt x="9593" y="600"/>
                    </a:lnTo>
                    <a:lnTo>
                      <a:pt x="8994" y="300"/>
                    </a:lnTo>
                    <a:lnTo>
                      <a:pt x="8319" y="75"/>
                    </a:lnTo>
                    <a:lnTo>
                      <a:pt x="764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2" name="Google Shape;322;p40"/>
              <p:cNvSpPr/>
              <p:nvPr/>
            </p:nvSpPr>
            <p:spPr>
              <a:xfrm>
                <a:off x="3009956" y="633587"/>
                <a:ext cx="43826" cy="43806"/>
              </a:xfrm>
              <a:custGeom>
                <a:rect b="b" l="l" r="r" t="t"/>
                <a:pathLst>
                  <a:path extrusionOk="0" h="2174" w="2175">
                    <a:moveTo>
                      <a:pt x="1125" y="0"/>
                    </a:moveTo>
                    <a:lnTo>
                      <a:pt x="825" y="75"/>
                    </a:lnTo>
                    <a:lnTo>
                      <a:pt x="675" y="75"/>
                    </a:lnTo>
                    <a:lnTo>
                      <a:pt x="450" y="225"/>
                    </a:lnTo>
                    <a:lnTo>
                      <a:pt x="300" y="300"/>
                    </a:lnTo>
                    <a:lnTo>
                      <a:pt x="225" y="525"/>
                    </a:lnTo>
                    <a:lnTo>
                      <a:pt x="76" y="675"/>
                    </a:lnTo>
                    <a:lnTo>
                      <a:pt x="1" y="824"/>
                    </a:lnTo>
                    <a:lnTo>
                      <a:pt x="1" y="1124"/>
                    </a:lnTo>
                    <a:lnTo>
                      <a:pt x="1" y="1349"/>
                    </a:lnTo>
                    <a:lnTo>
                      <a:pt x="76" y="1499"/>
                    </a:lnTo>
                    <a:lnTo>
                      <a:pt x="225" y="1649"/>
                    </a:lnTo>
                    <a:lnTo>
                      <a:pt x="300" y="1874"/>
                    </a:lnTo>
                    <a:lnTo>
                      <a:pt x="450" y="2024"/>
                    </a:lnTo>
                    <a:lnTo>
                      <a:pt x="675" y="2099"/>
                    </a:lnTo>
                    <a:lnTo>
                      <a:pt x="825" y="2173"/>
                    </a:lnTo>
                    <a:lnTo>
                      <a:pt x="1275" y="2173"/>
                    </a:lnTo>
                    <a:lnTo>
                      <a:pt x="1500" y="2099"/>
                    </a:lnTo>
                    <a:lnTo>
                      <a:pt x="1649" y="2024"/>
                    </a:lnTo>
                    <a:lnTo>
                      <a:pt x="1799" y="1874"/>
                    </a:lnTo>
                    <a:lnTo>
                      <a:pt x="1949" y="1649"/>
                    </a:lnTo>
                    <a:lnTo>
                      <a:pt x="2099" y="1499"/>
                    </a:lnTo>
                    <a:lnTo>
                      <a:pt x="2099" y="1349"/>
                    </a:lnTo>
                    <a:lnTo>
                      <a:pt x="2174" y="1124"/>
                    </a:lnTo>
                    <a:lnTo>
                      <a:pt x="2099" y="824"/>
                    </a:lnTo>
                    <a:lnTo>
                      <a:pt x="2099" y="675"/>
                    </a:lnTo>
                    <a:lnTo>
                      <a:pt x="1949" y="525"/>
                    </a:lnTo>
                    <a:lnTo>
                      <a:pt x="1799" y="300"/>
                    </a:lnTo>
                    <a:lnTo>
                      <a:pt x="1649" y="225"/>
                    </a:lnTo>
                    <a:lnTo>
                      <a:pt x="1500" y="75"/>
                    </a:lnTo>
                    <a:lnTo>
                      <a:pt x="1275" y="75"/>
                    </a:lnTo>
                    <a:lnTo>
                      <a:pt x="1125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23" name="Google Shape;323;p40"/>
              <p:cNvSpPr/>
              <p:nvPr/>
            </p:nvSpPr>
            <p:spPr>
              <a:xfrm>
                <a:off x="3099059" y="615452"/>
                <a:ext cx="80056" cy="80056"/>
              </a:xfrm>
              <a:custGeom>
                <a:rect b="b" l="l" r="r" t="t"/>
                <a:pathLst>
                  <a:path extrusionOk="0" h="3973" w="3973">
                    <a:moveTo>
                      <a:pt x="2024" y="1"/>
                    </a:moveTo>
                    <a:lnTo>
                      <a:pt x="1574" y="76"/>
                    </a:lnTo>
                    <a:lnTo>
                      <a:pt x="1200" y="151"/>
                    </a:lnTo>
                    <a:lnTo>
                      <a:pt x="900" y="375"/>
                    </a:lnTo>
                    <a:lnTo>
                      <a:pt x="600" y="600"/>
                    </a:lnTo>
                    <a:lnTo>
                      <a:pt x="375" y="900"/>
                    </a:lnTo>
                    <a:lnTo>
                      <a:pt x="150" y="1200"/>
                    </a:lnTo>
                    <a:lnTo>
                      <a:pt x="75" y="1575"/>
                    </a:lnTo>
                    <a:lnTo>
                      <a:pt x="0" y="2024"/>
                    </a:lnTo>
                    <a:lnTo>
                      <a:pt x="75" y="2399"/>
                    </a:lnTo>
                    <a:lnTo>
                      <a:pt x="150" y="2774"/>
                    </a:lnTo>
                    <a:lnTo>
                      <a:pt x="375" y="3073"/>
                    </a:lnTo>
                    <a:lnTo>
                      <a:pt x="600" y="3373"/>
                    </a:lnTo>
                    <a:lnTo>
                      <a:pt x="900" y="3673"/>
                    </a:lnTo>
                    <a:lnTo>
                      <a:pt x="1200" y="3823"/>
                    </a:lnTo>
                    <a:lnTo>
                      <a:pt x="1574" y="3973"/>
                    </a:lnTo>
                    <a:lnTo>
                      <a:pt x="2399" y="3973"/>
                    </a:lnTo>
                    <a:lnTo>
                      <a:pt x="2773" y="3823"/>
                    </a:lnTo>
                    <a:lnTo>
                      <a:pt x="3073" y="3673"/>
                    </a:lnTo>
                    <a:lnTo>
                      <a:pt x="3373" y="3373"/>
                    </a:lnTo>
                    <a:lnTo>
                      <a:pt x="3598" y="3073"/>
                    </a:lnTo>
                    <a:lnTo>
                      <a:pt x="3823" y="2774"/>
                    </a:lnTo>
                    <a:lnTo>
                      <a:pt x="3898" y="2399"/>
                    </a:lnTo>
                    <a:lnTo>
                      <a:pt x="3973" y="2024"/>
                    </a:lnTo>
                    <a:lnTo>
                      <a:pt x="3898" y="1575"/>
                    </a:lnTo>
                    <a:lnTo>
                      <a:pt x="3823" y="1200"/>
                    </a:lnTo>
                    <a:lnTo>
                      <a:pt x="3598" y="900"/>
                    </a:lnTo>
                    <a:lnTo>
                      <a:pt x="3373" y="600"/>
                    </a:lnTo>
                    <a:lnTo>
                      <a:pt x="3073" y="375"/>
                    </a:lnTo>
                    <a:lnTo>
                      <a:pt x="2773" y="151"/>
                    </a:lnTo>
                    <a:lnTo>
                      <a:pt x="2399" y="76"/>
                    </a:lnTo>
                    <a:lnTo>
                      <a:pt x="2024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pic>
          <p:nvPicPr>
            <p:cNvPr id="324" name="Google Shape;324;p40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37713" y="839688"/>
              <a:ext cx="2597800" cy="3463726"/>
            </a:xfrm>
            <a:prstGeom prst="rect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</p:pic>
      </p:grpSp>
      <p:sp>
        <p:nvSpPr>
          <p:cNvPr id="325" name="Google Shape;325;p40"/>
          <p:cNvSpPr txBox="1"/>
          <p:nvPr>
            <p:ph idx="4294967295" type="body"/>
          </p:nvPr>
        </p:nvSpPr>
        <p:spPr>
          <a:xfrm>
            <a:off x="914400" y="214313"/>
            <a:ext cx="3644700" cy="47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TABLET PROJECT</a:t>
            </a:r>
            <a:endParaRPr b="1" sz="24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26" name="Google Shape;326;p40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/>
          <p:nvPr>
            <p:ph idx="4294967295" type="body"/>
          </p:nvPr>
        </p:nvSpPr>
        <p:spPr>
          <a:xfrm>
            <a:off x="609600" y="214313"/>
            <a:ext cx="3644700" cy="4711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DESKTOP PROJECT</a:t>
            </a:r>
            <a:endParaRPr b="1" sz="24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Show and explain your web, app or software projects using these gadget templates.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32" name="Google Shape;332;p41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33" name="Google Shape;333;p41"/>
          <p:cNvGrpSpPr/>
          <p:nvPr/>
        </p:nvGrpSpPr>
        <p:grpSpPr>
          <a:xfrm>
            <a:off x="3938374" y="1241129"/>
            <a:ext cx="4542205" cy="2661224"/>
            <a:chOff x="1177450" y="241631"/>
            <a:chExt cx="6173152" cy="3616776"/>
          </a:xfrm>
        </p:grpSpPr>
        <p:sp>
          <p:nvSpPr>
            <p:cNvPr id="334" name="Google Shape;334;p41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41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114300" rotWithShape="0" algn="bl" dir="5400000" dist="38100">
                <a:schemeClr val="dk2">
                  <a:alpha val="50000"/>
                </a:scheme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41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41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8" name="Google Shape;338;p41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4445550" y="1387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42"/>
          <p:cNvSpPr txBox="1"/>
          <p:nvPr>
            <p:ph idx="4294967295" type="ctrTitle"/>
          </p:nvPr>
        </p:nvSpPr>
        <p:spPr>
          <a:xfrm>
            <a:off x="1275150" y="871538"/>
            <a:ext cx="6593700" cy="7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FFFFFF"/>
                </a:solidFill>
              </a:rPr>
              <a:t>thanks!</a:t>
            </a:r>
            <a:endParaRPr b="0" sz="3600">
              <a:solidFill>
                <a:srgbClr val="FFFFFF"/>
              </a:solidFill>
            </a:endParaRPr>
          </a:p>
        </p:txBody>
      </p:sp>
      <p:sp>
        <p:nvSpPr>
          <p:cNvPr id="344" name="Google Shape;344;p42"/>
          <p:cNvSpPr txBox="1"/>
          <p:nvPr>
            <p:ph idx="4294967295" type="subTitle"/>
          </p:nvPr>
        </p:nvSpPr>
        <p:spPr>
          <a:xfrm>
            <a:off x="1275150" y="146846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Any questions?</a:t>
            </a:r>
            <a:endParaRPr b="1" sz="4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5" name="Google Shape;345;p42"/>
          <p:cNvSpPr txBox="1"/>
          <p:nvPr>
            <p:ph idx="4294967295" type="body"/>
          </p:nvPr>
        </p:nvSpPr>
        <p:spPr>
          <a:xfrm>
            <a:off x="1275150" y="2636044"/>
            <a:ext cx="6593700" cy="18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You can find me at: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@username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user@mail.me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346" name="Google Shape;346;p42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3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52" name="Google Shape;352;p43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Special thanks to all the people who made and released these awesome resources for free: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◍"/>
            </a:pPr>
            <a:r>
              <a:rPr lang="en" sz="1800"/>
              <a:t>Presentation template by </a:t>
            </a:r>
            <a:r>
              <a:rPr lang="en" sz="1800" u="sng">
                <a:solidFill>
                  <a:schemeClr val="hlink"/>
                </a:solidFill>
                <a:hlinkClick r:id="rId3"/>
              </a:rPr>
              <a:t>SlidesCarnival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◍"/>
            </a:pPr>
            <a:r>
              <a:rPr lang="en" sz="1800"/>
              <a:t>Photographs by </a:t>
            </a:r>
            <a:r>
              <a:rPr lang="en" sz="1800" u="sng">
                <a:solidFill>
                  <a:schemeClr val="hlink"/>
                </a:solidFill>
                <a:hlinkClick r:id="rId4"/>
              </a:rPr>
              <a:t>Unsplash</a:t>
            </a:r>
            <a:endParaRPr sz="1800"/>
          </a:p>
        </p:txBody>
      </p:sp>
      <p:sp>
        <p:nvSpPr>
          <p:cNvPr id="353" name="Google Shape;353;p43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4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359" name="Google Shape;359;p44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This presentations uses the following typographies and colors:</a:t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Titles: </a:t>
            </a:r>
            <a:r>
              <a:rPr b="1" lang="en" sz="1400"/>
              <a:t>Roboto Slab</a:t>
            </a:r>
            <a:endParaRPr b="1"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Body copy: </a:t>
            </a:r>
            <a:r>
              <a:rPr b="1" lang="en" sz="1400"/>
              <a:t>Roboto</a:t>
            </a:r>
            <a:endParaRPr b="1"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Download for free at</a:t>
            </a:r>
            <a:r>
              <a:rPr lang="en" sz="1400"/>
              <a:t>:</a:t>
            </a:r>
            <a:endParaRPr sz="1400"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https://www.fontsquirrel.com/fonts/roboto-slab</a:t>
            </a:r>
            <a:endParaRPr sz="14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accent3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https://www.fontsquirrel.com/fonts/roboto</a:t>
            </a:r>
            <a:endParaRPr sz="1400">
              <a:solidFill>
                <a:schemeClr val="accent3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Dark green </a:t>
            </a:r>
            <a:r>
              <a:rPr b="1" lang="en" sz="1400">
                <a:solidFill>
                  <a:schemeClr val="dk2"/>
                </a:solidFill>
              </a:rPr>
              <a:t>#004430</a:t>
            </a:r>
            <a:endParaRPr b="1" sz="1400">
              <a:solidFill>
                <a:schemeClr val="dk2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Green </a:t>
            </a:r>
            <a:r>
              <a:rPr b="1" lang="en" sz="1400">
                <a:solidFill>
                  <a:schemeClr val="accent1"/>
                </a:solidFill>
              </a:rPr>
              <a:t>#8ec641</a:t>
            </a:r>
            <a:endParaRPr b="1" sz="1400">
              <a:solidFill>
                <a:schemeClr val="accent1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Aqua</a:t>
            </a:r>
            <a:r>
              <a:rPr lang="en" sz="1400"/>
              <a:t> </a:t>
            </a:r>
            <a:r>
              <a:rPr b="1" lang="en" sz="1400">
                <a:solidFill>
                  <a:schemeClr val="accent3"/>
                </a:solidFill>
              </a:rPr>
              <a:t>#539eb9</a:t>
            </a:r>
            <a:endParaRPr b="1" sz="1400">
              <a:solidFill>
                <a:schemeClr val="accent3"/>
              </a:solidFill>
            </a:endParaRPr>
          </a:p>
          <a:p>
            <a: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◍"/>
            </a:pPr>
            <a:r>
              <a:rPr lang="en" sz="1400"/>
              <a:t>Blue </a:t>
            </a:r>
            <a:r>
              <a:rPr b="1" lang="en" sz="1400">
                <a:solidFill>
                  <a:schemeClr val="accent4"/>
                </a:solidFill>
              </a:rPr>
              <a:t>#689ee1</a:t>
            </a:r>
            <a:endParaRPr b="1" sz="1400">
              <a:solidFill>
                <a:schemeClr val="accent4"/>
              </a:solidFill>
            </a:endParaRPr>
          </a:p>
        </p:txBody>
      </p:sp>
      <p:sp>
        <p:nvSpPr>
          <p:cNvPr id="360" name="Google Shape;360;p44"/>
          <p:cNvSpPr txBox="1"/>
          <p:nvPr/>
        </p:nvSpPr>
        <p:spPr>
          <a:xfrm>
            <a:off x="316275" y="4552650"/>
            <a:ext cx="85242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2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i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2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p44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45"/>
          <p:cNvSpPr txBox="1"/>
          <p:nvPr>
            <p:ph type="ctrTitle"/>
          </p:nvPr>
        </p:nvSpPr>
        <p:spPr>
          <a:xfrm>
            <a:off x="884075" y="2166305"/>
            <a:ext cx="5660100" cy="71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367" name="Google Shape;367;p45"/>
          <p:cNvSpPr txBox="1"/>
          <p:nvPr>
            <p:ph idx="1" type="subTitle"/>
          </p:nvPr>
        </p:nvSpPr>
        <p:spPr>
          <a:xfrm>
            <a:off x="884073" y="2880888"/>
            <a:ext cx="5660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6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373" name="Google Shape;373;p46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4" name="Google Shape;374;p46"/>
          <p:cNvSpPr/>
          <p:nvPr/>
        </p:nvSpPr>
        <p:spPr>
          <a:xfrm>
            <a:off x="773520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DEC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5" name="Google Shape;375;p46"/>
          <p:cNvSpPr/>
          <p:nvPr/>
        </p:nvSpPr>
        <p:spPr>
          <a:xfrm>
            <a:off x="707512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NOV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6" name="Google Shape;376;p46"/>
          <p:cNvSpPr/>
          <p:nvPr/>
        </p:nvSpPr>
        <p:spPr>
          <a:xfrm>
            <a:off x="6415040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OCT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7" name="Google Shape;377;p46"/>
          <p:cNvSpPr/>
          <p:nvPr/>
        </p:nvSpPr>
        <p:spPr>
          <a:xfrm>
            <a:off x="5754956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SEP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8" name="Google Shape;378;p46"/>
          <p:cNvSpPr/>
          <p:nvPr/>
        </p:nvSpPr>
        <p:spPr>
          <a:xfrm>
            <a:off x="5094872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AUG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p46"/>
          <p:cNvSpPr/>
          <p:nvPr/>
        </p:nvSpPr>
        <p:spPr>
          <a:xfrm>
            <a:off x="4434788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JUL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0" name="Google Shape;380;p46"/>
          <p:cNvSpPr/>
          <p:nvPr/>
        </p:nvSpPr>
        <p:spPr>
          <a:xfrm>
            <a:off x="3774704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JUN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1" name="Google Shape;381;p46"/>
          <p:cNvSpPr/>
          <p:nvPr/>
        </p:nvSpPr>
        <p:spPr>
          <a:xfrm>
            <a:off x="3114619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MAY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2" name="Google Shape;382;p46"/>
          <p:cNvSpPr/>
          <p:nvPr/>
        </p:nvSpPr>
        <p:spPr>
          <a:xfrm>
            <a:off x="2454535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APR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3" name="Google Shape;383;p46"/>
          <p:cNvSpPr/>
          <p:nvPr/>
        </p:nvSpPr>
        <p:spPr>
          <a:xfrm>
            <a:off x="1794451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MAR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4" name="Google Shape;384;p46"/>
          <p:cNvSpPr/>
          <p:nvPr/>
        </p:nvSpPr>
        <p:spPr>
          <a:xfrm>
            <a:off x="1134367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FEB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5" name="Google Shape;385;p46"/>
          <p:cNvSpPr/>
          <p:nvPr/>
        </p:nvSpPr>
        <p:spPr>
          <a:xfrm>
            <a:off x="474283" y="2755950"/>
            <a:ext cx="8229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JAN</a:t>
            </a:r>
            <a:endParaRPr sz="10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86" name="Google Shape;386;p46"/>
          <p:cNvSpPr/>
          <p:nvPr/>
        </p:nvSpPr>
        <p:spPr>
          <a:xfrm>
            <a:off x="0" y="2755950"/>
            <a:ext cx="637200" cy="393600"/>
          </a:xfrm>
          <a:prstGeom prst="homePlate">
            <a:avLst>
              <a:gd fmla="val 32030" name="adj"/>
            </a:avLst>
          </a:prstGeom>
          <a:solidFill>
            <a:schemeClr val="l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</a:endParaRPr>
          </a:p>
        </p:txBody>
      </p:sp>
      <p:cxnSp>
        <p:nvCxnSpPr>
          <p:cNvPr id="387" name="Google Shape;387;p46"/>
          <p:cNvCxnSpPr/>
          <p:nvPr/>
        </p:nvCxnSpPr>
        <p:spPr>
          <a:xfrm rot="10800000">
            <a:off x="76892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88" name="Google Shape;388;p46"/>
          <p:cNvSpPr txBox="1"/>
          <p:nvPr/>
        </p:nvSpPr>
        <p:spPr>
          <a:xfrm>
            <a:off x="72790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89" name="Google Shape;389;p46"/>
          <p:cNvCxnSpPr/>
          <p:nvPr/>
        </p:nvCxnSpPr>
        <p:spPr>
          <a:xfrm rot="10800000">
            <a:off x="209015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0" name="Google Shape;390;p46"/>
          <p:cNvSpPr txBox="1"/>
          <p:nvPr/>
        </p:nvSpPr>
        <p:spPr>
          <a:xfrm>
            <a:off x="2050642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1" name="Google Shape;391;p46"/>
          <p:cNvCxnSpPr/>
          <p:nvPr/>
        </p:nvCxnSpPr>
        <p:spPr>
          <a:xfrm rot="10800000">
            <a:off x="341139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2" name="Google Shape;392;p46"/>
          <p:cNvSpPr txBox="1"/>
          <p:nvPr/>
        </p:nvSpPr>
        <p:spPr>
          <a:xfrm>
            <a:off x="3373384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3" name="Google Shape;393;p46"/>
          <p:cNvCxnSpPr/>
          <p:nvPr/>
        </p:nvCxnSpPr>
        <p:spPr>
          <a:xfrm rot="10800000">
            <a:off x="473262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4" name="Google Shape;394;p46"/>
          <p:cNvSpPr txBox="1"/>
          <p:nvPr/>
        </p:nvSpPr>
        <p:spPr>
          <a:xfrm>
            <a:off x="4696126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5" name="Google Shape;395;p46"/>
          <p:cNvCxnSpPr/>
          <p:nvPr/>
        </p:nvCxnSpPr>
        <p:spPr>
          <a:xfrm rot="10800000">
            <a:off x="6053863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6" name="Google Shape;396;p46"/>
          <p:cNvSpPr txBox="1"/>
          <p:nvPr/>
        </p:nvSpPr>
        <p:spPr>
          <a:xfrm>
            <a:off x="6018868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7" name="Google Shape;397;p46"/>
          <p:cNvCxnSpPr/>
          <p:nvPr/>
        </p:nvCxnSpPr>
        <p:spPr>
          <a:xfrm rot="10800000">
            <a:off x="737509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398" name="Google Shape;398;p46"/>
          <p:cNvSpPr txBox="1"/>
          <p:nvPr/>
        </p:nvSpPr>
        <p:spPr>
          <a:xfrm>
            <a:off x="7341610" y="172720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99" name="Google Shape;399;p46"/>
          <p:cNvCxnSpPr/>
          <p:nvPr/>
        </p:nvCxnSpPr>
        <p:spPr>
          <a:xfrm rot="10800000">
            <a:off x="143968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0" name="Google Shape;400;p46"/>
          <p:cNvSpPr txBox="1"/>
          <p:nvPr/>
        </p:nvSpPr>
        <p:spPr>
          <a:xfrm>
            <a:off x="1369548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1" name="Google Shape;401;p46"/>
          <p:cNvCxnSpPr/>
          <p:nvPr/>
        </p:nvCxnSpPr>
        <p:spPr>
          <a:xfrm rot="10800000">
            <a:off x="276092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2" name="Google Shape;402;p46"/>
          <p:cNvSpPr txBox="1"/>
          <p:nvPr/>
        </p:nvSpPr>
        <p:spPr>
          <a:xfrm>
            <a:off x="2699944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3" name="Google Shape;403;p46"/>
          <p:cNvCxnSpPr/>
          <p:nvPr/>
        </p:nvCxnSpPr>
        <p:spPr>
          <a:xfrm rot="10800000">
            <a:off x="408215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4" name="Google Shape;404;p46"/>
          <p:cNvSpPr txBox="1"/>
          <p:nvPr/>
        </p:nvSpPr>
        <p:spPr>
          <a:xfrm>
            <a:off x="4030339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5" name="Google Shape;405;p46"/>
          <p:cNvCxnSpPr/>
          <p:nvPr/>
        </p:nvCxnSpPr>
        <p:spPr>
          <a:xfrm rot="10800000">
            <a:off x="540339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6" name="Google Shape;406;p46"/>
          <p:cNvSpPr txBox="1"/>
          <p:nvPr/>
        </p:nvSpPr>
        <p:spPr>
          <a:xfrm>
            <a:off x="5360735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7" name="Google Shape;407;p46"/>
          <p:cNvCxnSpPr/>
          <p:nvPr/>
        </p:nvCxnSpPr>
        <p:spPr>
          <a:xfrm rot="10800000">
            <a:off x="6724627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08" name="Google Shape;408;p46"/>
          <p:cNvSpPr txBox="1"/>
          <p:nvPr/>
        </p:nvSpPr>
        <p:spPr>
          <a:xfrm>
            <a:off x="6691131" y="3648150"/>
            <a:ext cx="12495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09" name="Google Shape;409;p46"/>
          <p:cNvCxnSpPr/>
          <p:nvPr/>
        </p:nvCxnSpPr>
        <p:spPr>
          <a:xfrm rot="10800000">
            <a:off x="804586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10" name="Google Shape;410;p46"/>
          <p:cNvSpPr txBox="1"/>
          <p:nvPr/>
        </p:nvSpPr>
        <p:spPr>
          <a:xfrm>
            <a:off x="8008073" y="3648150"/>
            <a:ext cx="1034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7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16" name="Google Shape;416;p47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7" name="Google Shape;417;p47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47"/>
          <p:cNvSpPr/>
          <p:nvPr/>
        </p:nvSpPr>
        <p:spPr>
          <a:xfrm>
            <a:off x="0" y="2371028"/>
            <a:ext cx="914400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47"/>
          <p:cNvSpPr/>
          <p:nvPr/>
        </p:nvSpPr>
        <p:spPr>
          <a:xfrm rot="8100000">
            <a:off x="1855667" y="1772729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47"/>
          <p:cNvSpPr/>
          <p:nvPr/>
        </p:nvSpPr>
        <p:spPr>
          <a:xfrm>
            <a:off x="195598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1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1" name="Google Shape;421;p47"/>
          <p:cNvSpPr/>
          <p:nvPr/>
        </p:nvSpPr>
        <p:spPr>
          <a:xfrm rot="8100000">
            <a:off x="3883742" y="1772729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47"/>
          <p:cNvSpPr/>
          <p:nvPr/>
        </p:nvSpPr>
        <p:spPr>
          <a:xfrm>
            <a:off x="3984064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3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3" name="Google Shape;423;p47"/>
          <p:cNvSpPr/>
          <p:nvPr/>
        </p:nvSpPr>
        <p:spPr>
          <a:xfrm rot="8100000">
            <a:off x="5911817" y="1772729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47"/>
          <p:cNvSpPr/>
          <p:nvPr/>
        </p:nvSpPr>
        <p:spPr>
          <a:xfrm>
            <a:off x="6012139" y="1866499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5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5" name="Google Shape;425;p47"/>
          <p:cNvSpPr/>
          <p:nvPr/>
        </p:nvSpPr>
        <p:spPr>
          <a:xfrm rot="-2700000">
            <a:off x="6950142" y="3645628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Google Shape;426;p47"/>
          <p:cNvSpPr/>
          <p:nvPr/>
        </p:nvSpPr>
        <p:spPr>
          <a:xfrm flipH="1">
            <a:off x="705046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6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7" name="Google Shape;427;p47"/>
          <p:cNvSpPr/>
          <p:nvPr/>
        </p:nvSpPr>
        <p:spPr>
          <a:xfrm rot="-2700000">
            <a:off x="4922067" y="3645628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47"/>
          <p:cNvSpPr/>
          <p:nvPr/>
        </p:nvSpPr>
        <p:spPr>
          <a:xfrm flipH="1">
            <a:off x="5022389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4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9" name="Google Shape;429;p47"/>
          <p:cNvSpPr/>
          <p:nvPr/>
        </p:nvSpPr>
        <p:spPr>
          <a:xfrm rot="-2700000">
            <a:off x="2893992" y="3645628"/>
            <a:ext cx="334744" cy="334744"/>
          </a:xfrm>
          <a:prstGeom prst="teardrop">
            <a:avLst>
              <a:gd fmla="val 100000" name="adj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47"/>
          <p:cNvSpPr/>
          <p:nvPr/>
        </p:nvSpPr>
        <p:spPr>
          <a:xfrm flipH="1">
            <a:off x="2994314" y="3752502"/>
            <a:ext cx="134100" cy="1341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2</a:t>
            </a:r>
            <a:endParaRPr sz="6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1" name="Google Shape;431;p47"/>
          <p:cNvSpPr txBox="1"/>
          <p:nvPr/>
        </p:nvSpPr>
        <p:spPr>
          <a:xfrm>
            <a:off x="137985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2" name="Google Shape;432;p47"/>
          <p:cNvSpPr txBox="1"/>
          <p:nvPr/>
        </p:nvSpPr>
        <p:spPr>
          <a:xfrm>
            <a:off x="3377205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Red is the colour of danger and courage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3" name="Google Shape;433;p47"/>
          <p:cNvSpPr txBox="1"/>
          <p:nvPr/>
        </p:nvSpPr>
        <p:spPr>
          <a:xfrm>
            <a:off x="5436010" y="11561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4" name="Google Shape;434;p47"/>
          <p:cNvSpPr txBox="1"/>
          <p:nvPr/>
        </p:nvSpPr>
        <p:spPr>
          <a:xfrm>
            <a:off x="241817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5" name="Google Shape;435;p47"/>
          <p:cNvSpPr txBox="1"/>
          <p:nvPr/>
        </p:nvSpPr>
        <p:spPr>
          <a:xfrm>
            <a:off x="444625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36" name="Google Shape;436;p47"/>
          <p:cNvSpPr txBox="1"/>
          <p:nvPr/>
        </p:nvSpPr>
        <p:spPr>
          <a:xfrm>
            <a:off x="6474335" y="40636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0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48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442" name="Google Shape;442;p48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443" name="Google Shape;443;p48"/>
          <p:cNvGraphicFramePr/>
          <p:nvPr/>
        </p:nvGraphicFramePr>
        <p:xfrm>
          <a:off x="392525" y="969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{A7FFAB09-ECC1-451C-A3BB-F49DC13D23C8}</a:tableStyleId>
              </a:tblPr>
              <a:tblGrid>
                <a:gridCol w="144350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  <a:gridCol w="495650"/>
              </a:tblGrid>
              <a:tr h="37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1</a:t>
                      </a:r>
                      <a:endParaRPr b="1"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Week 2</a:t>
                      </a:r>
                      <a:endParaRPr b="1"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7927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9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9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1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2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9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3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4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9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◆</a:t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9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6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79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7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792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 8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2"/>
          <p:cNvSpPr txBox="1"/>
          <p:nvPr>
            <p:ph idx="4294967295" type="ctrTitle"/>
          </p:nvPr>
        </p:nvSpPr>
        <p:spPr>
          <a:xfrm>
            <a:off x="1275150" y="871538"/>
            <a:ext cx="6593700" cy="728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600">
                <a:solidFill>
                  <a:srgbClr val="FFFFFF"/>
                </a:solidFill>
              </a:rPr>
              <a:t>hello!</a:t>
            </a:r>
            <a:endParaRPr b="0" sz="3600">
              <a:solidFill>
                <a:srgbClr val="FFFFFF"/>
              </a:solidFill>
            </a:endParaRPr>
          </a:p>
        </p:txBody>
      </p:sp>
      <p:sp>
        <p:nvSpPr>
          <p:cNvPr id="128" name="Google Shape;128;p22"/>
          <p:cNvSpPr txBox="1"/>
          <p:nvPr>
            <p:ph idx="4294967295" type="subTitle"/>
          </p:nvPr>
        </p:nvSpPr>
        <p:spPr>
          <a:xfrm>
            <a:off x="1275150" y="1468463"/>
            <a:ext cx="65937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 am Jayden Smith</a:t>
            </a:r>
            <a:endParaRPr b="1" sz="4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129" name="Google Shape;129;p22"/>
          <p:cNvSpPr txBox="1"/>
          <p:nvPr>
            <p:ph idx="4294967295" type="body"/>
          </p:nvPr>
        </p:nvSpPr>
        <p:spPr>
          <a:xfrm>
            <a:off x="1275150" y="2559844"/>
            <a:ext cx="6593700" cy="1889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I am here because I love to give presentations. 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You can find me at: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@username</a:t>
            </a:r>
            <a:endParaRPr sz="2400">
              <a:solidFill>
                <a:srgbClr val="FFFFFF"/>
              </a:solidFill>
            </a:endParaRPr>
          </a:p>
        </p:txBody>
      </p:sp>
      <p:sp>
        <p:nvSpPr>
          <p:cNvPr id="130" name="Google Shape;130;p22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9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449" name="Google Shape;449;p49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0" name="Google Shape;450;p49"/>
          <p:cNvSpPr/>
          <p:nvPr/>
        </p:nvSpPr>
        <p:spPr>
          <a:xfrm>
            <a:off x="286775" y="1363400"/>
            <a:ext cx="4206300" cy="15846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STRENGTHS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1" name="Google Shape;451;p49"/>
          <p:cNvSpPr/>
          <p:nvPr/>
        </p:nvSpPr>
        <p:spPr>
          <a:xfrm>
            <a:off x="4667075" y="1363400"/>
            <a:ext cx="4206300" cy="1584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WEAKNESSES</a:t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p49"/>
          <p:cNvSpPr/>
          <p:nvPr/>
        </p:nvSpPr>
        <p:spPr>
          <a:xfrm>
            <a:off x="286775" y="3121900"/>
            <a:ext cx="4206300" cy="15846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Black is the color of ebony and of outer space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OPPORTUNITIES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3" name="Google Shape;453;p49"/>
          <p:cNvSpPr/>
          <p:nvPr/>
        </p:nvSpPr>
        <p:spPr>
          <a:xfrm>
            <a:off x="4667075" y="3121900"/>
            <a:ext cx="4206300" cy="15846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White is the color of milk and fresh snow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THREATS</a:t>
            </a:r>
            <a:endParaRPr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p49"/>
          <p:cNvSpPr/>
          <p:nvPr/>
        </p:nvSpPr>
        <p:spPr>
          <a:xfrm>
            <a:off x="3285625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9"/>
          <p:cNvSpPr/>
          <p:nvPr/>
        </p:nvSpPr>
        <p:spPr>
          <a:xfrm rot="5400000">
            <a:off x="3459879" y="1738389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9"/>
          <p:cNvSpPr/>
          <p:nvPr/>
        </p:nvSpPr>
        <p:spPr>
          <a:xfrm rot="10800000">
            <a:off x="3459879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9"/>
          <p:cNvSpPr/>
          <p:nvPr/>
        </p:nvSpPr>
        <p:spPr>
          <a:xfrm rot="-5400000">
            <a:off x="3285625" y="191400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9"/>
          <p:cNvSpPr/>
          <p:nvPr/>
        </p:nvSpPr>
        <p:spPr>
          <a:xfrm>
            <a:off x="3842100" y="2242577"/>
            <a:ext cx="329187" cy="4514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S</a:t>
            </a:r>
          </a:p>
        </p:txBody>
      </p:sp>
      <p:sp>
        <p:nvSpPr>
          <p:cNvPr id="459" name="Google Shape;459;p49"/>
          <p:cNvSpPr/>
          <p:nvPr/>
        </p:nvSpPr>
        <p:spPr>
          <a:xfrm>
            <a:off x="4857720" y="2250297"/>
            <a:ext cx="643552" cy="4391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W</a:t>
            </a:r>
          </a:p>
        </p:txBody>
      </p:sp>
      <p:sp>
        <p:nvSpPr>
          <p:cNvPr id="460" name="Google Shape;460;p49"/>
          <p:cNvSpPr/>
          <p:nvPr/>
        </p:nvSpPr>
        <p:spPr>
          <a:xfrm>
            <a:off x="3807513" y="3348952"/>
            <a:ext cx="398360" cy="451466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O</a:t>
            </a:r>
          </a:p>
        </p:txBody>
      </p:sp>
      <p:sp>
        <p:nvSpPr>
          <p:cNvPr id="461" name="Google Shape;461;p49"/>
          <p:cNvSpPr/>
          <p:nvPr/>
        </p:nvSpPr>
        <p:spPr>
          <a:xfrm>
            <a:off x="4971979" y="3356672"/>
            <a:ext cx="391566" cy="43911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Roboto Slab"/>
              </a:rPr>
              <a:t>T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0"/>
          <p:cNvSpPr txBox="1"/>
          <p:nvPr>
            <p:ph type="title"/>
          </p:nvPr>
        </p:nvSpPr>
        <p:spPr>
          <a:xfrm>
            <a:off x="262200" y="0"/>
            <a:ext cx="861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Business Model Canvas</a:t>
            </a:r>
            <a:endParaRPr sz="1200"/>
          </a:p>
        </p:txBody>
      </p:sp>
      <p:sp>
        <p:nvSpPr>
          <p:cNvPr id="467" name="Google Shape;467;p50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8" name="Google Shape;468;p50"/>
          <p:cNvSpPr txBox="1"/>
          <p:nvPr/>
        </p:nvSpPr>
        <p:spPr>
          <a:xfrm>
            <a:off x="1986120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Activities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69" name="Google Shape;469;p50"/>
          <p:cNvSpPr txBox="1"/>
          <p:nvPr/>
        </p:nvSpPr>
        <p:spPr>
          <a:xfrm>
            <a:off x="1986120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Resources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0" name="Google Shape;470;p50"/>
          <p:cNvSpPr txBox="1"/>
          <p:nvPr/>
        </p:nvSpPr>
        <p:spPr>
          <a:xfrm>
            <a:off x="371004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Value Propositions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1" name="Google Shape;471;p50"/>
          <p:cNvSpPr txBox="1"/>
          <p:nvPr/>
        </p:nvSpPr>
        <p:spPr>
          <a:xfrm>
            <a:off x="5433959" y="467025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 Relationships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2" name="Google Shape;472;p50"/>
          <p:cNvSpPr txBox="1"/>
          <p:nvPr/>
        </p:nvSpPr>
        <p:spPr>
          <a:xfrm>
            <a:off x="5433959" y="2061694"/>
            <a:ext cx="1723800" cy="15945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Channels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3" name="Google Shape;473;p50"/>
          <p:cNvSpPr txBox="1"/>
          <p:nvPr/>
        </p:nvSpPr>
        <p:spPr>
          <a:xfrm>
            <a:off x="7157879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Customer Segments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4" name="Google Shape;474;p50"/>
          <p:cNvSpPr txBox="1"/>
          <p:nvPr/>
        </p:nvSpPr>
        <p:spPr>
          <a:xfrm>
            <a:off x="262200" y="467025"/>
            <a:ext cx="1723800" cy="3189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Key Partners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5" name="Google Shape;475;p50"/>
          <p:cNvSpPr txBox="1"/>
          <p:nvPr/>
        </p:nvSpPr>
        <p:spPr>
          <a:xfrm>
            <a:off x="262200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Cost Structure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6" name="Google Shape;476;p50"/>
          <p:cNvSpPr txBox="1"/>
          <p:nvPr/>
        </p:nvSpPr>
        <p:spPr>
          <a:xfrm>
            <a:off x="4571999" y="3656363"/>
            <a:ext cx="4309800" cy="123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Revenue Streams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Insert your content</a:t>
            </a:r>
            <a:endParaRPr b="1" sz="9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77" name="Google Shape;477;p50"/>
          <p:cNvSpPr/>
          <p:nvPr/>
        </p:nvSpPr>
        <p:spPr>
          <a:xfrm>
            <a:off x="4279907" y="3732570"/>
            <a:ext cx="215901" cy="214638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8" name="Google Shape;478;p50"/>
          <p:cNvSpPr/>
          <p:nvPr/>
        </p:nvSpPr>
        <p:spPr>
          <a:xfrm>
            <a:off x="6866281" y="543303"/>
            <a:ext cx="215257" cy="193236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9" name="Google Shape;479;p50"/>
          <p:cNvSpPr/>
          <p:nvPr/>
        </p:nvSpPr>
        <p:spPr>
          <a:xfrm>
            <a:off x="1702716" y="543215"/>
            <a:ext cx="207088" cy="20707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0" name="Google Shape;480;p50"/>
          <p:cNvSpPr/>
          <p:nvPr/>
        </p:nvSpPr>
        <p:spPr>
          <a:xfrm>
            <a:off x="8608585" y="543301"/>
            <a:ext cx="197012" cy="20770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1" name="Google Shape;481;p50"/>
          <p:cNvGrpSpPr/>
          <p:nvPr/>
        </p:nvGrpSpPr>
        <p:grpSpPr>
          <a:xfrm>
            <a:off x="8561977" y="3732397"/>
            <a:ext cx="233502" cy="171203"/>
            <a:chOff x="4610450" y="3703750"/>
            <a:chExt cx="453050" cy="332175"/>
          </a:xfrm>
        </p:grpSpPr>
        <p:sp>
          <p:nvSpPr>
            <p:cNvPr id="482" name="Google Shape;482;p50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3" name="Google Shape;483;p50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484" name="Google Shape;484;p50"/>
          <p:cNvSpPr/>
          <p:nvPr/>
        </p:nvSpPr>
        <p:spPr>
          <a:xfrm>
            <a:off x="3424268" y="543232"/>
            <a:ext cx="209587" cy="20960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485" name="Google Shape;485;p50"/>
          <p:cNvGrpSpPr/>
          <p:nvPr/>
        </p:nvGrpSpPr>
        <p:grpSpPr>
          <a:xfrm>
            <a:off x="5169556" y="543233"/>
            <a:ext cx="188198" cy="239803"/>
            <a:chOff x="1958100" y="4985350"/>
            <a:chExt cx="365150" cy="465275"/>
          </a:xfrm>
        </p:grpSpPr>
        <p:sp>
          <p:nvSpPr>
            <p:cNvPr id="486" name="Google Shape;486;p50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7" name="Google Shape;487;p50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88" name="Google Shape;488;p50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89" name="Google Shape;489;p50"/>
          <p:cNvGrpSpPr/>
          <p:nvPr/>
        </p:nvGrpSpPr>
        <p:grpSpPr>
          <a:xfrm>
            <a:off x="3342459" y="2137720"/>
            <a:ext cx="283238" cy="257429"/>
            <a:chOff x="4562200" y="4968250"/>
            <a:chExt cx="549550" cy="499475"/>
          </a:xfrm>
        </p:grpSpPr>
        <p:sp>
          <p:nvSpPr>
            <p:cNvPr id="490" name="Google Shape;490;p50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1" name="Google Shape;491;p50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2" name="Google Shape;492;p50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3" name="Google Shape;493;p50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4" name="Google Shape;494;p50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495" name="Google Shape;495;p50"/>
          <p:cNvGrpSpPr/>
          <p:nvPr/>
        </p:nvGrpSpPr>
        <p:grpSpPr>
          <a:xfrm>
            <a:off x="6790078" y="2139229"/>
            <a:ext cx="278200" cy="266861"/>
            <a:chOff x="5241175" y="4959100"/>
            <a:chExt cx="539775" cy="517775"/>
          </a:xfrm>
        </p:grpSpPr>
        <p:sp>
          <p:nvSpPr>
            <p:cNvPr id="496" name="Google Shape;496;p50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7" name="Google Shape;497;p50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8" name="Google Shape;498;p50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499" name="Google Shape;499;p50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0" name="Google Shape;500;p50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01" name="Google Shape;501;p50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51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07" name="Google Shape;507;p51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08" name="Google Shape;508;p51"/>
          <p:cNvGrpSpPr/>
          <p:nvPr/>
        </p:nvGrpSpPr>
        <p:grpSpPr>
          <a:xfrm>
            <a:off x="1602417" y="1260643"/>
            <a:ext cx="3608219" cy="3243858"/>
            <a:chOff x="3778727" y="4460423"/>
            <a:chExt cx="720160" cy="647438"/>
          </a:xfrm>
        </p:grpSpPr>
        <p:sp>
          <p:nvSpPr>
            <p:cNvPr id="509" name="Google Shape;509;p51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10" name="Google Shape;510;p51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11" name="Google Shape;511;p51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12" name="Google Shape;512;p51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13" name="Google Shape;513;p51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14" name="Google Shape;514;p51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15" name="Google Shape;515;p51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cxnSp>
        <p:nvCxnSpPr>
          <p:cNvPr id="516" name="Google Shape;516;p51"/>
          <p:cNvCxnSpPr/>
          <p:nvPr/>
        </p:nvCxnSpPr>
        <p:spPr>
          <a:xfrm>
            <a:off x="5130675" y="17976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7" name="Google Shape;517;p51"/>
          <p:cNvSpPr txBox="1"/>
          <p:nvPr/>
        </p:nvSpPr>
        <p:spPr>
          <a:xfrm>
            <a:off x="6249175" y="1625625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18" name="Google Shape;518;p51"/>
          <p:cNvCxnSpPr/>
          <p:nvPr/>
        </p:nvCxnSpPr>
        <p:spPr>
          <a:xfrm>
            <a:off x="4975000" y="22793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19" name="Google Shape;519;p51"/>
          <p:cNvSpPr txBox="1"/>
          <p:nvPr/>
        </p:nvSpPr>
        <p:spPr>
          <a:xfrm>
            <a:off x="6249175" y="2107240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20" name="Google Shape;520;p51"/>
          <p:cNvCxnSpPr/>
          <p:nvPr/>
        </p:nvCxnSpPr>
        <p:spPr>
          <a:xfrm>
            <a:off x="4753775" y="27609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1" name="Google Shape;521;p51"/>
          <p:cNvSpPr txBox="1"/>
          <p:nvPr/>
        </p:nvSpPr>
        <p:spPr>
          <a:xfrm>
            <a:off x="6249175" y="2588855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22" name="Google Shape;522;p51"/>
          <p:cNvCxnSpPr/>
          <p:nvPr/>
        </p:nvCxnSpPr>
        <p:spPr>
          <a:xfrm>
            <a:off x="4565325" y="32425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3" name="Google Shape;523;p51"/>
          <p:cNvSpPr txBox="1"/>
          <p:nvPr/>
        </p:nvSpPr>
        <p:spPr>
          <a:xfrm>
            <a:off x="6249175" y="3070470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24" name="Google Shape;524;p51"/>
          <p:cNvCxnSpPr/>
          <p:nvPr/>
        </p:nvCxnSpPr>
        <p:spPr>
          <a:xfrm>
            <a:off x="4360475" y="37241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5" name="Google Shape;525;p51"/>
          <p:cNvSpPr txBox="1"/>
          <p:nvPr/>
        </p:nvSpPr>
        <p:spPr>
          <a:xfrm>
            <a:off x="6249175" y="3552085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  <p:cxnSp>
        <p:nvCxnSpPr>
          <p:cNvPr id="526" name="Google Shape;526;p51"/>
          <p:cNvCxnSpPr/>
          <p:nvPr/>
        </p:nvCxnSpPr>
        <p:spPr>
          <a:xfrm>
            <a:off x="4147450" y="42057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27" name="Google Shape;527;p51"/>
          <p:cNvSpPr txBox="1"/>
          <p:nvPr/>
        </p:nvSpPr>
        <p:spPr>
          <a:xfrm>
            <a:off x="6249175" y="4033700"/>
            <a:ext cx="12924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</a:rPr>
              <a:t>Insert your content</a:t>
            </a:r>
            <a:endParaRPr sz="1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52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533" name="Google Shape;533;p52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34" name="Google Shape;534;p52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855300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5" name="Google Shape;535;p52"/>
          <p:cNvSpPr txBox="1"/>
          <p:nvPr/>
        </p:nvSpPr>
        <p:spPr>
          <a:xfrm>
            <a:off x="86032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Imani Jackson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6" name="Google Shape;536;p5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35025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7" name="Google Shape;537;p52"/>
          <p:cNvSpPr txBox="1"/>
          <p:nvPr/>
        </p:nvSpPr>
        <p:spPr>
          <a:xfrm>
            <a:off x="2840050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Marcos Galán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38" name="Google Shape;538;p52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4814750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39" name="Google Shape;539;p52"/>
          <p:cNvSpPr txBox="1"/>
          <p:nvPr/>
        </p:nvSpPr>
        <p:spPr>
          <a:xfrm>
            <a:off x="4819775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Ixchel Valdía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0" name="Google Shape;540;p52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6794475" y="1455175"/>
            <a:ext cx="1489200" cy="1489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41" name="Google Shape;541;p52"/>
          <p:cNvSpPr txBox="1"/>
          <p:nvPr/>
        </p:nvSpPr>
        <p:spPr>
          <a:xfrm>
            <a:off x="6799500" y="3074200"/>
            <a:ext cx="1489200" cy="73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Nils Årud</a:t>
            </a:r>
            <a:br>
              <a:rPr lang="en">
                <a:latin typeface="Roboto"/>
                <a:ea typeface="Roboto"/>
                <a:cs typeface="Roboto"/>
                <a:sym typeface="Roboto"/>
              </a:rPr>
            </a:br>
            <a:r>
              <a:rPr lang="en" sz="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JOB TITLE</a:t>
            </a:r>
            <a:endParaRPr sz="8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Blue is the colour of the clear sky and the deep sea</a:t>
            </a:r>
            <a:endParaRPr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53"/>
          <p:cNvSpPr txBox="1"/>
          <p:nvPr>
            <p:ph type="title"/>
          </p:nvPr>
        </p:nvSpPr>
        <p:spPr>
          <a:xfrm>
            <a:off x="467100" y="0"/>
            <a:ext cx="82098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Competitor Matrix</a:t>
            </a:r>
            <a:endParaRPr sz="1200"/>
          </a:p>
        </p:txBody>
      </p:sp>
      <p:sp>
        <p:nvSpPr>
          <p:cNvPr id="547" name="Google Shape;547;p53"/>
          <p:cNvSpPr/>
          <p:nvPr/>
        </p:nvSpPr>
        <p:spPr>
          <a:xfrm>
            <a:off x="467100" y="467100"/>
            <a:ext cx="8209800" cy="4209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48" name="Google Shape;548;p53"/>
          <p:cNvGrpSpPr/>
          <p:nvPr/>
        </p:nvGrpSpPr>
        <p:grpSpPr>
          <a:xfrm>
            <a:off x="638150" y="467111"/>
            <a:ext cx="7867750" cy="4209098"/>
            <a:chOff x="638138" y="467100"/>
            <a:chExt cx="7867750" cy="4194000"/>
          </a:xfrm>
        </p:grpSpPr>
        <p:cxnSp>
          <p:nvCxnSpPr>
            <p:cNvPr id="549" name="Google Shape;549;p53"/>
            <p:cNvCxnSpPr/>
            <p:nvPr/>
          </p:nvCxnSpPr>
          <p:spPr>
            <a:xfrm>
              <a:off x="638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0" name="Google Shape;550;p53"/>
            <p:cNvCxnSpPr/>
            <p:nvPr/>
          </p:nvCxnSpPr>
          <p:spPr>
            <a:xfrm>
              <a:off x="809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1" name="Google Shape;551;p53"/>
            <p:cNvCxnSpPr/>
            <p:nvPr/>
          </p:nvCxnSpPr>
          <p:spPr>
            <a:xfrm>
              <a:off x="980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2" name="Google Shape;552;p53"/>
            <p:cNvCxnSpPr/>
            <p:nvPr/>
          </p:nvCxnSpPr>
          <p:spPr>
            <a:xfrm>
              <a:off x="1151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3" name="Google Shape;553;p53"/>
            <p:cNvCxnSpPr/>
            <p:nvPr/>
          </p:nvCxnSpPr>
          <p:spPr>
            <a:xfrm>
              <a:off x="1322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4" name="Google Shape;554;p53"/>
            <p:cNvCxnSpPr/>
            <p:nvPr/>
          </p:nvCxnSpPr>
          <p:spPr>
            <a:xfrm>
              <a:off x="1493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5" name="Google Shape;555;p53"/>
            <p:cNvCxnSpPr/>
            <p:nvPr/>
          </p:nvCxnSpPr>
          <p:spPr>
            <a:xfrm>
              <a:off x="1664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6" name="Google Shape;556;p53"/>
            <p:cNvCxnSpPr/>
            <p:nvPr/>
          </p:nvCxnSpPr>
          <p:spPr>
            <a:xfrm>
              <a:off x="1835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7" name="Google Shape;557;p53"/>
            <p:cNvCxnSpPr/>
            <p:nvPr/>
          </p:nvCxnSpPr>
          <p:spPr>
            <a:xfrm>
              <a:off x="2006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8" name="Google Shape;558;p53"/>
            <p:cNvCxnSpPr/>
            <p:nvPr/>
          </p:nvCxnSpPr>
          <p:spPr>
            <a:xfrm>
              <a:off x="2177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59" name="Google Shape;559;p53"/>
            <p:cNvCxnSpPr/>
            <p:nvPr/>
          </p:nvCxnSpPr>
          <p:spPr>
            <a:xfrm>
              <a:off x="2348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0" name="Google Shape;560;p53"/>
            <p:cNvCxnSpPr/>
            <p:nvPr/>
          </p:nvCxnSpPr>
          <p:spPr>
            <a:xfrm>
              <a:off x="2519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1" name="Google Shape;561;p53"/>
            <p:cNvCxnSpPr/>
            <p:nvPr/>
          </p:nvCxnSpPr>
          <p:spPr>
            <a:xfrm>
              <a:off x="2690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2" name="Google Shape;562;p53"/>
            <p:cNvCxnSpPr/>
            <p:nvPr/>
          </p:nvCxnSpPr>
          <p:spPr>
            <a:xfrm>
              <a:off x="2861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3" name="Google Shape;563;p53"/>
            <p:cNvCxnSpPr/>
            <p:nvPr/>
          </p:nvCxnSpPr>
          <p:spPr>
            <a:xfrm>
              <a:off x="3032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4" name="Google Shape;564;p53"/>
            <p:cNvCxnSpPr/>
            <p:nvPr/>
          </p:nvCxnSpPr>
          <p:spPr>
            <a:xfrm>
              <a:off x="3203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5" name="Google Shape;565;p53"/>
            <p:cNvCxnSpPr/>
            <p:nvPr/>
          </p:nvCxnSpPr>
          <p:spPr>
            <a:xfrm>
              <a:off x="3374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6" name="Google Shape;566;p53"/>
            <p:cNvCxnSpPr/>
            <p:nvPr/>
          </p:nvCxnSpPr>
          <p:spPr>
            <a:xfrm>
              <a:off x="3545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7" name="Google Shape;567;p53"/>
            <p:cNvCxnSpPr/>
            <p:nvPr/>
          </p:nvCxnSpPr>
          <p:spPr>
            <a:xfrm>
              <a:off x="3716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8" name="Google Shape;568;p53"/>
            <p:cNvCxnSpPr/>
            <p:nvPr/>
          </p:nvCxnSpPr>
          <p:spPr>
            <a:xfrm>
              <a:off x="3887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53"/>
            <p:cNvCxnSpPr/>
            <p:nvPr/>
          </p:nvCxnSpPr>
          <p:spPr>
            <a:xfrm>
              <a:off x="4058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53"/>
            <p:cNvCxnSpPr/>
            <p:nvPr/>
          </p:nvCxnSpPr>
          <p:spPr>
            <a:xfrm>
              <a:off x="42299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53"/>
            <p:cNvCxnSpPr/>
            <p:nvPr/>
          </p:nvCxnSpPr>
          <p:spPr>
            <a:xfrm>
              <a:off x="44009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53"/>
            <p:cNvCxnSpPr/>
            <p:nvPr/>
          </p:nvCxnSpPr>
          <p:spPr>
            <a:xfrm>
              <a:off x="47430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53"/>
            <p:cNvCxnSpPr/>
            <p:nvPr/>
          </p:nvCxnSpPr>
          <p:spPr>
            <a:xfrm>
              <a:off x="49141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53"/>
            <p:cNvCxnSpPr/>
            <p:nvPr/>
          </p:nvCxnSpPr>
          <p:spPr>
            <a:xfrm>
              <a:off x="50851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53"/>
            <p:cNvCxnSpPr/>
            <p:nvPr/>
          </p:nvCxnSpPr>
          <p:spPr>
            <a:xfrm>
              <a:off x="52561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53"/>
            <p:cNvCxnSpPr/>
            <p:nvPr/>
          </p:nvCxnSpPr>
          <p:spPr>
            <a:xfrm>
              <a:off x="54272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53"/>
            <p:cNvCxnSpPr/>
            <p:nvPr/>
          </p:nvCxnSpPr>
          <p:spPr>
            <a:xfrm>
              <a:off x="55982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53"/>
            <p:cNvCxnSpPr/>
            <p:nvPr/>
          </p:nvCxnSpPr>
          <p:spPr>
            <a:xfrm>
              <a:off x="57692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53"/>
            <p:cNvCxnSpPr/>
            <p:nvPr/>
          </p:nvCxnSpPr>
          <p:spPr>
            <a:xfrm>
              <a:off x="59403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53"/>
            <p:cNvCxnSpPr/>
            <p:nvPr/>
          </p:nvCxnSpPr>
          <p:spPr>
            <a:xfrm>
              <a:off x="61113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53"/>
            <p:cNvCxnSpPr/>
            <p:nvPr/>
          </p:nvCxnSpPr>
          <p:spPr>
            <a:xfrm>
              <a:off x="62824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53"/>
            <p:cNvCxnSpPr/>
            <p:nvPr/>
          </p:nvCxnSpPr>
          <p:spPr>
            <a:xfrm>
              <a:off x="64534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3" name="Google Shape;583;p53"/>
            <p:cNvCxnSpPr/>
            <p:nvPr/>
          </p:nvCxnSpPr>
          <p:spPr>
            <a:xfrm>
              <a:off x="66244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4" name="Google Shape;584;p53"/>
            <p:cNvCxnSpPr/>
            <p:nvPr/>
          </p:nvCxnSpPr>
          <p:spPr>
            <a:xfrm>
              <a:off x="67955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5" name="Google Shape;585;p53"/>
            <p:cNvCxnSpPr/>
            <p:nvPr/>
          </p:nvCxnSpPr>
          <p:spPr>
            <a:xfrm>
              <a:off x="69665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6" name="Google Shape;586;p53"/>
            <p:cNvCxnSpPr/>
            <p:nvPr/>
          </p:nvCxnSpPr>
          <p:spPr>
            <a:xfrm>
              <a:off x="71375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7" name="Google Shape;587;p53"/>
            <p:cNvCxnSpPr/>
            <p:nvPr/>
          </p:nvCxnSpPr>
          <p:spPr>
            <a:xfrm>
              <a:off x="730862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8" name="Google Shape;588;p53"/>
            <p:cNvCxnSpPr/>
            <p:nvPr/>
          </p:nvCxnSpPr>
          <p:spPr>
            <a:xfrm>
              <a:off x="747966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9" name="Google Shape;589;p53"/>
            <p:cNvCxnSpPr/>
            <p:nvPr/>
          </p:nvCxnSpPr>
          <p:spPr>
            <a:xfrm>
              <a:off x="765070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0" name="Google Shape;590;p53"/>
            <p:cNvCxnSpPr/>
            <p:nvPr/>
          </p:nvCxnSpPr>
          <p:spPr>
            <a:xfrm>
              <a:off x="782173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1" name="Google Shape;591;p53"/>
            <p:cNvCxnSpPr/>
            <p:nvPr/>
          </p:nvCxnSpPr>
          <p:spPr>
            <a:xfrm>
              <a:off x="7992775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2" name="Google Shape;592;p53"/>
            <p:cNvCxnSpPr/>
            <p:nvPr/>
          </p:nvCxnSpPr>
          <p:spPr>
            <a:xfrm>
              <a:off x="8163813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3" name="Google Shape;593;p53"/>
            <p:cNvCxnSpPr/>
            <p:nvPr/>
          </p:nvCxnSpPr>
          <p:spPr>
            <a:xfrm>
              <a:off x="8334850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4" name="Google Shape;594;p53"/>
            <p:cNvCxnSpPr/>
            <p:nvPr/>
          </p:nvCxnSpPr>
          <p:spPr>
            <a:xfrm>
              <a:off x="8505888" y="46710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595" name="Google Shape;595;p53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96" name="Google Shape;596;p53"/>
          <p:cNvGrpSpPr/>
          <p:nvPr/>
        </p:nvGrpSpPr>
        <p:grpSpPr>
          <a:xfrm>
            <a:off x="467107" y="642473"/>
            <a:ext cx="8209755" cy="3858239"/>
            <a:chOff x="467088" y="642474"/>
            <a:chExt cx="4194000" cy="3858239"/>
          </a:xfrm>
        </p:grpSpPr>
        <p:cxnSp>
          <p:nvCxnSpPr>
            <p:cNvPr id="597" name="Google Shape;597;p53"/>
            <p:cNvCxnSpPr/>
            <p:nvPr/>
          </p:nvCxnSpPr>
          <p:spPr>
            <a:xfrm>
              <a:off x="2564088" y="-145452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8" name="Google Shape;598;p53"/>
            <p:cNvCxnSpPr/>
            <p:nvPr/>
          </p:nvCxnSpPr>
          <p:spPr>
            <a:xfrm>
              <a:off x="2564088" y="-127915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9" name="Google Shape;599;p53"/>
            <p:cNvCxnSpPr/>
            <p:nvPr/>
          </p:nvCxnSpPr>
          <p:spPr>
            <a:xfrm>
              <a:off x="2564088" y="-110377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0" name="Google Shape;600;p53"/>
            <p:cNvCxnSpPr/>
            <p:nvPr/>
          </p:nvCxnSpPr>
          <p:spPr>
            <a:xfrm>
              <a:off x="2564088" y="-92840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1" name="Google Shape;601;p53"/>
            <p:cNvCxnSpPr/>
            <p:nvPr/>
          </p:nvCxnSpPr>
          <p:spPr>
            <a:xfrm>
              <a:off x="2564088" y="-75302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2" name="Google Shape;602;p53"/>
            <p:cNvCxnSpPr/>
            <p:nvPr/>
          </p:nvCxnSpPr>
          <p:spPr>
            <a:xfrm>
              <a:off x="2564088" y="-57765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3" name="Google Shape;603;p53"/>
            <p:cNvCxnSpPr/>
            <p:nvPr/>
          </p:nvCxnSpPr>
          <p:spPr>
            <a:xfrm>
              <a:off x="2564088" y="-40227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4" name="Google Shape;604;p53"/>
            <p:cNvCxnSpPr/>
            <p:nvPr/>
          </p:nvCxnSpPr>
          <p:spPr>
            <a:xfrm>
              <a:off x="2564088" y="-22690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5" name="Google Shape;605;p53"/>
            <p:cNvCxnSpPr/>
            <p:nvPr/>
          </p:nvCxnSpPr>
          <p:spPr>
            <a:xfrm>
              <a:off x="2564088" y="-5153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6" name="Google Shape;606;p53"/>
            <p:cNvCxnSpPr/>
            <p:nvPr/>
          </p:nvCxnSpPr>
          <p:spPr>
            <a:xfrm>
              <a:off x="2564088" y="12384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7" name="Google Shape;607;p53"/>
            <p:cNvCxnSpPr/>
            <p:nvPr/>
          </p:nvCxnSpPr>
          <p:spPr>
            <a:xfrm>
              <a:off x="2564088" y="29921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8" name="Google Shape;608;p53"/>
            <p:cNvCxnSpPr/>
            <p:nvPr/>
          </p:nvCxnSpPr>
          <p:spPr>
            <a:xfrm>
              <a:off x="2564088" y="649968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9" name="Google Shape;609;p53"/>
            <p:cNvCxnSpPr/>
            <p:nvPr/>
          </p:nvCxnSpPr>
          <p:spPr>
            <a:xfrm>
              <a:off x="2564088" y="82534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0" name="Google Shape;610;p53"/>
            <p:cNvCxnSpPr/>
            <p:nvPr/>
          </p:nvCxnSpPr>
          <p:spPr>
            <a:xfrm>
              <a:off x="2564088" y="1000717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1" name="Google Shape;611;p53"/>
            <p:cNvCxnSpPr/>
            <p:nvPr/>
          </p:nvCxnSpPr>
          <p:spPr>
            <a:xfrm>
              <a:off x="2564088" y="1176092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2" name="Google Shape;612;p53"/>
            <p:cNvCxnSpPr/>
            <p:nvPr/>
          </p:nvCxnSpPr>
          <p:spPr>
            <a:xfrm>
              <a:off x="2564088" y="1351466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3" name="Google Shape;613;p53"/>
            <p:cNvCxnSpPr/>
            <p:nvPr/>
          </p:nvCxnSpPr>
          <p:spPr>
            <a:xfrm>
              <a:off x="2564088" y="1526841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4" name="Google Shape;614;p53"/>
            <p:cNvCxnSpPr/>
            <p:nvPr/>
          </p:nvCxnSpPr>
          <p:spPr>
            <a:xfrm>
              <a:off x="2564088" y="1702215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5" name="Google Shape;615;p53"/>
            <p:cNvCxnSpPr/>
            <p:nvPr/>
          </p:nvCxnSpPr>
          <p:spPr>
            <a:xfrm>
              <a:off x="2564088" y="1877590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6" name="Google Shape;616;p53"/>
            <p:cNvCxnSpPr/>
            <p:nvPr/>
          </p:nvCxnSpPr>
          <p:spPr>
            <a:xfrm>
              <a:off x="2564088" y="2052964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7" name="Google Shape;617;p53"/>
            <p:cNvCxnSpPr/>
            <p:nvPr/>
          </p:nvCxnSpPr>
          <p:spPr>
            <a:xfrm>
              <a:off x="2564088" y="2228339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8" name="Google Shape;618;p53"/>
            <p:cNvCxnSpPr/>
            <p:nvPr/>
          </p:nvCxnSpPr>
          <p:spPr>
            <a:xfrm>
              <a:off x="2564088" y="2403713"/>
              <a:ext cx="0" cy="41940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619" name="Google Shape;619;p53"/>
          <p:cNvCxnSpPr/>
          <p:nvPr/>
        </p:nvCxnSpPr>
        <p:spPr>
          <a:xfrm>
            <a:off x="4572000" y="467100"/>
            <a:ext cx="0" cy="4209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620" name="Google Shape;620;p53"/>
          <p:cNvCxnSpPr/>
          <p:nvPr/>
        </p:nvCxnSpPr>
        <p:spPr>
          <a:xfrm>
            <a:off x="467100" y="2571600"/>
            <a:ext cx="82098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621" name="Google Shape;621;p53"/>
          <p:cNvSpPr txBox="1"/>
          <p:nvPr/>
        </p:nvSpPr>
        <p:spPr>
          <a:xfrm rot="-5400000">
            <a:off x="-258750" y="248893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LOW VALUE 1</a:t>
            </a:r>
            <a:endParaRPr sz="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2" name="Google Shape;622;p53"/>
          <p:cNvSpPr txBox="1"/>
          <p:nvPr/>
        </p:nvSpPr>
        <p:spPr>
          <a:xfrm rot="5400000">
            <a:off x="8116400" y="2488925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HIGH VALUE 1</a:t>
            </a:r>
            <a:endParaRPr sz="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3" name="Google Shape;623;p53"/>
          <p:cNvSpPr txBox="1"/>
          <p:nvPr/>
        </p:nvSpPr>
        <p:spPr>
          <a:xfrm>
            <a:off x="3928825" y="4676063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LOW VALUE 2</a:t>
            </a:r>
            <a:endParaRPr sz="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4" name="Google Shape;624;p53"/>
          <p:cNvSpPr txBox="1"/>
          <p:nvPr/>
        </p:nvSpPr>
        <p:spPr>
          <a:xfrm>
            <a:off x="3928775" y="301788"/>
            <a:ext cx="1286400" cy="16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accent5"/>
                </a:solidFill>
                <a:latin typeface="Roboto"/>
                <a:ea typeface="Roboto"/>
                <a:cs typeface="Roboto"/>
                <a:sym typeface="Roboto"/>
              </a:rPr>
              <a:t>HIGH VALUE 2</a:t>
            </a:r>
            <a:endParaRPr sz="800">
              <a:solidFill>
                <a:schemeClr val="accent5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5" name="Google Shape;625;p53"/>
          <p:cNvSpPr/>
          <p:nvPr/>
        </p:nvSpPr>
        <p:spPr>
          <a:xfrm>
            <a:off x="7012800" y="826250"/>
            <a:ext cx="1000200" cy="10002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Our company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53"/>
          <p:cNvSpPr/>
          <p:nvPr/>
        </p:nvSpPr>
        <p:spPr>
          <a:xfrm>
            <a:off x="3130425" y="1295125"/>
            <a:ext cx="876000" cy="876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7" name="Google Shape;627;p53"/>
          <p:cNvSpPr/>
          <p:nvPr/>
        </p:nvSpPr>
        <p:spPr>
          <a:xfrm>
            <a:off x="1382875" y="3471600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8" name="Google Shape;628;p53"/>
          <p:cNvSpPr/>
          <p:nvPr/>
        </p:nvSpPr>
        <p:spPr>
          <a:xfrm>
            <a:off x="5626925" y="2948000"/>
            <a:ext cx="730500" cy="7305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53"/>
          <p:cNvSpPr/>
          <p:nvPr/>
        </p:nvSpPr>
        <p:spPr>
          <a:xfrm>
            <a:off x="6527700" y="3398850"/>
            <a:ext cx="876000" cy="876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0" name="Google Shape;630;p53"/>
          <p:cNvSpPr/>
          <p:nvPr/>
        </p:nvSpPr>
        <p:spPr>
          <a:xfrm>
            <a:off x="4768850" y="564625"/>
            <a:ext cx="730500" cy="73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1" name="Google Shape;631;p53"/>
          <p:cNvSpPr/>
          <p:nvPr/>
        </p:nvSpPr>
        <p:spPr>
          <a:xfrm>
            <a:off x="1114225" y="947475"/>
            <a:ext cx="467100" cy="4671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Competitor</a:t>
            </a:r>
            <a:endParaRPr sz="80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54"/>
          <p:cNvSpPr txBox="1"/>
          <p:nvPr>
            <p:ph type="title"/>
          </p:nvPr>
        </p:nvSpPr>
        <p:spPr>
          <a:xfrm>
            <a:off x="457200" y="282184"/>
            <a:ext cx="8229600" cy="50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637" name="Google Shape;637;p54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638" name="Google Shape;638;p54"/>
          <p:cNvGraphicFramePr/>
          <p:nvPr/>
        </p:nvGraphicFramePr>
        <p:xfrm>
          <a:off x="855300" y="9968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{3B7A040C-200A-4E53-A25A-C2011020A1E4}</a:tableStyleId>
              </a:tblPr>
              <a:tblGrid>
                <a:gridCol w="834575"/>
                <a:gridCol w="956575"/>
                <a:gridCol w="956575"/>
                <a:gridCol w="956575"/>
                <a:gridCol w="956575"/>
                <a:gridCol w="956575"/>
                <a:gridCol w="956575"/>
                <a:gridCol w="956575"/>
              </a:tblGrid>
              <a:tr h="3379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42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09:00 - 09:45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10:00 - 10:45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11:00 - 11:45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12:00 - 13:15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42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13:30 - 14:15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14:30 - 15:15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900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2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15:30 - 16:15</a:t>
                      </a:r>
                      <a:endParaRPr sz="800">
                        <a:solidFill>
                          <a:schemeClr val="dk2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Roboto"/>
                        <a:ea typeface="Roboto"/>
                        <a:cs typeface="Roboto"/>
                        <a:sym typeface="Roboto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8EC641"/>
        </a:solidFill>
      </p:bgPr>
    </p:bg>
    <p:spTree>
      <p:nvGrpSpPr>
        <p:cNvPr id="642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55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44" name="Google Shape;644;p55"/>
          <p:cNvGrpSpPr/>
          <p:nvPr/>
        </p:nvGrpSpPr>
        <p:grpSpPr>
          <a:xfrm>
            <a:off x="358968" y="339938"/>
            <a:ext cx="347107" cy="438984"/>
            <a:chOff x="584925" y="238125"/>
            <a:chExt cx="415200" cy="525100"/>
          </a:xfrm>
        </p:grpSpPr>
        <p:sp>
          <p:nvSpPr>
            <p:cNvPr id="645" name="Google Shape;645;p55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55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55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55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9" name="Google Shape;649;p55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0" name="Google Shape;650;p55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1" name="Google Shape;651;p55"/>
          <p:cNvGrpSpPr/>
          <p:nvPr/>
        </p:nvGrpSpPr>
        <p:grpSpPr>
          <a:xfrm>
            <a:off x="910227" y="403725"/>
            <a:ext cx="371623" cy="309362"/>
            <a:chOff x="1244325" y="314425"/>
            <a:chExt cx="444525" cy="370050"/>
          </a:xfrm>
        </p:grpSpPr>
        <p:sp>
          <p:nvSpPr>
            <p:cNvPr id="652" name="Google Shape;652;p55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55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4" name="Google Shape;654;p55"/>
          <p:cNvGrpSpPr/>
          <p:nvPr/>
        </p:nvGrpSpPr>
        <p:grpSpPr>
          <a:xfrm>
            <a:off x="1481925" y="402199"/>
            <a:ext cx="355300" cy="312413"/>
            <a:chOff x="1928175" y="312600"/>
            <a:chExt cx="425000" cy="373700"/>
          </a:xfrm>
        </p:grpSpPr>
        <p:sp>
          <p:nvSpPr>
            <p:cNvPr id="655" name="Google Shape;655;p55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6" name="Google Shape;656;p55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7" name="Google Shape;657;p55"/>
          <p:cNvSpPr/>
          <p:nvPr/>
        </p:nvSpPr>
        <p:spPr>
          <a:xfrm>
            <a:off x="2077702" y="390985"/>
            <a:ext cx="290970" cy="334860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8" name="Google Shape;658;p55"/>
          <p:cNvSpPr/>
          <p:nvPr/>
        </p:nvSpPr>
        <p:spPr>
          <a:xfrm>
            <a:off x="2661148" y="392010"/>
            <a:ext cx="251176" cy="33281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59" name="Google Shape;659;p55"/>
          <p:cNvGrpSpPr/>
          <p:nvPr/>
        </p:nvGrpSpPr>
        <p:grpSpPr>
          <a:xfrm>
            <a:off x="3145963" y="385876"/>
            <a:ext cx="408386" cy="345080"/>
            <a:chOff x="3918650" y="293075"/>
            <a:chExt cx="488500" cy="412775"/>
          </a:xfrm>
        </p:grpSpPr>
        <p:sp>
          <p:nvSpPr>
            <p:cNvPr id="660" name="Google Shape;660;p55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1" name="Google Shape;661;p55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2" name="Google Shape;662;p55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63" name="Google Shape;663;p55"/>
          <p:cNvGrpSpPr/>
          <p:nvPr/>
        </p:nvGrpSpPr>
        <p:grpSpPr>
          <a:xfrm>
            <a:off x="3745730" y="359835"/>
            <a:ext cx="335905" cy="397142"/>
            <a:chOff x="4636075" y="261925"/>
            <a:chExt cx="401800" cy="475050"/>
          </a:xfrm>
        </p:grpSpPr>
        <p:sp>
          <p:nvSpPr>
            <p:cNvPr id="664" name="Google Shape;664;p55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5" name="Google Shape;665;p55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6" name="Google Shape;666;p55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67" name="Google Shape;667;p55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8" name="Google Shape;668;p55"/>
          <p:cNvSpPr/>
          <p:nvPr/>
        </p:nvSpPr>
        <p:spPr>
          <a:xfrm>
            <a:off x="4284931" y="390463"/>
            <a:ext cx="384894" cy="335905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69" name="Google Shape;669;p55"/>
          <p:cNvGrpSpPr/>
          <p:nvPr/>
        </p:nvGrpSpPr>
        <p:grpSpPr>
          <a:xfrm>
            <a:off x="4872282" y="393024"/>
            <a:ext cx="336908" cy="330262"/>
            <a:chOff x="5983625" y="301625"/>
            <a:chExt cx="403000" cy="395050"/>
          </a:xfrm>
        </p:grpSpPr>
        <p:sp>
          <p:nvSpPr>
            <p:cNvPr id="670" name="Google Shape;670;p55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1" name="Google Shape;671;p55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2" name="Google Shape;672;p55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3" name="Google Shape;673;p55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4" name="Google Shape;674;p55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5" name="Google Shape;675;p55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6" name="Google Shape;676;p55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7" name="Google Shape;677;p55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8" name="Google Shape;678;p55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9" name="Google Shape;679;p55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0" name="Google Shape;680;p55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1" name="Google Shape;681;p55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2" name="Google Shape;682;p55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3" name="Google Shape;683;p55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4" name="Google Shape;684;p55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5" name="Google Shape;685;p55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6" name="Google Shape;686;p55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7" name="Google Shape;687;p55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8" name="Google Shape;688;p55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9" name="Google Shape;689;p55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0" name="Google Shape;690;p55"/>
          <p:cNvGrpSpPr/>
          <p:nvPr/>
        </p:nvGrpSpPr>
        <p:grpSpPr>
          <a:xfrm>
            <a:off x="5438358" y="390453"/>
            <a:ext cx="331808" cy="331307"/>
            <a:chOff x="6660750" y="298550"/>
            <a:chExt cx="396900" cy="396300"/>
          </a:xfrm>
        </p:grpSpPr>
        <p:sp>
          <p:nvSpPr>
            <p:cNvPr id="691" name="Google Shape;691;p55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2" name="Google Shape;692;p55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3" name="Google Shape;693;p55"/>
          <p:cNvGrpSpPr/>
          <p:nvPr/>
        </p:nvGrpSpPr>
        <p:grpSpPr>
          <a:xfrm>
            <a:off x="358968" y="912138"/>
            <a:ext cx="347107" cy="420111"/>
            <a:chOff x="584925" y="922575"/>
            <a:chExt cx="415200" cy="502525"/>
          </a:xfrm>
        </p:grpSpPr>
        <p:sp>
          <p:nvSpPr>
            <p:cNvPr id="694" name="Google Shape;694;p55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5" name="Google Shape;695;p55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6" name="Google Shape;696;p55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97" name="Google Shape;697;p55"/>
          <p:cNvGrpSpPr/>
          <p:nvPr/>
        </p:nvGrpSpPr>
        <p:grpSpPr>
          <a:xfrm>
            <a:off x="912275" y="902441"/>
            <a:ext cx="367547" cy="437980"/>
            <a:chOff x="1246775" y="910975"/>
            <a:chExt cx="439650" cy="523900"/>
          </a:xfrm>
        </p:grpSpPr>
        <p:sp>
          <p:nvSpPr>
            <p:cNvPr id="698" name="Google Shape;698;p55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9" name="Google Shape;699;p55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0" name="Google Shape;700;p55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01" name="Google Shape;701;p55"/>
          <p:cNvGrpSpPr/>
          <p:nvPr/>
        </p:nvGrpSpPr>
        <p:grpSpPr>
          <a:xfrm>
            <a:off x="1480400" y="972874"/>
            <a:ext cx="358351" cy="298118"/>
            <a:chOff x="1926350" y="995225"/>
            <a:chExt cx="428650" cy="356600"/>
          </a:xfrm>
        </p:grpSpPr>
        <p:sp>
          <p:nvSpPr>
            <p:cNvPr id="702" name="Google Shape;702;p55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55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55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55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06" name="Google Shape;706;p55"/>
          <p:cNvSpPr/>
          <p:nvPr/>
        </p:nvSpPr>
        <p:spPr>
          <a:xfrm>
            <a:off x="2048085" y="947888"/>
            <a:ext cx="350200" cy="348152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7" name="Google Shape;707;p55"/>
          <p:cNvSpPr/>
          <p:nvPr/>
        </p:nvSpPr>
        <p:spPr>
          <a:xfrm>
            <a:off x="2612156" y="965256"/>
            <a:ext cx="349155" cy="313437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8" name="Google Shape;708;p55"/>
          <p:cNvSpPr/>
          <p:nvPr/>
        </p:nvSpPr>
        <p:spPr>
          <a:xfrm>
            <a:off x="3180804" y="967806"/>
            <a:ext cx="338956" cy="30831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5"/>
          <p:cNvSpPr/>
          <p:nvPr/>
        </p:nvSpPr>
        <p:spPr>
          <a:xfrm>
            <a:off x="3755576" y="970858"/>
            <a:ext cx="316510" cy="302214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10" name="Google Shape;710;p55"/>
          <p:cNvGrpSpPr/>
          <p:nvPr/>
        </p:nvGrpSpPr>
        <p:grpSpPr>
          <a:xfrm>
            <a:off x="4302631" y="950427"/>
            <a:ext cx="349155" cy="349657"/>
            <a:chOff x="5302225" y="968375"/>
            <a:chExt cx="417650" cy="418250"/>
          </a:xfrm>
        </p:grpSpPr>
        <p:sp>
          <p:nvSpPr>
            <p:cNvPr id="711" name="Google Shape;711;p55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55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3" name="Google Shape;713;p55"/>
          <p:cNvGrpSpPr/>
          <p:nvPr/>
        </p:nvGrpSpPr>
        <p:grpSpPr>
          <a:xfrm>
            <a:off x="4824295" y="911114"/>
            <a:ext cx="432881" cy="421637"/>
            <a:chOff x="5926225" y="921350"/>
            <a:chExt cx="517800" cy="504350"/>
          </a:xfrm>
        </p:grpSpPr>
        <p:sp>
          <p:nvSpPr>
            <p:cNvPr id="714" name="Google Shape;714;p5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5" name="Google Shape;715;p5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6" name="Google Shape;716;p55"/>
          <p:cNvGrpSpPr/>
          <p:nvPr/>
        </p:nvGrpSpPr>
        <p:grpSpPr>
          <a:xfrm>
            <a:off x="5402118" y="919286"/>
            <a:ext cx="404290" cy="405314"/>
            <a:chOff x="6617400" y="931125"/>
            <a:chExt cx="483600" cy="484825"/>
          </a:xfrm>
        </p:grpSpPr>
        <p:sp>
          <p:nvSpPr>
            <p:cNvPr id="717" name="Google Shape;717;p55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8" name="Google Shape;718;p55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9" name="Google Shape;719;p55"/>
          <p:cNvGrpSpPr/>
          <p:nvPr/>
        </p:nvGrpSpPr>
        <p:grpSpPr>
          <a:xfrm>
            <a:off x="337525" y="1548648"/>
            <a:ext cx="389994" cy="273623"/>
            <a:chOff x="559275" y="1683950"/>
            <a:chExt cx="466500" cy="327300"/>
          </a:xfrm>
        </p:grpSpPr>
        <p:sp>
          <p:nvSpPr>
            <p:cNvPr id="720" name="Google Shape;720;p55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1" name="Google Shape;721;p55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2" name="Google Shape;722;p55"/>
          <p:cNvGrpSpPr/>
          <p:nvPr/>
        </p:nvGrpSpPr>
        <p:grpSpPr>
          <a:xfrm>
            <a:off x="901052" y="1494558"/>
            <a:ext cx="389994" cy="381822"/>
            <a:chOff x="1233350" y="1619250"/>
            <a:chExt cx="466500" cy="456725"/>
          </a:xfrm>
        </p:grpSpPr>
        <p:sp>
          <p:nvSpPr>
            <p:cNvPr id="723" name="Google Shape;723;p55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4" name="Google Shape;724;p55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5" name="Google Shape;725;p55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55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27" name="Google Shape;727;p55"/>
          <p:cNvGrpSpPr/>
          <p:nvPr/>
        </p:nvGrpSpPr>
        <p:grpSpPr>
          <a:xfrm>
            <a:off x="1476826" y="1502709"/>
            <a:ext cx="365499" cy="365499"/>
            <a:chOff x="1922075" y="1629000"/>
            <a:chExt cx="437200" cy="437200"/>
          </a:xfrm>
        </p:grpSpPr>
        <p:sp>
          <p:nvSpPr>
            <p:cNvPr id="728" name="Google Shape;728;p55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55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0" name="Google Shape;730;p55"/>
          <p:cNvGrpSpPr/>
          <p:nvPr/>
        </p:nvGrpSpPr>
        <p:grpSpPr>
          <a:xfrm>
            <a:off x="2038827" y="1501184"/>
            <a:ext cx="368551" cy="368551"/>
            <a:chOff x="2594325" y="1627175"/>
            <a:chExt cx="440850" cy="440850"/>
          </a:xfrm>
        </p:grpSpPr>
        <p:sp>
          <p:nvSpPr>
            <p:cNvPr id="731" name="Google Shape;731;p55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2" name="Google Shape;732;p55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3" name="Google Shape;733;p55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34" name="Google Shape;734;p55"/>
          <p:cNvSpPr/>
          <p:nvPr/>
        </p:nvSpPr>
        <p:spPr>
          <a:xfrm>
            <a:off x="2618782" y="1517581"/>
            <a:ext cx="335905" cy="335884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35" name="Google Shape;735;p55"/>
          <p:cNvGrpSpPr/>
          <p:nvPr/>
        </p:nvGrpSpPr>
        <p:grpSpPr>
          <a:xfrm>
            <a:off x="3200595" y="1473617"/>
            <a:ext cx="299121" cy="423685"/>
            <a:chOff x="3984000" y="1594200"/>
            <a:chExt cx="357800" cy="506800"/>
          </a:xfrm>
        </p:grpSpPr>
        <p:sp>
          <p:nvSpPr>
            <p:cNvPr id="736" name="Google Shape;736;p55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55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8" name="Google Shape;738;p55"/>
          <p:cNvGrpSpPr/>
          <p:nvPr/>
        </p:nvGrpSpPr>
        <p:grpSpPr>
          <a:xfrm>
            <a:off x="3716637" y="1564469"/>
            <a:ext cx="394090" cy="241980"/>
            <a:chOff x="4601275" y="1702875"/>
            <a:chExt cx="471400" cy="289450"/>
          </a:xfrm>
        </p:grpSpPr>
        <p:sp>
          <p:nvSpPr>
            <p:cNvPr id="739" name="Google Shape;739;p55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55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1" name="Google Shape;741;p55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2" name="Google Shape;742;p55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55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55"/>
          <p:cNvGrpSpPr/>
          <p:nvPr/>
        </p:nvGrpSpPr>
        <p:grpSpPr>
          <a:xfrm>
            <a:off x="4299057" y="1505259"/>
            <a:ext cx="356303" cy="360400"/>
            <a:chOff x="5297950" y="1632050"/>
            <a:chExt cx="426200" cy="431100"/>
          </a:xfrm>
        </p:grpSpPr>
        <p:sp>
          <p:nvSpPr>
            <p:cNvPr id="745" name="Google Shape;745;p55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55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7" name="Google Shape;747;p55"/>
          <p:cNvGrpSpPr/>
          <p:nvPr/>
        </p:nvGrpSpPr>
        <p:grpSpPr>
          <a:xfrm>
            <a:off x="4861560" y="1494558"/>
            <a:ext cx="358351" cy="381822"/>
            <a:chOff x="5970800" y="1619250"/>
            <a:chExt cx="428650" cy="456725"/>
          </a:xfrm>
        </p:grpSpPr>
        <p:sp>
          <p:nvSpPr>
            <p:cNvPr id="748" name="Google Shape;748;p55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9" name="Google Shape;749;p55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0" name="Google Shape;750;p55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55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55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55"/>
          <p:cNvGrpSpPr/>
          <p:nvPr/>
        </p:nvGrpSpPr>
        <p:grpSpPr>
          <a:xfrm>
            <a:off x="5408764" y="1489960"/>
            <a:ext cx="401719" cy="366502"/>
            <a:chOff x="6625350" y="1613750"/>
            <a:chExt cx="480525" cy="438400"/>
          </a:xfrm>
        </p:grpSpPr>
        <p:sp>
          <p:nvSpPr>
            <p:cNvPr id="754" name="Google Shape;754;p55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55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55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55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55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9" name="Google Shape;759;p55"/>
          <p:cNvGrpSpPr/>
          <p:nvPr/>
        </p:nvGrpSpPr>
        <p:grpSpPr>
          <a:xfrm>
            <a:off x="380913" y="2086154"/>
            <a:ext cx="303217" cy="325685"/>
            <a:chOff x="611175" y="2326900"/>
            <a:chExt cx="362700" cy="389575"/>
          </a:xfrm>
        </p:grpSpPr>
        <p:sp>
          <p:nvSpPr>
            <p:cNvPr id="760" name="Google Shape;760;p55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55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55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55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64" name="Google Shape;764;p55"/>
          <p:cNvSpPr/>
          <p:nvPr/>
        </p:nvSpPr>
        <p:spPr>
          <a:xfrm>
            <a:off x="936309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55"/>
          <p:cNvSpPr/>
          <p:nvPr/>
        </p:nvSpPr>
        <p:spPr>
          <a:xfrm>
            <a:off x="1499857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6" name="Google Shape;766;p55"/>
          <p:cNvSpPr/>
          <p:nvPr/>
        </p:nvSpPr>
        <p:spPr>
          <a:xfrm>
            <a:off x="2063406" y="2089281"/>
            <a:ext cx="319561" cy="31956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67" name="Google Shape;767;p55"/>
          <p:cNvGrpSpPr/>
          <p:nvPr/>
        </p:nvGrpSpPr>
        <p:grpSpPr>
          <a:xfrm>
            <a:off x="2701378" y="2034092"/>
            <a:ext cx="170502" cy="425733"/>
            <a:chOff x="3386850" y="2264625"/>
            <a:chExt cx="203950" cy="509250"/>
          </a:xfrm>
        </p:grpSpPr>
        <p:sp>
          <p:nvSpPr>
            <p:cNvPr id="768" name="Google Shape;768;p55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55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0" name="Google Shape;770;p55"/>
          <p:cNvGrpSpPr/>
          <p:nvPr/>
        </p:nvGrpSpPr>
        <p:grpSpPr>
          <a:xfrm>
            <a:off x="3843751" y="2088202"/>
            <a:ext cx="139863" cy="317513"/>
            <a:chOff x="4753325" y="2329350"/>
            <a:chExt cx="167300" cy="379800"/>
          </a:xfrm>
        </p:grpSpPr>
        <p:sp>
          <p:nvSpPr>
            <p:cNvPr id="771" name="Google Shape;771;p55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55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73" name="Google Shape;773;p55"/>
          <p:cNvGrpSpPr/>
          <p:nvPr/>
        </p:nvGrpSpPr>
        <p:grpSpPr>
          <a:xfrm>
            <a:off x="3277653" y="2036119"/>
            <a:ext cx="145004" cy="421657"/>
            <a:chOff x="4076175" y="2267050"/>
            <a:chExt cx="173450" cy="504375"/>
          </a:xfrm>
        </p:grpSpPr>
        <p:sp>
          <p:nvSpPr>
            <p:cNvPr id="774" name="Google Shape;774;p55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55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6" name="Google Shape;776;p55"/>
          <p:cNvSpPr/>
          <p:nvPr/>
        </p:nvSpPr>
        <p:spPr>
          <a:xfrm>
            <a:off x="4317599" y="2080607"/>
            <a:ext cx="319561" cy="336908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77" name="Google Shape;777;p55"/>
          <p:cNvGrpSpPr/>
          <p:nvPr/>
        </p:nvGrpSpPr>
        <p:grpSpPr>
          <a:xfrm>
            <a:off x="4865134" y="2086655"/>
            <a:ext cx="351204" cy="324661"/>
            <a:chOff x="5975075" y="2327500"/>
            <a:chExt cx="420100" cy="388350"/>
          </a:xfrm>
        </p:grpSpPr>
        <p:sp>
          <p:nvSpPr>
            <p:cNvPr id="778" name="Google Shape;778;p55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55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55"/>
          <p:cNvGrpSpPr/>
          <p:nvPr/>
        </p:nvGrpSpPr>
        <p:grpSpPr>
          <a:xfrm>
            <a:off x="5496544" y="2076958"/>
            <a:ext cx="215437" cy="351204"/>
            <a:chOff x="6730350" y="2315900"/>
            <a:chExt cx="257700" cy="420100"/>
          </a:xfrm>
        </p:grpSpPr>
        <p:sp>
          <p:nvSpPr>
            <p:cNvPr id="781" name="Google Shape;781;p55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55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55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55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55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6" name="Google Shape;786;p55"/>
          <p:cNvGrpSpPr/>
          <p:nvPr/>
        </p:nvGrpSpPr>
        <p:grpSpPr>
          <a:xfrm>
            <a:off x="477889" y="2613440"/>
            <a:ext cx="109265" cy="398166"/>
            <a:chOff x="727175" y="2957625"/>
            <a:chExt cx="130700" cy="476275"/>
          </a:xfrm>
        </p:grpSpPr>
        <p:sp>
          <p:nvSpPr>
            <p:cNvPr id="787" name="Google Shape;787;p55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55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89" name="Google Shape;789;p55"/>
          <p:cNvSpPr/>
          <p:nvPr/>
        </p:nvSpPr>
        <p:spPr>
          <a:xfrm>
            <a:off x="1492208" y="2597714"/>
            <a:ext cx="334860" cy="429808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55"/>
          <p:cNvSpPr/>
          <p:nvPr/>
        </p:nvSpPr>
        <p:spPr>
          <a:xfrm>
            <a:off x="972049" y="2597714"/>
            <a:ext cx="248083" cy="429808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1" name="Google Shape;791;p55"/>
          <p:cNvGrpSpPr/>
          <p:nvPr/>
        </p:nvGrpSpPr>
        <p:grpSpPr>
          <a:xfrm>
            <a:off x="2029631" y="2626189"/>
            <a:ext cx="386943" cy="372647"/>
            <a:chOff x="2583325" y="2972875"/>
            <a:chExt cx="462850" cy="445750"/>
          </a:xfrm>
        </p:grpSpPr>
        <p:sp>
          <p:nvSpPr>
            <p:cNvPr id="792" name="Google Shape;792;p55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55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4" name="Google Shape;794;p55"/>
          <p:cNvGrpSpPr/>
          <p:nvPr/>
        </p:nvGrpSpPr>
        <p:grpSpPr>
          <a:xfrm>
            <a:off x="2579886" y="2681846"/>
            <a:ext cx="413486" cy="261354"/>
            <a:chOff x="3241525" y="3039450"/>
            <a:chExt cx="494600" cy="312625"/>
          </a:xfrm>
        </p:grpSpPr>
        <p:sp>
          <p:nvSpPr>
            <p:cNvPr id="795" name="Google Shape;795;p55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6" name="Google Shape;796;p55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7" name="Google Shape;797;p55"/>
          <p:cNvSpPr/>
          <p:nvPr/>
        </p:nvSpPr>
        <p:spPr>
          <a:xfrm>
            <a:off x="3736180" y="2634980"/>
            <a:ext cx="355300" cy="355279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98" name="Google Shape;798;p55"/>
          <p:cNvGrpSpPr/>
          <p:nvPr/>
        </p:nvGrpSpPr>
        <p:grpSpPr>
          <a:xfrm>
            <a:off x="4263318" y="2654279"/>
            <a:ext cx="427781" cy="316489"/>
            <a:chOff x="5255200" y="3006475"/>
            <a:chExt cx="511700" cy="378575"/>
          </a:xfrm>
        </p:grpSpPr>
        <p:sp>
          <p:nvSpPr>
            <p:cNvPr id="799" name="Google Shape;799;p55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0" name="Google Shape;800;p55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1" name="Google Shape;801;p55"/>
          <p:cNvGrpSpPr/>
          <p:nvPr/>
        </p:nvGrpSpPr>
        <p:grpSpPr>
          <a:xfrm>
            <a:off x="3177104" y="2635907"/>
            <a:ext cx="346104" cy="353231"/>
            <a:chOff x="3955900" y="2984500"/>
            <a:chExt cx="414000" cy="422525"/>
          </a:xfrm>
        </p:grpSpPr>
        <p:sp>
          <p:nvSpPr>
            <p:cNvPr id="802" name="Google Shape;802;p55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3" name="Google Shape;803;p55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4" name="Google Shape;804;p55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05" name="Google Shape;805;p55"/>
          <p:cNvSpPr/>
          <p:nvPr/>
        </p:nvSpPr>
        <p:spPr>
          <a:xfrm>
            <a:off x="341117" y="3224048"/>
            <a:ext cx="386922" cy="304241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p55"/>
          <p:cNvSpPr/>
          <p:nvPr/>
        </p:nvSpPr>
        <p:spPr>
          <a:xfrm>
            <a:off x="4906165" y="2618636"/>
            <a:ext cx="269526" cy="387967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7" name="Google Shape;807;p55"/>
          <p:cNvGrpSpPr/>
          <p:nvPr/>
        </p:nvGrpSpPr>
        <p:grpSpPr>
          <a:xfrm>
            <a:off x="5472049" y="2630787"/>
            <a:ext cx="264427" cy="375719"/>
            <a:chOff x="6701050" y="2978375"/>
            <a:chExt cx="316300" cy="449425"/>
          </a:xfrm>
        </p:grpSpPr>
        <p:sp>
          <p:nvSpPr>
            <p:cNvPr id="808" name="Google Shape;808;p55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9" name="Google Shape;809;p55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0" name="Google Shape;810;p55"/>
          <p:cNvGrpSpPr/>
          <p:nvPr/>
        </p:nvGrpSpPr>
        <p:grpSpPr>
          <a:xfrm>
            <a:off x="907677" y="3249448"/>
            <a:ext cx="376743" cy="253204"/>
            <a:chOff x="1241275" y="3718400"/>
            <a:chExt cx="450650" cy="302875"/>
          </a:xfrm>
        </p:grpSpPr>
        <p:sp>
          <p:nvSpPr>
            <p:cNvPr id="811" name="Google Shape;811;p55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2" name="Google Shape;812;p55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3" name="Google Shape;813;p55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55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5" name="Google Shape;815;p55"/>
          <p:cNvGrpSpPr/>
          <p:nvPr/>
        </p:nvGrpSpPr>
        <p:grpSpPr>
          <a:xfrm>
            <a:off x="1476324" y="3230053"/>
            <a:ext cx="366502" cy="292496"/>
            <a:chOff x="1921475" y="3695200"/>
            <a:chExt cx="438400" cy="349875"/>
          </a:xfrm>
        </p:grpSpPr>
        <p:sp>
          <p:nvSpPr>
            <p:cNvPr id="816" name="Google Shape;816;p55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7" name="Google Shape;817;p55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8" name="Google Shape;818;p55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9" name="Google Shape;819;p55"/>
          <p:cNvGrpSpPr/>
          <p:nvPr/>
        </p:nvGrpSpPr>
        <p:grpSpPr>
          <a:xfrm>
            <a:off x="2043425" y="3225455"/>
            <a:ext cx="359355" cy="301190"/>
            <a:chOff x="2599825" y="3689700"/>
            <a:chExt cx="429850" cy="360275"/>
          </a:xfrm>
        </p:grpSpPr>
        <p:sp>
          <p:nvSpPr>
            <p:cNvPr id="820" name="Google Shape;820;p55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1" name="Google Shape;821;p55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2" name="Google Shape;822;p55"/>
          <p:cNvGrpSpPr/>
          <p:nvPr/>
        </p:nvGrpSpPr>
        <p:grpSpPr>
          <a:xfrm>
            <a:off x="2624299" y="3194314"/>
            <a:ext cx="324661" cy="338956"/>
            <a:chOff x="3294650" y="3652450"/>
            <a:chExt cx="388350" cy="405450"/>
          </a:xfrm>
        </p:grpSpPr>
        <p:sp>
          <p:nvSpPr>
            <p:cNvPr id="823" name="Google Shape;823;p55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4" name="Google Shape;824;p55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5" name="Google Shape;825;p55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6" name="Google Shape;826;p55"/>
          <p:cNvGrpSpPr/>
          <p:nvPr/>
        </p:nvGrpSpPr>
        <p:grpSpPr>
          <a:xfrm>
            <a:off x="3160781" y="3237200"/>
            <a:ext cx="378750" cy="277698"/>
            <a:chOff x="3936375" y="3703750"/>
            <a:chExt cx="453050" cy="332175"/>
          </a:xfrm>
        </p:grpSpPr>
        <p:sp>
          <p:nvSpPr>
            <p:cNvPr id="827" name="Google Shape;827;p55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55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55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55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55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2" name="Google Shape;832;p55"/>
          <p:cNvGrpSpPr/>
          <p:nvPr/>
        </p:nvGrpSpPr>
        <p:grpSpPr>
          <a:xfrm>
            <a:off x="3724307" y="3237200"/>
            <a:ext cx="378750" cy="277698"/>
            <a:chOff x="4610450" y="3703750"/>
            <a:chExt cx="453050" cy="332175"/>
          </a:xfrm>
        </p:grpSpPr>
        <p:sp>
          <p:nvSpPr>
            <p:cNvPr id="833" name="Google Shape;833;p55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55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5" name="Google Shape;835;p55"/>
          <p:cNvGrpSpPr/>
          <p:nvPr/>
        </p:nvGrpSpPr>
        <p:grpSpPr>
          <a:xfrm>
            <a:off x="4301106" y="3209132"/>
            <a:ext cx="352207" cy="333836"/>
            <a:chOff x="5300400" y="3670175"/>
            <a:chExt cx="421300" cy="399325"/>
          </a:xfrm>
        </p:grpSpPr>
        <p:sp>
          <p:nvSpPr>
            <p:cNvPr id="836" name="Google Shape;836;p55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55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55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55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55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1" name="Google Shape;841;p55"/>
          <p:cNvSpPr/>
          <p:nvPr/>
        </p:nvSpPr>
        <p:spPr>
          <a:xfrm>
            <a:off x="4844905" y="3180157"/>
            <a:ext cx="392042" cy="392021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42" name="Google Shape;842;p55"/>
          <p:cNvGrpSpPr/>
          <p:nvPr/>
        </p:nvGrpSpPr>
        <p:grpSpPr>
          <a:xfrm>
            <a:off x="5433259" y="3205035"/>
            <a:ext cx="342008" cy="342029"/>
            <a:chOff x="6654650" y="3665275"/>
            <a:chExt cx="409100" cy="409125"/>
          </a:xfrm>
        </p:grpSpPr>
        <p:sp>
          <p:nvSpPr>
            <p:cNvPr id="843" name="Google Shape;843;p55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4" name="Google Shape;844;p55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5" name="Google Shape;845;p55"/>
          <p:cNvGrpSpPr/>
          <p:nvPr/>
        </p:nvGrpSpPr>
        <p:grpSpPr>
          <a:xfrm>
            <a:off x="347223" y="3754266"/>
            <a:ext cx="370599" cy="370620"/>
            <a:chOff x="570875" y="4322250"/>
            <a:chExt cx="443300" cy="443325"/>
          </a:xfrm>
        </p:grpSpPr>
        <p:sp>
          <p:nvSpPr>
            <p:cNvPr id="846" name="Google Shape;846;p55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55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55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9" name="Google Shape;849;p55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0" name="Google Shape;850;p55"/>
          <p:cNvSpPr/>
          <p:nvPr/>
        </p:nvSpPr>
        <p:spPr>
          <a:xfrm>
            <a:off x="895469" y="3826389"/>
            <a:ext cx="401238" cy="22666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1" name="Google Shape;851;p55"/>
          <p:cNvGrpSpPr/>
          <p:nvPr/>
        </p:nvGrpSpPr>
        <p:grpSpPr>
          <a:xfrm>
            <a:off x="1524812" y="3726720"/>
            <a:ext cx="269526" cy="425712"/>
            <a:chOff x="1979475" y="4289300"/>
            <a:chExt cx="322400" cy="509225"/>
          </a:xfrm>
        </p:grpSpPr>
        <p:sp>
          <p:nvSpPr>
            <p:cNvPr id="852" name="Google Shape;852;p55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55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4" name="Google Shape;854;p55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55" name="Google Shape;855;p55"/>
          <p:cNvGrpSpPr/>
          <p:nvPr/>
        </p:nvGrpSpPr>
        <p:grpSpPr>
          <a:xfrm>
            <a:off x="2064346" y="3732321"/>
            <a:ext cx="318014" cy="414510"/>
            <a:chOff x="2624850" y="4296000"/>
            <a:chExt cx="380400" cy="495825"/>
          </a:xfrm>
        </p:grpSpPr>
        <p:sp>
          <p:nvSpPr>
            <p:cNvPr id="856" name="Google Shape;856;p55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7" name="Google Shape;857;p55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8" name="Google Shape;858;p55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9" name="Google Shape;859;p55"/>
          <p:cNvSpPr/>
          <p:nvPr/>
        </p:nvSpPr>
        <p:spPr>
          <a:xfrm>
            <a:off x="3180303" y="3769727"/>
            <a:ext cx="339959" cy="339980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0" name="Google Shape;860;p55"/>
          <p:cNvSpPr/>
          <p:nvPr/>
        </p:nvSpPr>
        <p:spPr>
          <a:xfrm>
            <a:off x="2616754" y="3791171"/>
            <a:ext cx="339959" cy="297093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1" name="Google Shape;861;p55"/>
          <p:cNvSpPr/>
          <p:nvPr/>
        </p:nvSpPr>
        <p:spPr>
          <a:xfrm>
            <a:off x="3742304" y="3768201"/>
            <a:ext cx="343053" cy="343032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2" name="Google Shape;862;p55"/>
          <p:cNvGrpSpPr/>
          <p:nvPr/>
        </p:nvGrpSpPr>
        <p:grpSpPr>
          <a:xfrm>
            <a:off x="4280686" y="3773160"/>
            <a:ext cx="393045" cy="332833"/>
            <a:chOff x="5275975" y="4344850"/>
            <a:chExt cx="470150" cy="398125"/>
          </a:xfrm>
        </p:grpSpPr>
        <p:sp>
          <p:nvSpPr>
            <p:cNvPr id="863" name="Google Shape;863;p55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4" name="Google Shape;864;p55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55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6" name="Google Shape;866;p55"/>
          <p:cNvSpPr/>
          <p:nvPr/>
        </p:nvSpPr>
        <p:spPr>
          <a:xfrm>
            <a:off x="4864301" y="3763102"/>
            <a:ext cx="353252" cy="353231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55"/>
          <p:cNvGrpSpPr/>
          <p:nvPr/>
        </p:nvGrpSpPr>
        <p:grpSpPr>
          <a:xfrm>
            <a:off x="5423038" y="3746115"/>
            <a:ext cx="362448" cy="386922"/>
            <a:chOff x="6642425" y="4312500"/>
            <a:chExt cx="433550" cy="462825"/>
          </a:xfrm>
        </p:grpSpPr>
        <p:sp>
          <p:nvSpPr>
            <p:cNvPr id="868" name="Google Shape;868;p55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55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0" name="Google Shape;870;p55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1" name="Google Shape;871;p55"/>
          <p:cNvSpPr/>
          <p:nvPr/>
        </p:nvSpPr>
        <p:spPr>
          <a:xfrm>
            <a:off x="299775" y="4365943"/>
            <a:ext cx="465527" cy="274647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72" name="Google Shape;872;p55"/>
          <p:cNvGrpSpPr/>
          <p:nvPr/>
        </p:nvGrpSpPr>
        <p:grpSpPr>
          <a:xfrm>
            <a:off x="910227" y="4320364"/>
            <a:ext cx="371623" cy="365499"/>
            <a:chOff x="1244325" y="4999400"/>
            <a:chExt cx="444525" cy="437200"/>
          </a:xfrm>
        </p:grpSpPr>
        <p:sp>
          <p:nvSpPr>
            <p:cNvPr id="873" name="Google Shape;873;p55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55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55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6" name="Google Shape;876;p55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7" name="Google Shape;877;p55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8" name="Google Shape;878;p55"/>
          <p:cNvGrpSpPr/>
          <p:nvPr/>
        </p:nvGrpSpPr>
        <p:grpSpPr>
          <a:xfrm>
            <a:off x="1506943" y="4308618"/>
            <a:ext cx="305265" cy="388970"/>
            <a:chOff x="1958100" y="4985350"/>
            <a:chExt cx="365150" cy="465275"/>
          </a:xfrm>
        </p:grpSpPr>
        <p:sp>
          <p:nvSpPr>
            <p:cNvPr id="879" name="Google Shape;879;p55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55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55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2" name="Google Shape;882;p55"/>
          <p:cNvGrpSpPr/>
          <p:nvPr/>
        </p:nvGrpSpPr>
        <p:grpSpPr>
          <a:xfrm>
            <a:off x="2048002" y="4323415"/>
            <a:ext cx="350200" cy="359877"/>
            <a:chOff x="2605300" y="5003050"/>
            <a:chExt cx="418900" cy="430475"/>
          </a:xfrm>
        </p:grpSpPr>
        <p:sp>
          <p:nvSpPr>
            <p:cNvPr id="883" name="Google Shape;883;p55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55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55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6" name="Google Shape;886;p55"/>
          <p:cNvGrpSpPr/>
          <p:nvPr/>
        </p:nvGrpSpPr>
        <p:grpSpPr>
          <a:xfrm>
            <a:off x="2577336" y="4331086"/>
            <a:ext cx="418585" cy="344056"/>
            <a:chOff x="3238475" y="5012225"/>
            <a:chExt cx="500700" cy="411550"/>
          </a:xfrm>
        </p:grpSpPr>
        <p:sp>
          <p:nvSpPr>
            <p:cNvPr id="887" name="Google Shape;887;p55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55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55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55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55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2" name="Google Shape;892;p55"/>
          <p:cNvGrpSpPr/>
          <p:nvPr/>
        </p:nvGrpSpPr>
        <p:grpSpPr>
          <a:xfrm>
            <a:off x="3683970" y="4294322"/>
            <a:ext cx="459424" cy="417561"/>
            <a:chOff x="4562200" y="4968250"/>
            <a:chExt cx="549550" cy="499475"/>
          </a:xfrm>
        </p:grpSpPr>
        <p:sp>
          <p:nvSpPr>
            <p:cNvPr id="893" name="Google Shape;893;p55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55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5" name="Google Shape;895;p55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55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7" name="Google Shape;897;p55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8" name="Google Shape;898;p55"/>
          <p:cNvGrpSpPr/>
          <p:nvPr/>
        </p:nvGrpSpPr>
        <p:grpSpPr>
          <a:xfrm>
            <a:off x="3190898" y="4317814"/>
            <a:ext cx="318516" cy="370076"/>
            <a:chOff x="3972400" y="4996350"/>
            <a:chExt cx="381000" cy="442675"/>
          </a:xfrm>
        </p:grpSpPr>
        <p:sp>
          <p:nvSpPr>
            <p:cNvPr id="899" name="Google Shape;899;p55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0" name="Google Shape;900;p55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1" name="Google Shape;901;p55"/>
          <p:cNvGrpSpPr/>
          <p:nvPr/>
        </p:nvGrpSpPr>
        <p:grpSpPr>
          <a:xfrm>
            <a:off x="4251593" y="4286673"/>
            <a:ext cx="451252" cy="432860"/>
            <a:chOff x="5241175" y="4959100"/>
            <a:chExt cx="539775" cy="517775"/>
          </a:xfrm>
        </p:grpSpPr>
        <p:sp>
          <p:nvSpPr>
            <p:cNvPr id="902" name="Google Shape;902;p5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5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5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5" name="Google Shape;905;p5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6" name="Google Shape;906;p5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5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08" name="Google Shape;908;p55"/>
          <p:cNvSpPr/>
          <p:nvPr/>
        </p:nvSpPr>
        <p:spPr>
          <a:xfrm>
            <a:off x="4842355" y="4393512"/>
            <a:ext cx="397142" cy="219513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09" name="Google Shape;909;p55"/>
          <p:cNvGrpSpPr/>
          <p:nvPr/>
        </p:nvGrpSpPr>
        <p:grpSpPr>
          <a:xfrm>
            <a:off x="5458777" y="4350982"/>
            <a:ext cx="289444" cy="332832"/>
            <a:chOff x="6685175" y="5036025"/>
            <a:chExt cx="346225" cy="398125"/>
          </a:xfrm>
        </p:grpSpPr>
        <p:sp>
          <p:nvSpPr>
            <p:cNvPr id="910" name="Google Shape;910;p55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55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2" name="Google Shape;912;p55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3" name="Google Shape;913;p55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55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5" name="Google Shape;915;p55"/>
          <p:cNvGrpSpPr/>
          <p:nvPr/>
        </p:nvGrpSpPr>
        <p:grpSpPr>
          <a:xfrm>
            <a:off x="6359618" y="1875199"/>
            <a:ext cx="432570" cy="421334"/>
            <a:chOff x="5926225" y="921350"/>
            <a:chExt cx="517800" cy="504350"/>
          </a:xfrm>
        </p:grpSpPr>
        <p:sp>
          <p:nvSpPr>
            <p:cNvPr id="916" name="Google Shape;916;p5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917" name="Google Shape;917;p5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918" name="Google Shape;918;p55"/>
          <p:cNvSpPr/>
          <p:nvPr/>
        </p:nvSpPr>
        <p:spPr>
          <a:xfrm>
            <a:off x="6553538" y="211125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19" name="Google Shape;919;p55"/>
          <p:cNvGrpSpPr/>
          <p:nvPr/>
        </p:nvGrpSpPr>
        <p:grpSpPr>
          <a:xfrm>
            <a:off x="7244605" y="1854579"/>
            <a:ext cx="432570" cy="421334"/>
            <a:chOff x="5926225" y="921350"/>
            <a:chExt cx="517800" cy="504350"/>
          </a:xfrm>
        </p:grpSpPr>
        <p:sp>
          <p:nvSpPr>
            <p:cNvPr id="920" name="Google Shape;920;p5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5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FF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2" name="Google Shape;922;p55"/>
          <p:cNvSpPr/>
          <p:nvPr/>
        </p:nvSpPr>
        <p:spPr>
          <a:xfrm>
            <a:off x="7438526" y="2090636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23" name="Google Shape;923;p55"/>
          <p:cNvGrpSpPr/>
          <p:nvPr/>
        </p:nvGrpSpPr>
        <p:grpSpPr>
          <a:xfrm>
            <a:off x="6359885" y="2603621"/>
            <a:ext cx="1075937" cy="1047989"/>
            <a:chOff x="5926225" y="921350"/>
            <a:chExt cx="517800" cy="504350"/>
          </a:xfrm>
        </p:grpSpPr>
        <p:sp>
          <p:nvSpPr>
            <p:cNvPr id="924" name="Google Shape;924;p55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5" name="Google Shape;925;p55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FF00"/>
            </a:solidFill>
            <a:ln cap="flat" cmpd="sng" w="28575">
              <a:solidFill>
                <a:srgbClr val="000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26" name="Google Shape;926;p55"/>
          <p:cNvSpPr/>
          <p:nvPr/>
        </p:nvSpPr>
        <p:spPr>
          <a:xfrm>
            <a:off x="6842198" y="3190718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7" name="Google Shape;927;p55"/>
          <p:cNvSpPr txBox="1"/>
          <p:nvPr/>
        </p:nvSpPr>
        <p:spPr>
          <a:xfrm>
            <a:off x="6248575" y="309675"/>
            <a:ext cx="25920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SlidesCarnival icons are editable shapes</a:t>
            </a: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This means that you can: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Resize them without losing quality.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Change fill color and opacity.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"/>
              <a:buFont typeface="Roboto"/>
              <a:buChar char="●"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Change line color, width and style.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Isn’t that nice? :)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Examples:</a:t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28" name="Google Shape;928;p55"/>
          <p:cNvSpPr txBox="1"/>
          <p:nvPr>
            <p:ph idx="4294967295" type="body"/>
          </p:nvPr>
        </p:nvSpPr>
        <p:spPr>
          <a:xfrm>
            <a:off x="6248575" y="4223563"/>
            <a:ext cx="2438100" cy="563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2"/>
                </a:solidFill>
              </a:rPr>
              <a:t>Find more icons at </a:t>
            </a:r>
            <a:r>
              <a:rPr lang="en" sz="900" u="sng">
                <a:solidFill>
                  <a:schemeClr val="dk2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slidescarnival.com/extra-free-resources-icons-and-maps</a:t>
            </a:r>
            <a:endParaRPr sz="9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9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2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3" name="Google Shape;933;p56"/>
          <p:cNvGrpSpPr/>
          <p:nvPr/>
        </p:nvGrpSpPr>
        <p:grpSpPr>
          <a:xfrm>
            <a:off x="3058888" y="1550127"/>
            <a:ext cx="445718" cy="445753"/>
            <a:chOff x="3706812" y="1035050"/>
            <a:chExt cx="4792662" cy="4787899"/>
          </a:xfrm>
        </p:grpSpPr>
        <p:sp>
          <p:nvSpPr>
            <p:cNvPr id="934" name="Google Shape;934;p56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5" name="Google Shape;935;p56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6" name="Google Shape;936;p56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7" name="Google Shape;937;p56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8" name="Google Shape;938;p56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9" name="Google Shape;939;p56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0" name="Google Shape;940;p56"/>
          <p:cNvGrpSpPr/>
          <p:nvPr/>
        </p:nvGrpSpPr>
        <p:grpSpPr>
          <a:xfrm>
            <a:off x="1779393" y="1550157"/>
            <a:ext cx="443331" cy="445437"/>
            <a:chOff x="1400175" y="1220787"/>
            <a:chExt cx="4473575" cy="4476750"/>
          </a:xfrm>
        </p:grpSpPr>
        <p:sp>
          <p:nvSpPr>
            <p:cNvPr id="941" name="Google Shape;941;p56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2" name="Google Shape;942;p56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3" name="Google Shape;943;p56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4" name="Google Shape;944;p56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5" name="Google Shape;945;p56"/>
          <p:cNvGrpSpPr/>
          <p:nvPr/>
        </p:nvGrpSpPr>
        <p:grpSpPr>
          <a:xfrm>
            <a:off x="1138046" y="1550171"/>
            <a:ext cx="446045" cy="445465"/>
            <a:chOff x="1649412" y="927100"/>
            <a:chExt cx="5011737" cy="5016500"/>
          </a:xfrm>
        </p:grpSpPr>
        <p:sp>
          <p:nvSpPr>
            <p:cNvPr id="946" name="Google Shape;946;p56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7" name="Google Shape;947;p56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56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49" name="Google Shape;949;p56"/>
          <p:cNvGrpSpPr/>
          <p:nvPr/>
        </p:nvGrpSpPr>
        <p:grpSpPr>
          <a:xfrm>
            <a:off x="2418397" y="1550424"/>
            <a:ext cx="444870" cy="445286"/>
            <a:chOff x="1301750" y="920750"/>
            <a:chExt cx="5095875" cy="5100637"/>
          </a:xfrm>
        </p:grpSpPr>
        <p:sp>
          <p:nvSpPr>
            <p:cNvPr id="950" name="Google Shape;950;p56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1" name="Google Shape;951;p56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2" name="Google Shape;952;p56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3" name="Google Shape;953;p56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56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5" name="Google Shape;955;p56"/>
          <p:cNvGrpSpPr/>
          <p:nvPr/>
        </p:nvGrpSpPr>
        <p:grpSpPr>
          <a:xfrm>
            <a:off x="4341570" y="1550333"/>
            <a:ext cx="445621" cy="445591"/>
            <a:chOff x="5732756" y="2682276"/>
            <a:chExt cx="719905" cy="719856"/>
          </a:xfrm>
        </p:grpSpPr>
        <p:sp>
          <p:nvSpPr>
            <p:cNvPr id="956" name="Google Shape;956;p56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7" name="Google Shape;957;p56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8" name="Google Shape;958;p56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59" name="Google Shape;959;p56"/>
          <p:cNvGrpSpPr/>
          <p:nvPr/>
        </p:nvGrpSpPr>
        <p:grpSpPr>
          <a:xfrm>
            <a:off x="4982887" y="1550327"/>
            <a:ext cx="445627" cy="445604"/>
            <a:chOff x="6768809" y="2682265"/>
            <a:chExt cx="719915" cy="719877"/>
          </a:xfrm>
        </p:grpSpPr>
        <p:sp>
          <p:nvSpPr>
            <p:cNvPr id="960" name="Google Shape;960;p56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1" name="Google Shape;961;p56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2" name="Google Shape;962;p56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3" name="Google Shape;963;p56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64" name="Google Shape;964;p56"/>
          <p:cNvGrpSpPr/>
          <p:nvPr/>
        </p:nvGrpSpPr>
        <p:grpSpPr>
          <a:xfrm>
            <a:off x="5624209" y="1550356"/>
            <a:ext cx="445753" cy="445545"/>
            <a:chOff x="7804870" y="2682313"/>
            <a:chExt cx="720118" cy="719782"/>
          </a:xfrm>
        </p:grpSpPr>
        <p:sp>
          <p:nvSpPr>
            <p:cNvPr id="965" name="Google Shape;965;p56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6" name="Google Shape;966;p56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7" name="Google Shape;967;p56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8" name="Google Shape;968;p56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9" name="Google Shape;969;p56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0" name="Google Shape;970;p56"/>
          <p:cNvGrpSpPr/>
          <p:nvPr/>
        </p:nvGrpSpPr>
        <p:grpSpPr>
          <a:xfrm>
            <a:off x="6265657" y="1550125"/>
            <a:ext cx="446293" cy="446006"/>
            <a:chOff x="8841135" y="2681940"/>
            <a:chExt cx="720990" cy="720527"/>
          </a:xfrm>
        </p:grpSpPr>
        <p:sp>
          <p:nvSpPr>
            <p:cNvPr id="971" name="Google Shape;971;p56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2" name="Google Shape;972;p56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3" name="Google Shape;973;p56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4" name="Google Shape;974;p56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5" name="Google Shape;975;p56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6" name="Google Shape;976;p56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77" name="Google Shape;977;p56"/>
          <p:cNvGrpSpPr/>
          <p:nvPr/>
        </p:nvGrpSpPr>
        <p:grpSpPr>
          <a:xfrm>
            <a:off x="3699655" y="1550057"/>
            <a:ext cx="445260" cy="445260"/>
            <a:chOff x="4103687" y="1439862"/>
            <a:chExt cx="3986212" cy="3986211"/>
          </a:xfrm>
        </p:grpSpPr>
        <p:sp>
          <p:nvSpPr>
            <p:cNvPr id="978" name="Google Shape;978;p56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9" name="Google Shape;979;p56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0" name="Google Shape;980;p56"/>
          <p:cNvGrpSpPr/>
          <p:nvPr/>
        </p:nvGrpSpPr>
        <p:grpSpPr>
          <a:xfrm>
            <a:off x="6907645" y="1550361"/>
            <a:ext cx="445803" cy="445535"/>
            <a:chOff x="9878272" y="2682320"/>
            <a:chExt cx="720199" cy="719767"/>
          </a:xfrm>
        </p:grpSpPr>
        <p:sp>
          <p:nvSpPr>
            <p:cNvPr id="981" name="Google Shape;981;p56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2" name="Google Shape;982;p56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3" name="Google Shape;983;p56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4" name="Google Shape;984;p56"/>
          <p:cNvGrpSpPr/>
          <p:nvPr/>
        </p:nvGrpSpPr>
        <p:grpSpPr>
          <a:xfrm>
            <a:off x="7549143" y="1550278"/>
            <a:ext cx="445700" cy="445701"/>
            <a:chOff x="10914618" y="2682187"/>
            <a:chExt cx="720033" cy="720033"/>
          </a:xfrm>
        </p:grpSpPr>
        <p:sp>
          <p:nvSpPr>
            <p:cNvPr id="985" name="Google Shape;985;p56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6" name="Google Shape;986;p56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7" name="Google Shape;987;p56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8" name="Google Shape;988;p56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9" name="Google Shape;989;p56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0" name="Google Shape;990;p56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1" name="Google Shape;991;p56"/>
          <p:cNvGrpSpPr/>
          <p:nvPr/>
        </p:nvGrpSpPr>
        <p:grpSpPr>
          <a:xfrm>
            <a:off x="1772664" y="843057"/>
            <a:ext cx="361521" cy="445816"/>
            <a:chOff x="1582665" y="1011072"/>
            <a:chExt cx="584040" cy="720220"/>
          </a:xfrm>
        </p:grpSpPr>
        <p:sp>
          <p:nvSpPr>
            <p:cNvPr id="992" name="Google Shape;992;p56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3" name="Google Shape;993;p56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4" name="Google Shape;994;p56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5" name="Google Shape;995;p56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6" name="Google Shape;996;p56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97" name="Google Shape;997;p56"/>
          <p:cNvGrpSpPr/>
          <p:nvPr/>
        </p:nvGrpSpPr>
        <p:grpSpPr>
          <a:xfrm>
            <a:off x="2374048" y="843078"/>
            <a:ext cx="379481" cy="445796"/>
            <a:chOff x="2554206" y="1011105"/>
            <a:chExt cx="613055" cy="720187"/>
          </a:xfrm>
        </p:grpSpPr>
        <p:sp>
          <p:nvSpPr>
            <p:cNvPr id="998" name="Google Shape;998;p56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9" name="Google Shape;999;p56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0" name="Google Shape;1000;p56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01" name="Google Shape;1001;p56"/>
          <p:cNvGrpSpPr/>
          <p:nvPr/>
        </p:nvGrpSpPr>
        <p:grpSpPr>
          <a:xfrm>
            <a:off x="6922223" y="797418"/>
            <a:ext cx="460705" cy="491455"/>
            <a:chOff x="9901824" y="937343"/>
            <a:chExt cx="744273" cy="793950"/>
          </a:xfrm>
        </p:grpSpPr>
        <p:grpSp>
          <p:nvGrpSpPr>
            <p:cNvPr id="1002" name="Google Shape;1002;p56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03" name="Google Shape;1003;p56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4" name="Google Shape;1004;p56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5" name="Google Shape;1005;p56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6" name="Google Shape;1006;p56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7" name="Google Shape;1007;p56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8" name="Google Shape;1008;p56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9" name="Google Shape;1009;p56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0" name="Google Shape;1010;p56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1" name="Google Shape;1011;p56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2" name="Google Shape;1012;p56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13" name="Google Shape;1013;p56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4" name="Google Shape;1014;p56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5" name="Google Shape;1015;p56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6" name="Google Shape;1016;p56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7" name="Google Shape;1017;p56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8" name="Google Shape;1018;p56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9" name="Google Shape;1019;p56"/>
          <p:cNvGrpSpPr/>
          <p:nvPr/>
        </p:nvGrpSpPr>
        <p:grpSpPr>
          <a:xfrm>
            <a:off x="2993392" y="843244"/>
            <a:ext cx="369868" cy="445629"/>
            <a:chOff x="3554761" y="1011374"/>
            <a:chExt cx="597525" cy="719918"/>
          </a:xfrm>
        </p:grpSpPr>
        <p:sp>
          <p:nvSpPr>
            <p:cNvPr id="1020" name="Google Shape;1020;p56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1" name="Google Shape;1021;p56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56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56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24" name="Google Shape;1024;p56"/>
          <p:cNvGrpSpPr/>
          <p:nvPr/>
        </p:nvGrpSpPr>
        <p:grpSpPr>
          <a:xfrm>
            <a:off x="3603122" y="843032"/>
            <a:ext cx="370755" cy="445841"/>
            <a:chOff x="4539787" y="1011032"/>
            <a:chExt cx="598958" cy="720261"/>
          </a:xfrm>
        </p:grpSpPr>
        <p:sp>
          <p:nvSpPr>
            <p:cNvPr id="1025" name="Google Shape;1025;p56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6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6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6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6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56"/>
          <p:cNvGrpSpPr/>
          <p:nvPr/>
        </p:nvGrpSpPr>
        <p:grpSpPr>
          <a:xfrm>
            <a:off x="4213740" y="843140"/>
            <a:ext cx="366917" cy="445733"/>
            <a:chOff x="5526246" y="1011207"/>
            <a:chExt cx="592758" cy="720086"/>
          </a:xfrm>
        </p:grpSpPr>
        <p:sp>
          <p:nvSpPr>
            <p:cNvPr id="1031" name="Google Shape;1031;p56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6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6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6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5" name="Google Shape;1035;p56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6" name="Google Shape;1036;p56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7" name="Google Shape;1037;p56"/>
          <p:cNvGrpSpPr/>
          <p:nvPr/>
        </p:nvGrpSpPr>
        <p:grpSpPr>
          <a:xfrm>
            <a:off x="1168508" y="843134"/>
            <a:ext cx="364294" cy="445740"/>
            <a:chOff x="606645" y="1011196"/>
            <a:chExt cx="588520" cy="720096"/>
          </a:xfrm>
        </p:grpSpPr>
        <p:sp>
          <p:nvSpPr>
            <p:cNvPr id="1038" name="Google Shape;1038;p56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9" name="Google Shape;1039;p56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0" name="Google Shape;1040;p56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6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2" name="Google Shape;1042;p56"/>
          <p:cNvGrpSpPr/>
          <p:nvPr/>
        </p:nvGrpSpPr>
        <p:grpSpPr>
          <a:xfrm>
            <a:off x="7622791" y="843111"/>
            <a:ext cx="298405" cy="445762"/>
            <a:chOff x="11033597" y="1011159"/>
            <a:chExt cx="482075" cy="720133"/>
          </a:xfrm>
        </p:grpSpPr>
        <p:sp>
          <p:nvSpPr>
            <p:cNvPr id="1043" name="Google Shape;1043;p56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6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5" name="Google Shape;1045;p56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6" name="Google Shape;1046;p56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7" name="Google Shape;1047;p56"/>
          <p:cNvGrpSpPr/>
          <p:nvPr/>
        </p:nvGrpSpPr>
        <p:grpSpPr>
          <a:xfrm>
            <a:off x="6221656" y="797418"/>
            <a:ext cx="460705" cy="491455"/>
            <a:chOff x="8770051" y="937343"/>
            <a:chExt cx="744273" cy="793950"/>
          </a:xfrm>
        </p:grpSpPr>
        <p:sp>
          <p:nvSpPr>
            <p:cNvPr id="1048" name="Google Shape;1048;p56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9" name="Google Shape;1049;p56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0" name="Google Shape;1050;p56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6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6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53" name="Google Shape;1053;p56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054" name="Google Shape;1054;p5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5" name="Google Shape;1055;p5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6" name="Google Shape;1056;p5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7" name="Google Shape;1057;p5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8" name="Google Shape;1058;p5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9" name="Google Shape;1059;p5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0" name="Google Shape;1060;p5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1" name="Google Shape;1061;p5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2" name="Google Shape;1062;p5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3" name="Google Shape;1063;p5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64" name="Google Shape;1064;p56"/>
          <p:cNvGrpSpPr/>
          <p:nvPr/>
        </p:nvGrpSpPr>
        <p:grpSpPr>
          <a:xfrm>
            <a:off x="4820520" y="797418"/>
            <a:ext cx="460705" cy="491455"/>
            <a:chOff x="6506504" y="937343"/>
            <a:chExt cx="744273" cy="793950"/>
          </a:xfrm>
        </p:grpSpPr>
        <p:sp>
          <p:nvSpPr>
            <p:cNvPr id="1065" name="Google Shape;1065;p56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6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7" name="Google Shape;1067;p56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8" name="Google Shape;1068;p56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069" name="Google Shape;1069;p5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0" name="Google Shape;1070;p5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1" name="Google Shape;1071;p5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2" name="Google Shape;1072;p5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3" name="Google Shape;1073;p5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4" name="Google Shape;1074;p5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5" name="Google Shape;1075;p5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6" name="Google Shape;1076;p5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7" name="Google Shape;1077;p5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8" name="Google Shape;1078;p5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79" name="Google Shape;1079;p56"/>
          <p:cNvGrpSpPr/>
          <p:nvPr/>
        </p:nvGrpSpPr>
        <p:grpSpPr>
          <a:xfrm>
            <a:off x="5521088" y="797418"/>
            <a:ext cx="460705" cy="491455"/>
            <a:chOff x="7638277" y="937343"/>
            <a:chExt cx="744273" cy="793950"/>
          </a:xfrm>
        </p:grpSpPr>
        <p:sp>
          <p:nvSpPr>
            <p:cNvPr id="1080" name="Google Shape;1080;p56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1" name="Google Shape;1081;p56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2" name="Google Shape;1082;p56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6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84" name="Google Shape;1084;p56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085" name="Google Shape;1085;p56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6" name="Google Shape;1086;p56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7" name="Google Shape;1087;p56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8" name="Google Shape;1088;p56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9" name="Google Shape;1089;p56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0" name="Google Shape;1090;p56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1" name="Google Shape;1091;p56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2" name="Google Shape;1092;p56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3" name="Google Shape;1093;p56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6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095" name="Google Shape;1095;p56"/>
          <p:cNvGrpSpPr/>
          <p:nvPr/>
        </p:nvGrpSpPr>
        <p:grpSpPr>
          <a:xfrm>
            <a:off x="3061198" y="2986973"/>
            <a:ext cx="445779" cy="400764"/>
            <a:chOff x="3778727" y="4460423"/>
            <a:chExt cx="720160" cy="647438"/>
          </a:xfrm>
        </p:grpSpPr>
        <p:sp>
          <p:nvSpPr>
            <p:cNvPr id="1096" name="Google Shape;1096;p56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56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56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56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56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56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56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56"/>
          <p:cNvGrpSpPr/>
          <p:nvPr/>
        </p:nvGrpSpPr>
        <p:grpSpPr>
          <a:xfrm>
            <a:off x="1138083" y="2972048"/>
            <a:ext cx="445680" cy="430613"/>
            <a:chOff x="557494" y="4436312"/>
            <a:chExt cx="720000" cy="695660"/>
          </a:xfrm>
        </p:grpSpPr>
        <p:sp>
          <p:nvSpPr>
            <p:cNvPr id="1104" name="Google Shape;1104;p56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6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6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6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8" name="Google Shape;1108;p56"/>
          <p:cNvGrpSpPr/>
          <p:nvPr/>
        </p:nvGrpSpPr>
        <p:grpSpPr>
          <a:xfrm>
            <a:off x="4343305" y="2964459"/>
            <a:ext cx="445833" cy="445792"/>
            <a:chOff x="5926265" y="4424051"/>
            <a:chExt cx="720246" cy="720181"/>
          </a:xfrm>
        </p:grpSpPr>
        <p:sp>
          <p:nvSpPr>
            <p:cNvPr id="1109" name="Google Shape;1109;p56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0" name="Google Shape;1110;p56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6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6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3" name="Google Shape;1113;p56"/>
          <p:cNvGrpSpPr/>
          <p:nvPr/>
        </p:nvGrpSpPr>
        <p:grpSpPr>
          <a:xfrm>
            <a:off x="1779066" y="2984013"/>
            <a:ext cx="445680" cy="406684"/>
            <a:chOff x="1631150" y="4455641"/>
            <a:chExt cx="720000" cy="657002"/>
          </a:xfrm>
        </p:grpSpPr>
        <p:sp>
          <p:nvSpPr>
            <p:cNvPr id="1114" name="Google Shape;1114;p56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5" name="Google Shape;1115;p56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6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6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6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9" name="Google Shape;1119;p56"/>
          <p:cNvGrpSpPr/>
          <p:nvPr/>
        </p:nvGrpSpPr>
        <p:grpSpPr>
          <a:xfrm>
            <a:off x="2420095" y="2983429"/>
            <a:ext cx="445680" cy="407853"/>
            <a:chOff x="2704878" y="4454697"/>
            <a:chExt cx="720000" cy="658889"/>
          </a:xfrm>
        </p:grpSpPr>
        <p:sp>
          <p:nvSpPr>
            <p:cNvPr id="1120" name="Google Shape;1120;p56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1" name="Google Shape;1121;p56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6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6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6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6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6" name="Google Shape;1126;p56"/>
          <p:cNvGrpSpPr/>
          <p:nvPr/>
        </p:nvGrpSpPr>
        <p:grpSpPr>
          <a:xfrm>
            <a:off x="3702366" y="2985387"/>
            <a:ext cx="445549" cy="403935"/>
            <a:chOff x="4852681" y="4457861"/>
            <a:chExt cx="719788" cy="652561"/>
          </a:xfrm>
        </p:grpSpPr>
        <p:sp>
          <p:nvSpPr>
            <p:cNvPr id="1127" name="Google Shape;1127;p56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56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6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0" name="Google Shape;1130;p56"/>
          <p:cNvGrpSpPr/>
          <p:nvPr/>
        </p:nvGrpSpPr>
        <p:grpSpPr>
          <a:xfrm>
            <a:off x="4984527" y="2975824"/>
            <a:ext cx="445818" cy="423063"/>
            <a:chOff x="7000306" y="4442411"/>
            <a:chExt cx="720224" cy="683463"/>
          </a:xfrm>
        </p:grpSpPr>
        <p:sp>
          <p:nvSpPr>
            <p:cNvPr id="1131" name="Google Shape;1131;p56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56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56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6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6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6" name="Google Shape;1136;p56"/>
          <p:cNvGrpSpPr/>
          <p:nvPr/>
        </p:nvGrpSpPr>
        <p:grpSpPr>
          <a:xfrm>
            <a:off x="5625735" y="2973621"/>
            <a:ext cx="445779" cy="427468"/>
            <a:chOff x="8074325" y="4438852"/>
            <a:chExt cx="720160" cy="690579"/>
          </a:xfrm>
        </p:grpSpPr>
        <p:sp>
          <p:nvSpPr>
            <p:cNvPr id="1137" name="Google Shape;1137;p56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56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6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6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6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6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3" name="Google Shape;1143;p56"/>
          <p:cNvGrpSpPr/>
          <p:nvPr/>
        </p:nvGrpSpPr>
        <p:grpSpPr>
          <a:xfrm>
            <a:off x="6908080" y="2987570"/>
            <a:ext cx="445629" cy="399565"/>
            <a:chOff x="9878975" y="4425243"/>
            <a:chExt cx="719918" cy="645502"/>
          </a:xfrm>
        </p:grpSpPr>
        <p:sp>
          <p:nvSpPr>
            <p:cNvPr id="1144" name="Google Shape;1144;p56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56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56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47" name="Google Shape;1147;p56"/>
          <p:cNvGrpSpPr/>
          <p:nvPr/>
        </p:nvGrpSpPr>
        <p:grpSpPr>
          <a:xfrm>
            <a:off x="7549097" y="2976371"/>
            <a:ext cx="445785" cy="421964"/>
            <a:chOff x="10914544" y="4407150"/>
            <a:chExt cx="720170" cy="681687"/>
          </a:xfrm>
        </p:grpSpPr>
        <p:sp>
          <p:nvSpPr>
            <p:cNvPr id="1148" name="Google Shape;1148;p56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9" name="Google Shape;1149;p56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0" name="Google Shape;1150;p56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1" name="Google Shape;1151;p56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2" name="Google Shape;1152;p56"/>
          <p:cNvGrpSpPr/>
          <p:nvPr/>
        </p:nvGrpSpPr>
        <p:grpSpPr>
          <a:xfrm>
            <a:off x="6266887" y="2984485"/>
            <a:ext cx="445805" cy="405735"/>
            <a:chOff x="8843122" y="4420259"/>
            <a:chExt cx="720202" cy="655469"/>
          </a:xfrm>
        </p:grpSpPr>
        <p:sp>
          <p:nvSpPr>
            <p:cNvPr id="1153" name="Google Shape;1153;p56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4" name="Google Shape;1154;p56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5" name="Google Shape;1155;p56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6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6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8" name="Google Shape;1158;p56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59" name="Google Shape;1159;p56"/>
          <p:cNvGrpSpPr/>
          <p:nvPr/>
        </p:nvGrpSpPr>
        <p:grpSpPr>
          <a:xfrm>
            <a:off x="3069757" y="2283047"/>
            <a:ext cx="445812" cy="394518"/>
            <a:chOff x="1510757" y="3225422"/>
            <a:chExt cx="720214" cy="637347"/>
          </a:xfrm>
        </p:grpSpPr>
        <p:sp>
          <p:nvSpPr>
            <p:cNvPr id="1160" name="Google Shape;1160;p56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1" name="Google Shape;1161;p56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2" name="Google Shape;1162;p56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3" name="Google Shape;1163;p56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4" name="Google Shape;1164;p56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5" name="Google Shape;1165;p56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6" name="Google Shape;1166;p56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67" name="Google Shape;1167;p56"/>
          <p:cNvGrpSpPr/>
          <p:nvPr/>
        </p:nvGrpSpPr>
        <p:grpSpPr>
          <a:xfrm>
            <a:off x="3761148" y="2300567"/>
            <a:ext cx="445767" cy="359478"/>
            <a:chOff x="2595501" y="3253725"/>
            <a:chExt cx="720141" cy="580739"/>
          </a:xfrm>
        </p:grpSpPr>
        <p:sp>
          <p:nvSpPr>
            <p:cNvPr id="1168" name="Google Shape;1168;p56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9" name="Google Shape;1169;p56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0" name="Google Shape;1170;p56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6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2" name="Google Shape;1172;p56"/>
          <p:cNvGrpSpPr/>
          <p:nvPr/>
        </p:nvGrpSpPr>
        <p:grpSpPr>
          <a:xfrm>
            <a:off x="5143819" y="2257535"/>
            <a:ext cx="443879" cy="445541"/>
            <a:chOff x="4764809" y="3184208"/>
            <a:chExt cx="717090" cy="719775"/>
          </a:xfrm>
        </p:grpSpPr>
        <p:sp>
          <p:nvSpPr>
            <p:cNvPr id="1173" name="Google Shape;1173;p56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4" name="Google Shape;1174;p56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5" name="Google Shape;1175;p56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76" name="Google Shape;1176;p56"/>
          <p:cNvGrpSpPr/>
          <p:nvPr/>
        </p:nvGrpSpPr>
        <p:grpSpPr>
          <a:xfrm>
            <a:off x="4452495" y="2286500"/>
            <a:ext cx="445746" cy="387612"/>
            <a:chOff x="3680173" y="3231000"/>
            <a:chExt cx="720106" cy="626190"/>
          </a:xfrm>
        </p:grpSpPr>
        <p:sp>
          <p:nvSpPr>
            <p:cNvPr id="1177" name="Google Shape;1177;p56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8" name="Google Shape;1178;p56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9" name="Google Shape;1179;p56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0" name="Google Shape;1180;p56"/>
          <p:cNvGrpSpPr/>
          <p:nvPr/>
        </p:nvGrpSpPr>
        <p:grpSpPr>
          <a:xfrm>
            <a:off x="6524582" y="2257496"/>
            <a:ext cx="443283" cy="445620"/>
            <a:chOff x="6931035" y="3184144"/>
            <a:chExt cx="716128" cy="719903"/>
          </a:xfrm>
        </p:grpSpPr>
        <p:sp>
          <p:nvSpPr>
            <p:cNvPr id="1181" name="Google Shape;1181;p56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2" name="Google Shape;1182;p56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3" name="Google Shape;1183;p56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4" name="Google Shape;1184;p56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85" name="Google Shape;1185;p56"/>
          <p:cNvGrpSpPr/>
          <p:nvPr/>
        </p:nvGrpSpPr>
        <p:grpSpPr>
          <a:xfrm>
            <a:off x="5833276" y="2257448"/>
            <a:ext cx="445727" cy="445714"/>
            <a:chOff x="5846429" y="3184067"/>
            <a:chExt cx="720076" cy="720055"/>
          </a:xfrm>
        </p:grpSpPr>
        <p:sp>
          <p:nvSpPr>
            <p:cNvPr id="1186" name="Google Shape;1186;p56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6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6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6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0" name="Google Shape;1190;p56"/>
          <p:cNvGrpSpPr/>
          <p:nvPr/>
        </p:nvGrpSpPr>
        <p:grpSpPr>
          <a:xfrm>
            <a:off x="2520481" y="2257393"/>
            <a:ext cx="303698" cy="445825"/>
            <a:chOff x="655600" y="3183978"/>
            <a:chExt cx="490627" cy="720234"/>
          </a:xfrm>
        </p:grpSpPr>
        <p:sp>
          <p:nvSpPr>
            <p:cNvPr id="1191" name="Google Shape;1191;p56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6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3" name="Google Shape;1193;p56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4" name="Google Shape;1194;p56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6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6" name="Google Shape;1196;p56"/>
          <p:cNvGrpSpPr/>
          <p:nvPr/>
        </p:nvGrpSpPr>
        <p:grpSpPr>
          <a:xfrm>
            <a:off x="7213443" y="2257509"/>
            <a:ext cx="189785" cy="445592"/>
            <a:chOff x="8011692" y="3184166"/>
            <a:chExt cx="306600" cy="719859"/>
          </a:xfrm>
        </p:grpSpPr>
        <p:sp>
          <p:nvSpPr>
            <p:cNvPr id="1197" name="Google Shape;1197;p56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8" name="Google Shape;1198;p56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9" name="Google Shape;1199;p56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6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6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6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6"/>
          <p:cNvGrpSpPr/>
          <p:nvPr/>
        </p:nvGrpSpPr>
        <p:grpSpPr>
          <a:xfrm>
            <a:off x="7648230" y="2257259"/>
            <a:ext cx="246199" cy="445516"/>
            <a:chOff x="4556125" y="630237"/>
            <a:chExt cx="3081338" cy="5568950"/>
          </a:xfrm>
        </p:grpSpPr>
        <p:sp>
          <p:nvSpPr>
            <p:cNvPr id="1204" name="Google Shape;1204;p56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6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6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6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6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9" name="Google Shape;1209;p56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0" name="Google Shape;1210;p56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1" name="Google Shape;1211;p56"/>
          <p:cNvGrpSpPr/>
          <p:nvPr/>
        </p:nvGrpSpPr>
        <p:grpSpPr>
          <a:xfrm>
            <a:off x="1829253" y="2257459"/>
            <a:ext cx="445768" cy="445697"/>
            <a:chOff x="1674084" y="3214987"/>
            <a:chExt cx="720142" cy="720027"/>
          </a:xfrm>
        </p:grpSpPr>
        <p:sp>
          <p:nvSpPr>
            <p:cNvPr id="1212" name="Google Shape;1212;p56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6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6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6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6" name="Google Shape;1216;p56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7" name="Google Shape;1217;p56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6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6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0" name="Google Shape;1220;p56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1" name="Google Shape;1221;p56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6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6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4" name="Google Shape;1224;p56"/>
          <p:cNvGrpSpPr/>
          <p:nvPr/>
        </p:nvGrpSpPr>
        <p:grpSpPr>
          <a:xfrm>
            <a:off x="1138094" y="2257421"/>
            <a:ext cx="445578" cy="445773"/>
            <a:chOff x="557511" y="3214925"/>
            <a:chExt cx="719836" cy="720150"/>
          </a:xfrm>
        </p:grpSpPr>
        <p:sp>
          <p:nvSpPr>
            <p:cNvPr id="1225" name="Google Shape;1225;p56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56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56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6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9" name="Google Shape;1229;p56"/>
          <p:cNvGrpSpPr/>
          <p:nvPr/>
        </p:nvGrpSpPr>
        <p:grpSpPr>
          <a:xfrm>
            <a:off x="1081977" y="3693756"/>
            <a:ext cx="445905" cy="400522"/>
            <a:chOff x="1147762" y="1131887"/>
            <a:chExt cx="5137150" cy="4619626"/>
          </a:xfrm>
        </p:grpSpPr>
        <p:sp>
          <p:nvSpPr>
            <p:cNvPr id="1230" name="Google Shape;1230;p56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6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6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56"/>
          <p:cNvGrpSpPr/>
          <p:nvPr/>
        </p:nvGrpSpPr>
        <p:grpSpPr>
          <a:xfrm>
            <a:off x="1879306" y="3687410"/>
            <a:ext cx="445901" cy="413282"/>
            <a:chOff x="1570037" y="1341437"/>
            <a:chExt cx="4943475" cy="4576762"/>
          </a:xfrm>
        </p:grpSpPr>
        <p:sp>
          <p:nvSpPr>
            <p:cNvPr id="1234" name="Google Shape;1234;p56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6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6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56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56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6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0" name="Google Shape;1240;p56"/>
          <p:cNvGrpSpPr/>
          <p:nvPr/>
        </p:nvGrpSpPr>
        <p:grpSpPr>
          <a:xfrm>
            <a:off x="4364629" y="3671511"/>
            <a:ext cx="441332" cy="445721"/>
            <a:chOff x="5770007" y="5489899"/>
            <a:chExt cx="712976" cy="720067"/>
          </a:xfrm>
        </p:grpSpPr>
        <p:sp>
          <p:nvSpPr>
            <p:cNvPr id="1241" name="Google Shape;1241;p56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56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56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6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6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6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6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6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6"/>
          <p:cNvGrpSpPr/>
          <p:nvPr/>
        </p:nvGrpSpPr>
        <p:grpSpPr>
          <a:xfrm>
            <a:off x="5157420" y="3693981"/>
            <a:ext cx="445651" cy="400824"/>
            <a:chOff x="7050768" y="5526199"/>
            <a:chExt cx="719953" cy="647534"/>
          </a:xfrm>
        </p:grpSpPr>
        <p:sp>
          <p:nvSpPr>
            <p:cNvPr id="1250" name="Google Shape;1250;p56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6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6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6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6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6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6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56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56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6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6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6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6"/>
          <p:cNvGrpSpPr/>
          <p:nvPr/>
        </p:nvGrpSpPr>
        <p:grpSpPr>
          <a:xfrm>
            <a:off x="6751936" y="3694051"/>
            <a:ext cx="445681" cy="400651"/>
            <a:chOff x="9626723" y="5526313"/>
            <a:chExt cx="720002" cy="647256"/>
          </a:xfrm>
        </p:grpSpPr>
        <p:sp>
          <p:nvSpPr>
            <p:cNvPr id="1263" name="Google Shape;1263;p56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6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6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6" name="Google Shape;1266;p56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7" name="Google Shape;1267;p56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6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6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0" name="Google Shape;1270;p56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1" name="Google Shape;1271;p56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6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6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6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56"/>
          <p:cNvGrpSpPr/>
          <p:nvPr/>
        </p:nvGrpSpPr>
        <p:grpSpPr>
          <a:xfrm>
            <a:off x="7549176" y="3671488"/>
            <a:ext cx="445582" cy="445743"/>
            <a:chOff x="10914672" y="5489861"/>
            <a:chExt cx="719842" cy="720102"/>
          </a:xfrm>
        </p:grpSpPr>
        <p:sp>
          <p:nvSpPr>
            <p:cNvPr id="1276" name="Google Shape;1276;p56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6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6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6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0" name="Google Shape;1280;p56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1" name="Google Shape;1281;p56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6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6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6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6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6" name="Google Shape;1286;p56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7" name="Google Shape;1287;p56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8" name="Google Shape;1288;p56"/>
          <p:cNvGrpSpPr/>
          <p:nvPr/>
        </p:nvGrpSpPr>
        <p:grpSpPr>
          <a:xfrm>
            <a:off x="5954636" y="3681752"/>
            <a:ext cx="445821" cy="425246"/>
            <a:chOff x="8338678" y="5506443"/>
            <a:chExt cx="720227" cy="686988"/>
          </a:xfrm>
        </p:grpSpPr>
        <p:sp>
          <p:nvSpPr>
            <p:cNvPr id="1289" name="Google Shape;1289;p56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6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6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6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3" name="Google Shape;1293;p56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4" name="Google Shape;1294;p56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5" name="Google Shape;1295;p56"/>
          <p:cNvGrpSpPr/>
          <p:nvPr/>
        </p:nvGrpSpPr>
        <p:grpSpPr>
          <a:xfrm>
            <a:off x="2676293" y="3736342"/>
            <a:ext cx="1336824" cy="316035"/>
            <a:chOff x="3042485" y="5594633"/>
            <a:chExt cx="2159652" cy="510557"/>
          </a:xfrm>
        </p:grpSpPr>
        <p:sp>
          <p:nvSpPr>
            <p:cNvPr id="1296" name="Google Shape;1296;p56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6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6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6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6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1" name="Google Shape;1301;p56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2" name="Google Shape;1302;p56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6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6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6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6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6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6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6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6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1" name="Google Shape;1311;p56"/>
          <p:cNvGrpSpPr/>
          <p:nvPr/>
        </p:nvGrpSpPr>
        <p:grpSpPr>
          <a:xfrm>
            <a:off x="6788033" y="4378458"/>
            <a:ext cx="373053" cy="445791"/>
            <a:chOff x="8095060" y="5664590"/>
            <a:chExt cx="497404" cy="594389"/>
          </a:xfrm>
        </p:grpSpPr>
        <p:grpSp>
          <p:nvGrpSpPr>
            <p:cNvPr id="1312" name="Google Shape;1312;p56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313" name="Google Shape;1313;p56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4" name="Google Shape;1314;p56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5" name="Google Shape;1315;p56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16" name="Google Shape;1316;p56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317" name="Google Shape;1317;p56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8" name="Google Shape;1318;p56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9" name="Google Shape;1319;p56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0" name="Google Shape;1320;p56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321" name="Google Shape;1321;p56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2" name="Google Shape;1322;p56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3" name="Google Shape;1323;p56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24" name="Google Shape;1324;p56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325" name="Google Shape;1325;p56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6" name="Google Shape;1326;p56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27" name="Google Shape;1327;p56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328" name="Google Shape;1328;p56"/>
          <p:cNvGrpSpPr/>
          <p:nvPr/>
        </p:nvGrpSpPr>
        <p:grpSpPr>
          <a:xfrm>
            <a:off x="2870825" y="4378486"/>
            <a:ext cx="557162" cy="445734"/>
            <a:chOff x="4607809" y="5664627"/>
            <a:chExt cx="742883" cy="594312"/>
          </a:xfrm>
        </p:grpSpPr>
        <p:sp>
          <p:nvSpPr>
            <p:cNvPr id="1329" name="Google Shape;1329;p56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0" name="Google Shape;1330;p56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1" name="Google Shape;1331;p56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6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6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6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6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6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7" name="Google Shape;1337;p56"/>
          <p:cNvGrpSpPr/>
          <p:nvPr/>
        </p:nvGrpSpPr>
        <p:grpSpPr>
          <a:xfrm>
            <a:off x="3973890" y="4378543"/>
            <a:ext cx="1079865" cy="445620"/>
            <a:chOff x="2571250" y="5664711"/>
            <a:chExt cx="1439820" cy="594160"/>
          </a:xfrm>
        </p:grpSpPr>
        <p:sp>
          <p:nvSpPr>
            <p:cNvPr id="1338" name="Google Shape;1338;p56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9" name="Google Shape;1339;p56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0" name="Google Shape;1340;p56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6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6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6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6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6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6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6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6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6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6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6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2" name="Google Shape;1352;p56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3" name="Google Shape;1353;p56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6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6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6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6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6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6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6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6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2" name="Google Shape;1362;p56"/>
          <p:cNvGrpSpPr/>
          <p:nvPr/>
        </p:nvGrpSpPr>
        <p:grpSpPr>
          <a:xfrm>
            <a:off x="5599659" y="4378335"/>
            <a:ext cx="642470" cy="446036"/>
            <a:chOff x="6332670" y="5663946"/>
            <a:chExt cx="856627" cy="594715"/>
          </a:xfrm>
        </p:grpSpPr>
        <p:grpSp>
          <p:nvGrpSpPr>
            <p:cNvPr id="1363" name="Google Shape;1363;p56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364" name="Google Shape;1364;p5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5" name="Google Shape;1365;p5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6" name="Google Shape;1366;p56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367" name="Google Shape;1367;p5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68" name="Google Shape;1368;p5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69" name="Google Shape;1369;p56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370" name="Google Shape;1370;p56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71" name="Google Shape;1371;p56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372" name="Google Shape;1372;p56"/>
          <p:cNvSpPr txBox="1"/>
          <p:nvPr>
            <p:ph type="title"/>
          </p:nvPr>
        </p:nvSpPr>
        <p:spPr>
          <a:xfrm>
            <a:off x="855300" y="249075"/>
            <a:ext cx="7433400" cy="39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Diagrams and infographics</a:t>
            </a:r>
            <a:endParaRPr sz="2000"/>
          </a:p>
        </p:txBody>
      </p:sp>
      <p:sp>
        <p:nvSpPr>
          <p:cNvPr id="1373" name="Google Shape;1373;p56"/>
          <p:cNvSpPr txBox="1"/>
          <p:nvPr>
            <p:ph idx="12" type="sldNum"/>
          </p:nvPr>
        </p:nvSpPr>
        <p:spPr>
          <a:xfrm>
            <a:off x="4345650" y="47498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74" name="Google Shape;1374;p56"/>
          <p:cNvGrpSpPr/>
          <p:nvPr/>
        </p:nvGrpSpPr>
        <p:grpSpPr>
          <a:xfrm>
            <a:off x="1879183" y="4379878"/>
            <a:ext cx="445738" cy="442950"/>
            <a:chOff x="1442627" y="5710929"/>
            <a:chExt cx="594318" cy="590600"/>
          </a:xfrm>
        </p:grpSpPr>
        <p:sp>
          <p:nvSpPr>
            <p:cNvPr id="1375" name="Google Shape;1375;p56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6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6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8" name="Google Shape;1378;p56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2" name="Shape 1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3" name="Google Shape;1383;p57"/>
          <p:cNvSpPr txBox="1"/>
          <p:nvPr/>
        </p:nvSpPr>
        <p:spPr>
          <a:xfrm>
            <a:off x="884075" y="628550"/>
            <a:ext cx="7956600" cy="103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Now you can use any emoji as an icon!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And of course it resizes without losing quality and you can change the color.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How? Follow Google instructions </a:t>
            </a:r>
            <a:r>
              <a:rPr lang="en" sz="1800" u="sng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https://twitter.com/googledocs/status/730087240156643328</a:t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4" name="Google Shape;1384;p57"/>
          <p:cNvSpPr txBox="1"/>
          <p:nvPr/>
        </p:nvSpPr>
        <p:spPr>
          <a:xfrm>
            <a:off x="808100" y="2352188"/>
            <a:ext cx="7729800" cy="192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</a:rPr>
              <a:t>✋👆👉👍👤👦👧👨👩👪💃🏃💑❤😂😉😋😒😭👶😸🐟🍒🍔💣📌📖🔨🎃🎈🎨🏈🏰🌏🔌🔑</a:t>
            </a:r>
            <a:r>
              <a:rPr lang="en" sz="3000">
                <a:solidFill>
                  <a:srgbClr val="FFFFFF"/>
                </a:solidFill>
                <a:highlight>
                  <a:schemeClr val="dk2"/>
                </a:highlight>
                <a:latin typeface="Roboto"/>
                <a:ea typeface="Roboto"/>
                <a:cs typeface="Roboto"/>
                <a:sym typeface="Roboto"/>
              </a:rPr>
              <a:t> and many more...</a:t>
            </a:r>
            <a:endParaRPr sz="3000">
              <a:solidFill>
                <a:srgbClr val="FFFFFF"/>
              </a:solidFill>
              <a:highlight>
                <a:schemeClr val="dk2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5" name="Google Shape;1385;p57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89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0" name="Google Shape;1390;p58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42642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1" name="Google Shape;1391;p58"/>
          <p:cNvSpPr txBox="1"/>
          <p:nvPr/>
        </p:nvSpPr>
        <p:spPr>
          <a:xfrm>
            <a:off x="1106100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392" name="Google Shape;1392;p58"/>
          <p:cNvGrpSpPr/>
          <p:nvPr/>
        </p:nvGrpSpPr>
        <p:grpSpPr>
          <a:xfrm>
            <a:off x="690575" y="3290132"/>
            <a:ext cx="7762851" cy="892418"/>
            <a:chOff x="801125" y="3213932"/>
            <a:chExt cx="7762851" cy="892418"/>
          </a:xfrm>
        </p:grpSpPr>
        <p:grpSp>
          <p:nvGrpSpPr>
            <p:cNvPr id="1393" name="Google Shape;1393;p58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394" name="Google Shape;1394;p58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5" name="Google Shape;1395;p58"/>
              <p:cNvSpPr/>
              <p:nvPr/>
            </p:nvSpPr>
            <p:spPr>
              <a:xfrm>
                <a:off x="560339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6" name="Google Shape;1396;p58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397" name="Google Shape;1397;p58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398" name="Google Shape;1398;p58"/>
              <p:cNvSpPr/>
              <p:nvPr/>
            </p:nvSpPr>
            <p:spPr>
              <a:xfrm>
                <a:off x="356973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399" name="Google Shape;1399;p58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00" name="Google Shape;1400;p58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1" name="Google Shape;1401;p58"/>
              <p:cNvSpPr/>
              <p:nvPr/>
            </p:nvSpPr>
            <p:spPr>
              <a:xfrm>
                <a:off x="762571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02" name="Google Shape;1402;p58"/>
            <p:cNvGrpSpPr/>
            <p:nvPr/>
          </p:nvGrpSpPr>
          <p:grpSpPr>
            <a:xfrm>
              <a:off x="801125" y="3214206"/>
              <a:ext cx="1695900" cy="892144"/>
              <a:chOff x="801125" y="3214206"/>
              <a:chExt cx="1695900" cy="892144"/>
            </a:xfrm>
          </p:grpSpPr>
          <p:sp>
            <p:nvSpPr>
              <p:cNvPr id="1403" name="Google Shape;1403;p58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04" name="Google Shape;1404;p58"/>
              <p:cNvSpPr/>
              <p:nvPr/>
            </p:nvSpPr>
            <p:spPr>
              <a:xfrm>
                <a:off x="153576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3"/>
          <p:cNvSpPr txBox="1"/>
          <p:nvPr>
            <p:ph type="ctrTitle"/>
          </p:nvPr>
        </p:nvSpPr>
        <p:spPr>
          <a:xfrm>
            <a:off x="884075" y="2166316"/>
            <a:ext cx="5660100" cy="697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Transition headline</a:t>
            </a:r>
            <a:endParaRPr/>
          </a:p>
        </p:txBody>
      </p:sp>
      <p:sp>
        <p:nvSpPr>
          <p:cNvPr id="136" name="Google Shape;136;p23"/>
          <p:cNvSpPr txBox="1"/>
          <p:nvPr>
            <p:ph idx="1" type="subTitle"/>
          </p:nvPr>
        </p:nvSpPr>
        <p:spPr>
          <a:xfrm>
            <a:off x="884073" y="2725763"/>
            <a:ext cx="56601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  <p:sp>
        <p:nvSpPr>
          <p:cNvPr id="137" name="Google Shape;137;p23"/>
          <p:cNvSpPr txBox="1"/>
          <p:nvPr>
            <p:ph idx="4294967295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4"/>
          <p:cNvSpPr txBox="1"/>
          <p:nvPr>
            <p:ph idx="1" type="body"/>
          </p:nvPr>
        </p:nvSpPr>
        <p:spPr>
          <a:xfrm>
            <a:off x="1624650" y="2161800"/>
            <a:ext cx="5894700" cy="8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43" name="Google Shape;143;p24"/>
          <p:cNvSpPr txBox="1"/>
          <p:nvPr>
            <p:ph idx="12" type="sldNum"/>
          </p:nvPr>
        </p:nvSpPr>
        <p:spPr>
          <a:xfrm>
            <a:off x="4345650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5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49" name="Google Shape;149;p25"/>
          <p:cNvSpPr txBox="1"/>
          <p:nvPr>
            <p:ph idx="1" type="body"/>
          </p:nvPr>
        </p:nvSpPr>
        <p:spPr>
          <a:xfrm>
            <a:off x="2257425" y="1709141"/>
            <a:ext cx="6153300" cy="315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600"/>
              </a:spcBef>
              <a:spcAft>
                <a:spcPts val="0"/>
              </a:spcAft>
              <a:buSzPts val="2400"/>
              <a:buChar char="◍"/>
            </a:pPr>
            <a:r>
              <a:rPr lang="en"/>
              <a:t>Here you have a list of items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◍"/>
            </a:pPr>
            <a:r>
              <a:rPr lang="en"/>
              <a:t>And some text</a:t>
            </a:r>
            <a:endParaRPr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◍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50" name="Google Shape;150;p25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 txBox="1"/>
          <p:nvPr>
            <p:ph idx="4294967295" type="ctrTitle"/>
          </p:nvPr>
        </p:nvSpPr>
        <p:spPr>
          <a:xfrm>
            <a:off x="1747800" y="1705646"/>
            <a:ext cx="5648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FFFFFF"/>
                </a:solidFill>
              </a:rPr>
              <a:t>BIG CONCEPT</a:t>
            </a:r>
            <a:endParaRPr sz="4800">
              <a:solidFill>
                <a:srgbClr val="FFFFFF"/>
              </a:solidFill>
            </a:endParaRPr>
          </a:p>
        </p:txBody>
      </p:sp>
      <p:sp>
        <p:nvSpPr>
          <p:cNvPr id="156" name="Google Shape;156;p26"/>
          <p:cNvSpPr txBox="1"/>
          <p:nvPr>
            <p:ph idx="4294967295" type="subTitle"/>
          </p:nvPr>
        </p:nvSpPr>
        <p:spPr>
          <a:xfrm>
            <a:off x="1747800" y="2647178"/>
            <a:ext cx="5648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60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Bring the attention of your audience over a key concept using icons or illustrations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57" name="Google Shape;157;p26"/>
          <p:cNvSpPr/>
          <p:nvPr/>
        </p:nvSpPr>
        <p:spPr>
          <a:xfrm>
            <a:off x="3973525" y="586750"/>
            <a:ext cx="1196948" cy="1160965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6"/>
          <p:cNvSpPr txBox="1"/>
          <p:nvPr>
            <p:ph idx="12" type="sldNum"/>
          </p:nvPr>
        </p:nvSpPr>
        <p:spPr>
          <a:xfrm>
            <a:off x="4345650" y="4935488"/>
            <a:ext cx="452700" cy="208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7"/>
          <p:cNvSpPr txBox="1"/>
          <p:nvPr>
            <p:ph idx="1" type="body"/>
          </p:nvPr>
        </p:nvSpPr>
        <p:spPr>
          <a:xfrm>
            <a:off x="2257425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4" name="Google Shape;164;p27"/>
          <p:cNvSpPr txBox="1"/>
          <p:nvPr>
            <p:ph idx="2" type="body"/>
          </p:nvPr>
        </p:nvSpPr>
        <p:spPr>
          <a:xfrm>
            <a:off x="5566073" y="1764506"/>
            <a:ext cx="3120900" cy="31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5" name="Google Shape;165;p27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6" name="Google Shape;166;p27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8"/>
          <p:cNvSpPr txBox="1"/>
          <p:nvPr>
            <p:ph idx="1" type="body"/>
          </p:nvPr>
        </p:nvSpPr>
        <p:spPr>
          <a:xfrm>
            <a:off x="2257426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2" name="Google Shape;172;p28"/>
          <p:cNvSpPr txBox="1"/>
          <p:nvPr>
            <p:ph idx="2" type="body"/>
          </p:nvPr>
        </p:nvSpPr>
        <p:spPr>
          <a:xfrm>
            <a:off x="4414202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3" name="Google Shape;173;p28"/>
          <p:cNvSpPr txBox="1"/>
          <p:nvPr>
            <p:ph idx="3" type="body"/>
          </p:nvPr>
        </p:nvSpPr>
        <p:spPr>
          <a:xfrm>
            <a:off x="6570979" y="1864519"/>
            <a:ext cx="2051700" cy="306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8"/>
          <p:cNvSpPr txBox="1"/>
          <p:nvPr>
            <p:ph type="title"/>
          </p:nvPr>
        </p:nvSpPr>
        <p:spPr>
          <a:xfrm>
            <a:off x="2257425" y="887475"/>
            <a:ext cx="6153300" cy="72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8480577" y="4673644"/>
            <a:ext cx="452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riel template">
  <a:themeElements>
    <a:clrScheme name="Custom 347">
      <a:dk1>
        <a:srgbClr val="666666"/>
      </a:dk1>
      <a:lt1>
        <a:srgbClr val="FFFFFF"/>
      </a:lt1>
      <a:dk2>
        <a:srgbClr val="004430"/>
      </a:dk2>
      <a:lt2>
        <a:srgbClr val="DAE2E6"/>
      </a:lt2>
      <a:accent1>
        <a:srgbClr val="8EC641"/>
      </a:accent1>
      <a:accent2>
        <a:srgbClr val="004430"/>
      </a:accent2>
      <a:accent3>
        <a:srgbClr val="539EB9"/>
      </a:accent3>
      <a:accent4>
        <a:srgbClr val="689EE1"/>
      </a:accent4>
      <a:accent5>
        <a:srgbClr val="999999"/>
      </a:accent5>
      <a:accent6>
        <a:srgbClr val="779B91"/>
      </a:accent6>
      <a:hlink>
        <a:srgbClr val="689EE1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