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PT Serif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44D327-C8C6-4163-A623-057FE4961991}">
  <a:tblStyle styleId="{A644D327-C8C6-4163-A623-057FE49619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9F84729-DA0B-49D1-B9D5-606E54AD43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PT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TSerif-italic.fntdata"/><Relationship Id="rId50" Type="http://schemas.openxmlformats.org/officeDocument/2006/relationships/font" Target="fonts/PTSerif-bold.fntdata"/><Relationship Id="rId52" Type="http://schemas.openxmlformats.org/officeDocument/2006/relationships/font" Target="fonts/PTSerif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d3cf23c1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d3cf23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d3cf23c1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d3cf23c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d3cf23c1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d3cf23c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3cf23c17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3cf23c1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d3cf23c1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d3cf23c1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bd3cf23c17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bd3cf23c1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bd3cf23c17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bd3cf23c1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d3cf23c17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d3cf23c1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bd3cf23c17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bd3cf23c1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bd3cf23c17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bd3cf23c1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032c154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032c15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351bf01e1_11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1351bf01e1_1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41a88a598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41a88a598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3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i="1"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i="1"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i="1"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5" name="Google Shape;155;p6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59" name="Google Shape;159;p7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60" name="Google Shape;160;p7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61" name="Google Shape;161;p7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62" name="Google Shape;162;p7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63" name="Google Shape;163;p7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64" name="Google Shape;164;p7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65" name="Google Shape;165;p7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67" name="Google Shape;167;p7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70" name="Google Shape;170;p7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71" name="Google Shape;171;p7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72" name="Google Shape;172;p7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73" name="Google Shape;173;p7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74" name="Google Shape;174;p7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77" name="Google Shape;177;p7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0" name="Google Shape;180;p7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1" name="Google Shape;181;p7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85" name="Google Shape;185;p8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86" name="Google Shape;186;p8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87" name="Google Shape;187;p8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88" name="Google Shape;188;p8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89" name="Google Shape;189;p8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90" name="Google Shape;190;p8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91" name="Google Shape;191;p8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92" name="Google Shape;192;p8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93" name="Google Shape;193;p8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96" name="Google Shape;196;p8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97" name="Google Shape;197;p8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98" name="Google Shape;198;p8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99" name="Google Shape;199;p8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00" name="Google Shape;200;p8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01" name="Google Shape;201;p8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02" name="Google Shape;202;p8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03" name="Google Shape;203;p8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04" name="Google Shape;204;p8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5" name="Google Shape;205;p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08" name="Google Shape;208;p9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09" name="Google Shape;209;p9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10" name="Google Shape;210;p9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11" name="Google Shape;211;p9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12" name="Google Shape;212;p9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13" name="Google Shape;213;p9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14" name="Google Shape;214;p9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15" name="Google Shape;215;p9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16" name="Google Shape;216;p9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19" name="Google Shape;219;p9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20" name="Google Shape;220;p9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21" name="Google Shape;221;p9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22" name="Google Shape;222;p9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23" name="Google Shape;223;p9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24" name="Google Shape;224;p9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25" name="Google Shape;225;p9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26" name="Google Shape;226;p9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27" name="Google Shape;227;p9"/>
          <p:cNvSpPr txBox="1"/>
          <p:nvPr>
            <p:ph idx="1" type="body"/>
          </p:nvPr>
        </p:nvSpPr>
        <p:spPr>
          <a:xfrm>
            <a:off x="733425" y="44063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pt-seri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717776" y="780900"/>
            <a:ext cx="42639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717776" y="1513574"/>
            <a:ext cx="42639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office.jpg" id="328" name="Google Shape;328;p21"/>
          <p:cNvPicPr preferRelativeResize="0"/>
          <p:nvPr/>
        </p:nvPicPr>
        <p:blipFill rotWithShape="1">
          <a:blip r:embed="rId3">
            <a:alphaModFix/>
          </a:blip>
          <a:srcRect b="0" l="10736" r="24817" t="0"/>
          <a:stretch/>
        </p:blipFill>
        <p:spPr>
          <a:xfrm>
            <a:off x="5829300" y="0"/>
            <a:ext cx="3314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idx="4294967295" type="title"/>
          </p:nvPr>
        </p:nvSpPr>
        <p:spPr>
          <a:xfrm>
            <a:off x="714375" y="1253750"/>
            <a:ext cx="7715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endParaRPr b="0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USE BIG IMAGE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5" name="Google Shape;335;p2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2415287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Gray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824900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4005675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4" name="Google Shape;344;p2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4"/>
          <p:cNvGraphicFramePr/>
          <p:nvPr/>
        </p:nvGraphicFramePr>
        <p:xfrm>
          <a:off x="833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{A644D327-C8C6-4163-A623-057FE4961991}</a:tableStyleId>
              </a:tblPr>
              <a:tblGrid>
                <a:gridCol w="1247775"/>
                <a:gridCol w="1247775"/>
                <a:gridCol w="1247775"/>
                <a:gridCol w="1247775"/>
              </a:tblGrid>
              <a:tr h="65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1" name="Google Shape;351;p2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b-01.png" id="356" name="Google Shape;3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775550"/>
            <a:ext cx="8315325" cy="42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>
            <p:ph idx="4294967295" type="title"/>
          </p:nvPr>
        </p:nvSpPr>
        <p:spPr>
          <a:xfrm>
            <a:off x="735875" y="1713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2209800" y="1322025"/>
            <a:ext cx="557700" cy="697500"/>
          </a:xfrm>
          <a:prstGeom prst="downArrow">
            <a:avLst>
              <a:gd fmla="val 100000" name="adj1"/>
              <a:gd fmla="val 42507" name="adj2"/>
            </a:avLst>
          </a:prstGeom>
          <a:solidFill>
            <a:schemeClr val="dk2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our office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359" name="Google Shape;359;p25"/>
          <p:cNvSpPr/>
          <p:nvPr/>
        </p:nvSpPr>
        <p:spPr>
          <a:xfrm rot="5400000">
            <a:off x="1433475" y="21480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5"/>
          <p:cNvSpPr/>
          <p:nvPr/>
        </p:nvSpPr>
        <p:spPr>
          <a:xfrm rot="5400000">
            <a:off x="3043200" y="36339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 rot="5400000">
            <a:off x="4710012" y="39483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 rot="5400000">
            <a:off x="4090950" y="18909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 rot="5400000">
            <a:off x="6876725" y="239572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 rot="5400000">
            <a:off x="7605675" y="41295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07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idx="4294967295" type="ctrTitle"/>
          </p:nvPr>
        </p:nvSpPr>
        <p:spPr>
          <a:xfrm>
            <a:off x="685800" y="0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</a:t>
            </a:r>
            <a:endParaRPr sz="7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Whoa! That’s a big number, aren’t you proud?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371" name="Google Shape;371;p2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89,526,124$</a:t>
            </a:r>
            <a:endParaRPr sz="6000"/>
          </a:p>
        </p:txBody>
      </p:sp>
      <p:sp>
        <p:nvSpPr>
          <p:cNvPr id="377" name="Google Shape;377;p27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78" name="Google Shape;378;p27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100%</a:t>
            </a:r>
            <a:endParaRPr sz="6000"/>
          </a:p>
        </p:txBody>
      </p:sp>
      <p:sp>
        <p:nvSpPr>
          <p:cNvPr id="379" name="Google Shape;379;p27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80" name="Google Shape;380;p27"/>
          <p:cNvSpPr txBox="1"/>
          <p:nvPr>
            <p:ph idx="4294967295" type="ctrTitle"/>
          </p:nvPr>
        </p:nvSpPr>
        <p:spPr>
          <a:xfrm>
            <a:off x="685800" y="2143425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185,244 users</a:t>
            </a:r>
            <a:endParaRPr sz="6000"/>
          </a:p>
        </p:txBody>
      </p:sp>
      <p:sp>
        <p:nvSpPr>
          <p:cNvPr id="381" name="Google Shape;381;p27"/>
          <p:cNvSpPr txBox="1"/>
          <p:nvPr>
            <p:ph idx="4294967295" type="subTitle"/>
          </p:nvPr>
        </p:nvSpPr>
        <p:spPr>
          <a:xfrm>
            <a:off x="685800" y="2678134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82" name="Google Shape;382;p2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>
            <p:ph idx="4294967295"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88" name="Google Shape;388;p28"/>
          <p:cNvSpPr/>
          <p:nvPr/>
        </p:nvSpPr>
        <p:spPr>
          <a:xfrm>
            <a:off x="0" y="1909250"/>
            <a:ext cx="3160500" cy="1681800"/>
          </a:xfrm>
          <a:prstGeom prst="homePlate">
            <a:avLst>
              <a:gd fmla="val 30129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740738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5542252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last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1" name="Google Shape;391;p2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7" name="Google Shape;397;p29"/>
          <p:cNvSpPr txBox="1"/>
          <p:nvPr>
            <p:ph idx="1" type="body"/>
          </p:nvPr>
        </p:nvSpPr>
        <p:spPr>
          <a:xfrm>
            <a:off x="735875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" name="Google Shape;398;p29"/>
          <p:cNvSpPr txBox="1"/>
          <p:nvPr>
            <p:ph idx="2" type="body"/>
          </p:nvPr>
        </p:nvSpPr>
        <p:spPr>
          <a:xfrm>
            <a:off x="2681160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" name="Google Shape;399;p29"/>
          <p:cNvSpPr txBox="1"/>
          <p:nvPr>
            <p:ph idx="3" type="body"/>
          </p:nvPr>
        </p:nvSpPr>
        <p:spPr>
          <a:xfrm>
            <a:off x="4626446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0" name="Google Shape;400;p29"/>
          <p:cNvSpPr txBox="1"/>
          <p:nvPr>
            <p:ph idx="1" type="body"/>
          </p:nvPr>
        </p:nvSpPr>
        <p:spPr>
          <a:xfrm>
            <a:off x="735875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01" name="Google Shape;401;p29"/>
          <p:cNvSpPr txBox="1"/>
          <p:nvPr>
            <p:ph idx="2" type="body"/>
          </p:nvPr>
        </p:nvSpPr>
        <p:spPr>
          <a:xfrm>
            <a:off x="2681160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02" name="Google Shape;402;p29"/>
          <p:cNvSpPr txBox="1"/>
          <p:nvPr>
            <p:ph idx="3" type="body"/>
          </p:nvPr>
        </p:nvSpPr>
        <p:spPr>
          <a:xfrm>
            <a:off x="4626446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3" name="Google Shape;403;p2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idx="1" type="body"/>
          </p:nvPr>
        </p:nvSpPr>
        <p:spPr>
          <a:xfrm>
            <a:off x="733425" y="42539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09" name="Google Shape;409;p3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0" name="Google Shape;410;p30"/>
          <p:cNvCxnSpPr/>
          <p:nvPr/>
        </p:nvCxnSpPr>
        <p:spPr>
          <a:xfrm>
            <a:off x="800100" y="1074699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800100" y="1784181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0"/>
          <p:cNvCxnSpPr/>
          <p:nvPr/>
        </p:nvCxnSpPr>
        <p:spPr>
          <a:xfrm>
            <a:off x="800100" y="2493663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0"/>
          <p:cNvCxnSpPr/>
          <p:nvPr/>
        </p:nvCxnSpPr>
        <p:spPr>
          <a:xfrm>
            <a:off x="800100" y="3203146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0"/>
          <p:cNvCxnSpPr/>
          <p:nvPr/>
        </p:nvCxnSpPr>
        <p:spPr>
          <a:xfrm>
            <a:off x="800100" y="3934526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30"/>
          <p:cNvSpPr txBox="1"/>
          <p:nvPr/>
        </p:nvSpPr>
        <p:spPr>
          <a:xfrm>
            <a:off x="8001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4000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3000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2000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1000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1317396" y="2380936"/>
            <a:ext cx="195000" cy="15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"/>
          <p:cNvSpPr/>
          <p:nvPr/>
        </p:nvSpPr>
        <p:spPr>
          <a:xfrm>
            <a:off x="1579466" y="1986873"/>
            <a:ext cx="1950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>
            <a:off x="1841536" y="2493663"/>
            <a:ext cx="1950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>
            <a:off x="2779347" y="2694726"/>
            <a:ext cx="195000" cy="123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>
            <a:off x="3041417" y="2096343"/>
            <a:ext cx="1950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/>
          <p:nvPr/>
        </p:nvSpPr>
        <p:spPr>
          <a:xfrm>
            <a:off x="3303487" y="1229023"/>
            <a:ext cx="1950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4241298" y="2140118"/>
            <a:ext cx="195000" cy="179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4503368" y="1074575"/>
            <a:ext cx="1950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4765438" y="2322561"/>
            <a:ext cx="1950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5703249" y="2753100"/>
            <a:ext cx="195000" cy="118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5965319" y="1293618"/>
            <a:ext cx="1950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6227389" y="1607408"/>
            <a:ext cx="1950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263" name="Google Shape;263;p13"/>
          <p:cNvSpPr txBox="1"/>
          <p:nvPr/>
        </p:nvSpPr>
        <p:spPr>
          <a:xfrm>
            <a:off x="735875" y="1351400"/>
            <a:ext cx="26442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3737723" y="1351400"/>
            <a:ext cx="27594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35875" y="3753525"/>
            <a:ext cx="5761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6" name="Google Shape;266;p1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33" name="Google Shape;433;p3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31"/>
          <p:cNvGrpSpPr/>
          <p:nvPr/>
        </p:nvGrpSpPr>
        <p:grpSpPr>
          <a:xfrm>
            <a:off x="4845100" y="373572"/>
            <a:ext cx="2119546" cy="4396359"/>
            <a:chOff x="2547150" y="238125"/>
            <a:chExt cx="2525675" cy="5238750"/>
          </a:xfrm>
        </p:grpSpPr>
        <p:sp>
          <p:nvSpPr>
            <p:cNvPr id="435" name="Google Shape;43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9" name="Google Shape;439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8914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>
            <a:off x="4735352" y="465959"/>
            <a:ext cx="2736410" cy="4222433"/>
            <a:chOff x="2112475" y="238125"/>
            <a:chExt cx="3395050" cy="5238750"/>
          </a:xfrm>
        </p:grpSpPr>
        <p:sp>
          <p:nvSpPr>
            <p:cNvPr id="447" name="Google Shape;44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1" name="Google Shape;4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9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57" name="Google Shape;457;p3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8" name="Google Shape;458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59" name="Google Shape;459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469" name="Google Shape;469;p34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70" name="Google Shape;470;p34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7" name="Google Shape;477;p35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478" name="Google Shape;478;p3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Titles: </a:t>
            </a:r>
            <a:r>
              <a:rPr b="1" lang="en" sz="1200"/>
              <a:t>Montserrat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Body copy: </a:t>
            </a:r>
            <a:r>
              <a:rPr b="1" lang="en" sz="1200"/>
              <a:t>PT Serif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https://www.fontsquirrel.com/fonts/pt-serif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Petroleum </a:t>
            </a:r>
            <a:r>
              <a:rPr b="1" lang="en" sz="1200">
                <a:solidFill>
                  <a:schemeClr val="lt1"/>
                </a:solidFill>
                <a:highlight>
                  <a:srgbClr val="FFFFFF"/>
                </a:highlight>
              </a:rPr>
              <a:t>#004046</a:t>
            </a:r>
            <a:endParaRPr b="1" sz="12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Aqua </a:t>
            </a:r>
            <a:r>
              <a:rPr b="1" lang="en" sz="1200">
                <a:solidFill>
                  <a:schemeClr val="accent1"/>
                </a:solidFill>
              </a:rPr>
              <a:t>#00bfc9</a:t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Teal </a:t>
            </a:r>
            <a:r>
              <a:rPr b="1" lang="en" sz="1200">
                <a:solidFill>
                  <a:schemeClr val="lt2"/>
                </a:solidFill>
              </a:rPr>
              <a:t>#007074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Green </a:t>
            </a:r>
            <a:r>
              <a:rPr b="1" lang="en" sz="1200">
                <a:solidFill>
                  <a:schemeClr val="dk2"/>
                </a:solidFill>
              </a:rPr>
              <a:t>#6aa84f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485" name="Google Shape;485;p36"/>
          <p:cNvSpPr txBox="1"/>
          <p:nvPr/>
        </p:nvSpPr>
        <p:spPr>
          <a:xfrm>
            <a:off x="752475" y="4476450"/>
            <a:ext cx="5829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6" name="Google Shape;486;p3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92" name="Google Shape;492;p37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98" name="Google Shape;498;p3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" name="Google Shape;499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DEC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NOV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OCT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2" name="Google Shape;502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SEP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3" name="Google Shape;503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AUG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4" name="Google Shape;504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JUL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5" name="Google Shape;505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MAY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7" name="Google Shape;507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APR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8" name="Google Shape;508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9" name="Google Shape;509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FEB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10" name="Google Shape;510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JAN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12" name="Google Shape;512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4" name="Google Shape;514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6" name="Google Shape;516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8" name="Google Shape;518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0" name="Google Shape;520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2" name="Google Shape;522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4" name="Google Shape;524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6" name="Google Shape;526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8" name="Google Shape;528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0" name="Google Shape;530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2" name="Google Shape;532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3" name="Google Shape;533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4" name="Google Shape;534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5" name="Google Shape;535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41" name="Google Shape;541;p3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45" name="Google Shape;54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48" name="Google Shape;54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51" name="Google Shape;55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54" name="Google Shape;55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</a:rPr>
                <a:t>6</a:t>
              </a:r>
              <a:endParaRPr sz="600">
                <a:solidFill>
                  <a:schemeClr val="dk2"/>
                </a:solidFill>
              </a:endParaRPr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57" name="Google Shape;55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60" name="Google Shape;56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562" name="Google Shape;562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3" name="Google Shape;563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4" name="Google Shape;56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5" name="Google Shape;565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6" name="Google Shape;566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0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73" name="Google Shape;573;p4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4" name="Google Shape;574;p40"/>
          <p:cNvGraphicFramePr/>
          <p:nvPr/>
        </p:nvGraphicFramePr>
        <p:xfrm>
          <a:off x="827200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{A644D327-C8C6-4163-A623-057FE4961991}</a:tableStyleId>
              </a:tblPr>
              <a:tblGrid>
                <a:gridCol w="10189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1</a:t>
                      </a:r>
                      <a:endParaRPr b="1"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2</a:t>
                      </a:r>
                      <a:endParaRPr b="1"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6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7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8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9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5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6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7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8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272" name="Google Shape;272;p14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273" name="Google Shape;273;p14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274" name="Google Shape;274;p1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80" name="Google Shape;580;p4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41"/>
          <p:cNvSpPr/>
          <p:nvPr/>
        </p:nvSpPr>
        <p:spPr>
          <a:xfrm>
            <a:off x="827850" y="13634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STRENGTHS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2" name="Google Shape;582;p41"/>
          <p:cNvSpPr/>
          <p:nvPr/>
        </p:nvSpPr>
        <p:spPr>
          <a:xfrm>
            <a:off x="4656111" y="13634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WEAKNESSES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3" name="Google Shape;583;p41"/>
          <p:cNvSpPr/>
          <p:nvPr/>
        </p:nvSpPr>
        <p:spPr>
          <a:xfrm>
            <a:off x="827850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OPPORTUNITIES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4" name="Google Shape;584;p41"/>
          <p:cNvSpPr/>
          <p:nvPr/>
        </p:nvSpPr>
        <p:spPr>
          <a:xfrm>
            <a:off x="4656111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THREATS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5" name="Google Shape;585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1"/>
          <p:cNvSpPr/>
          <p:nvPr/>
        </p:nvSpPr>
        <p:spPr>
          <a:xfrm>
            <a:off x="3842100" y="2242577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S</a:t>
            </a:r>
          </a:p>
        </p:txBody>
      </p:sp>
      <p:sp>
        <p:nvSpPr>
          <p:cNvPr id="590" name="Google Shape;590;p41"/>
          <p:cNvSpPr/>
          <p:nvPr/>
        </p:nvSpPr>
        <p:spPr>
          <a:xfrm>
            <a:off x="4857720" y="2250297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W</a:t>
            </a:r>
          </a:p>
        </p:txBody>
      </p:sp>
      <p:sp>
        <p:nvSpPr>
          <p:cNvPr id="591" name="Google Shape;591;p41"/>
          <p:cNvSpPr/>
          <p:nvPr/>
        </p:nvSpPr>
        <p:spPr>
          <a:xfrm>
            <a:off x="3807513" y="33489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O</a:t>
            </a:r>
          </a:p>
        </p:txBody>
      </p:sp>
      <p:sp>
        <p:nvSpPr>
          <p:cNvPr id="592" name="Google Shape;592;p41"/>
          <p:cNvSpPr/>
          <p:nvPr/>
        </p:nvSpPr>
        <p:spPr>
          <a:xfrm>
            <a:off x="4971979" y="33566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98" name="Google Shape;598;p4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9" name="Google Shape;599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Activities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0" name="Google Shape;60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Resources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1" name="Google Shape;601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Value Propositions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2" name="Google Shape;602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Relationships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3" name="Google Shape;603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Channels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4" name="Google Shape;604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Segments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5" name="Google Shape;605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Partners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6" name="Google Shape;606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Cost Structure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7" name="Google Shape;607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Revenue Streams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8" name="Google Shape;608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9" name="Google Shape;609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2" name="Google Shape;612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13" name="Google Shape;613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5" name="Google Shape;615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6" name="Google Shape;616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17" name="Google Shape;617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0" name="Google Shape;620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21" name="Google Shape;621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6" name="Google Shape;626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27" name="Google Shape;627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38" name="Google Shape;638;p4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43"/>
          <p:cNvGrpSpPr/>
          <p:nvPr/>
        </p:nvGrpSpPr>
        <p:grpSpPr>
          <a:xfrm>
            <a:off x="813879" y="1413043"/>
            <a:ext cx="3608219" cy="3243858"/>
            <a:chOff x="855292" y="1413043"/>
            <a:chExt cx="3608219" cy="3243858"/>
          </a:xfrm>
        </p:grpSpPr>
        <p:sp>
          <p:nvSpPr>
            <p:cNvPr id="640" name="Google Shape;640;p43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47" name="Google Shape;647;p43"/>
          <p:cNvCxnSpPr/>
          <p:nvPr/>
        </p:nvCxnSpPr>
        <p:spPr>
          <a:xfrm>
            <a:off x="4349205" y="1950075"/>
            <a:ext cx="90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43"/>
          <p:cNvSpPr txBox="1"/>
          <p:nvPr/>
        </p:nvSpPr>
        <p:spPr>
          <a:xfrm>
            <a:off x="5302373" y="177802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9" name="Google Shape;649;p43"/>
          <p:cNvCxnSpPr/>
          <p:nvPr/>
        </p:nvCxnSpPr>
        <p:spPr>
          <a:xfrm>
            <a:off x="4216539" y="2431700"/>
            <a:ext cx="1033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43"/>
          <p:cNvSpPr txBox="1"/>
          <p:nvPr/>
        </p:nvSpPr>
        <p:spPr>
          <a:xfrm>
            <a:off x="5302373" y="225964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1" name="Google Shape;651;p43"/>
          <p:cNvCxnSpPr/>
          <p:nvPr/>
        </p:nvCxnSpPr>
        <p:spPr>
          <a:xfrm>
            <a:off x="4028011" y="2913325"/>
            <a:ext cx="1221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43"/>
          <p:cNvSpPr txBox="1"/>
          <p:nvPr/>
        </p:nvSpPr>
        <p:spPr>
          <a:xfrm>
            <a:off x="5302373" y="274125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3" name="Google Shape;653;p43"/>
          <p:cNvCxnSpPr/>
          <p:nvPr/>
        </p:nvCxnSpPr>
        <p:spPr>
          <a:xfrm>
            <a:off x="3867414" y="3394925"/>
            <a:ext cx="1382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4" name="Google Shape;654;p43"/>
          <p:cNvSpPr txBox="1"/>
          <p:nvPr/>
        </p:nvSpPr>
        <p:spPr>
          <a:xfrm>
            <a:off x="5302373" y="322287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5" name="Google Shape;655;p43"/>
          <p:cNvCxnSpPr/>
          <p:nvPr/>
        </p:nvCxnSpPr>
        <p:spPr>
          <a:xfrm>
            <a:off x="3692841" y="3876550"/>
            <a:ext cx="155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6" name="Google Shape;656;p43"/>
          <p:cNvSpPr txBox="1"/>
          <p:nvPr/>
        </p:nvSpPr>
        <p:spPr>
          <a:xfrm>
            <a:off x="5302373" y="370448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7" name="Google Shape;657;p43"/>
          <p:cNvCxnSpPr/>
          <p:nvPr/>
        </p:nvCxnSpPr>
        <p:spPr>
          <a:xfrm>
            <a:off x="3511302" y="4358150"/>
            <a:ext cx="1731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43"/>
          <p:cNvSpPr txBox="1"/>
          <p:nvPr/>
        </p:nvSpPr>
        <p:spPr>
          <a:xfrm>
            <a:off x="5302373" y="418610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64" name="Google Shape;664;p4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5" name="Google Shape;665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22150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6" name="Google Shape;666;p44"/>
          <p:cNvSpPr txBox="1"/>
          <p:nvPr/>
        </p:nvSpPr>
        <p:spPr>
          <a:xfrm>
            <a:off x="826320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Imani Jackson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67" name="Google Shape;66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4963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8" name="Google Shape;668;p44"/>
          <p:cNvSpPr txBox="1"/>
          <p:nvPr/>
        </p:nvSpPr>
        <p:spPr>
          <a:xfrm>
            <a:off x="2469133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Marcos Galán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69" name="Google Shape;669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107776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0" name="Google Shape;670;p44"/>
          <p:cNvSpPr txBox="1"/>
          <p:nvPr/>
        </p:nvSpPr>
        <p:spPr>
          <a:xfrm>
            <a:off x="4111946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Ixchel Valdía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71" name="Google Shape;671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750589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2" name="Google Shape;672;p44"/>
          <p:cNvSpPr txBox="1"/>
          <p:nvPr/>
        </p:nvSpPr>
        <p:spPr>
          <a:xfrm>
            <a:off x="5754759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Nils Årud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78" name="Google Shape;678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80" name="Google Shape;680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6" name="Google Shape;726;p4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7" name="Google Shape;727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28" name="Google Shape;728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50" name="Google Shape;750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51" name="Google Shape;751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52" name="Google Shape;752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3" name="Google Shape;753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4" name="Google Shape;754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5" name="Google Shape;755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6" name="Google Shape;756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Our company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7" name="Google Shape;757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8" name="Google Shape;758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9" name="Google Shape;759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0" name="Google Shape;760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1" name="Google Shape;761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2" name="Google Shape;762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6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68" name="Google Shape;768;p4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9" name="Google Shape;769;p46"/>
          <p:cNvGraphicFramePr/>
          <p:nvPr/>
        </p:nvGraphicFramePr>
        <p:xfrm>
          <a:off x="826350" y="139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{69F84729-DA0B-49D1-B9D5-606E54AD438B}</a:tableStyleId>
              </a:tblPr>
              <a:tblGrid>
                <a:gridCol w="686800"/>
                <a:gridCol w="787175"/>
                <a:gridCol w="787175"/>
                <a:gridCol w="787175"/>
                <a:gridCol w="787175"/>
                <a:gridCol w="787175"/>
                <a:gridCol w="787175"/>
                <a:gridCol w="7871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75" name="Google Shape;77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82" name="Google Shape;78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85" name="Google Shape;78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90" name="Google Shape;79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94" name="Google Shape;79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800" name="Google Shape;80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821" name="Google Shape;82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824" name="Google Shape;82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828" name="Google Shape;82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832" name="Google Shape;83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" name="Google Shape;840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841" name="Google Shape;84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44" name="Google Shape;84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47" name="Google Shape;84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50" name="Google Shape;85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53" name="Google Shape;85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58" name="Google Shape;85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61" name="Google Shape;86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66" name="Google Shape;86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69" name="Google Shape;86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75" name="Google Shape;87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78" name="Google Shape;87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84" name="Google Shape;88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90" name="Google Shape;89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98" name="Google Shape;89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901" name="Google Shape;90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904" name="Google Shape;90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908" name="Google Shape;90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911" name="Google Shape;91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917" name="Google Shape;91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922" name="Google Shape;92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925" name="Google Shape;92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929" name="Google Shape;92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932" name="Google Shape;93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938" name="Google Shape;93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941" name="Google Shape;94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46" name="Google Shape;94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50" name="Google Shape;95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53" name="Google Shape;95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57" name="Google Shape;95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63" name="Google Shape;96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66" name="Google Shape;96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73" name="Google Shape;97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76" name="Google Shape;97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82" name="Google Shape;98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86" name="Google Shape;98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93" name="Google Shape;99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6" name="Google Shape;996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98" name="Google Shape;99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2" name="Google Shape;1002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003" name="Google Shape;100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009" name="Google Shape;100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013" name="Google Shape;101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017" name="Google Shape;101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023" name="Google Shape;102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029" name="Google Shape;102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032" name="Google Shape;103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8" name="Google Shape;1038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9" name="Google Shape;1039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040" name="Google Shape;104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46" name="Google Shape;104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48" name="Google Shape;1048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50" name="Google Shape;105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54" name="Google Shape;105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fill color and opacity.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058" name="Google Shape;1058;p4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64" name="Google Shape;106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71" name="Google Shape;107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76" name="Google Shape;107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80" name="Google Shape;108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86" name="Google Shape;108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90" name="Google Shape;109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95" name="Google Shape;109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01" name="Google Shape;110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08" name="Google Shape;110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11" name="Google Shape;111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15" name="Google Shape;111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22" name="Google Shape;112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28" name="Google Shape;112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32" name="Google Shape;113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33" name="Google Shape;113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3" name="Google Shape;114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50" name="Google Shape;115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55" name="Google Shape;115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61" name="Google Shape;116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68" name="Google Shape;116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73" name="Google Shape;117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78" name="Google Shape;117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3" name="Google Shape;118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4" name="Google Shape;119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95" name="Google Shape;119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8" name="Google Shape;119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99" name="Google Shape;119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9" name="Google Shape;120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10" name="Google Shape;121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15" name="Google Shape;121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5" name="Google Shape;122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26" name="Google Shape;122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34" name="Google Shape;123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39" name="Google Shape;123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44" name="Google Shape;124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50" name="Google Shape;125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57" name="Google Shape;125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61" name="Google Shape;126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67" name="Google Shape;126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74" name="Google Shape;127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78" name="Google Shape;127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83" name="Google Shape;128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90" name="Google Shape;129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98" name="Google Shape;129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03" name="Google Shape;130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07" name="Google Shape;130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11" name="Google Shape;131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16" name="Google Shape;131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21" name="Google Shape;132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27" name="Google Shape;132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34" name="Google Shape;133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42" name="Google Shape;134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55" name="Google Shape;135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60" name="Google Shape;136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64" name="Google Shape;136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71" name="Google Shape;137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80" name="Google Shape;138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93" name="Google Shape;139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06" name="Google Shape;140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19" name="Google Shape;141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26" name="Google Shape;142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42" name="Google Shape;144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43" name="Google Shape;144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47" name="Google Shape;144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51" name="Google Shape;145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55" name="Google Shape;145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8" name="Google Shape;145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59" name="Google Shape;145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68" name="Google Shape;146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93" name="Google Shape;149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94" name="Google Shape;149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6" name="Google Shape;149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97" name="Google Shape;149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00" name="Google Shape;150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2" name="Google Shape;150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03" name="Google Shape;1503;p4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4" name="Google Shape;1504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05" name="Google Shape;1505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9"/>
          <p:cNvSpPr txBox="1"/>
          <p:nvPr/>
        </p:nvSpPr>
        <p:spPr>
          <a:xfrm>
            <a:off x="80810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also use any emoji as an icon!</a:t>
            </a:r>
            <a:endParaRPr b="1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quality.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14" name="Google Shape;1514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4046"/>
                </a:highlight>
                <a:latin typeface="PT Serif"/>
                <a:ea typeface="PT Serif"/>
                <a:cs typeface="PT Serif"/>
                <a:sym typeface="PT Serif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4046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15" name="Google Shape;1515;p4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" name="Google Shape;152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23" name="Google Shape;152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24" name="Google Shape;152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6" name="Google Shape;152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27" name="Google Shape;152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9" name="Google Shape;152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0" name="Google Shape;153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1" name="Google Shape;153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2" name="Google Shape;153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33" name="Google Shape;153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4" name="Google Shape;153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80" name="Google Shape;280;p15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81" name="Google Shape;281;p15"/>
          <p:cNvSpPr txBox="1"/>
          <p:nvPr>
            <p:ph idx="4294967295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87" name="Google Shape;287;p1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93" name="Google Shape;293;p17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94" name="Google Shape;294;p1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4294967295" type="ctrTitle"/>
          </p:nvPr>
        </p:nvSpPr>
        <p:spPr>
          <a:xfrm>
            <a:off x="1495425" y="2269150"/>
            <a:ext cx="600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BIG CONCEPT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300" name="Google Shape;300;p18"/>
          <p:cNvSpPr txBox="1"/>
          <p:nvPr>
            <p:ph idx="4294967295" type="subTitle"/>
          </p:nvPr>
        </p:nvSpPr>
        <p:spPr>
          <a:xfrm>
            <a:off x="1533525" y="3411550"/>
            <a:ext cx="514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301" name="Google Shape;301;p18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302" name="Google Shape;302;p1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10" name="Google Shape;310;p1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11" name="Google Shape;311;p19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12" name="Google Shape;312;p1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18" name="Google Shape;318;p20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19" name="Google Shape;319;p20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20" name="Google Shape;320;p20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