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PT Serif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4EEC15-A9DF-411B-84D9-FE5B546B08F0}">
  <a:tblStyle styleId="{4E4EEC15-A9DF-411B-84D9-FE5B546B08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6D7A6AC-8C31-4B84-A4D2-314A5D9CE9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PT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TSerif-italic.fntdata"/><Relationship Id="rId50" Type="http://schemas.openxmlformats.org/officeDocument/2006/relationships/font" Target="fonts/PTSerif-bold.fntdata"/><Relationship Id="rId52" Type="http://schemas.openxmlformats.org/officeDocument/2006/relationships/font" Target="fonts/PTSerif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a33a122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a33a12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da33a122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bda33a12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bda33a1227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bda33a122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bda33a1227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bda33a122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bda33a1227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bda33a122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bda33a1227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bda33a122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bda33a1227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bda33a122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bda33a1227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bda33a122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da33a1227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da33a122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bda33a1227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bda33a1227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8039f01a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8039f01a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44b573685_3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144b573685_3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6079c638e1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6079c638e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34275" y="1839413"/>
            <a:ext cx="7888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 rot="10800000">
            <a:off x="2588100" y="3488719"/>
            <a:ext cx="3967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i="1" sz="24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 rot="10800000">
            <a:off x="-15990" y="2933511"/>
            <a:ext cx="247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29046" y="1045786"/>
            <a:ext cx="685800" cy="6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5350" y="1818900"/>
            <a:ext cx="6033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○"/>
              <a:defRPr i="1" sz="3000">
                <a:solidFill>
                  <a:schemeClr val="accent1"/>
                </a:solidFill>
              </a:defRPr>
            </a:lvl1pPr>
            <a:lvl2pPr indent="-419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□"/>
              <a:defRPr i="1" sz="3000">
                <a:solidFill>
                  <a:schemeClr val="accent1"/>
                </a:solidFill>
              </a:defRPr>
            </a:lvl2pPr>
            <a:lvl3pPr indent="-419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○"/>
              <a:defRPr i="1" sz="3000">
                <a:solidFill>
                  <a:schemeClr val="accent1"/>
                </a:solidFill>
              </a:defRPr>
            </a:lvl3pPr>
            <a:lvl4pPr indent="-419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□"/>
              <a:defRPr i="1" sz="3000">
                <a:solidFill>
                  <a:schemeClr val="accent1"/>
                </a:solidFill>
              </a:defRPr>
            </a:lvl4pPr>
            <a:lvl5pPr indent="-419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○"/>
              <a:defRPr i="1" sz="3000">
                <a:solidFill>
                  <a:schemeClr val="accent1"/>
                </a:solidFill>
              </a:defRPr>
            </a:lvl5pPr>
            <a:lvl6pPr indent="-4191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■"/>
              <a:defRPr i="1" sz="3000">
                <a:solidFill>
                  <a:schemeClr val="accent1"/>
                </a:solidFill>
              </a:defRPr>
            </a:lvl6pPr>
            <a:lvl7pPr indent="-4191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  <a:defRPr i="1" sz="3000">
                <a:solidFill>
                  <a:schemeClr val="accent1"/>
                </a:solidFill>
              </a:defRPr>
            </a:lvl7pPr>
            <a:lvl8pPr indent="-4191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○"/>
              <a:defRPr i="1" sz="3000">
                <a:solidFill>
                  <a:schemeClr val="accent1"/>
                </a:solidFill>
              </a:defRPr>
            </a:lvl8pPr>
            <a:lvl9pPr indent="-4191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■"/>
              <a:defRPr i="1"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801800" y="854771"/>
            <a:ext cx="1540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8F7B87"/>
                </a:solidFill>
              </a:defRPr>
            </a:lvl1pPr>
            <a:lvl2pPr lvl="1">
              <a:buNone/>
              <a:defRPr>
                <a:solidFill>
                  <a:srgbClr val="8F7B87"/>
                </a:solidFill>
              </a:defRPr>
            </a:lvl2pPr>
            <a:lvl3pPr lvl="2">
              <a:buNone/>
              <a:defRPr>
                <a:solidFill>
                  <a:srgbClr val="8F7B87"/>
                </a:solidFill>
              </a:defRPr>
            </a:lvl3pPr>
            <a:lvl4pPr lvl="3">
              <a:buNone/>
              <a:defRPr>
                <a:solidFill>
                  <a:srgbClr val="8F7B87"/>
                </a:solidFill>
              </a:defRPr>
            </a:lvl4pPr>
            <a:lvl5pPr lvl="4">
              <a:buNone/>
              <a:defRPr>
                <a:solidFill>
                  <a:srgbClr val="8F7B87"/>
                </a:solidFill>
              </a:defRPr>
            </a:lvl5pPr>
            <a:lvl6pPr lvl="5">
              <a:buNone/>
              <a:defRPr>
                <a:solidFill>
                  <a:srgbClr val="8F7B87"/>
                </a:solidFill>
              </a:defRPr>
            </a:lvl6pPr>
            <a:lvl7pPr lvl="6">
              <a:buNone/>
              <a:defRPr>
                <a:solidFill>
                  <a:srgbClr val="8F7B87"/>
                </a:solidFill>
              </a:defRPr>
            </a:lvl7pPr>
            <a:lvl8pPr lvl="7">
              <a:buNone/>
              <a:defRPr>
                <a:solidFill>
                  <a:srgbClr val="8F7B87"/>
                </a:solidFill>
              </a:defRPr>
            </a:lvl8pPr>
            <a:lvl9pPr lvl="8">
              <a:buNone/>
              <a:defRPr>
                <a:solidFill>
                  <a:srgbClr val="8F7B8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cxnSp>
        <p:nvCxnSpPr>
          <p:cNvPr id="24" name="Google Shape;24;p5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5" name="Google Shape;25;p5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626350" y="1346063"/>
            <a:ext cx="36444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70698" y="1346063"/>
            <a:ext cx="36444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31" name="Google Shape;31;p6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32" name="Google Shape;32;p6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" type="body"/>
          </p:nvPr>
        </p:nvSpPr>
        <p:spPr>
          <a:xfrm>
            <a:off x="626350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304738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983125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39" name="Google Shape;39;p7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0" name="Google Shape;40;p7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44" name="Google Shape;44;p8"/>
          <p:cNvCxnSpPr/>
          <p:nvPr/>
        </p:nvCxnSpPr>
        <p:spPr>
          <a:xfrm rot="10800000">
            <a:off x="-23700" y="541800"/>
            <a:ext cx="234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5" name="Google Shape;45;p8"/>
          <p:cNvCxnSpPr/>
          <p:nvPr/>
        </p:nvCxnSpPr>
        <p:spPr>
          <a:xfrm>
            <a:off x="6825900" y="541800"/>
            <a:ext cx="23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2600500" y="4396706"/>
            <a:ext cx="3957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i="1" sz="1800"/>
            </a:lvl1pPr>
          </a:lstStyle>
          <a:p/>
        </p:txBody>
      </p:sp>
      <p:cxnSp>
        <p:nvCxnSpPr>
          <p:cNvPr id="49" name="Google Shape;49;p9"/>
          <p:cNvCxnSpPr/>
          <p:nvPr/>
        </p:nvCxnSpPr>
        <p:spPr>
          <a:xfrm rot="10800000">
            <a:off x="-15900" y="4689847"/>
            <a:ext cx="233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0" name="Google Shape;50;p9"/>
          <p:cNvCxnSpPr/>
          <p:nvPr/>
        </p:nvCxnSpPr>
        <p:spPr>
          <a:xfrm>
            <a:off x="6825900" y="4689847"/>
            <a:ext cx="233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30350" y="206000"/>
            <a:ext cx="428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□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subtlepattern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pt-seri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ctrTitle"/>
          </p:nvPr>
        </p:nvSpPr>
        <p:spPr>
          <a:xfrm>
            <a:off x="634275" y="1839413"/>
            <a:ext cx="7888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616075" y="3526275"/>
            <a:ext cx="7895700" cy="11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763" y="1043728"/>
            <a:ext cx="2304300" cy="230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3286600" y="1326950"/>
            <a:ext cx="2570700" cy="2489700"/>
          </a:xfrm>
          <a:prstGeom prst="ellipse">
            <a:avLst/>
          </a:prstGeom>
          <a:solidFill>
            <a:srgbClr val="FFFFFF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WANT BIG IMPACT?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erif"/>
                <a:ea typeface="PT Serif"/>
                <a:cs typeface="PT Serif"/>
                <a:sym typeface="PT Serif"/>
              </a:rPr>
              <a:t>Use big image</a:t>
            </a:r>
            <a:endParaRPr sz="18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3335104" y="1371375"/>
            <a:ext cx="2453100" cy="2443800"/>
          </a:xfrm>
          <a:prstGeom prst="ellipse">
            <a:avLst/>
          </a:prstGeom>
          <a:solidFill>
            <a:srgbClr val="8F7B87">
              <a:alpha val="7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Gray</a:t>
            </a:r>
            <a:endParaRPr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1122226" y="1371375"/>
            <a:ext cx="2453100" cy="2443800"/>
          </a:xfrm>
          <a:prstGeom prst="ellipse">
            <a:avLst/>
          </a:prstGeom>
          <a:solidFill>
            <a:srgbClr val="8F7B87">
              <a:alpha val="3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White</a:t>
            </a:r>
            <a:endParaRPr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5582290" y="1371375"/>
            <a:ext cx="2453100" cy="2443800"/>
          </a:xfrm>
          <a:prstGeom prst="ellipse">
            <a:avLst/>
          </a:prstGeom>
          <a:solidFill>
            <a:srgbClr val="8F7B87">
              <a:alpha val="3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Black</a:t>
            </a:r>
            <a:endParaRPr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7" name="Google Shape;177;p23"/>
          <p:cNvGraphicFramePr/>
          <p:nvPr/>
        </p:nvGraphicFramePr>
        <p:xfrm>
          <a:off x="632300" y="1503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{4E4EEC15-A9DF-411B-84D9-FE5B546B08F0}</a:tableStyleId>
              </a:tblPr>
              <a:tblGrid>
                <a:gridCol w="1971875"/>
                <a:gridCol w="1971875"/>
                <a:gridCol w="1971875"/>
                <a:gridCol w="1971875"/>
              </a:tblGrid>
              <a:tr h="535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7B87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7B87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7B87">
                        <a:alpha val="1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7B87">
                        <a:alpha val="14620"/>
                      </a:srgbClr>
                    </a:solidFill>
                  </a:tcPr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1946125" y="182555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our office</a:t>
            </a:r>
            <a:endParaRPr i="1" sz="10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86" name="Google Shape;186;p24"/>
          <p:cNvSpPr/>
          <p:nvPr/>
        </p:nvSpPr>
        <p:spPr>
          <a:xfrm rot="8227266">
            <a:off x="3892453" y="1949886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 rot="8227266">
            <a:off x="1197477" y="2186836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 rot="8227266">
            <a:off x="2788702" y="3832684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 rot="8227266">
            <a:off x="4514687" y="4060912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 rot="8227266">
            <a:off x="6758785" y="2441933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 rot="8227266">
            <a:off x="7378934" y="4027708"/>
            <a:ext cx="114630" cy="1146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ctrTitle"/>
          </p:nvPr>
        </p:nvSpPr>
        <p:spPr>
          <a:xfrm>
            <a:off x="2600500" y="2421544"/>
            <a:ext cx="585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98" name="Google Shape;198;p25"/>
          <p:cNvSpPr txBox="1"/>
          <p:nvPr>
            <p:ph idx="1" type="subTitle"/>
          </p:nvPr>
        </p:nvSpPr>
        <p:spPr>
          <a:xfrm>
            <a:off x="2600400" y="3411563"/>
            <a:ext cx="5857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Whoa! That’s a big number, aren’t you proud?</a:t>
            </a:r>
            <a:endParaRPr sz="2000"/>
          </a:p>
        </p:txBody>
      </p:sp>
      <p:sp>
        <p:nvSpPr>
          <p:cNvPr id="199" name="Google Shape;199;p25"/>
          <p:cNvSpPr txBox="1"/>
          <p:nvPr>
            <p:ph idx="4294967295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idx="4294967295" type="ctrTitle"/>
          </p:nvPr>
        </p:nvSpPr>
        <p:spPr>
          <a:xfrm>
            <a:off x="1078150" y="419400"/>
            <a:ext cx="6008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05" name="Google Shape;205;p26"/>
          <p:cNvSpPr txBox="1"/>
          <p:nvPr>
            <p:ph idx="4294967295" type="subTitle"/>
          </p:nvPr>
        </p:nvSpPr>
        <p:spPr>
          <a:xfrm>
            <a:off x="1078150" y="954110"/>
            <a:ext cx="6008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accent1"/>
                </a:solidFill>
              </a:rPr>
              <a:t>That’s a lot of money</a:t>
            </a:r>
            <a:endParaRPr i="1" sz="2400">
              <a:solidFill>
                <a:schemeClr val="accent1"/>
              </a:solidFill>
            </a:endParaRPr>
          </a:p>
        </p:txBody>
      </p:sp>
      <p:sp>
        <p:nvSpPr>
          <p:cNvPr id="206" name="Google Shape;206;p26"/>
          <p:cNvSpPr txBox="1"/>
          <p:nvPr>
            <p:ph idx="4294967295" type="ctrTitle"/>
          </p:nvPr>
        </p:nvSpPr>
        <p:spPr>
          <a:xfrm>
            <a:off x="2602150" y="3448352"/>
            <a:ext cx="6008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07" name="Google Shape;207;p26"/>
          <p:cNvSpPr txBox="1"/>
          <p:nvPr>
            <p:ph idx="4294967295" type="subTitle"/>
          </p:nvPr>
        </p:nvSpPr>
        <p:spPr>
          <a:xfrm>
            <a:off x="2602150" y="3983062"/>
            <a:ext cx="6008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accent1"/>
                </a:solidFill>
              </a:rPr>
              <a:t>Total success!</a:t>
            </a:r>
            <a:endParaRPr i="1" sz="2400">
              <a:solidFill>
                <a:schemeClr val="accent1"/>
              </a:solidFill>
            </a:endParaRPr>
          </a:p>
        </p:txBody>
      </p:sp>
      <p:sp>
        <p:nvSpPr>
          <p:cNvPr id="208" name="Google Shape;208;p26"/>
          <p:cNvSpPr txBox="1"/>
          <p:nvPr>
            <p:ph idx="4294967295" type="ctrTitle"/>
          </p:nvPr>
        </p:nvSpPr>
        <p:spPr>
          <a:xfrm>
            <a:off x="1840150" y="1905301"/>
            <a:ext cx="6008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09" name="Google Shape;209;p26"/>
          <p:cNvSpPr txBox="1"/>
          <p:nvPr>
            <p:ph idx="4294967295" type="subTitle"/>
          </p:nvPr>
        </p:nvSpPr>
        <p:spPr>
          <a:xfrm>
            <a:off x="1840150" y="2440011"/>
            <a:ext cx="6008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accent1"/>
                </a:solidFill>
              </a:rPr>
              <a:t>And a lot of users</a:t>
            </a:r>
            <a:endParaRPr i="1" sz="2400">
              <a:solidFill>
                <a:schemeClr val="accent1"/>
              </a:solidFill>
            </a:endParaRPr>
          </a:p>
        </p:txBody>
      </p:sp>
      <p:cxnSp>
        <p:nvCxnSpPr>
          <p:cNvPr id="210" name="Google Shape;210;p26"/>
          <p:cNvCxnSpPr>
            <a:stCxn id="204" idx="1"/>
          </p:cNvCxnSpPr>
          <p:nvPr/>
        </p:nvCxnSpPr>
        <p:spPr>
          <a:xfrm rot="10800000">
            <a:off x="-50" y="866850"/>
            <a:ext cx="107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11" name="Google Shape;211;p26"/>
          <p:cNvCxnSpPr>
            <a:stCxn id="208" idx="1"/>
          </p:cNvCxnSpPr>
          <p:nvPr/>
        </p:nvCxnSpPr>
        <p:spPr>
          <a:xfrm rot="10800000">
            <a:off x="-16250" y="2352751"/>
            <a:ext cx="1856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12" name="Google Shape;212;p26"/>
          <p:cNvCxnSpPr>
            <a:stCxn id="206" idx="1"/>
          </p:cNvCxnSpPr>
          <p:nvPr/>
        </p:nvCxnSpPr>
        <p:spPr>
          <a:xfrm rot="10800000">
            <a:off x="-8150" y="3895802"/>
            <a:ext cx="261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383975" y="1604875"/>
            <a:ext cx="2004900" cy="193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first</a:t>
            </a:r>
            <a:endParaRPr i="1"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6729624" y="1604875"/>
            <a:ext cx="2004900" cy="193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last</a:t>
            </a:r>
            <a:endParaRPr i="1"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3556800" y="1604875"/>
            <a:ext cx="2004900" cy="193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rPr>
              <a:t>second</a:t>
            </a:r>
            <a:endParaRPr i="1" sz="2400">
              <a:solidFill>
                <a:schemeClr val="lt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222" name="Google Shape;222;p27"/>
          <p:cNvCxnSpPr>
            <a:stCxn id="219" idx="6"/>
            <a:endCxn id="221" idx="2"/>
          </p:cNvCxnSpPr>
          <p:nvPr/>
        </p:nvCxnSpPr>
        <p:spPr>
          <a:xfrm>
            <a:off x="2388875" y="2571775"/>
            <a:ext cx="1167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223" name="Google Shape;223;p27"/>
          <p:cNvCxnSpPr>
            <a:stCxn id="221" idx="6"/>
            <a:endCxn id="220" idx="2"/>
          </p:cNvCxnSpPr>
          <p:nvPr/>
        </p:nvCxnSpPr>
        <p:spPr>
          <a:xfrm>
            <a:off x="5561700" y="2571775"/>
            <a:ext cx="1167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624200" y="1314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Yellow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1" name="Google Shape;231;p28"/>
          <p:cNvSpPr txBox="1"/>
          <p:nvPr>
            <p:ph idx="2" type="body"/>
          </p:nvPr>
        </p:nvSpPr>
        <p:spPr>
          <a:xfrm>
            <a:off x="3302246" y="1314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Blue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2" name="Google Shape;232;p28"/>
          <p:cNvSpPr txBox="1"/>
          <p:nvPr>
            <p:ph idx="3" type="body"/>
          </p:nvPr>
        </p:nvSpPr>
        <p:spPr>
          <a:xfrm>
            <a:off x="5980291" y="1314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624200" y="3219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Yellow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4" name="Google Shape;234;p28"/>
          <p:cNvSpPr txBox="1"/>
          <p:nvPr>
            <p:ph idx="2" type="body"/>
          </p:nvPr>
        </p:nvSpPr>
        <p:spPr>
          <a:xfrm>
            <a:off x="3302246" y="3219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Blue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5" name="Google Shape;235;p28"/>
          <p:cNvSpPr txBox="1"/>
          <p:nvPr>
            <p:ph idx="3" type="body"/>
          </p:nvPr>
        </p:nvSpPr>
        <p:spPr>
          <a:xfrm>
            <a:off x="5980291" y="3219450"/>
            <a:ext cx="254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36" name="Google Shape;236;p28"/>
          <p:cNvGrpSpPr/>
          <p:nvPr/>
        </p:nvGrpSpPr>
        <p:grpSpPr>
          <a:xfrm>
            <a:off x="726343" y="1094516"/>
            <a:ext cx="314699" cy="232618"/>
            <a:chOff x="1247825" y="322750"/>
            <a:chExt cx="443300" cy="369000"/>
          </a:xfrm>
        </p:grpSpPr>
        <p:sp>
          <p:nvSpPr>
            <p:cNvPr id="237" name="Google Shape;237;p2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>
            <a:off x="6120909" y="2962678"/>
            <a:ext cx="295673" cy="262940"/>
            <a:chOff x="5294400" y="974850"/>
            <a:chExt cx="416500" cy="417100"/>
          </a:xfrm>
        </p:grpSpPr>
        <p:sp>
          <p:nvSpPr>
            <p:cNvPr id="243" name="Google Shape;243;p2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28"/>
          <p:cNvGrpSpPr/>
          <p:nvPr/>
        </p:nvGrpSpPr>
        <p:grpSpPr>
          <a:xfrm>
            <a:off x="3408358" y="1067300"/>
            <a:ext cx="330245" cy="287131"/>
            <a:chOff x="1236875" y="1623900"/>
            <a:chExt cx="465200" cy="455475"/>
          </a:xfrm>
        </p:grpSpPr>
        <p:sp>
          <p:nvSpPr>
            <p:cNvPr id="246" name="Google Shape;246;p2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28"/>
          <p:cNvGrpSpPr/>
          <p:nvPr/>
        </p:nvGrpSpPr>
        <p:grpSpPr>
          <a:xfrm>
            <a:off x="727686" y="2967861"/>
            <a:ext cx="312090" cy="277140"/>
            <a:chOff x="2594050" y="1631825"/>
            <a:chExt cx="439625" cy="439625"/>
          </a:xfrm>
        </p:grpSpPr>
        <p:sp>
          <p:nvSpPr>
            <p:cNvPr id="254" name="Google Shape;254;p2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8"/>
          <p:cNvGrpSpPr/>
          <p:nvPr/>
        </p:nvGrpSpPr>
        <p:grpSpPr>
          <a:xfrm>
            <a:off x="6071897" y="1081072"/>
            <a:ext cx="327654" cy="259488"/>
            <a:chOff x="3927500" y="301425"/>
            <a:chExt cx="461550" cy="411625"/>
          </a:xfrm>
        </p:grpSpPr>
        <p:sp>
          <p:nvSpPr>
            <p:cNvPr id="259" name="Google Shape;259;p2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28"/>
          <p:cNvSpPr/>
          <p:nvPr/>
        </p:nvSpPr>
        <p:spPr>
          <a:xfrm>
            <a:off x="3431176" y="2967824"/>
            <a:ext cx="284439" cy="252586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/>
          <p:nvPr>
            <p:ph idx="1" type="body"/>
          </p:nvPr>
        </p:nvSpPr>
        <p:spPr>
          <a:xfrm>
            <a:off x="2600500" y="4396706"/>
            <a:ext cx="3957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Excel or Google Sheets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3" name="Google Shape;293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4" name="Google Shape;294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29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4000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3000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2000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1000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0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2329725" y="113175"/>
            <a:ext cx="4489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USE</a:t>
            </a:r>
            <a:endParaRPr sz="2400"/>
          </a:p>
        </p:txBody>
      </p:sp>
      <p:sp>
        <p:nvSpPr>
          <p:cNvPr id="64" name="Google Shape;64;p12"/>
          <p:cNvSpPr txBox="1"/>
          <p:nvPr/>
        </p:nvSpPr>
        <p:spPr>
          <a:xfrm>
            <a:off x="457200" y="1081125"/>
            <a:ext cx="37767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EDIT IN GOOGLE SLIDES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"Use as Google Slides Theme".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You will get a copy of this document on your Google Drive and will be able to edit, add or delete slides.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You have to be signed in to your Google account.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4744975" y="1081125"/>
            <a:ext cx="39417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EDIT IN POWERPOINT®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"Download as PowerPoint template". You will get a .pptx file that you can edit in PowerPoint. 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457200" y="3453956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More info on how to use this template at </a:t>
            </a:r>
            <a:r>
              <a:rPr b="1" lang="en" sz="12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This template is free to use under </a:t>
            </a:r>
            <a:r>
              <a:rPr lang="en" sz="12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  <a:endParaRPr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0"/>
          <p:cNvSpPr txBox="1"/>
          <p:nvPr>
            <p:ph idx="4294967295" type="body"/>
          </p:nvPr>
        </p:nvSpPr>
        <p:spPr>
          <a:xfrm>
            <a:off x="632300" y="1513875"/>
            <a:ext cx="3926700" cy="21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18" name="Google Shape;318;p30"/>
          <p:cNvCxnSpPr/>
          <p:nvPr/>
        </p:nvCxnSpPr>
        <p:spPr>
          <a:xfrm rot="10800000">
            <a:off x="-175" y="1399575"/>
            <a:ext cx="4734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19" name="Google Shape;319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20" name="Google Shape;320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21" name="Google Shape;321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 txBox="1"/>
          <p:nvPr>
            <p:ph idx="4294967295" type="body"/>
          </p:nvPr>
        </p:nvSpPr>
        <p:spPr>
          <a:xfrm>
            <a:off x="632300" y="1513875"/>
            <a:ext cx="3477600" cy="21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31" name="Google Shape;331;p31"/>
          <p:cNvCxnSpPr/>
          <p:nvPr/>
        </p:nvCxnSpPr>
        <p:spPr>
          <a:xfrm rot="10800000">
            <a:off x="-175" y="1399575"/>
            <a:ext cx="3980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32" name="Google Shape;332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33" name="Google Shape;333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34" name="Google Shape;334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>
            <p:ph idx="4294967295" type="body"/>
          </p:nvPr>
        </p:nvSpPr>
        <p:spPr>
          <a:xfrm>
            <a:off x="632300" y="3635719"/>
            <a:ext cx="7895700" cy="10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343" name="Google Shape;343;p32"/>
          <p:cNvCxnSpPr/>
          <p:nvPr/>
        </p:nvCxnSpPr>
        <p:spPr>
          <a:xfrm rot="10800000">
            <a:off x="-25" y="3522638"/>
            <a:ext cx="4547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44" name="Google Shape;344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45" name="Google Shape;345;p32"/>
          <p:cNvGrpSpPr/>
          <p:nvPr/>
        </p:nvGrpSpPr>
        <p:grpSpPr>
          <a:xfrm>
            <a:off x="2309049" y="563654"/>
            <a:ext cx="4542205" cy="2661224"/>
            <a:chOff x="1177450" y="241631"/>
            <a:chExt cx="6173152" cy="3616776"/>
          </a:xfrm>
        </p:grpSpPr>
        <p:sp>
          <p:nvSpPr>
            <p:cNvPr id="346" name="Google Shape;346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0" name="Google Shape;350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16225" y="710375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4294967295" type="ctrTitle"/>
          </p:nvPr>
        </p:nvSpPr>
        <p:spPr>
          <a:xfrm>
            <a:off x="685800" y="1095749"/>
            <a:ext cx="7772400" cy="5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THANKS!</a:t>
            </a:r>
            <a:endParaRPr sz="2400"/>
          </a:p>
        </p:txBody>
      </p:sp>
      <p:sp>
        <p:nvSpPr>
          <p:cNvPr id="356" name="Google Shape;356;p33"/>
          <p:cNvSpPr txBox="1"/>
          <p:nvPr>
            <p:ph idx="4294967295" type="subTitle"/>
          </p:nvPr>
        </p:nvSpPr>
        <p:spPr>
          <a:xfrm>
            <a:off x="632400" y="1605863"/>
            <a:ext cx="78957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accent1"/>
                </a:solidFill>
              </a:rPr>
              <a:t>Any questions?</a:t>
            </a:r>
            <a:endParaRPr i="1" sz="4800">
              <a:solidFill>
                <a:schemeClr val="accent1"/>
              </a:solidFill>
            </a:endParaRPr>
          </a:p>
        </p:txBody>
      </p:sp>
      <p:sp>
        <p:nvSpPr>
          <p:cNvPr id="357" name="Google Shape;357;p33"/>
          <p:cNvSpPr txBox="1"/>
          <p:nvPr>
            <p:ph idx="4294967295" type="body"/>
          </p:nvPr>
        </p:nvSpPr>
        <p:spPr>
          <a:xfrm>
            <a:off x="632300" y="2562113"/>
            <a:ext cx="7895700" cy="18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user@mail.me</a:t>
            </a:r>
            <a:endParaRPr sz="2400"/>
          </a:p>
        </p:txBody>
      </p:sp>
      <p:sp>
        <p:nvSpPr>
          <p:cNvPr id="358" name="Google Shape;358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4" name="Google Shape;364;p34"/>
          <p:cNvSpPr txBox="1"/>
          <p:nvPr>
            <p:ph idx="1" type="body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/>
              <a:t>Backgrounds by </a:t>
            </a:r>
            <a:r>
              <a:rPr lang="en" sz="2400" u="sng">
                <a:hlinkClick r:id="rId5"/>
              </a:rPr>
              <a:t>SubtlePatterns</a:t>
            </a:r>
            <a:endParaRPr sz="2400"/>
          </a:p>
        </p:txBody>
      </p:sp>
      <p:sp>
        <p:nvSpPr>
          <p:cNvPr id="365" name="Google Shape;365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1" name="Google Shape;371;p35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Titles: </a:t>
            </a:r>
            <a:r>
              <a:rPr b="1" lang="en" sz="1400"/>
              <a:t>Montserrat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Body copy: </a:t>
            </a:r>
            <a:r>
              <a:rPr b="1" lang="en" sz="1400"/>
              <a:t>PT Serif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F7B8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400">
              <a:solidFill>
                <a:srgbClr val="8F7B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8F7B8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https://www.fontsquirrel.com/fonts/pt-serif</a:t>
            </a:r>
            <a:endParaRPr sz="1400">
              <a:solidFill>
                <a:srgbClr val="8F7B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Cream </a:t>
            </a:r>
            <a:r>
              <a:rPr b="1" lang="en" sz="1400">
                <a:solidFill>
                  <a:srgbClr val="F3EFEA"/>
                </a:solidFill>
                <a:highlight>
                  <a:srgbClr val="000000"/>
                </a:highlight>
              </a:rPr>
              <a:t>#f3efea</a:t>
            </a:r>
            <a:endParaRPr b="1" sz="1400">
              <a:solidFill>
                <a:srgbClr val="F3EFEA"/>
              </a:solidFill>
              <a:highlight>
                <a:srgbClr val="000000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Plum </a:t>
            </a:r>
            <a:r>
              <a:rPr b="1" lang="en" sz="1400">
                <a:solidFill>
                  <a:srgbClr val="8F7B87"/>
                </a:solidFill>
              </a:rPr>
              <a:t>#8f7b87</a:t>
            </a:r>
            <a:endParaRPr b="1" sz="1400">
              <a:solidFill>
                <a:srgbClr val="8F7B87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Black </a:t>
            </a:r>
            <a:r>
              <a:rPr b="1" lang="en" sz="1400">
                <a:solidFill>
                  <a:srgbClr val="000000"/>
                </a:solidFill>
              </a:rPr>
              <a:t>#000000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316275" y="426690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73" name="Google Shape;373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/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79" name="Google Shape;379;p36"/>
          <p:cNvSpPr txBox="1"/>
          <p:nvPr>
            <p:ph idx="1" type="subTitle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5" name="Google Shape;385;p3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37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DEC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87" name="Google Shape;387;p37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NOV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88" name="Google Shape;388;p37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OCT</a:t>
            </a:r>
            <a:endParaRPr sz="10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89" name="Google Shape;389;p37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SEP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0" name="Google Shape;390;p37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AUG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1" name="Google Shape;391;p37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JUL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2" name="Google Shape;392;p37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JUN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3" name="Google Shape;393;p37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MAY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4" name="Google Shape;394;p37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APR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5" name="Google Shape;395;p37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MAR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6" name="Google Shape;396;p37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FEB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7" name="Google Shape;397;p37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JAN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8" name="Google Shape;398;p37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9" name="Google Shape;399;p37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7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01" name="Google Shape;401;p37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7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03" name="Google Shape;403;p37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7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05" name="Google Shape;405;p37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7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07" name="Google Shape;407;p37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7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09" name="Google Shape;409;p37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7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1" name="Google Shape;411;p37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37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3" name="Google Shape;413;p37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37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5" name="Google Shape;415;p37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37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7" name="Google Shape;417;p37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37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19" name="Google Shape;419;p37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37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421" name="Google Shape;421;p37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37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28" name="Google Shape;428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1" name="Google Shape;431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32" name="Google Shape;432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1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34" name="Google Shape;434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35" name="Google Shape;435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3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37" name="Google Shape;437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38" name="Google Shape;43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5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40" name="Google Shape;440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41" name="Google Shape;441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6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43" name="Google Shape;443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44" name="Google Shape;444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4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446" name="Google Shape;446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47" name="Google Shape;447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2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449" name="Google Shape;449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50" name="Google Shape;450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51" name="Google Shape;451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52" name="Google Shape;452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53" name="Google Shape;453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54" name="Google Shape;454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9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0" name="Google Shape;460;p3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1" name="Google Shape;461;p39"/>
          <p:cNvGraphicFramePr/>
          <p:nvPr/>
        </p:nvGraphicFramePr>
        <p:xfrm>
          <a:off x="724875" y="1002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{4E4EEC15-A9DF-411B-84D9-FE5B546B08F0}</a:tableStyleId>
              </a:tblPr>
              <a:tblGrid>
                <a:gridCol w="1324950"/>
                <a:gridCol w="454950"/>
                <a:gridCol w="454950"/>
                <a:gridCol w="454950"/>
                <a:gridCol w="454950"/>
                <a:gridCol w="454950"/>
                <a:gridCol w="454950"/>
                <a:gridCol w="454950"/>
                <a:gridCol w="454950"/>
                <a:gridCol w="454950"/>
                <a:gridCol w="454950"/>
                <a:gridCol w="454950"/>
                <a:gridCol w="454950"/>
                <a:gridCol w="454950"/>
                <a:gridCol w="454950"/>
              </a:tblGrid>
              <a:tr h="35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ctrTitle"/>
          </p:nvPr>
        </p:nvSpPr>
        <p:spPr>
          <a:xfrm>
            <a:off x="685800" y="1610099"/>
            <a:ext cx="7772400" cy="5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73" name="Google Shape;73;p13"/>
          <p:cNvSpPr txBox="1"/>
          <p:nvPr>
            <p:ph idx="4294967295" type="subTitle"/>
          </p:nvPr>
        </p:nvSpPr>
        <p:spPr>
          <a:xfrm>
            <a:off x="632400" y="2120213"/>
            <a:ext cx="78957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chemeClr val="accent1"/>
                </a:solidFill>
              </a:rPr>
              <a:t>I am Jayden Smith</a:t>
            </a:r>
            <a:endParaRPr i="1" sz="4800">
              <a:solidFill>
                <a:schemeClr val="accent1"/>
              </a:solidFill>
            </a:endParaRPr>
          </a:p>
        </p:txBody>
      </p:sp>
      <p:sp>
        <p:nvSpPr>
          <p:cNvPr id="74" name="Google Shape;74;p13"/>
          <p:cNvSpPr txBox="1"/>
          <p:nvPr>
            <p:ph idx="4294967295" type="body"/>
          </p:nvPr>
        </p:nvSpPr>
        <p:spPr>
          <a:xfrm>
            <a:off x="632300" y="2905013"/>
            <a:ext cx="7895700" cy="18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30951" l="0" r="0" t="3080"/>
          <a:stretch/>
        </p:blipFill>
        <p:spPr>
          <a:xfrm>
            <a:off x="3962250" y="431681"/>
            <a:ext cx="1219500" cy="121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67" name="Google Shape;467;p4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8" name="Google Shape;468;p40"/>
          <p:cNvSpPr/>
          <p:nvPr/>
        </p:nvSpPr>
        <p:spPr>
          <a:xfrm>
            <a:off x="663400" y="1134800"/>
            <a:ext cx="3837300" cy="1584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STRENGTHS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4659443" y="1134800"/>
            <a:ext cx="3837300" cy="1584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WEAKNESSES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663400" y="2893300"/>
            <a:ext cx="3837300" cy="1584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Black is the color of ebony and of outer space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OPPORTUNITIES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4659443" y="2893300"/>
            <a:ext cx="3837300" cy="15846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THREATS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72" name="Google Shape;472;p40"/>
          <p:cNvSpPr/>
          <p:nvPr/>
        </p:nvSpPr>
        <p:spPr>
          <a:xfrm>
            <a:off x="3298316" y="15097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0"/>
          <p:cNvSpPr/>
          <p:nvPr/>
        </p:nvSpPr>
        <p:spPr>
          <a:xfrm rot="5400000">
            <a:off x="3447188" y="15097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0"/>
          <p:cNvSpPr/>
          <p:nvPr/>
        </p:nvSpPr>
        <p:spPr>
          <a:xfrm rot="10800000">
            <a:off x="3447188" y="1685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0"/>
          <p:cNvSpPr/>
          <p:nvPr/>
        </p:nvSpPr>
        <p:spPr>
          <a:xfrm rot="-5400000">
            <a:off x="3298316" y="1685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0"/>
          <p:cNvSpPr/>
          <p:nvPr/>
        </p:nvSpPr>
        <p:spPr>
          <a:xfrm>
            <a:off x="3842100" y="2013977"/>
            <a:ext cx="29460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T Serif"/>
              </a:rPr>
              <a:t>S</a:t>
            </a:r>
          </a:p>
        </p:txBody>
      </p:sp>
      <p:sp>
        <p:nvSpPr>
          <p:cNvPr id="477" name="Google Shape;477;p40"/>
          <p:cNvSpPr/>
          <p:nvPr/>
        </p:nvSpPr>
        <p:spPr>
          <a:xfrm>
            <a:off x="4857720" y="2021697"/>
            <a:ext cx="637994" cy="4397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T Serif"/>
              </a:rPr>
              <a:t>W</a:t>
            </a:r>
          </a:p>
        </p:txBody>
      </p:sp>
      <p:sp>
        <p:nvSpPr>
          <p:cNvPr id="478" name="Google Shape;478;p40"/>
          <p:cNvSpPr/>
          <p:nvPr/>
        </p:nvSpPr>
        <p:spPr>
          <a:xfrm>
            <a:off x="3807513" y="3120352"/>
            <a:ext cx="416888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T Serif"/>
              </a:rPr>
              <a:t>O</a:t>
            </a:r>
          </a:p>
        </p:txBody>
      </p:sp>
      <p:sp>
        <p:nvSpPr>
          <p:cNvPr id="479" name="Google Shape;479;p40"/>
          <p:cNvSpPr/>
          <p:nvPr/>
        </p:nvSpPr>
        <p:spPr>
          <a:xfrm>
            <a:off x="4971979" y="3128072"/>
            <a:ext cx="393419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T Serif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85" name="Google Shape;485;p4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Activities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87" name="Google Shape;487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Resources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88" name="Google Shape;488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Value Propositions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89" name="Google Shape;489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Customer Relationships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90" name="Google Shape;490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Channels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91" name="Google Shape;491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Customer Segments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92" name="Google Shape;492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Partners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93" name="Google Shape;493;p41"/>
          <p:cNvSpPr txBox="1"/>
          <p:nvPr/>
        </p:nvSpPr>
        <p:spPr>
          <a:xfrm>
            <a:off x="262200" y="3656374"/>
            <a:ext cx="4309800" cy="112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Cost Structure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94" name="Google Shape;494;p41"/>
          <p:cNvSpPr txBox="1"/>
          <p:nvPr/>
        </p:nvSpPr>
        <p:spPr>
          <a:xfrm>
            <a:off x="4572000" y="3656374"/>
            <a:ext cx="4309800" cy="112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Revenue Streams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b="1" sz="9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95" name="Google Shape;495;p41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1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1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1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41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00" name="Google Shape;500;p4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41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03" name="Google Shape;503;p4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41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11" name="Google Shape;511;p4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41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23" name="Google Shape;523;p4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8" name="Google Shape;528;p41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2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4" name="Google Shape;534;p4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5" name="Google Shape;535;p42"/>
          <p:cNvGrpSpPr/>
          <p:nvPr/>
        </p:nvGrpSpPr>
        <p:grpSpPr>
          <a:xfrm>
            <a:off x="931492" y="1032043"/>
            <a:ext cx="3608219" cy="3243858"/>
            <a:chOff x="931492" y="1032043"/>
            <a:chExt cx="3608219" cy="3243858"/>
          </a:xfrm>
        </p:grpSpPr>
        <p:sp>
          <p:nvSpPr>
            <p:cNvPr id="536" name="Google Shape;536;p42"/>
            <p:cNvSpPr/>
            <p:nvPr/>
          </p:nvSpPr>
          <p:spPr>
            <a:xfrm>
              <a:off x="1824747" y="3245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2050616" y="3734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939436" y="1325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1382092" y="2284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1163035" y="1805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1602285" y="2763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931492" y="1032043"/>
              <a:ext cx="3602907" cy="39681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43" name="Google Shape;543;p42"/>
          <p:cNvCxnSpPr/>
          <p:nvPr/>
        </p:nvCxnSpPr>
        <p:spPr>
          <a:xfrm>
            <a:off x="4459750" y="1569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4" name="Google Shape;544;p42"/>
          <p:cNvSpPr txBox="1"/>
          <p:nvPr/>
        </p:nvSpPr>
        <p:spPr>
          <a:xfrm>
            <a:off x="5578250" y="1397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45" name="Google Shape;545;p42"/>
          <p:cNvCxnSpPr/>
          <p:nvPr/>
        </p:nvCxnSpPr>
        <p:spPr>
          <a:xfrm>
            <a:off x="4304075" y="2050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6" name="Google Shape;546;p42"/>
          <p:cNvSpPr txBox="1"/>
          <p:nvPr/>
        </p:nvSpPr>
        <p:spPr>
          <a:xfrm>
            <a:off x="5578250" y="1878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47" name="Google Shape;547;p42"/>
          <p:cNvCxnSpPr/>
          <p:nvPr/>
        </p:nvCxnSpPr>
        <p:spPr>
          <a:xfrm>
            <a:off x="4082850" y="2532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8" name="Google Shape;548;p42"/>
          <p:cNvSpPr txBox="1"/>
          <p:nvPr/>
        </p:nvSpPr>
        <p:spPr>
          <a:xfrm>
            <a:off x="5578250" y="2360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49" name="Google Shape;549;p42"/>
          <p:cNvCxnSpPr/>
          <p:nvPr/>
        </p:nvCxnSpPr>
        <p:spPr>
          <a:xfrm>
            <a:off x="3894400" y="3013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0" name="Google Shape;550;p42"/>
          <p:cNvSpPr txBox="1"/>
          <p:nvPr/>
        </p:nvSpPr>
        <p:spPr>
          <a:xfrm>
            <a:off x="5578250" y="2841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51" name="Google Shape;551;p42"/>
          <p:cNvCxnSpPr/>
          <p:nvPr/>
        </p:nvCxnSpPr>
        <p:spPr>
          <a:xfrm>
            <a:off x="3689550" y="3495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2"/>
          <p:cNvSpPr txBox="1"/>
          <p:nvPr/>
        </p:nvSpPr>
        <p:spPr>
          <a:xfrm>
            <a:off x="5578250" y="3323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53" name="Google Shape;553;p42"/>
          <p:cNvCxnSpPr/>
          <p:nvPr/>
        </p:nvCxnSpPr>
        <p:spPr>
          <a:xfrm>
            <a:off x="3476525" y="3977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2"/>
          <p:cNvSpPr txBox="1"/>
          <p:nvPr/>
        </p:nvSpPr>
        <p:spPr>
          <a:xfrm>
            <a:off x="5578250" y="3805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Insert your content</a:t>
            </a:r>
            <a:endParaRPr sz="10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3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0" name="Google Shape;560;p4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1" name="Google Shape;561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2" name="Google Shape;562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Imani Jackson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563" name="Google Shape;56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4" name="Google Shape;564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Marcos Galán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565" name="Google Shape;565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6" name="Google Shape;566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Ixchel Valdía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567" name="Google Shape;567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8" name="Google Shape;568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Nils Årud</a:t>
            </a:r>
            <a:br>
              <a:rPr lang="en">
                <a:latin typeface="PT Serif"/>
                <a:ea typeface="PT Serif"/>
                <a:cs typeface="PT Serif"/>
                <a:sym typeface="PT Serif"/>
              </a:rPr>
            </a:b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JOB TITLE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Blue is the colour of the clear sky and the deep sea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74" name="Google Shape;574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5" name="Google Shape;575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76" name="Google Shape;576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2" name="Google Shape;622;p4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3" name="Google Shape;623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24" name="Google Shape;624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6" name="Google Shape;646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7" name="Google Shape;647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48" name="Google Shape;648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LOW VALUE 1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49" name="Google Shape;649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HIGH VALUE 1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0" name="Google Shape;650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LOW VALUE 2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1" name="Google Shape;651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HIGH VALUE 2</a:t>
            </a:r>
            <a:endParaRPr sz="800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2" name="Google Shape;652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Our company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3" name="Google Shape;653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4" name="Google Shape;654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5" name="Google Shape;655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6" name="Google Shape;656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7" name="Google Shape;657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58" name="Google Shape;658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Competitor</a:t>
            </a:r>
            <a:endParaRPr sz="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64" name="Google Shape;664;p4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5" name="Google Shape;665;p45"/>
          <p:cNvGraphicFramePr/>
          <p:nvPr/>
        </p:nvGraphicFramePr>
        <p:xfrm>
          <a:off x="855300" y="116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{76D7A6AC-8C31-4B84-A4D2-314A5D9CE931}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671" name="Google Shape;671;p46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72" name="Google Shape;672;p4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46"/>
          <p:cNvGrpSpPr/>
          <p:nvPr/>
        </p:nvGrpSpPr>
        <p:grpSpPr>
          <a:xfrm>
            <a:off x="901439" y="399041"/>
            <a:ext cx="372594" cy="310145"/>
            <a:chOff x="1247825" y="322750"/>
            <a:chExt cx="443300" cy="369000"/>
          </a:xfrm>
        </p:grpSpPr>
        <p:sp>
          <p:nvSpPr>
            <p:cNvPr id="687" name="Google Shape;687;p4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46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93" name="Google Shape;693;p4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8" name="Google Shape;698;p46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6"/>
          <p:cNvSpPr/>
          <p:nvPr/>
        </p:nvSpPr>
        <p:spPr>
          <a:xfrm>
            <a:off x="2656888" y="3872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" name="Google Shape;700;p46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01" name="Google Shape;701;p46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46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6" name="Google Shape;706;p46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07" name="Google Shape;707;p4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6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15" name="Google Shape;715;p46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46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6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6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6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46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24" name="Google Shape;724;p46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6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27" name="Google Shape;727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6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30" name="Google Shape;730;p46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6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34" name="Google Shape;734;p4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6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42" name="Google Shape;742;p4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6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49" name="Google Shape;749;p4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3" name="Google Shape;753;p46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46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55" name="Google Shape;755;p46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6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6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58" name="Google Shape;758;p46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6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64" name="Google Shape;764;p46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6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67" name="Google Shape;767;p46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6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6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6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75" name="Google Shape;775;p46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6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6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6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6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81" name="Google Shape;781;p46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6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6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90" name="Google Shape;790;p4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6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95" name="Google Shape;795;p46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6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00" name="Google Shape;800;p46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6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05" name="Google Shape;805;p46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6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08" name="Google Shape;808;p46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46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11" name="Google Shape;811;p46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6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46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15" name="Google Shape;815;p4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6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18" name="Google Shape;818;p4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46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6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8" name="Google Shape;828;p46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29" name="Google Shape;829;p4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6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6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33" name="Google Shape;833;p46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6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36" name="Google Shape;836;p4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6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41" name="Google Shape;841;p46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4" name="Google Shape;844;p46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5" name="Google Shape;845;p46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46" name="Google Shape;846;p4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6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53" name="Google Shape;853;p4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6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63" name="Google Shape;863;p46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6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67" name="Google Shape;867;p46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6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71" name="Google Shape;871;p46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6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77" name="Google Shape;877;p4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6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80" name="Google Shape;880;p4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6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88" name="Google Shape;888;p4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6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95" name="Google Shape;895;p4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6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98" name="Google Shape;898;p4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46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6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6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6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6" name="Google Shape;906;p46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07" name="Google Shape;907;p4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6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16" name="Google Shape;916;p46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6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19" name="Google Shape;919;p46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6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26" name="Google Shape;926;p4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46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34" name="Google Shape;934;p46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46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38" name="Google Shape;938;p46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6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45" name="Google Shape;945;p46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6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49" name="Google Shape;949;p4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6"/>
          <p:cNvGrpSpPr/>
          <p:nvPr/>
        </p:nvGrpSpPr>
        <p:grpSpPr>
          <a:xfrm>
            <a:off x="5461718" y="4356472"/>
            <a:ext cx="290183" cy="333679"/>
            <a:chOff x="6673500" y="5031175"/>
            <a:chExt cx="345250" cy="397000"/>
          </a:xfrm>
        </p:grpSpPr>
        <p:sp>
          <p:nvSpPr>
            <p:cNvPr id="953" name="Google Shape;953;p46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6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59" name="Google Shape;959;p46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6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6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6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6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6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6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6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6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6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6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46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87" name="Google Shape;987;p46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6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6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6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6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6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6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6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6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6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6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6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6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6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6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6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6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6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6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11" name="Google Shape;1011;p46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6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6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6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6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6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6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6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6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6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6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6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6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6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6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26" name="Google Shape;1026;p46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6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6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9" name="Google Shape;1029;p46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30" name="Google Shape;1030;p46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6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6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6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6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6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6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37" name="Google Shape;1037;p4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6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46" name="Google Shape;1046;p46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6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6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46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50" name="Google Shape;1050;p46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6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6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6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6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46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56" name="Google Shape;1056;p46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6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46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64" name="Google Shape;1064;p46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6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71" name="Google Shape;1071;p46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0" name="Google Shape;1080;p46"/>
          <p:cNvGrpSpPr/>
          <p:nvPr/>
        </p:nvGrpSpPr>
        <p:grpSpPr>
          <a:xfrm>
            <a:off x="4251419" y="4291985"/>
            <a:ext cx="452420" cy="433992"/>
            <a:chOff x="5233525" y="4954450"/>
            <a:chExt cx="538275" cy="516350"/>
          </a:xfrm>
        </p:grpSpPr>
        <p:sp>
          <p:nvSpPr>
            <p:cNvPr id="1081" name="Google Shape;1081;p4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46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93" name="Google Shape;1093;p4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46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99" name="Google Shape;1099;p46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46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07" name="Google Shape;1107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46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10" name="Google Shape;1110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46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13" name="Google Shape;1113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5" name="Google Shape;1115;p46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6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6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6"/>
          <p:cNvSpPr txBox="1"/>
          <p:nvPr/>
        </p:nvSpPr>
        <p:spPr>
          <a:xfrm>
            <a:off x="6248575" y="312075"/>
            <a:ext cx="24381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SlidesCarnival icons are editable shapes. </a:t>
            </a: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This means that you can:</a:t>
            </a: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Resize them without losing quality.</a:t>
            </a: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Change fill color and opacity.</a:t>
            </a: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Change line color, width and style.</a:t>
            </a: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Isn’t that nice? :)</a:t>
            </a: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Examples:</a:t>
            </a: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br>
              <a:rPr lang="en" sz="9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</a:br>
            <a:endParaRPr sz="9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24" name="Google Shape;1124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31" name="Google Shape;1131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36" name="Google Shape;1136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40" name="Google Shape;1140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46" name="Google Shape;1146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50" name="Google Shape;1150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55" name="Google Shape;1155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61" name="Google Shape;1161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68" name="Google Shape;1168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71" name="Google Shape;1171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75" name="Google Shape;1175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82" name="Google Shape;1182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88" name="Google Shape;1188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92" name="Google Shape;1192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93" name="Google Shape;1193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3" name="Google Shape;1203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10" name="Google Shape;1210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15" name="Google Shape;1215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21" name="Google Shape;1221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28" name="Google Shape;1228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33" name="Google Shape;1233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38" name="Google Shape;1238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3" name="Google Shape;1243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44" name="Google Shape;1244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4" name="Google Shape;1254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55" name="Google Shape;1255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8" name="Google Shape;1258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59" name="Google Shape;1259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9" name="Google Shape;1269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70" name="Google Shape;1270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4" name="Google Shape;1274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75" name="Google Shape;1275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5" name="Google Shape;1285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86" name="Google Shape;1286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94" name="Google Shape;1294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99" name="Google Shape;1299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04" name="Google Shape;1304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10" name="Google Shape;1310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17" name="Google Shape;1317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21" name="Google Shape;1321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27" name="Google Shape;1327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34" name="Google Shape;1334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38" name="Google Shape;1338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43" name="Google Shape;1343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50" name="Google Shape;1350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58" name="Google Shape;1358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63" name="Google Shape;1363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67" name="Google Shape;1367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71" name="Google Shape;1371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76" name="Google Shape;1376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81" name="Google Shape;1381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87" name="Google Shape;1387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94" name="Google Shape;1394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02" name="Google Shape;1402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15" name="Google Shape;1415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20" name="Google Shape;1420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24" name="Google Shape;1424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0" name="Google Shape;1430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31" name="Google Shape;1431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9" name="Google Shape;1439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40" name="Google Shape;1440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53" name="Google Shape;1453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66" name="Google Shape;1466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79" name="Google Shape;1479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86" name="Google Shape;1486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02" name="Google Shape;1502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03" name="Google Shape;1503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6" name="Google Shape;1506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07" name="Google Shape;1507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11" name="Google Shape;1511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15" name="Google Shape;1515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8" name="Google Shape;1518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19" name="Google Shape;1519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7" name="Google Shape;1527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28" name="Google Shape;1528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53" name="Google Shape;1553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54" name="Google Shape;1554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6" name="Google Shape;1556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57" name="Google Shape;1557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9" name="Google Shape;1559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60" name="Google Shape;1560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62" name="Google Shape;1562;p4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63" name="Google Shape;1563;p4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64" name="Google Shape;1564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65" name="Google Shape;1565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48"/>
          <p:cNvSpPr txBox="1"/>
          <p:nvPr/>
        </p:nvSpPr>
        <p:spPr>
          <a:xfrm>
            <a:off x="808100" y="1278425"/>
            <a:ext cx="8032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You can also use any emoji as an icon!</a:t>
            </a:r>
            <a:endParaRPr b="1"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And of course it resizes without losing quality.</a:t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rPr>
              <a:t>How? Follow Google instructions https://twitter.com/googledocs/status/730087240156643328</a:t>
            </a:r>
            <a:endParaRPr sz="1800">
              <a:solidFill>
                <a:schemeClr val="accen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74" name="Google Shape;1574;p48"/>
          <p:cNvSpPr txBox="1"/>
          <p:nvPr/>
        </p:nvSpPr>
        <p:spPr>
          <a:xfrm>
            <a:off x="808100" y="2676038"/>
            <a:ext cx="76326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3000">
                <a:solidFill>
                  <a:schemeClr val="accent1"/>
                </a:solidFill>
                <a:highlight>
                  <a:srgbClr val="8F7B87"/>
                </a:highlight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3000">
                <a:solidFill>
                  <a:schemeClr val="lt1"/>
                </a:solidFill>
                <a:highlight>
                  <a:schemeClr val="accent1"/>
                </a:highlight>
                <a:latin typeface="PT Serif"/>
                <a:ea typeface="PT Serif"/>
                <a:cs typeface="PT Serif"/>
                <a:sym typeface="PT Serif"/>
              </a:rPr>
              <a:t>and many more...</a:t>
            </a:r>
            <a:endParaRPr sz="3000">
              <a:solidFill>
                <a:schemeClr val="lt1"/>
              </a:solidFill>
              <a:highlight>
                <a:schemeClr val="accent1"/>
              </a:highlight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75" name="Google Shape;1575;p4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0" name="Google Shape;1580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82" name="Google Shape;1582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83" name="Google Shape;1583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84" name="Google Shape;1584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86" name="Google Shape;1586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87" name="Google Shape;1587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89" name="Google Shape;1589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90" name="Google Shape;1590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2" name="Google Shape;1592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93" name="Google Shape;1593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4" name="Google Shape;1594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1555350" y="1818900"/>
            <a:ext cx="6033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17100" y="1269863"/>
            <a:ext cx="7909800" cy="32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2594050" y="2449744"/>
            <a:ext cx="5864100" cy="8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2594200" y="3240125"/>
            <a:ext cx="5864100" cy="11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2594200" y="757475"/>
            <a:ext cx="1519200" cy="147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7"/>
          <p:cNvGrpSpPr/>
          <p:nvPr/>
        </p:nvGrpSpPr>
        <p:grpSpPr>
          <a:xfrm>
            <a:off x="2909454" y="1111064"/>
            <a:ext cx="888022" cy="770150"/>
            <a:chOff x="3927500" y="301425"/>
            <a:chExt cx="461550" cy="411625"/>
          </a:xfrm>
        </p:grpSpPr>
        <p:sp>
          <p:nvSpPr>
            <p:cNvPr id="104" name="Google Shape;104;p1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7"/>
          <p:cNvSpPr txBox="1"/>
          <p:nvPr>
            <p:ph idx="4294967295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626350" y="1346063"/>
            <a:ext cx="36444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Is the color of milk and fresh snow, the color produced by the combination of all the colors of the visible spectrum.</a:t>
            </a:r>
            <a:endParaRPr sz="2400"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4870698" y="1346063"/>
            <a:ext cx="36444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Is the color of ebony and of outer space. It has been the symbolic color of elegance, solemnity and authority.</a:t>
            </a:r>
            <a:endParaRPr sz="2400"/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2318100" y="113175"/>
            <a:ext cx="4507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626350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Yellow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6" name="Google Shape;146;p19"/>
          <p:cNvSpPr txBox="1"/>
          <p:nvPr>
            <p:ph idx="2" type="body"/>
          </p:nvPr>
        </p:nvSpPr>
        <p:spPr>
          <a:xfrm>
            <a:off x="3304738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Blue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7" name="Google Shape;147;p19"/>
          <p:cNvSpPr txBox="1"/>
          <p:nvPr>
            <p:ph idx="3" type="body"/>
          </p:nvPr>
        </p:nvSpPr>
        <p:spPr>
          <a:xfrm>
            <a:off x="5983125" y="1281750"/>
            <a:ext cx="2547900" cy="31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trice template">
  <a:themeElements>
    <a:clrScheme name="Custom 347">
      <a:dk1>
        <a:srgbClr val="1D1D1B"/>
      </a:dk1>
      <a:lt1>
        <a:srgbClr val="F3EFEA"/>
      </a:lt1>
      <a:dk2>
        <a:srgbClr val="434343"/>
      </a:dk2>
      <a:lt2>
        <a:srgbClr val="FFFFFF"/>
      </a:lt2>
      <a:accent1>
        <a:srgbClr val="8F7B87"/>
      </a:accent1>
      <a:accent2>
        <a:srgbClr val="A797A1"/>
      </a:accent2>
      <a:accent3>
        <a:srgbClr val="C0B5BC"/>
      </a:accent3>
      <a:accent4>
        <a:srgbClr val="E4DDE1"/>
      </a:accent4>
      <a:accent5>
        <a:srgbClr val="EFECED"/>
      </a:accent5>
      <a:accent6>
        <a:srgbClr val="F3EFEA"/>
      </a:accent6>
      <a:hlink>
        <a:srgbClr val="1D1D1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