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Source Sans Pro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B2AE32-5F83-4F36-B0C4-EC3A7E9488D7}">
  <a:tblStyle styleId="{5DB2AE32-5F83-4F36-B0C4-EC3A7E9488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07BAB3E-7E30-4776-B4C8-C32909BA5FB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SourceSans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SourceSansPro-italic.fntdata"/><Relationship Id="rId50" Type="http://schemas.openxmlformats.org/officeDocument/2006/relationships/font" Target="fonts/SourceSansPro-bold.fntdata"/><Relationship Id="rId52" Type="http://schemas.openxmlformats.org/officeDocument/2006/relationships/font" Target="fonts/SourceSans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be55d3c83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be55d3c8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be55d3c836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be55d3c83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be55d3c836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be55d3c83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be55d3c836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be55d3c83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be55d3c836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be55d3c83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be55d3c836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be55d3c83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be55d3c836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be55d3c836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be55d3c836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be55d3c836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be55d3c836_0_1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be55d3c836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be55d3c836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be55d3c836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77c0f8b0c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77c0f8b0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144bc1055a_9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144bc1055a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62556e9e42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62556e9e4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fmla="val 2412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054325" y="2449025"/>
            <a:ext cx="70353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3855150" y="1151950"/>
            <a:ext cx="1433700" cy="944700"/>
          </a:xfrm>
          <a:prstGeom prst="wedgeRectCallout">
            <a:avLst>
              <a:gd fmla="val 8366" name="adj1"/>
              <a:gd fmla="val 80819" name="adj2"/>
            </a:avLst>
          </a:prstGeom>
          <a:noFill/>
          <a:ln cap="flat" cmpd="sng" w="114300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fmla="val 2412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pink">
  <p:cSld name="BLANK_1">
    <p:bg>
      <p:bgPr>
        <a:solidFill>
          <a:schemeClr val="accent3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2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fmla="val 2412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eal">
  <p:cSld name="BLANK_1_1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0" y="0"/>
            <a:ext cx="9160500" cy="5143500"/>
          </a:xfrm>
          <a:prstGeom prst="frame">
            <a:avLst>
              <a:gd fmla="val 2412" name="adj1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_1_1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0" y="0"/>
            <a:ext cx="9160500" cy="5143500"/>
          </a:xfrm>
          <a:prstGeom prst="frame">
            <a:avLst>
              <a:gd fmla="val 2412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teal">
  <p:cSld name="TITLE_1">
    <p:bg>
      <p:bgPr>
        <a:solidFill>
          <a:schemeClr val="accen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fmla="val 2412" name="adj1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665225" y="1513525"/>
            <a:ext cx="5880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854250" y="2941700"/>
            <a:ext cx="4738500" cy="745500"/>
          </a:xfrm>
          <a:prstGeom prst="rect">
            <a:avLst/>
          </a:prstGeom>
          <a:ln cap="flat" cmpd="sng" w="1143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1139933" y="2730544"/>
            <a:ext cx="274800" cy="2061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pink">
  <p:cSld name="TITLE_1_2">
    <p:bg>
      <p:bgPr>
        <a:solidFill>
          <a:schemeClr val="accent3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fmla="val 2412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ctrTitle"/>
          </p:nvPr>
        </p:nvSpPr>
        <p:spPr>
          <a:xfrm>
            <a:off x="665225" y="1517900"/>
            <a:ext cx="6120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854249" y="2941700"/>
            <a:ext cx="4736700" cy="745500"/>
          </a:xfrm>
          <a:prstGeom prst="rect">
            <a:avLst/>
          </a:prstGeom>
          <a:ln cap="flat" cmpd="sng" w="1143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>
            <a:off x="1139933" y="2730544"/>
            <a:ext cx="274800" cy="2061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l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fmla="val 2412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4112725" y="865850"/>
            <a:ext cx="918600" cy="716700"/>
          </a:xfrm>
          <a:prstGeom prst="wedgeRectCallout">
            <a:avLst>
              <a:gd fmla="val 8366" name="adj1"/>
              <a:gd fmla="val 80819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059225" y="1940350"/>
            <a:ext cx="7025700" cy="6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 algn="ctr">
              <a:spcBef>
                <a:spcPts val="600"/>
              </a:spcBef>
              <a:spcAft>
                <a:spcPts val="0"/>
              </a:spcAft>
              <a:buSzPts val="2800"/>
              <a:buChar char="▪"/>
              <a:defRPr i="1" sz="2800"/>
            </a:lvl1pPr>
            <a:lvl2pPr indent="-406400" lvl="1" marL="914400" rtl="0" algn="ctr">
              <a:spcBef>
                <a:spcPts val="0"/>
              </a:spcBef>
              <a:spcAft>
                <a:spcPts val="0"/>
              </a:spcAft>
              <a:buSzPts val="2800"/>
              <a:buChar char="▫"/>
              <a:defRPr i="1" sz="2800"/>
            </a:lvl2pPr>
            <a:lvl3pPr indent="-406400" lvl="2" marL="1371600" rtl="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 i="1" sz="2800"/>
            </a:lvl3pPr>
            <a:lvl4pPr indent="-406400" lvl="3" marL="1828800" rtl="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 i="1" sz="2800"/>
            </a:lvl4pPr>
            <a:lvl5pPr indent="-406400" lvl="4" marL="2286000" rtl="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 i="1" sz="2800"/>
            </a:lvl5pPr>
            <a:lvl6pPr indent="-406400" lvl="5" marL="2743200" rtl="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 i="1" sz="2800"/>
            </a:lvl6pPr>
            <a:lvl7pPr indent="-406400" lvl="6" marL="3200400" rtl="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 i="1" sz="2800"/>
            </a:lvl7pPr>
            <a:lvl8pPr indent="-406400" lvl="7" marL="3657600" rtl="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 i="1" sz="2800"/>
            </a:lvl8pPr>
            <a:lvl9pPr indent="-406400" lvl="8" marL="41148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 i="1" sz="2800"/>
            </a:lvl9pPr>
          </a:lstStyle>
          <a:p/>
        </p:txBody>
      </p:sp>
      <p:sp>
        <p:nvSpPr>
          <p:cNvPr id="27" name="Google Shape;27;p5"/>
          <p:cNvSpPr txBox="1"/>
          <p:nvPr/>
        </p:nvSpPr>
        <p:spPr>
          <a:xfrm>
            <a:off x="3593400" y="7680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endParaRPr b="1" sz="60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32602" y="998975"/>
            <a:ext cx="8878800" cy="40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" name="Google Shape;31;p6"/>
          <p:cNvGrpSpPr/>
          <p:nvPr/>
        </p:nvGrpSpPr>
        <p:grpSpPr>
          <a:xfrm>
            <a:off x="132394" y="126350"/>
            <a:ext cx="8878501" cy="972488"/>
            <a:chOff x="180850" y="168450"/>
            <a:chExt cx="8781900" cy="1296650"/>
          </a:xfrm>
        </p:grpSpPr>
        <p:sp>
          <p:nvSpPr>
            <p:cNvPr id="32" name="Google Shape;32;p6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6"/>
            <p:cNvSpPr/>
            <p:nvPr/>
          </p:nvSpPr>
          <p:spPr>
            <a:xfrm rot="5400000">
              <a:off x="904149" y="1053500"/>
              <a:ext cx="442800" cy="380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328185" y="341583"/>
              <a:ext cx="8487000" cy="62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6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753150" y="1200150"/>
            <a:ext cx="7637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132602" y="998975"/>
            <a:ext cx="8878800" cy="40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" name="Google Shape;40;p7"/>
          <p:cNvGrpSpPr/>
          <p:nvPr/>
        </p:nvGrpSpPr>
        <p:grpSpPr>
          <a:xfrm>
            <a:off x="132394" y="126350"/>
            <a:ext cx="8878501" cy="972488"/>
            <a:chOff x="180850" y="168450"/>
            <a:chExt cx="8781900" cy="1296650"/>
          </a:xfrm>
        </p:grpSpPr>
        <p:sp>
          <p:nvSpPr>
            <p:cNvPr id="41" name="Google Shape;41;p7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 rot="5400000">
              <a:off x="904149" y="1053500"/>
              <a:ext cx="442800" cy="380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328185" y="341583"/>
              <a:ext cx="8487000" cy="62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" name="Google Shape;44;p7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457200" y="1200150"/>
            <a:ext cx="3994500" cy="35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4692274" y="1200150"/>
            <a:ext cx="3994500" cy="35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132602" y="998975"/>
            <a:ext cx="8878800" cy="40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" name="Google Shape;50;p8"/>
          <p:cNvGrpSpPr/>
          <p:nvPr/>
        </p:nvGrpSpPr>
        <p:grpSpPr>
          <a:xfrm>
            <a:off x="132394" y="126350"/>
            <a:ext cx="8878501" cy="972488"/>
            <a:chOff x="180850" y="168450"/>
            <a:chExt cx="8781900" cy="1296650"/>
          </a:xfrm>
        </p:grpSpPr>
        <p:sp>
          <p:nvSpPr>
            <p:cNvPr id="51" name="Google Shape;51;p8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8"/>
            <p:cNvSpPr/>
            <p:nvPr/>
          </p:nvSpPr>
          <p:spPr>
            <a:xfrm rot="5400000">
              <a:off x="904149" y="1053500"/>
              <a:ext cx="442800" cy="380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328185" y="341583"/>
              <a:ext cx="8487000" cy="62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8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489284" y="1200150"/>
            <a:ext cx="2631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3256050" y="1200150"/>
            <a:ext cx="2631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3" type="body"/>
          </p:nvPr>
        </p:nvSpPr>
        <p:spPr>
          <a:xfrm>
            <a:off x="6022816" y="1200150"/>
            <a:ext cx="2631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132602" y="998975"/>
            <a:ext cx="8878800" cy="40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9"/>
          <p:cNvGrpSpPr/>
          <p:nvPr/>
        </p:nvGrpSpPr>
        <p:grpSpPr>
          <a:xfrm>
            <a:off x="132394" y="126350"/>
            <a:ext cx="8878501" cy="972488"/>
            <a:chOff x="180850" y="168450"/>
            <a:chExt cx="8781900" cy="1296650"/>
          </a:xfrm>
        </p:grpSpPr>
        <p:sp>
          <p:nvSpPr>
            <p:cNvPr id="62" name="Google Shape;62;p9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9"/>
            <p:cNvSpPr/>
            <p:nvPr/>
          </p:nvSpPr>
          <p:spPr>
            <a:xfrm rot="5400000">
              <a:off x="904149" y="1053500"/>
              <a:ext cx="442800" cy="380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328185" y="341583"/>
              <a:ext cx="8487000" cy="62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9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370050" y="4384575"/>
            <a:ext cx="8403900" cy="3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b="1" sz="1400"/>
            </a:lvl1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fmla="val 2412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80050" y="205988"/>
            <a:ext cx="7383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80050" y="1200157"/>
            <a:ext cx="73839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▪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▫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source-sans-pr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7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ctrTitle"/>
          </p:nvPr>
        </p:nvSpPr>
        <p:spPr>
          <a:xfrm>
            <a:off x="1054325" y="2449025"/>
            <a:ext cx="70353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1126775" y="1726675"/>
            <a:ext cx="3719700" cy="24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 complex idea can be conveyed with just a single still image, namely making it possible to absorb large amounts of data quickly.</a:t>
            </a:r>
            <a:endParaRPr sz="2400"/>
          </a:p>
        </p:txBody>
      </p:sp>
      <p:pic>
        <p:nvPicPr>
          <p:cNvPr id="159" name="Google Shape;159;p24"/>
          <p:cNvPicPr preferRelativeResize="0"/>
          <p:nvPr/>
        </p:nvPicPr>
        <p:blipFill rotWithShape="1">
          <a:blip r:embed="rId3">
            <a:alphaModFix/>
          </a:blip>
          <a:srcRect b="0" l="14614" r="14614" t="0"/>
          <a:stretch/>
        </p:blipFill>
        <p:spPr>
          <a:xfrm>
            <a:off x="5486386" y="1612026"/>
            <a:ext cx="2819300" cy="2819298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>
            <a:off x="5938125" y="387900"/>
            <a:ext cx="2810400" cy="1842900"/>
          </a:xfrm>
          <a:prstGeom prst="wedgeRectCallout">
            <a:avLst>
              <a:gd fmla="val -33030" name="adj1"/>
              <a:gd fmla="val 72862" name="adj2"/>
            </a:avLst>
          </a:prstGeom>
          <a:solidFill>
            <a:srgbClr val="2F3848">
              <a:alpha val="71540"/>
            </a:srgbClr>
          </a:solidFill>
          <a:ln cap="flat" cmpd="sng" w="1524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Want big impact?</a:t>
            </a:r>
            <a:endParaRPr b="1" sz="2400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big image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2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/>
          <p:nvPr/>
        </p:nvSpPr>
        <p:spPr>
          <a:xfrm>
            <a:off x="3255949" y="1525400"/>
            <a:ext cx="2595600" cy="2535900"/>
          </a:xfrm>
          <a:prstGeom prst="ellipse">
            <a:avLst/>
          </a:prstGeom>
          <a:solidFill>
            <a:schemeClr val="dk1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Gray</a:t>
            </a:r>
            <a:endParaRPr b="1"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914420" y="1525400"/>
            <a:ext cx="2595600" cy="2535900"/>
          </a:xfrm>
          <a:prstGeom prst="ellipse">
            <a:avLst/>
          </a:prstGeom>
          <a:noFill/>
          <a:ln cap="flat" cmpd="sng" w="1143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</a:t>
            </a:r>
            <a:endParaRPr b="1"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" name="Google Shape;173;p26"/>
          <p:cNvSpPr/>
          <p:nvPr/>
        </p:nvSpPr>
        <p:spPr>
          <a:xfrm>
            <a:off x="5633780" y="1525400"/>
            <a:ext cx="2595600" cy="2535900"/>
          </a:xfrm>
          <a:prstGeom prst="ellipse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</a:t>
            </a:r>
            <a:endParaRPr b="1"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Google Shape;174;p26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75" name="Google Shape;175;p2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Google Shape;180;p27"/>
          <p:cNvGraphicFramePr/>
          <p:nvPr/>
        </p:nvGraphicFramePr>
        <p:xfrm>
          <a:off x="952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{5DB2AE32-5F83-4F36-B0C4-EC3A7E9488D7}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70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706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Yellow</a:t>
                      </a:r>
                      <a:endParaRPr sz="11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b="1" sz="1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</a:t>
                      </a:r>
                      <a:endParaRPr b="1" sz="1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  <a:endParaRPr b="1" sz="1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06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Blue</a:t>
                      </a:r>
                      <a:endParaRPr sz="11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30</a:t>
                      </a:r>
                      <a:endParaRPr b="1" sz="1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</a:t>
                      </a:r>
                      <a:endParaRPr b="1" sz="1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b="1" sz="1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706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Orange</a:t>
                      </a:r>
                      <a:endParaRPr sz="11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b="1" sz="1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24</a:t>
                      </a:r>
                      <a:endParaRPr b="1" sz="1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16</a:t>
                      </a:r>
                      <a:endParaRPr b="1" sz="1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81" name="Google Shape;181;p27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sp>
        <p:nvSpPr>
          <p:cNvPr id="182" name="Google Shape;182;p2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8"/>
          <p:cNvSpPr/>
          <p:nvPr/>
        </p:nvSpPr>
        <p:spPr>
          <a:xfrm>
            <a:off x="2117875" y="1730094"/>
            <a:ext cx="782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office</a:t>
            </a:r>
            <a:endParaRPr b="1"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9" name="Google Shape;189;p28"/>
          <p:cNvSpPr txBox="1"/>
          <p:nvPr>
            <p:ph idx="4294967295" type="title"/>
          </p:nvPr>
        </p:nvSpPr>
        <p:spPr>
          <a:xfrm>
            <a:off x="596100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cxnSp>
        <p:nvCxnSpPr>
          <p:cNvPr id="190" name="Google Shape;190;p28"/>
          <p:cNvCxnSpPr/>
          <p:nvPr/>
        </p:nvCxnSpPr>
        <p:spPr>
          <a:xfrm rot="10800000">
            <a:off x="3956650" y="1814275"/>
            <a:ext cx="0" cy="231000"/>
          </a:xfrm>
          <a:prstGeom prst="straightConnector1">
            <a:avLst/>
          </a:prstGeom>
          <a:noFill/>
          <a:ln cap="rnd" cmpd="sng" w="28575">
            <a:solidFill>
              <a:schemeClr val="accent2"/>
            </a:solidFill>
            <a:prstDash val="solid"/>
            <a:round/>
            <a:headEnd len="lg" w="lg" type="none"/>
            <a:tailEnd len="lg" w="lg" type="oval"/>
          </a:ln>
        </p:spPr>
      </p:cxnSp>
      <p:cxnSp>
        <p:nvCxnSpPr>
          <p:cNvPr id="191" name="Google Shape;191;p28"/>
          <p:cNvCxnSpPr/>
          <p:nvPr/>
        </p:nvCxnSpPr>
        <p:spPr>
          <a:xfrm rot="10800000">
            <a:off x="4751225" y="3892781"/>
            <a:ext cx="0" cy="231000"/>
          </a:xfrm>
          <a:prstGeom prst="straightConnector1">
            <a:avLst/>
          </a:prstGeom>
          <a:noFill/>
          <a:ln cap="rnd" cmpd="sng" w="28575">
            <a:solidFill>
              <a:schemeClr val="accent2"/>
            </a:solidFill>
            <a:prstDash val="solid"/>
            <a:round/>
            <a:headEnd len="lg" w="lg" type="none"/>
            <a:tailEnd len="lg" w="lg" type="oval"/>
          </a:ln>
        </p:spPr>
      </p:cxnSp>
      <p:cxnSp>
        <p:nvCxnSpPr>
          <p:cNvPr id="192" name="Google Shape;192;p28"/>
          <p:cNvCxnSpPr/>
          <p:nvPr/>
        </p:nvCxnSpPr>
        <p:spPr>
          <a:xfrm rot="10800000">
            <a:off x="7488175" y="4038581"/>
            <a:ext cx="0" cy="231000"/>
          </a:xfrm>
          <a:prstGeom prst="straightConnector1">
            <a:avLst/>
          </a:prstGeom>
          <a:noFill/>
          <a:ln cap="rnd" cmpd="sng" w="28575">
            <a:solidFill>
              <a:schemeClr val="accent2"/>
            </a:solidFill>
            <a:prstDash val="solid"/>
            <a:round/>
            <a:headEnd len="lg" w="lg" type="none"/>
            <a:tailEnd len="lg" w="lg" type="oval"/>
          </a:ln>
        </p:spPr>
      </p:cxnSp>
      <p:cxnSp>
        <p:nvCxnSpPr>
          <p:cNvPr id="193" name="Google Shape;193;p28"/>
          <p:cNvCxnSpPr/>
          <p:nvPr/>
        </p:nvCxnSpPr>
        <p:spPr>
          <a:xfrm rot="10800000">
            <a:off x="6789250" y="2329419"/>
            <a:ext cx="0" cy="231000"/>
          </a:xfrm>
          <a:prstGeom prst="straightConnector1">
            <a:avLst/>
          </a:prstGeom>
          <a:noFill/>
          <a:ln cap="rnd" cmpd="sng" w="28575">
            <a:solidFill>
              <a:schemeClr val="accent2"/>
            </a:solidFill>
            <a:prstDash val="solid"/>
            <a:round/>
            <a:headEnd len="lg" w="lg" type="none"/>
            <a:tailEnd len="lg" w="lg" type="oval"/>
          </a:ln>
        </p:spPr>
      </p:cxnSp>
      <p:cxnSp>
        <p:nvCxnSpPr>
          <p:cNvPr id="194" name="Google Shape;194;p28"/>
          <p:cNvCxnSpPr/>
          <p:nvPr/>
        </p:nvCxnSpPr>
        <p:spPr>
          <a:xfrm rot="10800000">
            <a:off x="2899975" y="3661781"/>
            <a:ext cx="0" cy="231000"/>
          </a:xfrm>
          <a:prstGeom prst="straightConnector1">
            <a:avLst/>
          </a:prstGeom>
          <a:noFill/>
          <a:ln cap="rnd" cmpd="sng" w="28575">
            <a:solidFill>
              <a:schemeClr val="accent2"/>
            </a:solidFill>
            <a:prstDash val="solid"/>
            <a:round/>
            <a:headEnd len="lg" w="lg" type="none"/>
            <a:tailEnd len="lg" w="lg" type="oval"/>
          </a:ln>
        </p:spPr>
      </p:cxnSp>
      <p:cxnSp>
        <p:nvCxnSpPr>
          <p:cNvPr id="195" name="Google Shape;195;p28"/>
          <p:cNvCxnSpPr/>
          <p:nvPr/>
        </p:nvCxnSpPr>
        <p:spPr>
          <a:xfrm rot="10800000">
            <a:off x="1221475" y="2045269"/>
            <a:ext cx="0" cy="231000"/>
          </a:xfrm>
          <a:prstGeom prst="straightConnector1">
            <a:avLst/>
          </a:prstGeom>
          <a:noFill/>
          <a:ln cap="rnd" cmpd="sng" w="28575">
            <a:solidFill>
              <a:schemeClr val="accent2"/>
            </a:solidFill>
            <a:prstDash val="solid"/>
            <a:round/>
            <a:headEnd len="lg" w="lg" type="none"/>
            <a:tailEnd len="lg" w="lg" type="oval"/>
          </a:ln>
        </p:spPr>
      </p:cxnSp>
      <p:sp>
        <p:nvSpPr>
          <p:cNvPr id="196" name="Google Shape;196;p2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C5B9"/>
                </a:solidFill>
              </a:rPr>
              <a:t>‹#›</a:t>
            </a:fld>
            <a:endParaRPr>
              <a:solidFill>
                <a:srgbClr val="00C5B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idx="4294967295" type="ctrTitle"/>
          </p:nvPr>
        </p:nvSpPr>
        <p:spPr>
          <a:xfrm>
            <a:off x="1206150" y="1583344"/>
            <a:ext cx="6731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02" name="Google Shape;202;p29"/>
          <p:cNvSpPr txBox="1"/>
          <p:nvPr>
            <p:ph idx="4294967295" type="subTitle"/>
          </p:nvPr>
        </p:nvSpPr>
        <p:spPr>
          <a:xfrm>
            <a:off x="1206150" y="2840060"/>
            <a:ext cx="673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Whoa! That’s a big number, aren’t you proud?</a:t>
            </a:r>
            <a:endParaRPr b="1"/>
          </a:p>
        </p:txBody>
      </p:sp>
      <p:sp>
        <p:nvSpPr>
          <p:cNvPr id="203" name="Google Shape;203;p2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idx="4294967295" type="ctrTitle"/>
          </p:nvPr>
        </p:nvSpPr>
        <p:spPr>
          <a:xfrm>
            <a:off x="685800" y="5337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89,526,124$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209" name="Google Shape;209;p30"/>
          <p:cNvSpPr txBox="1"/>
          <p:nvPr>
            <p:ph idx="4294967295" type="subTitle"/>
          </p:nvPr>
        </p:nvSpPr>
        <p:spPr>
          <a:xfrm>
            <a:off x="685800" y="11446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That’s a lot of money</a:t>
            </a:r>
            <a:endParaRPr b="1" sz="2000"/>
          </a:p>
        </p:txBody>
      </p:sp>
      <p:sp>
        <p:nvSpPr>
          <p:cNvPr id="210" name="Google Shape;210;p30"/>
          <p:cNvSpPr txBox="1"/>
          <p:nvPr>
            <p:ph idx="4294967295" type="ctrTitle"/>
          </p:nvPr>
        </p:nvSpPr>
        <p:spPr>
          <a:xfrm>
            <a:off x="685800" y="31626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100%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211" name="Google Shape;211;p30"/>
          <p:cNvSpPr txBox="1"/>
          <p:nvPr>
            <p:ph idx="4294967295" type="subTitle"/>
          </p:nvPr>
        </p:nvSpPr>
        <p:spPr>
          <a:xfrm>
            <a:off x="685800" y="37735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Total success!</a:t>
            </a:r>
            <a:endParaRPr b="1" sz="2000"/>
          </a:p>
        </p:txBody>
      </p:sp>
      <p:sp>
        <p:nvSpPr>
          <p:cNvPr id="212" name="Google Shape;212;p30"/>
          <p:cNvSpPr txBox="1"/>
          <p:nvPr>
            <p:ph idx="4294967295" type="ctrTitle"/>
          </p:nvPr>
        </p:nvSpPr>
        <p:spPr>
          <a:xfrm>
            <a:off x="685800" y="184815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185,244 users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213" name="Google Shape;213;p30"/>
          <p:cNvSpPr txBox="1"/>
          <p:nvPr>
            <p:ph idx="4294967295" type="subTitle"/>
          </p:nvPr>
        </p:nvSpPr>
        <p:spPr>
          <a:xfrm>
            <a:off x="685800" y="24590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And a lot of users</a:t>
            </a:r>
            <a:endParaRPr b="1" sz="2000"/>
          </a:p>
        </p:txBody>
      </p:sp>
      <p:sp>
        <p:nvSpPr>
          <p:cNvPr id="214" name="Google Shape;214;p3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555594" y="1909238"/>
            <a:ext cx="2808000" cy="1325100"/>
          </a:xfrm>
          <a:prstGeom prst="homePlate">
            <a:avLst>
              <a:gd fmla="val 30129" name="adj"/>
            </a:avLst>
          </a:prstGeom>
          <a:noFill/>
          <a:ln cap="flat" cmpd="sng" w="1143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3114000" y="1909238"/>
            <a:ext cx="2862000" cy="1325100"/>
          </a:xfrm>
          <a:prstGeom prst="chevron">
            <a:avLst>
              <a:gd fmla="val 29853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second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Google Shape;221;p31"/>
          <p:cNvSpPr/>
          <p:nvPr/>
        </p:nvSpPr>
        <p:spPr>
          <a:xfrm>
            <a:off x="5726406" y="1909238"/>
            <a:ext cx="2862000" cy="1325100"/>
          </a:xfrm>
          <a:prstGeom prst="chevron">
            <a:avLst>
              <a:gd fmla="val 29853" name="adj"/>
            </a:avLst>
          </a:prstGeom>
          <a:noFill/>
          <a:ln cap="flat" cmpd="sng" w="1143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last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31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3" name="Google Shape;223;p3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idx="4294967295" type="title"/>
          </p:nvPr>
        </p:nvSpPr>
        <p:spPr>
          <a:xfrm>
            <a:off x="880050" y="205988"/>
            <a:ext cx="7383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29" name="Google Shape;229;p32"/>
          <p:cNvSpPr txBox="1"/>
          <p:nvPr>
            <p:ph idx="4294967295" type="body"/>
          </p:nvPr>
        </p:nvSpPr>
        <p:spPr>
          <a:xfrm>
            <a:off x="457200" y="14097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Yellow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color of gold, butter and ripe lemons. In the spectrum of visible light, yellow is found between green and orange.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30" name="Google Shape;230;p32"/>
          <p:cNvSpPr txBox="1"/>
          <p:nvPr>
            <p:ph idx="4294967295" type="body"/>
          </p:nvPr>
        </p:nvSpPr>
        <p:spPr>
          <a:xfrm>
            <a:off x="3223964" y="14097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Blue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colour of the clear sky and the deep sea. It is located between violet and green on the optical spectrum.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31" name="Google Shape;231;p32"/>
          <p:cNvSpPr txBox="1"/>
          <p:nvPr>
            <p:ph idx="4294967295" type="body"/>
          </p:nvPr>
        </p:nvSpPr>
        <p:spPr>
          <a:xfrm>
            <a:off x="5990727" y="14097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Red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color of blood, and because of this it has historically been associated with sacrifice, danger and courage. 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32" name="Google Shape;232;p32"/>
          <p:cNvSpPr txBox="1"/>
          <p:nvPr>
            <p:ph idx="4294967295" type="body"/>
          </p:nvPr>
        </p:nvSpPr>
        <p:spPr>
          <a:xfrm>
            <a:off x="457200" y="32194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Yellow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color of gold, butter and ripe lemons. In the spectrum of visible light, yellow is found between green and orange.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33" name="Google Shape;233;p32"/>
          <p:cNvSpPr txBox="1"/>
          <p:nvPr>
            <p:ph idx="4294967295" type="body"/>
          </p:nvPr>
        </p:nvSpPr>
        <p:spPr>
          <a:xfrm>
            <a:off x="3223964" y="32194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Blue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colour of the clear sky and the deep sea. It is located between violet and green on the optical spectrum.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34" name="Google Shape;234;p32"/>
          <p:cNvSpPr txBox="1"/>
          <p:nvPr>
            <p:ph idx="4294967295" type="body"/>
          </p:nvPr>
        </p:nvSpPr>
        <p:spPr>
          <a:xfrm>
            <a:off x="5990727" y="32194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Red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color of blood, and because of this it has historically been associated with sacrifice, danger and courage. 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3311851" y="1143787"/>
            <a:ext cx="318949" cy="29530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6" name="Google Shape;236;p32"/>
          <p:cNvGrpSpPr/>
          <p:nvPr/>
        </p:nvGrpSpPr>
        <p:grpSpPr>
          <a:xfrm>
            <a:off x="594194" y="1216393"/>
            <a:ext cx="357726" cy="222613"/>
            <a:chOff x="1241275" y="3718400"/>
            <a:chExt cx="450650" cy="302875"/>
          </a:xfrm>
        </p:grpSpPr>
        <p:sp>
          <p:nvSpPr>
            <p:cNvPr id="237" name="Google Shape;237;p32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32"/>
          <p:cNvGrpSpPr/>
          <p:nvPr/>
        </p:nvGrpSpPr>
        <p:grpSpPr>
          <a:xfrm>
            <a:off x="3317254" y="2988151"/>
            <a:ext cx="308272" cy="298006"/>
            <a:chOff x="3294650" y="3652450"/>
            <a:chExt cx="388350" cy="405450"/>
          </a:xfrm>
        </p:grpSpPr>
        <p:sp>
          <p:nvSpPr>
            <p:cNvPr id="242" name="Google Shape;242;p32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32"/>
          <p:cNvGrpSpPr/>
          <p:nvPr/>
        </p:nvGrpSpPr>
        <p:grpSpPr>
          <a:xfrm>
            <a:off x="6130824" y="2986800"/>
            <a:ext cx="324744" cy="300707"/>
            <a:chOff x="6654650" y="3665275"/>
            <a:chExt cx="409100" cy="409125"/>
          </a:xfrm>
        </p:grpSpPr>
        <p:sp>
          <p:nvSpPr>
            <p:cNvPr id="246" name="Google Shape;246;p32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Google Shape;248;p32"/>
          <p:cNvGrpSpPr/>
          <p:nvPr/>
        </p:nvGrpSpPr>
        <p:grpSpPr>
          <a:xfrm>
            <a:off x="588274" y="2974215"/>
            <a:ext cx="351892" cy="325844"/>
            <a:chOff x="570875" y="4322250"/>
            <a:chExt cx="443300" cy="443325"/>
          </a:xfrm>
        </p:grpSpPr>
        <p:sp>
          <p:nvSpPr>
            <p:cNvPr id="249" name="Google Shape;249;p32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Google Shape;253;p32"/>
          <p:cNvGrpSpPr/>
          <p:nvPr/>
        </p:nvGrpSpPr>
        <p:grpSpPr>
          <a:xfrm>
            <a:off x="6097158" y="1103362"/>
            <a:ext cx="340262" cy="335693"/>
            <a:chOff x="5970800" y="1619250"/>
            <a:chExt cx="428650" cy="456725"/>
          </a:xfrm>
        </p:grpSpPr>
        <p:sp>
          <p:nvSpPr>
            <p:cNvPr id="254" name="Google Shape;254;p32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3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/>
          <p:nvPr>
            <p:ph idx="1" type="body"/>
          </p:nvPr>
        </p:nvSpPr>
        <p:spPr>
          <a:xfrm>
            <a:off x="370050" y="4384575"/>
            <a:ext cx="8403900" cy="3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3848"/>
                </a:solidFill>
              </a:rPr>
              <a:t>You can copy&amp;paste graphs from Excel or Google Sheets</a:t>
            </a:r>
            <a:endParaRPr>
              <a:solidFill>
                <a:srgbClr val="2F3848"/>
              </a:solidFill>
            </a:endParaRPr>
          </a:p>
        </p:txBody>
      </p:sp>
      <p:sp>
        <p:nvSpPr>
          <p:cNvPr id="265" name="Google Shape;265;p33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6" name="Google Shape;266;p33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33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33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33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33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1" name="Google Shape;271;p33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2" name="Google Shape;272;p33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3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3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3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3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3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3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3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3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3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3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3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457200" y="1289081"/>
            <a:ext cx="3776700" cy="23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 IN GOOGLE SLIDES</a:t>
            </a:r>
            <a:endParaRPr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on the button under the presentation preview that says "Use as Google Slides Theme".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will get a copy of this document on your Google Drive and will be able to edit, add or delete slides.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have to be signed in to your Google account.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744975" y="1289081"/>
            <a:ext cx="3941700" cy="23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 IN POWERPOINT®</a:t>
            </a:r>
            <a:endParaRPr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on the button under the presentation preview that says "Download as PowerPoint template". You will get a .pptx file that you can edit in PowerPoint. 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Remember to download and install the fonts used in this presentation (you’ll find the links to the font files needed in the </a:t>
            </a:r>
            <a:r>
              <a:rPr lang="en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457200" y="3577144"/>
            <a:ext cx="8229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info on how to use this template at </a:t>
            </a:r>
            <a:r>
              <a:rPr b="1" lang="en" u="sng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template is free to use under </a:t>
            </a:r>
            <a:r>
              <a:rPr lang="en" u="sng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can keep the Credits slide or mention SlidesCarnival and other resources used in a slide footer</a:t>
            </a:r>
            <a:r>
              <a:rPr lang="en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/>
          <p:nvPr>
            <p:ph idx="4294967295" type="body"/>
          </p:nvPr>
        </p:nvSpPr>
        <p:spPr>
          <a:xfrm>
            <a:off x="457200" y="671138"/>
            <a:ext cx="4101900" cy="42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Mobile</a:t>
            </a:r>
            <a:r>
              <a:rPr b="1" lang="en">
                <a:solidFill>
                  <a:schemeClr val="accent1"/>
                </a:solidFill>
              </a:rPr>
              <a:t> project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289" name="Google Shape;289;p3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0" name="Google Shape;290;p34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291" name="Google Shape;291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5" name="Google Shape;295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/>
          <p:nvPr>
            <p:ph idx="4294967295" type="body"/>
          </p:nvPr>
        </p:nvSpPr>
        <p:spPr>
          <a:xfrm>
            <a:off x="457200" y="671138"/>
            <a:ext cx="4101900" cy="42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Tablet project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01" name="Google Shape;301;p3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2" name="Google Shape;302;p35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03" name="Google Shape;303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7" name="Google Shape;3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"/>
          <p:cNvSpPr txBox="1"/>
          <p:nvPr>
            <p:ph idx="4294967295" type="body"/>
          </p:nvPr>
        </p:nvSpPr>
        <p:spPr>
          <a:xfrm>
            <a:off x="457200" y="3272044"/>
            <a:ext cx="8182800" cy="13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Desktop project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13" name="Google Shape;313;p3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4" name="Google Shape;314;p36"/>
          <p:cNvGrpSpPr/>
          <p:nvPr/>
        </p:nvGrpSpPr>
        <p:grpSpPr>
          <a:xfrm>
            <a:off x="2300899" y="610829"/>
            <a:ext cx="4542205" cy="2661224"/>
            <a:chOff x="1177450" y="241631"/>
            <a:chExt cx="6173152" cy="3616776"/>
          </a:xfrm>
        </p:grpSpPr>
        <p:sp>
          <p:nvSpPr>
            <p:cNvPr id="315" name="Google Shape;315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9" name="Google Shape;319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08075" y="7575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"/>
          <p:cNvSpPr txBox="1"/>
          <p:nvPr>
            <p:ph idx="4294967295" type="ctrTitle"/>
          </p:nvPr>
        </p:nvSpPr>
        <p:spPr>
          <a:xfrm>
            <a:off x="3260375" y="668944"/>
            <a:ext cx="47829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Thanks!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325" name="Google Shape;325;p37"/>
          <p:cNvSpPr txBox="1"/>
          <p:nvPr>
            <p:ph idx="4294967295" type="subTitle"/>
          </p:nvPr>
        </p:nvSpPr>
        <p:spPr>
          <a:xfrm>
            <a:off x="3260375" y="1351725"/>
            <a:ext cx="4782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</a:rPr>
              <a:t>Any questions?</a:t>
            </a:r>
            <a:endParaRPr b="1" sz="3600">
              <a:solidFill>
                <a:schemeClr val="lt1"/>
              </a:solidFill>
            </a:endParaRPr>
          </a:p>
        </p:txBody>
      </p:sp>
      <p:sp>
        <p:nvSpPr>
          <p:cNvPr id="326" name="Google Shape;326;p37"/>
          <p:cNvSpPr txBox="1"/>
          <p:nvPr>
            <p:ph idx="4294967295" type="body"/>
          </p:nvPr>
        </p:nvSpPr>
        <p:spPr>
          <a:xfrm>
            <a:off x="3260375" y="2294175"/>
            <a:ext cx="4782900" cy="12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 can find me at: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@username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user@mail.me</a:t>
            </a:r>
            <a:endParaRPr sz="2400"/>
          </a:p>
        </p:txBody>
      </p:sp>
      <p:sp>
        <p:nvSpPr>
          <p:cNvPr id="327" name="Google Shape;327;p3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8" name="Google Shape;328;p37"/>
          <p:cNvPicPr preferRelativeResize="0"/>
          <p:nvPr/>
        </p:nvPicPr>
        <p:blipFill rotWithShape="1">
          <a:blip r:embed="rId3">
            <a:alphaModFix/>
          </a:blip>
          <a:srcRect b="39559" l="13551" r="-312" t="9237"/>
          <a:stretch/>
        </p:blipFill>
        <p:spPr>
          <a:xfrm>
            <a:off x="1042525" y="806229"/>
            <a:ext cx="1751100" cy="1751100"/>
          </a:xfrm>
          <a:prstGeom prst="wedgeRectCallout">
            <a:avLst>
              <a:gd fmla="val 64804" name="adj1"/>
              <a:gd fmla="val -33464" name="adj2"/>
            </a:avLst>
          </a:prstGeom>
          <a:noFill/>
          <a:ln cap="flat" cmpd="sng" w="1143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4" name="Google Shape;334;p38"/>
          <p:cNvSpPr txBox="1"/>
          <p:nvPr>
            <p:ph idx="1" type="body"/>
          </p:nvPr>
        </p:nvSpPr>
        <p:spPr>
          <a:xfrm>
            <a:off x="753150" y="1200150"/>
            <a:ext cx="7637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35" name="Google Shape;335;p3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9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1" name="Google Shape;341;p39"/>
          <p:cNvSpPr txBox="1"/>
          <p:nvPr>
            <p:ph idx="1" type="body"/>
          </p:nvPr>
        </p:nvSpPr>
        <p:spPr>
          <a:xfrm>
            <a:off x="457200" y="1200150"/>
            <a:ext cx="8229600" cy="29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presentations uses the following typographies and colors: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Titles &amp; body copy: </a:t>
            </a:r>
            <a:r>
              <a:rPr b="1" lang="en" sz="1800"/>
              <a:t>Source Sans Pro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</a:t>
            </a:r>
            <a:r>
              <a:rPr lang="en" sz="1800"/>
              <a:t>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hlinkClick r:id="rId3"/>
              </a:rPr>
              <a:t>https://www.fontsquirrel.com/fonts/source-sans-pro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Dark gray </a:t>
            </a:r>
            <a:r>
              <a:rPr b="1" lang="en" sz="1800"/>
              <a:t>#2f3848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Turquoise </a:t>
            </a:r>
            <a:r>
              <a:rPr b="1" lang="en" sz="1800">
                <a:solidFill>
                  <a:schemeClr val="accent1"/>
                </a:solidFill>
              </a:rPr>
              <a:t>#00c5b9</a:t>
            </a:r>
            <a:endParaRPr b="1"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Salmon </a:t>
            </a:r>
            <a:r>
              <a:rPr b="1" lang="en" sz="1800">
                <a:solidFill>
                  <a:schemeClr val="accent3"/>
                </a:solidFill>
              </a:rPr>
              <a:t>#f05768</a:t>
            </a:r>
            <a:endParaRPr b="1" sz="1800">
              <a:solidFill>
                <a:schemeClr val="accent3"/>
              </a:solidFill>
            </a:endParaRPr>
          </a:p>
        </p:txBody>
      </p:sp>
      <p:sp>
        <p:nvSpPr>
          <p:cNvPr id="342" name="Google Shape;342;p39"/>
          <p:cNvSpPr txBox="1"/>
          <p:nvPr/>
        </p:nvSpPr>
        <p:spPr>
          <a:xfrm>
            <a:off x="316275" y="43240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3" name="Google Shape;343;p3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/>
          <p:nvPr>
            <p:ph type="ctrTitle"/>
          </p:nvPr>
        </p:nvSpPr>
        <p:spPr>
          <a:xfrm>
            <a:off x="665225" y="1517900"/>
            <a:ext cx="6120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49" name="Google Shape;349;p40"/>
          <p:cNvSpPr txBox="1"/>
          <p:nvPr>
            <p:ph idx="1" type="subTitle"/>
          </p:nvPr>
        </p:nvSpPr>
        <p:spPr>
          <a:xfrm>
            <a:off x="854250" y="2941700"/>
            <a:ext cx="4736700" cy="9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For Business Plans, Marketing Plans, Project Proposals, Lessons, etc</a:t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41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6" name="Google Shape;356;p41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NOV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7" name="Google Shape;357;p41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OCT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8" name="Google Shape;358;p41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SEP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9" name="Google Shape;359;p41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AUG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0" name="Google Shape;360;p41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1" name="Google Shape;361;p41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JUN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2" name="Google Shape;362;p41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MAY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3" name="Google Shape;363;p41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4" name="Google Shape;364;p41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5" name="Google Shape;365;p41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FEB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6" name="Google Shape;366;p41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JAN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7" name="Google Shape;367;p41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8" name="Google Shape;368;p41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41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70" name="Google Shape;370;p41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41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 is the colour of danger and courage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72" name="Google Shape;372;p41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41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74" name="Google Shape;374;p41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41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76" name="Google Shape;376;p41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41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78" name="Google Shape;378;p41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41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80" name="Google Shape;380;p41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41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82" name="Google Shape;382;p41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41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84" name="Google Shape;384;p41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41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86" name="Google Shape;386;p41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41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 is the colour of danger and courage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88" name="Google Shape;388;p41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41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0" name="Google Shape;390;p41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41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2" name="Google Shape;392;p41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0" name="Google Shape;400;p42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01" name="Google Shape;401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03" name="Google Shape;403;p42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4" name="Google Shape;404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06" name="Google Shape;406;p42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07" name="Google Shape;407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5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09" name="Google Shape;409;p42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10" name="Google Shape;410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1" name="Google Shape;411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6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12" name="Google Shape;412;p42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3" name="Google Shape;413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4" name="Google Shape;414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15" name="Google Shape;415;p42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16" name="Google Shape;416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7" name="Google Shape;417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418" name="Google Shape;418;p42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9" name="Google Shape;419;p42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 is the colour of danger and courage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0" name="Google Shape;420;p42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1" name="Google Shape;421;p42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2" name="Google Shape;422;p42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3" name="Google Shape;423;p42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4" name="Google Shape;424;p42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3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0" name="Google Shape;430;p43"/>
          <p:cNvGraphicFramePr/>
          <p:nvPr/>
        </p:nvGraphicFramePr>
        <p:xfrm>
          <a:off x="392525" y="1335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{5DB2AE32-5F83-4F36-B0C4-EC3A7E9488D7}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31" name="Google Shape;431;p43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idx="4294967295" type="ctrTitle"/>
          </p:nvPr>
        </p:nvSpPr>
        <p:spPr>
          <a:xfrm>
            <a:off x="3488975" y="668944"/>
            <a:ext cx="47829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102" name="Google Shape;102;p17"/>
          <p:cNvSpPr txBox="1"/>
          <p:nvPr>
            <p:ph idx="4294967295" type="subTitle"/>
          </p:nvPr>
        </p:nvSpPr>
        <p:spPr>
          <a:xfrm>
            <a:off x="3488975" y="1351725"/>
            <a:ext cx="4782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3"/>
                </a:solidFill>
              </a:rPr>
              <a:t>I am Jayden Smith</a:t>
            </a:r>
            <a:endParaRPr b="1" sz="3600">
              <a:solidFill>
                <a:schemeClr val="accent3"/>
              </a:solidFill>
            </a:endParaRPr>
          </a:p>
        </p:txBody>
      </p:sp>
      <p:sp>
        <p:nvSpPr>
          <p:cNvPr id="103" name="Google Shape;103;p17"/>
          <p:cNvSpPr txBox="1"/>
          <p:nvPr>
            <p:ph idx="4294967295" type="body"/>
          </p:nvPr>
        </p:nvSpPr>
        <p:spPr>
          <a:xfrm>
            <a:off x="3488975" y="2294175"/>
            <a:ext cx="47829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 am here because I love to give presentations. 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 can find me at</a:t>
            </a:r>
            <a:r>
              <a:rPr lang="en"/>
              <a:t> </a:t>
            </a:r>
            <a:r>
              <a:rPr lang="en" sz="2400"/>
              <a:t>@username</a:t>
            </a:r>
            <a:endParaRPr sz="2400"/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39559" l="13551" r="-312" t="9237"/>
          <a:stretch/>
        </p:blipFill>
        <p:spPr>
          <a:xfrm>
            <a:off x="1042525" y="806229"/>
            <a:ext cx="1751100" cy="1751100"/>
          </a:xfrm>
          <a:prstGeom prst="wedgeRectCallout">
            <a:avLst>
              <a:gd fmla="val 64804" name="adj1"/>
              <a:gd fmla="val -33464" name="adj2"/>
            </a:avLst>
          </a:prstGeom>
          <a:noFill/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44"/>
          <p:cNvSpPr/>
          <p:nvPr/>
        </p:nvSpPr>
        <p:spPr>
          <a:xfrm>
            <a:off x="481575" y="1320643"/>
            <a:ext cx="4015500" cy="1584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STRENGTHS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8" name="Google Shape;438;p44"/>
          <p:cNvSpPr/>
          <p:nvPr/>
        </p:nvSpPr>
        <p:spPr>
          <a:xfrm>
            <a:off x="4663128" y="1320643"/>
            <a:ext cx="4015500" cy="1584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WEAKNESSES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9" name="Google Shape;439;p44"/>
          <p:cNvSpPr/>
          <p:nvPr/>
        </p:nvSpPr>
        <p:spPr>
          <a:xfrm>
            <a:off x="481575" y="3079143"/>
            <a:ext cx="4015500" cy="1584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OPPORTUNITIES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0" name="Google Shape;440;p44"/>
          <p:cNvSpPr/>
          <p:nvPr/>
        </p:nvSpPr>
        <p:spPr>
          <a:xfrm>
            <a:off x="4663128" y="3079143"/>
            <a:ext cx="4015500" cy="1584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THREATS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1" name="Google Shape;441;p44"/>
          <p:cNvSpPr/>
          <p:nvPr/>
        </p:nvSpPr>
        <p:spPr>
          <a:xfrm>
            <a:off x="3285625" y="1695632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4"/>
          <p:cNvSpPr/>
          <p:nvPr/>
        </p:nvSpPr>
        <p:spPr>
          <a:xfrm rot="5400000">
            <a:off x="3459879" y="1695632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4"/>
          <p:cNvSpPr/>
          <p:nvPr/>
        </p:nvSpPr>
        <p:spPr>
          <a:xfrm rot="10800000">
            <a:off x="3459879" y="1871248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4"/>
          <p:cNvSpPr/>
          <p:nvPr/>
        </p:nvSpPr>
        <p:spPr>
          <a:xfrm rot="-5400000">
            <a:off x="3285625" y="1871248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4"/>
          <p:cNvSpPr/>
          <p:nvPr/>
        </p:nvSpPr>
        <p:spPr>
          <a:xfrm>
            <a:off x="3842100" y="2199820"/>
            <a:ext cx="300777" cy="41749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ource Sans Pro"/>
              </a:rPr>
              <a:t>S</a:t>
            </a:r>
          </a:p>
        </p:txBody>
      </p:sp>
      <p:sp>
        <p:nvSpPr>
          <p:cNvPr id="446" name="Google Shape;446;p44"/>
          <p:cNvSpPr/>
          <p:nvPr/>
        </p:nvSpPr>
        <p:spPr>
          <a:xfrm>
            <a:off x="4857720" y="2207539"/>
            <a:ext cx="485443" cy="4026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ource Sans Pro"/>
              </a:rPr>
              <a:t>W</a:t>
            </a:r>
          </a:p>
        </p:txBody>
      </p:sp>
      <p:sp>
        <p:nvSpPr>
          <p:cNvPr id="447" name="Google Shape;447;p44"/>
          <p:cNvSpPr/>
          <p:nvPr/>
        </p:nvSpPr>
        <p:spPr>
          <a:xfrm>
            <a:off x="3807513" y="3306195"/>
            <a:ext cx="365627" cy="41749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ource Sans Pro"/>
              </a:rPr>
              <a:t>O</a:t>
            </a:r>
          </a:p>
        </p:txBody>
      </p:sp>
      <p:sp>
        <p:nvSpPr>
          <p:cNvPr id="448" name="Google Shape;448;p44"/>
          <p:cNvSpPr/>
          <p:nvPr/>
        </p:nvSpPr>
        <p:spPr>
          <a:xfrm>
            <a:off x="4971979" y="3313914"/>
            <a:ext cx="312512" cy="4026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ource Sans Pro"/>
              </a:rPr>
              <a:t>T</a:t>
            </a:r>
          </a:p>
        </p:txBody>
      </p:sp>
      <p:sp>
        <p:nvSpPr>
          <p:cNvPr id="449" name="Google Shape;449;p44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5"/>
          <p:cNvSpPr txBox="1"/>
          <p:nvPr>
            <p:ph idx="4294967295" type="title"/>
          </p:nvPr>
        </p:nvSpPr>
        <p:spPr>
          <a:xfrm>
            <a:off x="262200" y="133775"/>
            <a:ext cx="8619600" cy="3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55" name="Google Shape;455;p4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6" name="Google Shape;456;p45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Activities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7" name="Google Shape;457;p45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Resources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8" name="Google Shape;458;p45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Value Propositions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9" name="Google Shape;459;p45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Customer Relationships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0" name="Google Shape;460;p45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Channels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1" name="Google Shape;461;p45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Customer Segments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2" name="Google Shape;462;p45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Partners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3" name="Google Shape;463;p45"/>
          <p:cNvSpPr txBox="1"/>
          <p:nvPr/>
        </p:nvSpPr>
        <p:spPr>
          <a:xfrm>
            <a:off x="262200" y="3656373"/>
            <a:ext cx="4309800" cy="1017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Cost Structure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4" name="Google Shape;464;p45"/>
          <p:cNvSpPr txBox="1"/>
          <p:nvPr/>
        </p:nvSpPr>
        <p:spPr>
          <a:xfrm>
            <a:off x="4572000" y="3656373"/>
            <a:ext cx="4309800" cy="1017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Revenue Streams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5" name="Google Shape;465;p45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6" name="Google Shape;466;p45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7" name="Google Shape;467;p45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8" name="Google Shape;468;p45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69" name="Google Shape;469;p45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70" name="Google Shape;470;p45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1" name="Google Shape;471;p45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2" name="Google Shape;472;p45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3" name="Google Shape;473;p45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74" name="Google Shape;474;p45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" name="Google Shape;475;p45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6" name="Google Shape;476;p45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7" name="Google Shape;477;p45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78" name="Google Shape;478;p45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" name="Google Shape;479;p45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" name="Google Shape;480;p45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1" name="Google Shape;481;p45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" name="Google Shape;482;p45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3" name="Google Shape;483;p45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84" name="Google Shape;484;p4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" name="Google Shape;485;p4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6" name="Google Shape;486;p4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" name="Google Shape;487;p4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" name="Google Shape;488;p4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" name="Google Shape;489;p4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5" name="Google Shape;495;p46"/>
          <p:cNvGrpSpPr/>
          <p:nvPr/>
        </p:nvGrpSpPr>
        <p:grpSpPr>
          <a:xfrm>
            <a:off x="1007692" y="1413043"/>
            <a:ext cx="3608219" cy="3243858"/>
            <a:chOff x="1007692" y="1413043"/>
            <a:chExt cx="3608219" cy="3243858"/>
          </a:xfrm>
        </p:grpSpPr>
        <p:sp>
          <p:nvSpPr>
            <p:cNvPr id="496" name="Google Shape;496;p46"/>
            <p:cNvSpPr/>
            <p:nvPr/>
          </p:nvSpPr>
          <p:spPr>
            <a:xfrm>
              <a:off x="1900947" y="3626620"/>
              <a:ext cx="1827373" cy="554243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126816" y="4115125"/>
              <a:ext cx="1377910" cy="541775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1015636" y="1706600"/>
              <a:ext cx="3600274" cy="576911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1458292" y="2665477"/>
              <a:ext cx="2714957" cy="564446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1239235" y="2186038"/>
              <a:ext cx="3154201" cy="57124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1678485" y="3144914"/>
              <a:ext cx="2272296" cy="56217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1007692" y="1413043"/>
              <a:ext cx="3602907" cy="39681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cxnSp>
        <p:nvCxnSpPr>
          <p:cNvPr id="503" name="Google Shape;503;p46"/>
          <p:cNvCxnSpPr/>
          <p:nvPr/>
        </p:nvCxnSpPr>
        <p:spPr>
          <a:xfrm>
            <a:off x="45359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4" name="Google Shape;504;p46"/>
          <p:cNvSpPr txBox="1"/>
          <p:nvPr/>
        </p:nvSpPr>
        <p:spPr>
          <a:xfrm>
            <a:off x="56544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05" name="Google Shape;505;p46"/>
          <p:cNvCxnSpPr/>
          <p:nvPr/>
        </p:nvCxnSpPr>
        <p:spPr>
          <a:xfrm>
            <a:off x="43802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6" name="Google Shape;506;p46"/>
          <p:cNvSpPr txBox="1"/>
          <p:nvPr/>
        </p:nvSpPr>
        <p:spPr>
          <a:xfrm>
            <a:off x="56544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07" name="Google Shape;507;p46"/>
          <p:cNvCxnSpPr/>
          <p:nvPr/>
        </p:nvCxnSpPr>
        <p:spPr>
          <a:xfrm>
            <a:off x="41590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8" name="Google Shape;508;p46"/>
          <p:cNvSpPr txBox="1"/>
          <p:nvPr/>
        </p:nvSpPr>
        <p:spPr>
          <a:xfrm>
            <a:off x="56544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09" name="Google Shape;509;p46"/>
          <p:cNvCxnSpPr/>
          <p:nvPr/>
        </p:nvCxnSpPr>
        <p:spPr>
          <a:xfrm>
            <a:off x="39706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0" name="Google Shape;510;p46"/>
          <p:cNvSpPr txBox="1"/>
          <p:nvPr/>
        </p:nvSpPr>
        <p:spPr>
          <a:xfrm>
            <a:off x="56544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11" name="Google Shape;511;p46"/>
          <p:cNvCxnSpPr/>
          <p:nvPr/>
        </p:nvCxnSpPr>
        <p:spPr>
          <a:xfrm>
            <a:off x="37657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2" name="Google Shape;512;p46"/>
          <p:cNvSpPr txBox="1"/>
          <p:nvPr/>
        </p:nvSpPr>
        <p:spPr>
          <a:xfrm>
            <a:off x="56544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13" name="Google Shape;513;p46"/>
          <p:cNvCxnSpPr/>
          <p:nvPr/>
        </p:nvCxnSpPr>
        <p:spPr>
          <a:xfrm>
            <a:off x="35527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4" name="Google Shape;514;p46"/>
          <p:cNvSpPr txBox="1"/>
          <p:nvPr/>
        </p:nvSpPr>
        <p:spPr>
          <a:xfrm>
            <a:off x="56544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5" name="Google Shape;515;p46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1" name="Google Shape;521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2" name="Google Shape;522;p47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Imani Jackson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23" name="Google Shape;52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4" name="Google Shape;524;p47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Marcos Galán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25" name="Google Shape;525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6" name="Google Shape;526;p47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Ixchel Valdía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27" name="Google Shape;527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8" name="Google Shape;528;p47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Nils Årud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9" name="Google Shape;529;p47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8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35" name="Google Shape;535;p48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6" name="Google Shape;536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37" name="Google Shape;537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3" name="Google Shape;583;p4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4" name="Google Shape;584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85" name="Google Shape;585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07" name="Google Shape;607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08" name="Google Shape;608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09" name="Google Shape;609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 VALUE 1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0" name="Google Shape;610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VALUE 1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1" name="Google Shape;611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 VALUE 2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2" name="Google Shape;612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VALUE 2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3" name="Google Shape;613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company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4" name="Google Shape;614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5" name="Google Shape;615;p48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6" name="Google Shape;616;p48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7" name="Google Shape;617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8" name="Google Shape;618;p48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9" name="Google Shape;619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5" name="Google Shape;625;p49"/>
          <p:cNvGraphicFramePr/>
          <p:nvPr/>
        </p:nvGraphicFramePr>
        <p:xfrm>
          <a:off x="8553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{507BAB3E-7E30-4776-B4C8-C32909BA5FB1}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6" name="Google Shape;626;p49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2" name="Google Shape;632;p50"/>
          <p:cNvGrpSpPr/>
          <p:nvPr/>
        </p:nvGrpSpPr>
        <p:grpSpPr>
          <a:xfrm>
            <a:off x="511368" y="263738"/>
            <a:ext cx="347107" cy="438984"/>
            <a:chOff x="584925" y="238125"/>
            <a:chExt cx="415200" cy="525100"/>
          </a:xfrm>
        </p:grpSpPr>
        <p:sp>
          <p:nvSpPr>
            <p:cNvPr id="633" name="Google Shape;633;p50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50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50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50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50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50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9" name="Google Shape;639;p50"/>
          <p:cNvGrpSpPr/>
          <p:nvPr/>
        </p:nvGrpSpPr>
        <p:grpSpPr>
          <a:xfrm>
            <a:off x="1062627" y="327525"/>
            <a:ext cx="371623" cy="309362"/>
            <a:chOff x="1244325" y="314425"/>
            <a:chExt cx="444525" cy="370050"/>
          </a:xfrm>
        </p:grpSpPr>
        <p:sp>
          <p:nvSpPr>
            <p:cNvPr id="640" name="Google Shape;640;p50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50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50"/>
          <p:cNvGrpSpPr/>
          <p:nvPr/>
        </p:nvGrpSpPr>
        <p:grpSpPr>
          <a:xfrm>
            <a:off x="1634325" y="325999"/>
            <a:ext cx="355300" cy="312413"/>
            <a:chOff x="1928175" y="312600"/>
            <a:chExt cx="425000" cy="373700"/>
          </a:xfrm>
        </p:grpSpPr>
        <p:sp>
          <p:nvSpPr>
            <p:cNvPr id="643" name="Google Shape;643;p50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50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5" name="Google Shape;645;p50"/>
          <p:cNvSpPr/>
          <p:nvPr/>
        </p:nvSpPr>
        <p:spPr>
          <a:xfrm>
            <a:off x="2230102" y="3147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50"/>
          <p:cNvSpPr/>
          <p:nvPr/>
        </p:nvSpPr>
        <p:spPr>
          <a:xfrm>
            <a:off x="2813548" y="3158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7" name="Google Shape;647;p50"/>
          <p:cNvGrpSpPr/>
          <p:nvPr/>
        </p:nvGrpSpPr>
        <p:grpSpPr>
          <a:xfrm>
            <a:off x="3298363" y="309676"/>
            <a:ext cx="408386" cy="345080"/>
            <a:chOff x="3918650" y="293075"/>
            <a:chExt cx="488500" cy="412775"/>
          </a:xfrm>
        </p:grpSpPr>
        <p:sp>
          <p:nvSpPr>
            <p:cNvPr id="648" name="Google Shape;648;p50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50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50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1" name="Google Shape;651;p50"/>
          <p:cNvGrpSpPr/>
          <p:nvPr/>
        </p:nvGrpSpPr>
        <p:grpSpPr>
          <a:xfrm>
            <a:off x="3898130" y="283635"/>
            <a:ext cx="335905" cy="397142"/>
            <a:chOff x="4636075" y="261925"/>
            <a:chExt cx="401800" cy="475050"/>
          </a:xfrm>
        </p:grpSpPr>
        <p:sp>
          <p:nvSpPr>
            <p:cNvPr id="652" name="Google Shape;652;p50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50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50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50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6" name="Google Shape;656;p50"/>
          <p:cNvSpPr/>
          <p:nvPr/>
        </p:nvSpPr>
        <p:spPr>
          <a:xfrm>
            <a:off x="4437331" y="3142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7" name="Google Shape;657;p50"/>
          <p:cNvGrpSpPr/>
          <p:nvPr/>
        </p:nvGrpSpPr>
        <p:grpSpPr>
          <a:xfrm>
            <a:off x="5024682" y="316824"/>
            <a:ext cx="336908" cy="330262"/>
            <a:chOff x="5983625" y="301625"/>
            <a:chExt cx="403000" cy="395050"/>
          </a:xfrm>
        </p:grpSpPr>
        <p:sp>
          <p:nvSpPr>
            <p:cNvPr id="658" name="Google Shape;658;p50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0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0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50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50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50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50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0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0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50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50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50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50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0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0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0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50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50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50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0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50"/>
          <p:cNvGrpSpPr/>
          <p:nvPr/>
        </p:nvGrpSpPr>
        <p:grpSpPr>
          <a:xfrm>
            <a:off x="5590758" y="314253"/>
            <a:ext cx="331808" cy="331307"/>
            <a:chOff x="6660750" y="298550"/>
            <a:chExt cx="396900" cy="396300"/>
          </a:xfrm>
        </p:grpSpPr>
        <p:sp>
          <p:nvSpPr>
            <p:cNvPr id="679" name="Google Shape;679;p50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0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1" name="Google Shape;681;p50"/>
          <p:cNvGrpSpPr/>
          <p:nvPr/>
        </p:nvGrpSpPr>
        <p:grpSpPr>
          <a:xfrm>
            <a:off x="511368" y="835938"/>
            <a:ext cx="347107" cy="420111"/>
            <a:chOff x="584925" y="922575"/>
            <a:chExt cx="415200" cy="502525"/>
          </a:xfrm>
        </p:grpSpPr>
        <p:sp>
          <p:nvSpPr>
            <p:cNvPr id="682" name="Google Shape;682;p50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0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50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50"/>
          <p:cNvGrpSpPr/>
          <p:nvPr/>
        </p:nvGrpSpPr>
        <p:grpSpPr>
          <a:xfrm>
            <a:off x="1064675" y="826241"/>
            <a:ext cx="367547" cy="437980"/>
            <a:chOff x="1246775" y="910975"/>
            <a:chExt cx="439650" cy="523900"/>
          </a:xfrm>
        </p:grpSpPr>
        <p:sp>
          <p:nvSpPr>
            <p:cNvPr id="686" name="Google Shape;686;p50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0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0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50"/>
          <p:cNvGrpSpPr/>
          <p:nvPr/>
        </p:nvGrpSpPr>
        <p:grpSpPr>
          <a:xfrm>
            <a:off x="1632800" y="896674"/>
            <a:ext cx="358351" cy="298118"/>
            <a:chOff x="1926350" y="995225"/>
            <a:chExt cx="428650" cy="356600"/>
          </a:xfrm>
        </p:grpSpPr>
        <p:sp>
          <p:nvSpPr>
            <p:cNvPr id="690" name="Google Shape;690;p50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0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0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50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4" name="Google Shape;694;p50"/>
          <p:cNvSpPr/>
          <p:nvPr/>
        </p:nvSpPr>
        <p:spPr>
          <a:xfrm>
            <a:off x="2200485" y="8716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50"/>
          <p:cNvSpPr/>
          <p:nvPr/>
        </p:nvSpPr>
        <p:spPr>
          <a:xfrm>
            <a:off x="2764556" y="8890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50"/>
          <p:cNvSpPr/>
          <p:nvPr/>
        </p:nvSpPr>
        <p:spPr>
          <a:xfrm>
            <a:off x="3333204" y="8916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50"/>
          <p:cNvSpPr/>
          <p:nvPr/>
        </p:nvSpPr>
        <p:spPr>
          <a:xfrm>
            <a:off x="3907976" y="8946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8" name="Google Shape;698;p50"/>
          <p:cNvGrpSpPr/>
          <p:nvPr/>
        </p:nvGrpSpPr>
        <p:grpSpPr>
          <a:xfrm>
            <a:off x="4455031" y="874227"/>
            <a:ext cx="349155" cy="349657"/>
            <a:chOff x="5302225" y="968375"/>
            <a:chExt cx="417650" cy="418250"/>
          </a:xfrm>
        </p:grpSpPr>
        <p:sp>
          <p:nvSpPr>
            <p:cNvPr id="699" name="Google Shape;699;p50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0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50"/>
          <p:cNvGrpSpPr/>
          <p:nvPr/>
        </p:nvGrpSpPr>
        <p:grpSpPr>
          <a:xfrm>
            <a:off x="4976695" y="834914"/>
            <a:ext cx="432881" cy="421637"/>
            <a:chOff x="5926225" y="921350"/>
            <a:chExt cx="517800" cy="504350"/>
          </a:xfrm>
        </p:grpSpPr>
        <p:sp>
          <p:nvSpPr>
            <p:cNvPr id="702" name="Google Shape;702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50"/>
          <p:cNvGrpSpPr/>
          <p:nvPr/>
        </p:nvGrpSpPr>
        <p:grpSpPr>
          <a:xfrm>
            <a:off x="5554518" y="843086"/>
            <a:ext cx="404290" cy="405314"/>
            <a:chOff x="6617400" y="931125"/>
            <a:chExt cx="483600" cy="484825"/>
          </a:xfrm>
        </p:grpSpPr>
        <p:sp>
          <p:nvSpPr>
            <p:cNvPr id="705" name="Google Shape;705;p50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0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50"/>
          <p:cNvGrpSpPr/>
          <p:nvPr/>
        </p:nvGrpSpPr>
        <p:grpSpPr>
          <a:xfrm>
            <a:off x="489925" y="1472448"/>
            <a:ext cx="389994" cy="273623"/>
            <a:chOff x="559275" y="1683950"/>
            <a:chExt cx="466500" cy="327300"/>
          </a:xfrm>
        </p:grpSpPr>
        <p:sp>
          <p:nvSpPr>
            <p:cNvPr id="708" name="Google Shape;708;p50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0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50"/>
          <p:cNvGrpSpPr/>
          <p:nvPr/>
        </p:nvGrpSpPr>
        <p:grpSpPr>
          <a:xfrm>
            <a:off x="1053452" y="1418358"/>
            <a:ext cx="389994" cy="381822"/>
            <a:chOff x="1233350" y="1619250"/>
            <a:chExt cx="466500" cy="456725"/>
          </a:xfrm>
        </p:grpSpPr>
        <p:sp>
          <p:nvSpPr>
            <p:cNvPr id="711" name="Google Shape;711;p50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0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0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0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50"/>
          <p:cNvGrpSpPr/>
          <p:nvPr/>
        </p:nvGrpSpPr>
        <p:grpSpPr>
          <a:xfrm>
            <a:off x="1629226" y="1426509"/>
            <a:ext cx="365499" cy="365499"/>
            <a:chOff x="1922075" y="1629000"/>
            <a:chExt cx="437200" cy="437200"/>
          </a:xfrm>
        </p:grpSpPr>
        <p:sp>
          <p:nvSpPr>
            <p:cNvPr id="716" name="Google Shape;716;p50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50"/>
          <p:cNvGrpSpPr/>
          <p:nvPr/>
        </p:nvGrpSpPr>
        <p:grpSpPr>
          <a:xfrm>
            <a:off x="2191227" y="1424984"/>
            <a:ext cx="368551" cy="368551"/>
            <a:chOff x="2594325" y="1627175"/>
            <a:chExt cx="440850" cy="440850"/>
          </a:xfrm>
        </p:grpSpPr>
        <p:sp>
          <p:nvSpPr>
            <p:cNvPr id="719" name="Google Shape;719;p50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50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0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2" name="Google Shape;722;p50"/>
          <p:cNvSpPr/>
          <p:nvPr/>
        </p:nvSpPr>
        <p:spPr>
          <a:xfrm>
            <a:off x="2771182" y="14413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3" name="Google Shape;723;p50"/>
          <p:cNvGrpSpPr/>
          <p:nvPr/>
        </p:nvGrpSpPr>
        <p:grpSpPr>
          <a:xfrm>
            <a:off x="3352995" y="1397417"/>
            <a:ext cx="299121" cy="423685"/>
            <a:chOff x="3984000" y="1594200"/>
            <a:chExt cx="357800" cy="506800"/>
          </a:xfrm>
        </p:grpSpPr>
        <p:sp>
          <p:nvSpPr>
            <p:cNvPr id="724" name="Google Shape;724;p50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0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50"/>
          <p:cNvGrpSpPr/>
          <p:nvPr/>
        </p:nvGrpSpPr>
        <p:grpSpPr>
          <a:xfrm>
            <a:off x="3869037" y="1488269"/>
            <a:ext cx="394090" cy="241980"/>
            <a:chOff x="4601275" y="1702875"/>
            <a:chExt cx="471400" cy="289450"/>
          </a:xfrm>
        </p:grpSpPr>
        <p:sp>
          <p:nvSpPr>
            <p:cNvPr id="727" name="Google Shape;727;p50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0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0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0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0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50"/>
          <p:cNvGrpSpPr/>
          <p:nvPr/>
        </p:nvGrpSpPr>
        <p:grpSpPr>
          <a:xfrm>
            <a:off x="4451457" y="1429059"/>
            <a:ext cx="356303" cy="360400"/>
            <a:chOff x="5297950" y="1632050"/>
            <a:chExt cx="426200" cy="431100"/>
          </a:xfrm>
        </p:grpSpPr>
        <p:sp>
          <p:nvSpPr>
            <p:cNvPr id="733" name="Google Shape;733;p50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50"/>
          <p:cNvGrpSpPr/>
          <p:nvPr/>
        </p:nvGrpSpPr>
        <p:grpSpPr>
          <a:xfrm>
            <a:off x="5013960" y="1418358"/>
            <a:ext cx="358351" cy="381822"/>
            <a:chOff x="5970800" y="1619250"/>
            <a:chExt cx="428650" cy="456725"/>
          </a:xfrm>
        </p:grpSpPr>
        <p:sp>
          <p:nvSpPr>
            <p:cNvPr id="736" name="Google Shape;736;p5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50"/>
          <p:cNvGrpSpPr/>
          <p:nvPr/>
        </p:nvGrpSpPr>
        <p:grpSpPr>
          <a:xfrm>
            <a:off x="5561164" y="1413760"/>
            <a:ext cx="401719" cy="366502"/>
            <a:chOff x="6625350" y="1613750"/>
            <a:chExt cx="480525" cy="438400"/>
          </a:xfrm>
        </p:grpSpPr>
        <p:sp>
          <p:nvSpPr>
            <p:cNvPr id="742" name="Google Shape;742;p50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0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0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0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50"/>
          <p:cNvGrpSpPr/>
          <p:nvPr/>
        </p:nvGrpSpPr>
        <p:grpSpPr>
          <a:xfrm>
            <a:off x="533313" y="2009954"/>
            <a:ext cx="303217" cy="325685"/>
            <a:chOff x="611175" y="2326900"/>
            <a:chExt cx="362700" cy="389575"/>
          </a:xfrm>
        </p:grpSpPr>
        <p:sp>
          <p:nvSpPr>
            <p:cNvPr id="748" name="Google Shape;748;p50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0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0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0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2" name="Google Shape;752;p50"/>
          <p:cNvSpPr/>
          <p:nvPr/>
        </p:nvSpPr>
        <p:spPr>
          <a:xfrm>
            <a:off x="1088709" y="20130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50"/>
          <p:cNvSpPr/>
          <p:nvPr/>
        </p:nvSpPr>
        <p:spPr>
          <a:xfrm>
            <a:off x="1652257" y="20130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50"/>
          <p:cNvSpPr/>
          <p:nvPr/>
        </p:nvSpPr>
        <p:spPr>
          <a:xfrm>
            <a:off x="2215806" y="20130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5" name="Google Shape;755;p50"/>
          <p:cNvGrpSpPr/>
          <p:nvPr/>
        </p:nvGrpSpPr>
        <p:grpSpPr>
          <a:xfrm>
            <a:off x="2853778" y="1957892"/>
            <a:ext cx="170502" cy="425733"/>
            <a:chOff x="3386850" y="2264625"/>
            <a:chExt cx="203950" cy="509250"/>
          </a:xfrm>
        </p:grpSpPr>
        <p:sp>
          <p:nvSpPr>
            <p:cNvPr id="756" name="Google Shape;756;p50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0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50"/>
          <p:cNvGrpSpPr/>
          <p:nvPr/>
        </p:nvGrpSpPr>
        <p:grpSpPr>
          <a:xfrm>
            <a:off x="3996151" y="2012002"/>
            <a:ext cx="139863" cy="317513"/>
            <a:chOff x="4753325" y="2329350"/>
            <a:chExt cx="167300" cy="379800"/>
          </a:xfrm>
        </p:grpSpPr>
        <p:sp>
          <p:nvSpPr>
            <p:cNvPr id="759" name="Google Shape;759;p50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0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" name="Google Shape;761;p50"/>
          <p:cNvGrpSpPr/>
          <p:nvPr/>
        </p:nvGrpSpPr>
        <p:grpSpPr>
          <a:xfrm>
            <a:off x="3430053" y="1959919"/>
            <a:ext cx="145004" cy="421657"/>
            <a:chOff x="4076175" y="2267050"/>
            <a:chExt cx="173450" cy="504375"/>
          </a:xfrm>
        </p:grpSpPr>
        <p:sp>
          <p:nvSpPr>
            <p:cNvPr id="762" name="Google Shape;762;p50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0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4" name="Google Shape;764;p50"/>
          <p:cNvSpPr/>
          <p:nvPr/>
        </p:nvSpPr>
        <p:spPr>
          <a:xfrm>
            <a:off x="4469999" y="20044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5" name="Google Shape;765;p50"/>
          <p:cNvGrpSpPr/>
          <p:nvPr/>
        </p:nvGrpSpPr>
        <p:grpSpPr>
          <a:xfrm>
            <a:off x="5017534" y="2010455"/>
            <a:ext cx="351204" cy="324661"/>
            <a:chOff x="5975075" y="2327500"/>
            <a:chExt cx="420100" cy="388350"/>
          </a:xfrm>
        </p:grpSpPr>
        <p:sp>
          <p:nvSpPr>
            <p:cNvPr id="766" name="Google Shape;766;p5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50"/>
          <p:cNvGrpSpPr/>
          <p:nvPr/>
        </p:nvGrpSpPr>
        <p:grpSpPr>
          <a:xfrm>
            <a:off x="5648944" y="2000758"/>
            <a:ext cx="215437" cy="351204"/>
            <a:chOff x="6730350" y="2315900"/>
            <a:chExt cx="257700" cy="420100"/>
          </a:xfrm>
        </p:grpSpPr>
        <p:sp>
          <p:nvSpPr>
            <p:cNvPr id="769" name="Google Shape;769;p5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50"/>
          <p:cNvGrpSpPr/>
          <p:nvPr/>
        </p:nvGrpSpPr>
        <p:grpSpPr>
          <a:xfrm>
            <a:off x="630289" y="2537240"/>
            <a:ext cx="109265" cy="398166"/>
            <a:chOff x="727175" y="2957625"/>
            <a:chExt cx="130700" cy="476275"/>
          </a:xfrm>
        </p:grpSpPr>
        <p:sp>
          <p:nvSpPr>
            <p:cNvPr id="775" name="Google Shape;775;p50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0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7" name="Google Shape;777;p50"/>
          <p:cNvSpPr/>
          <p:nvPr/>
        </p:nvSpPr>
        <p:spPr>
          <a:xfrm>
            <a:off x="1644608" y="2521514"/>
            <a:ext cx="334860" cy="429808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50"/>
          <p:cNvSpPr/>
          <p:nvPr/>
        </p:nvSpPr>
        <p:spPr>
          <a:xfrm>
            <a:off x="1124449" y="2521514"/>
            <a:ext cx="248083" cy="42980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9" name="Google Shape;779;p50"/>
          <p:cNvGrpSpPr/>
          <p:nvPr/>
        </p:nvGrpSpPr>
        <p:grpSpPr>
          <a:xfrm>
            <a:off x="2182031" y="2549989"/>
            <a:ext cx="386943" cy="372647"/>
            <a:chOff x="2583325" y="2972875"/>
            <a:chExt cx="462850" cy="445750"/>
          </a:xfrm>
        </p:grpSpPr>
        <p:sp>
          <p:nvSpPr>
            <p:cNvPr id="780" name="Google Shape;780;p50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0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50"/>
          <p:cNvGrpSpPr/>
          <p:nvPr/>
        </p:nvGrpSpPr>
        <p:grpSpPr>
          <a:xfrm>
            <a:off x="2732286" y="2605646"/>
            <a:ext cx="413486" cy="261354"/>
            <a:chOff x="3241525" y="3039450"/>
            <a:chExt cx="494600" cy="312625"/>
          </a:xfrm>
        </p:grpSpPr>
        <p:sp>
          <p:nvSpPr>
            <p:cNvPr id="783" name="Google Shape;783;p50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0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5" name="Google Shape;785;p50"/>
          <p:cNvSpPr/>
          <p:nvPr/>
        </p:nvSpPr>
        <p:spPr>
          <a:xfrm>
            <a:off x="3888580" y="25587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6" name="Google Shape;786;p50"/>
          <p:cNvGrpSpPr/>
          <p:nvPr/>
        </p:nvGrpSpPr>
        <p:grpSpPr>
          <a:xfrm>
            <a:off x="4415718" y="2578079"/>
            <a:ext cx="427781" cy="316489"/>
            <a:chOff x="5255200" y="3006475"/>
            <a:chExt cx="511700" cy="378575"/>
          </a:xfrm>
        </p:grpSpPr>
        <p:sp>
          <p:nvSpPr>
            <p:cNvPr id="787" name="Google Shape;787;p5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50"/>
          <p:cNvGrpSpPr/>
          <p:nvPr/>
        </p:nvGrpSpPr>
        <p:grpSpPr>
          <a:xfrm>
            <a:off x="3329504" y="2559707"/>
            <a:ext cx="346104" cy="353231"/>
            <a:chOff x="3955900" y="2984500"/>
            <a:chExt cx="414000" cy="422525"/>
          </a:xfrm>
        </p:grpSpPr>
        <p:sp>
          <p:nvSpPr>
            <p:cNvPr id="790" name="Google Shape;790;p50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3" name="Google Shape;793;p50"/>
          <p:cNvSpPr/>
          <p:nvPr/>
        </p:nvSpPr>
        <p:spPr>
          <a:xfrm>
            <a:off x="493517" y="3147848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50"/>
          <p:cNvSpPr/>
          <p:nvPr/>
        </p:nvSpPr>
        <p:spPr>
          <a:xfrm>
            <a:off x="5058565" y="25424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5" name="Google Shape;795;p50"/>
          <p:cNvGrpSpPr/>
          <p:nvPr/>
        </p:nvGrpSpPr>
        <p:grpSpPr>
          <a:xfrm>
            <a:off x="5624449" y="2554587"/>
            <a:ext cx="264427" cy="375719"/>
            <a:chOff x="6701050" y="2978375"/>
            <a:chExt cx="316300" cy="449425"/>
          </a:xfrm>
        </p:grpSpPr>
        <p:sp>
          <p:nvSpPr>
            <p:cNvPr id="796" name="Google Shape;796;p50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0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50"/>
          <p:cNvGrpSpPr/>
          <p:nvPr/>
        </p:nvGrpSpPr>
        <p:grpSpPr>
          <a:xfrm>
            <a:off x="1060077" y="3173248"/>
            <a:ext cx="376743" cy="253204"/>
            <a:chOff x="1241275" y="3718400"/>
            <a:chExt cx="450650" cy="302875"/>
          </a:xfrm>
        </p:grpSpPr>
        <p:sp>
          <p:nvSpPr>
            <p:cNvPr id="799" name="Google Shape;799;p50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0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0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0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50"/>
          <p:cNvGrpSpPr/>
          <p:nvPr/>
        </p:nvGrpSpPr>
        <p:grpSpPr>
          <a:xfrm>
            <a:off x="1628724" y="3153853"/>
            <a:ext cx="366502" cy="292496"/>
            <a:chOff x="1921475" y="3695200"/>
            <a:chExt cx="438400" cy="349875"/>
          </a:xfrm>
        </p:grpSpPr>
        <p:sp>
          <p:nvSpPr>
            <p:cNvPr id="804" name="Google Shape;804;p50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0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0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50"/>
          <p:cNvGrpSpPr/>
          <p:nvPr/>
        </p:nvGrpSpPr>
        <p:grpSpPr>
          <a:xfrm>
            <a:off x="2195825" y="3149255"/>
            <a:ext cx="359355" cy="301190"/>
            <a:chOff x="2599825" y="3689700"/>
            <a:chExt cx="429850" cy="360275"/>
          </a:xfrm>
        </p:grpSpPr>
        <p:sp>
          <p:nvSpPr>
            <p:cNvPr id="808" name="Google Shape;808;p50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0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0" name="Google Shape;810;p50"/>
          <p:cNvGrpSpPr/>
          <p:nvPr/>
        </p:nvGrpSpPr>
        <p:grpSpPr>
          <a:xfrm>
            <a:off x="2776699" y="3118114"/>
            <a:ext cx="324661" cy="338956"/>
            <a:chOff x="3294650" y="3652450"/>
            <a:chExt cx="388350" cy="405450"/>
          </a:xfrm>
        </p:grpSpPr>
        <p:sp>
          <p:nvSpPr>
            <p:cNvPr id="811" name="Google Shape;811;p50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0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50"/>
          <p:cNvGrpSpPr/>
          <p:nvPr/>
        </p:nvGrpSpPr>
        <p:grpSpPr>
          <a:xfrm>
            <a:off x="3313181" y="3161000"/>
            <a:ext cx="378750" cy="277698"/>
            <a:chOff x="3936375" y="3703750"/>
            <a:chExt cx="453050" cy="332175"/>
          </a:xfrm>
        </p:grpSpPr>
        <p:sp>
          <p:nvSpPr>
            <p:cNvPr id="815" name="Google Shape;815;p50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0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0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0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0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50"/>
          <p:cNvGrpSpPr/>
          <p:nvPr/>
        </p:nvGrpSpPr>
        <p:grpSpPr>
          <a:xfrm>
            <a:off x="3876707" y="3161000"/>
            <a:ext cx="378750" cy="277698"/>
            <a:chOff x="4610450" y="3703750"/>
            <a:chExt cx="453050" cy="332175"/>
          </a:xfrm>
        </p:grpSpPr>
        <p:sp>
          <p:nvSpPr>
            <p:cNvPr id="821" name="Google Shape;821;p50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0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50"/>
          <p:cNvGrpSpPr/>
          <p:nvPr/>
        </p:nvGrpSpPr>
        <p:grpSpPr>
          <a:xfrm>
            <a:off x="4453506" y="3132932"/>
            <a:ext cx="352207" cy="333836"/>
            <a:chOff x="5300400" y="3670175"/>
            <a:chExt cx="421300" cy="399325"/>
          </a:xfrm>
        </p:grpSpPr>
        <p:sp>
          <p:nvSpPr>
            <p:cNvPr id="824" name="Google Shape;824;p50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0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0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0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0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9" name="Google Shape;829;p50"/>
          <p:cNvSpPr/>
          <p:nvPr/>
        </p:nvSpPr>
        <p:spPr>
          <a:xfrm>
            <a:off x="4997305" y="31039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0" name="Google Shape;830;p50"/>
          <p:cNvGrpSpPr/>
          <p:nvPr/>
        </p:nvGrpSpPr>
        <p:grpSpPr>
          <a:xfrm>
            <a:off x="5585659" y="3128835"/>
            <a:ext cx="342008" cy="342029"/>
            <a:chOff x="6654650" y="3665275"/>
            <a:chExt cx="409100" cy="409125"/>
          </a:xfrm>
        </p:grpSpPr>
        <p:sp>
          <p:nvSpPr>
            <p:cNvPr id="831" name="Google Shape;831;p5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" name="Google Shape;833;p50"/>
          <p:cNvGrpSpPr/>
          <p:nvPr/>
        </p:nvGrpSpPr>
        <p:grpSpPr>
          <a:xfrm>
            <a:off x="499623" y="3678066"/>
            <a:ext cx="370599" cy="370620"/>
            <a:chOff x="570875" y="4322250"/>
            <a:chExt cx="443300" cy="443325"/>
          </a:xfrm>
        </p:grpSpPr>
        <p:sp>
          <p:nvSpPr>
            <p:cNvPr id="834" name="Google Shape;834;p5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8" name="Google Shape;838;p50"/>
          <p:cNvSpPr/>
          <p:nvPr/>
        </p:nvSpPr>
        <p:spPr>
          <a:xfrm>
            <a:off x="1047869" y="37501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9" name="Google Shape;839;p50"/>
          <p:cNvGrpSpPr/>
          <p:nvPr/>
        </p:nvGrpSpPr>
        <p:grpSpPr>
          <a:xfrm>
            <a:off x="1677212" y="3650520"/>
            <a:ext cx="269526" cy="425712"/>
            <a:chOff x="1979475" y="4289300"/>
            <a:chExt cx="322400" cy="509225"/>
          </a:xfrm>
        </p:grpSpPr>
        <p:sp>
          <p:nvSpPr>
            <p:cNvPr id="840" name="Google Shape;840;p50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0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50"/>
          <p:cNvGrpSpPr/>
          <p:nvPr/>
        </p:nvGrpSpPr>
        <p:grpSpPr>
          <a:xfrm>
            <a:off x="2216746" y="3656121"/>
            <a:ext cx="318014" cy="414510"/>
            <a:chOff x="2624850" y="4296000"/>
            <a:chExt cx="380400" cy="495825"/>
          </a:xfrm>
        </p:grpSpPr>
        <p:sp>
          <p:nvSpPr>
            <p:cNvPr id="844" name="Google Shape;844;p50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0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0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7" name="Google Shape;847;p50"/>
          <p:cNvSpPr/>
          <p:nvPr/>
        </p:nvSpPr>
        <p:spPr>
          <a:xfrm>
            <a:off x="3332703" y="36935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50"/>
          <p:cNvSpPr/>
          <p:nvPr/>
        </p:nvSpPr>
        <p:spPr>
          <a:xfrm>
            <a:off x="2769154" y="3714971"/>
            <a:ext cx="339959" cy="29709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50"/>
          <p:cNvSpPr/>
          <p:nvPr/>
        </p:nvSpPr>
        <p:spPr>
          <a:xfrm>
            <a:off x="3894704" y="36920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0" name="Google Shape;850;p50"/>
          <p:cNvGrpSpPr/>
          <p:nvPr/>
        </p:nvGrpSpPr>
        <p:grpSpPr>
          <a:xfrm>
            <a:off x="4433086" y="3696960"/>
            <a:ext cx="393045" cy="332833"/>
            <a:chOff x="5275975" y="4344850"/>
            <a:chExt cx="470150" cy="398125"/>
          </a:xfrm>
        </p:grpSpPr>
        <p:sp>
          <p:nvSpPr>
            <p:cNvPr id="851" name="Google Shape;851;p5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0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4" name="Google Shape;854;p50"/>
          <p:cNvSpPr/>
          <p:nvPr/>
        </p:nvSpPr>
        <p:spPr>
          <a:xfrm>
            <a:off x="5016701" y="36869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5" name="Google Shape;855;p50"/>
          <p:cNvGrpSpPr/>
          <p:nvPr/>
        </p:nvGrpSpPr>
        <p:grpSpPr>
          <a:xfrm>
            <a:off x="5575438" y="3669915"/>
            <a:ext cx="362448" cy="386922"/>
            <a:chOff x="6642425" y="4312500"/>
            <a:chExt cx="433550" cy="462825"/>
          </a:xfrm>
        </p:grpSpPr>
        <p:sp>
          <p:nvSpPr>
            <p:cNvPr id="856" name="Google Shape;856;p50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0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0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9" name="Google Shape;859;p50"/>
          <p:cNvSpPr/>
          <p:nvPr/>
        </p:nvSpPr>
        <p:spPr>
          <a:xfrm>
            <a:off x="452175" y="42897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0" name="Google Shape;860;p50"/>
          <p:cNvGrpSpPr/>
          <p:nvPr/>
        </p:nvGrpSpPr>
        <p:grpSpPr>
          <a:xfrm>
            <a:off x="1062627" y="4244164"/>
            <a:ext cx="371623" cy="365499"/>
            <a:chOff x="1244325" y="4999400"/>
            <a:chExt cx="444525" cy="437200"/>
          </a:xfrm>
        </p:grpSpPr>
        <p:sp>
          <p:nvSpPr>
            <p:cNvPr id="861" name="Google Shape;861;p50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0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0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0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0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50"/>
          <p:cNvGrpSpPr/>
          <p:nvPr/>
        </p:nvGrpSpPr>
        <p:grpSpPr>
          <a:xfrm>
            <a:off x="1659343" y="4232418"/>
            <a:ext cx="305265" cy="388970"/>
            <a:chOff x="1958100" y="4985350"/>
            <a:chExt cx="365150" cy="465275"/>
          </a:xfrm>
        </p:grpSpPr>
        <p:sp>
          <p:nvSpPr>
            <p:cNvPr id="867" name="Google Shape;867;p50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0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50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50"/>
          <p:cNvGrpSpPr/>
          <p:nvPr/>
        </p:nvGrpSpPr>
        <p:grpSpPr>
          <a:xfrm>
            <a:off x="2200402" y="4247215"/>
            <a:ext cx="350200" cy="359877"/>
            <a:chOff x="2605300" y="5003050"/>
            <a:chExt cx="418900" cy="430475"/>
          </a:xfrm>
        </p:grpSpPr>
        <p:sp>
          <p:nvSpPr>
            <p:cNvPr id="871" name="Google Shape;871;p50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50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50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50"/>
          <p:cNvGrpSpPr/>
          <p:nvPr/>
        </p:nvGrpSpPr>
        <p:grpSpPr>
          <a:xfrm>
            <a:off x="2729736" y="4254886"/>
            <a:ext cx="418585" cy="344056"/>
            <a:chOff x="3238475" y="5012225"/>
            <a:chExt cx="500700" cy="411550"/>
          </a:xfrm>
        </p:grpSpPr>
        <p:sp>
          <p:nvSpPr>
            <p:cNvPr id="875" name="Google Shape;875;p50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50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0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0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50"/>
          <p:cNvGrpSpPr/>
          <p:nvPr/>
        </p:nvGrpSpPr>
        <p:grpSpPr>
          <a:xfrm>
            <a:off x="3836370" y="4218122"/>
            <a:ext cx="459424" cy="417561"/>
            <a:chOff x="4562200" y="4968250"/>
            <a:chExt cx="549550" cy="499475"/>
          </a:xfrm>
        </p:grpSpPr>
        <p:sp>
          <p:nvSpPr>
            <p:cNvPr id="881" name="Google Shape;881;p50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50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50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50"/>
          <p:cNvGrpSpPr/>
          <p:nvPr/>
        </p:nvGrpSpPr>
        <p:grpSpPr>
          <a:xfrm>
            <a:off x="3343298" y="4241614"/>
            <a:ext cx="318516" cy="370076"/>
            <a:chOff x="3972400" y="4996350"/>
            <a:chExt cx="381000" cy="442675"/>
          </a:xfrm>
        </p:grpSpPr>
        <p:sp>
          <p:nvSpPr>
            <p:cNvPr id="887" name="Google Shape;887;p50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50"/>
          <p:cNvGrpSpPr/>
          <p:nvPr/>
        </p:nvGrpSpPr>
        <p:grpSpPr>
          <a:xfrm>
            <a:off x="4403993" y="4210473"/>
            <a:ext cx="451252" cy="432860"/>
            <a:chOff x="5241175" y="4959100"/>
            <a:chExt cx="539775" cy="517775"/>
          </a:xfrm>
        </p:grpSpPr>
        <p:sp>
          <p:nvSpPr>
            <p:cNvPr id="890" name="Google Shape;890;p5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5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5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5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5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6" name="Google Shape;896;p50"/>
          <p:cNvSpPr/>
          <p:nvPr/>
        </p:nvSpPr>
        <p:spPr>
          <a:xfrm>
            <a:off x="4994755" y="43173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7" name="Google Shape;897;p50"/>
          <p:cNvGrpSpPr/>
          <p:nvPr/>
        </p:nvGrpSpPr>
        <p:grpSpPr>
          <a:xfrm>
            <a:off x="5611177" y="4274782"/>
            <a:ext cx="289444" cy="332832"/>
            <a:chOff x="6685175" y="5036025"/>
            <a:chExt cx="346225" cy="398125"/>
          </a:xfrm>
        </p:grpSpPr>
        <p:sp>
          <p:nvSpPr>
            <p:cNvPr id="898" name="Google Shape;898;p50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50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0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0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50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50"/>
          <p:cNvGrpSpPr/>
          <p:nvPr/>
        </p:nvGrpSpPr>
        <p:grpSpPr>
          <a:xfrm>
            <a:off x="6359618" y="1798999"/>
            <a:ext cx="432570" cy="421334"/>
            <a:chOff x="5926225" y="921350"/>
            <a:chExt cx="517800" cy="504350"/>
          </a:xfrm>
        </p:grpSpPr>
        <p:sp>
          <p:nvSpPr>
            <p:cNvPr id="904" name="Google Shape;904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05" name="Google Shape;905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06" name="Google Shape;906;p50"/>
          <p:cNvSpPr/>
          <p:nvPr/>
        </p:nvSpPr>
        <p:spPr>
          <a:xfrm>
            <a:off x="6553538" y="20350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7" name="Google Shape;907;p50"/>
          <p:cNvGrpSpPr/>
          <p:nvPr/>
        </p:nvGrpSpPr>
        <p:grpSpPr>
          <a:xfrm>
            <a:off x="7244605" y="1778379"/>
            <a:ext cx="432570" cy="421334"/>
            <a:chOff x="5926225" y="921350"/>
            <a:chExt cx="517800" cy="504350"/>
          </a:xfrm>
        </p:grpSpPr>
        <p:sp>
          <p:nvSpPr>
            <p:cNvPr id="908" name="Google Shape;908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0" name="Google Shape;910;p50"/>
          <p:cNvSpPr/>
          <p:nvPr/>
        </p:nvSpPr>
        <p:spPr>
          <a:xfrm>
            <a:off x="7438526" y="20144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1" name="Google Shape;911;p50"/>
          <p:cNvGrpSpPr/>
          <p:nvPr/>
        </p:nvGrpSpPr>
        <p:grpSpPr>
          <a:xfrm>
            <a:off x="6359885" y="2527421"/>
            <a:ext cx="1075937" cy="1047989"/>
            <a:chOff x="5926225" y="921350"/>
            <a:chExt cx="517800" cy="504350"/>
          </a:xfrm>
        </p:grpSpPr>
        <p:sp>
          <p:nvSpPr>
            <p:cNvPr id="912" name="Google Shape;912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4" name="Google Shape;914;p50"/>
          <p:cNvSpPr/>
          <p:nvPr/>
        </p:nvSpPr>
        <p:spPr>
          <a:xfrm>
            <a:off x="6842198" y="31145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50"/>
          <p:cNvSpPr txBox="1"/>
          <p:nvPr/>
        </p:nvSpPr>
        <p:spPr>
          <a:xfrm>
            <a:off x="6248575" y="2334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means that you can: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Resize them without losing quality.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fill color and opacity.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line color, width and style.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Isn’t that nice? :)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Examples: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0" name="Google Shape;920;p51"/>
          <p:cNvGrpSpPr/>
          <p:nvPr/>
        </p:nvGrpSpPr>
        <p:grpSpPr>
          <a:xfrm>
            <a:off x="3058914" y="1550126"/>
            <a:ext cx="445718" cy="445753"/>
            <a:chOff x="3706812" y="1035050"/>
            <a:chExt cx="4792662" cy="4787899"/>
          </a:xfrm>
        </p:grpSpPr>
        <p:sp>
          <p:nvSpPr>
            <p:cNvPr id="921" name="Google Shape;921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7" name="Google Shape;927;p5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28" name="Google Shape;928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5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33" name="Google Shape;933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5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37" name="Google Shape;937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5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43" name="Google Shape;943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6" name="Google Shape;946;p5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47" name="Google Shape;947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5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52" name="Google Shape;952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7" name="Google Shape;957;p5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58" name="Google Shape;958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5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65" name="Google Shape;965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5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68" name="Google Shape;968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1" name="Google Shape;971;p5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72" name="Google Shape;972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5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79" name="Google Shape;979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5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85" name="Google Shape;985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5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89" name="Google Shape;989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90" name="Google Shape;990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0" name="Google Shape;1000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5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07" name="Google Shape;1007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1" name="Google Shape;1011;p5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12" name="Google Shape;1012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5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18" name="Google Shape;1018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5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25" name="Google Shape;1025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5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30" name="Google Shape;1030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5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35" name="Google Shape;1035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0" name="Google Shape;1040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41" name="Google Shape;1041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1" name="Google Shape;1051;p5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52" name="Google Shape;1052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5" name="Google Shape;1055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56" name="Google Shape;1056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6" name="Google Shape;1066;p5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67" name="Google Shape;1067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1" name="Google Shape;1071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72" name="Google Shape;1072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2" name="Google Shape;1082;p5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83" name="Google Shape;1083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5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91" name="Google Shape;1091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5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96" name="Google Shape;1096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5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01" name="Google Shape;1101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5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07" name="Google Shape;1107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5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14" name="Google Shape;1114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5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18" name="Google Shape;1118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5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24" name="Google Shape;1124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0" name="Google Shape;1130;p5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31" name="Google Shape;1131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p5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35" name="Google Shape;1135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5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40" name="Google Shape;1140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5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47" name="Google Shape;1147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5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55" name="Google Shape;1155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5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60" name="Google Shape;1160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5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64" name="Google Shape;1164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5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68" name="Google Shape;1168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5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73" name="Google Shape;1173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5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78" name="Google Shape;1178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3" name="Google Shape;1183;p5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84" name="Google Shape;1184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5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91" name="Google Shape;1191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5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99" name="Google Shape;1199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5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12" name="Google Shape;1212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5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17" name="Google Shape;1217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5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21" name="Google Shape;1221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5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28" name="Google Shape;1228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5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37" name="Google Shape;1237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5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50" name="Google Shape;1250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5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63" name="Google Shape;1263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5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76" name="Google Shape;1276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5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83" name="Google Shape;1283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5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99" name="Google Shape;1299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00" name="Google Shape;1300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3" name="Google Shape;1303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04" name="Google Shape;1304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7" name="Google Shape;1307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08" name="Google Shape;1308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1" name="Google Shape;1311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12" name="Google Shape;1312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5" name="Google Shape;1315;p5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16" name="Google Shape;1316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4" name="Google Shape;1324;p5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25" name="Google Shape;1325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5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50" name="Google Shape;1350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51" name="Google Shape;1351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3" name="Google Shape;1353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54" name="Google Shape;1354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6" name="Google Shape;1356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57" name="Google Shape;1357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9" name="Google Shape;1359;p5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60" name="Google Shape;1360;p5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61" name="Google Shape;1361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5" name="Google Shape;1365;p51"/>
          <p:cNvSpPr txBox="1"/>
          <p:nvPr>
            <p:ph idx="4294967295" type="title"/>
          </p:nvPr>
        </p:nvSpPr>
        <p:spPr>
          <a:xfrm>
            <a:off x="832475" y="1130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Diagrams and infographics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52"/>
          <p:cNvSpPr txBox="1"/>
          <p:nvPr/>
        </p:nvSpPr>
        <p:spPr>
          <a:xfrm>
            <a:off x="808100" y="876200"/>
            <a:ext cx="80325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can also use any emoji as an icon!</a:t>
            </a:r>
            <a:endParaRPr b="1"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of course it resizes without losing quality.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How? Follow Google instructions https://twitter.com/googledocs/status/730087240156643328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71" name="Google Shape;1371;p52"/>
          <p:cNvSpPr txBox="1"/>
          <p:nvPr/>
        </p:nvSpPr>
        <p:spPr>
          <a:xfrm>
            <a:off x="808100" y="2466488"/>
            <a:ext cx="77298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✋👆👉👍👤👦👧👨👩👪💃🏃💑❤😂😉😋😒😭👶😸🐟🍒🍔💣📌📖🔨🎃🎈🎨🏈🏰🌏🔌🔑</a:t>
            </a:r>
            <a:br>
              <a:rPr lang="en" sz="3000">
                <a:solidFill>
                  <a:schemeClr val="lt1"/>
                </a:solidFill>
                <a:highlight>
                  <a:srgbClr val="000000"/>
                </a:highlight>
              </a:rPr>
            </a:br>
            <a:r>
              <a:rPr lang="en" sz="3000">
                <a:solidFill>
                  <a:schemeClr val="lt1"/>
                </a:solidFill>
                <a:highlight>
                  <a:schemeClr val="dk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and many more...</a:t>
            </a:r>
            <a:endParaRPr sz="3000">
              <a:solidFill>
                <a:schemeClr val="lt1"/>
              </a:solidFill>
              <a:highlight>
                <a:schemeClr val="dk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72" name="Google Shape;1372;p5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7" name="Google Shape;1377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79" name="Google Shape;1379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80" name="Google Shape;1380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81" name="Google Shape;1381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2" name="Google Shape;1382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3" name="Google Shape;1383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84" name="Google Shape;1384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5" name="Google Shape;1385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6" name="Google Shape;1386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87" name="Google Shape;1387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8" name="Google Shape;1388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9" name="Google Shape;1389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90" name="Google Shape;1390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1" name="Google Shape;1391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ctrTitle"/>
          </p:nvPr>
        </p:nvSpPr>
        <p:spPr>
          <a:xfrm>
            <a:off x="665225" y="1513525"/>
            <a:ext cx="5880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3848"/>
                </a:solidFill>
              </a:rPr>
              <a:t>1.</a:t>
            </a:r>
            <a:endParaRPr>
              <a:solidFill>
                <a:srgbClr val="2F38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1" name="Google Shape;111;p18"/>
          <p:cNvSpPr txBox="1"/>
          <p:nvPr>
            <p:ph idx="1" type="subTitle"/>
          </p:nvPr>
        </p:nvSpPr>
        <p:spPr>
          <a:xfrm>
            <a:off x="854250" y="2941700"/>
            <a:ext cx="4738500" cy="7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1059225" y="1940350"/>
            <a:ext cx="7025700" cy="6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753150" y="1200150"/>
            <a:ext cx="7637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idx="4294967295" type="ctrTitle"/>
          </p:nvPr>
        </p:nvSpPr>
        <p:spPr>
          <a:xfrm>
            <a:off x="685800" y="2326294"/>
            <a:ext cx="6731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BIG CONCEPT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30" name="Google Shape;130;p21"/>
          <p:cNvSpPr txBox="1"/>
          <p:nvPr>
            <p:ph idx="4294967295" type="subTitle"/>
          </p:nvPr>
        </p:nvSpPr>
        <p:spPr>
          <a:xfrm>
            <a:off x="685800" y="3297263"/>
            <a:ext cx="673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Bring the attention of your audience over a key concept using icons or illustrations</a:t>
            </a:r>
            <a:endParaRPr sz="3000"/>
          </a:p>
        </p:txBody>
      </p:sp>
      <p:sp>
        <p:nvSpPr>
          <p:cNvPr id="131" name="Google Shape;131;p21"/>
          <p:cNvSpPr/>
          <p:nvPr/>
        </p:nvSpPr>
        <p:spPr>
          <a:xfrm>
            <a:off x="927350" y="701600"/>
            <a:ext cx="1826700" cy="1440900"/>
          </a:xfrm>
          <a:prstGeom prst="wedgeRectCallout">
            <a:avLst>
              <a:gd fmla="val -32904" name="adj1"/>
              <a:gd fmla="val 66457" name="adj2"/>
            </a:avLst>
          </a:prstGeom>
          <a:noFill/>
          <a:ln cap="flat" cmpd="sng" w="1524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" name="Google Shape;132;p21"/>
          <p:cNvGrpSpPr/>
          <p:nvPr/>
        </p:nvGrpSpPr>
        <p:grpSpPr>
          <a:xfrm>
            <a:off x="1310108" y="909663"/>
            <a:ext cx="996527" cy="981695"/>
            <a:chOff x="6654650" y="3665275"/>
            <a:chExt cx="409100" cy="409125"/>
          </a:xfrm>
        </p:grpSpPr>
        <p:sp>
          <p:nvSpPr>
            <p:cNvPr id="133" name="Google Shape;133;p21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457200" y="1659788"/>
            <a:ext cx="3994500" cy="30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/>
              <a:t>White</a:t>
            </a:r>
            <a:endParaRPr b="1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1" name="Google Shape;141;p22"/>
          <p:cNvSpPr txBox="1"/>
          <p:nvPr>
            <p:ph idx="2" type="body"/>
          </p:nvPr>
        </p:nvSpPr>
        <p:spPr>
          <a:xfrm>
            <a:off x="4692275" y="1659788"/>
            <a:ext cx="3994500" cy="30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/>
              <a:t>Black</a:t>
            </a:r>
            <a:endParaRPr b="1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42" name="Google Shape;142;p22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489275" y="1526025"/>
            <a:ext cx="2631900" cy="3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/>
              <a:t>Yellow</a:t>
            </a:r>
            <a:endParaRPr b="1"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9" name="Google Shape;149;p23"/>
          <p:cNvSpPr txBox="1"/>
          <p:nvPr>
            <p:ph idx="2" type="body"/>
          </p:nvPr>
        </p:nvSpPr>
        <p:spPr>
          <a:xfrm>
            <a:off x="3256047" y="1526025"/>
            <a:ext cx="2631900" cy="3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/>
              <a:t>Blue</a:t>
            </a:r>
            <a:endParaRPr b="1"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0" name="Google Shape;150;p23"/>
          <p:cNvSpPr txBox="1"/>
          <p:nvPr>
            <p:ph idx="3" type="body"/>
          </p:nvPr>
        </p:nvSpPr>
        <p:spPr>
          <a:xfrm>
            <a:off x="6022819" y="1526025"/>
            <a:ext cx="2631900" cy="3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/>
              <a:t>Red</a:t>
            </a:r>
            <a:endParaRPr b="1"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 txBox="1"/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nedick template">
  <a:themeElements>
    <a:clrScheme name="Custom 347">
      <a:dk1>
        <a:srgbClr val="2F3848"/>
      </a:dk1>
      <a:lt1>
        <a:srgbClr val="FFFFFF"/>
      </a:lt1>
      <a:dk2>
        <a:srgbClr val="6A717C"/>
      </a:dk2>
      <a:lt2>
        <a:srgbClr val="EFEFEF"/>
      </a:lt2>
      <a:accent1>
        <a:srgbClr val="00C5B9"/>
      </a:accent1>
      <a:accent2>
        <a:srgbClr val="6CF3CE"/>
      </a:accent2>
      <a:accent3>
        <a:srgbClr val="F05768"/>
      </a:accent3>
      <a:accent4>
        <a:srgbClr val="FD8E80"/>
      </a:accent4>
      <a:accent5>
        <a:srgbClr val="2F3848"/>
      </a:accent5>
      <a:accent6>
        <a:srgbClr val="6A717C"/>
      </a:accent6>
      <a:hlink>
        <a:srgbClr val="0097A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