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Space Grotesk Light"/>
      <p:regular r:id="rId49"/>
      <p:bold r:id="rId50"/>
    </p:embeddedFont>
    <p:embeddedFont>
      <p:font typeface="Space Grotesk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1E8972-68E6-47C6-8168-9DFCAA21A1EE}">
  <a:tblStyle styleId="{B71E8972-68E6-47C6-8168-9DFCAA21A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8F8498-D9A7-4CEC-A156-9DC165E34A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SpaceGrotesk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paceGrotesk-regular.fntdata"/><Relationship Id="rId50" Type="http://schemas.openxmlformats.org/officeDocument/2006/relationships/font" Target="fonts/SpaceGroteskLight-bold.fntdata"/><Relationship Id="rId52" Type="http://schemas.openxmlformats.org/officeDocument/2006/relationships/font" Target="fonts/SpaceGrotes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cc8395c557_0_2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cc8395c55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7" name="Google Shape;239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55775" y="50550"/>
            <a:ext cx="10626641" cy="5092950"/>
            <a:chOff x="-255775" y="50550"/>
            <a:chExt cx="10626641" cy="50929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" y="2296764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6399" y="4023846"/>
              <a:ext cx="2849303" cy="97045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34697" y="3181522"/>
              <a:ext cx="2412605" cy="1105172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1250" y="2581589"/>
              <a:ext cx="2282313" cy="777338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436987" y="3060039"/>
              <a:ext cx="3817064" cy="1638977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777" y="3669781"/>
              <a:ext cx="2700819" cy="1029253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-1" y="3060048"/>
              <a:ext cx="1483687" cy="67965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98024" y="34877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-255775" y="4169299"/>
              <a:ext cx="1995230" cy="679560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5924561" y="4366325"/>
              <a:ext cx="1696564" cy="777166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348583" y="24691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352648" y="1509651"/>
              <a:ext cx="408036" cy="3633849"/>
              <a:chOff x="967895" y="415018"/>
              <a:chExt cx="628714" cy="560001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2"/>
            <p:cNvGrpSpPr/>
            <p:nvPr/>
          </p:nvGrpSpPr>
          <p:grpSpPr>
            <a:xfrm>
              <a:off x="1127772" y="2465013"/>
              <a:ext cx="300714" cy="2678487"/>
              <a:chOff x="967895" y="415018"/>
              <a:chExt cx="628714" cy="5600014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" name="Google Shape;69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" name="Google Shape;78;p2"/>
            <p:cNvGrpSpPr/>
            <p:nvPr/>
          </p:nvGrpSpPr>
          <p:grpSpPr>
            <a:xfrm>
              <a:off x="7817748" y="622548"/>
              <a:ext cx="408036" cy="4520952"/>
              <a:chOff x="967895" y="415018"/>
              <a:chExt cx="628714" cy="6967101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07111" y="963619"/>
                <a:ext cx="150300" cy="64185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" name="Google Shape;89;p2"/>
            <p:cNvGrpSpPr/>
            <p:nvPr/>
          </p:nvGrpSpPr>
          <p:grpSpPr>
            <a:xfrm>
              <a:off x="7200036" y="3261372"/>
              <a:ext cx="284493" cy="1882128"/>
              <a:chOff x="967895" y="415018"/>
              <a:chExt cx="628714" cy="4159398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07123" y="963617"/>
                <a:ext cx="150300" cy="3610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1" name="Google Shape;91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2"/>
            <p:cNvGrpSpPr/>
            <p:nvPr/>
          </p:nvGrpSpPr>
          <p:grpSpPr>
            <a:xfrm>
              <a:off x="8299552" y="2676669"/>
              <a:ext cx="333219" cy="2466831"/>
              <a:chOff x="967895" y="415018"/>
              <a:chExt cx="628714" cy="465439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207136" y="963616"/>
                <a:ext cx="150300" cy="4105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" name="Google Shape;111;p2"/>
          <p:cNvSpPr txBox="1"/>
          <p:nvPr>
            <p:ph type="ctrTitle"/>
          </p:nvPr>
        </p:nvSpPr>
        <p:spPr>
          <a:xfrm>
            <a:off x="1735675" y="1991825"/>
            <a:ext cx="5672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2" name="Google Shape;752;p11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753" name="Google Shape;753;p11"/>
            <p:cNvSpPr/>
            <p:nvPr/>
          </p:nvSpPr>
          <p:spPr>
            <a:xfrm>
              <a:off x="2444298" y="3856703"/>
              <a:ext cx="2558390" cy="1098526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295333" y="4495140"/>
              <a:ext cx="1449771" cy="49378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4159304" y="3962484"/>
              <a:ext cx="1535294" cy="70329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4832518" y="3687079"/>
              <a:ext cx="3420308" cy="1468618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67782" y="4501768"/>
              <a:ext cx="1717868" cy="654661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11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762" name="Google Shape;762;p11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63" name="Google Shape;763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64" name="Google Shape;764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2" name="Google Shape;772;p11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773" name="Google Shape;773;p11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4" name="Google Shape;774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75" name="Google Shape;775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3" name="Google Shape;783;p11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84" name="Google Shape;784;p11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85" name="Google Shape;785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86" name="Google Shape;786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11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95" name="Google Shape;795;p11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7" name="Google Shape;807;p11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louds only">
  <p:cSld name="BLANK_1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12"/>
          <p:cNvGrpSpPr/>
          <p:nvPr/>
        </p:nvGrpSpPr>
        <p:grpSpPr>
          <a:xfrm>
            <a:off x="-52200" y="50550"/>
            <a:ext cx="9256075" cy="5245735"/>
            <a:chOff x="-52200" y="50550"/>
            <a:chExt cx="9256075" cy="5245735"/>
          </a:xfrm>
        </p:grpSpPr>
        <p:sp>
          <p:nvSpPr>
            <p:cNvPr id="830" name="Google Shape;830;p12"/>
            <p:cNvSpPr/>
            <p:nvPr/>
          </p:nvSpPr>
          <p:spPr>
            <a:xfrm>
              <a:off x="-52200" y="2990532"/>
              <a:ext cx="3584483" cy="1539111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2567033" y="3780191"/>
              <a:ext cx="2154572" cy="986972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3626041" y="3244742"/>
              <a:ext cx="2038292" cy="694227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>
              <a:off x="3907840" y="3671766"/>
              <a:ext cx="3406627" cy="1462743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>
              <a:off x="434903" y="4215970"/>
              <a:ext cx="2406853" cy="917225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 flipH="1">
              <a:off x="-50423" y="3671774"/>
              <a:ext cx="1322417" cy="605776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5747332" y="4053480"/>
              <a:ext cx="3261193" cy="1242805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 flipH="1">
              <a:off x="5619392" y="3144412"/>
              <a:ext cx="3584483" cy="1539111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8" name="Google Shape;838;p1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839" name="Google Shape;839;p1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0" name="Google Shape;840;p1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1" name="Google Shape;841;p1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2" name="Google Shape;842;p1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3" name="Google Shape;843;p1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6" name="Google Shape;846;p1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7" name="Google Shape;847;p1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8" name="Google Shape;848;p1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49" name="Google Shape;849;p1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0" name="Google Shape;850;p1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1" name="Google Shape;851;p1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2" name="Google Shape;852;p1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1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1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1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1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1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8" name="Google Shape;858;p1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59" name="Google Shape;859;p1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0" name="Google Shape;860;p1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1" name="Google Shape;861;p1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2" name="Google Shape;862;p1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3" name="Google Shape;863;p1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4" name="Google Shape;864;p1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5" name="Google Shape;865;p1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6" name="Google Shape;866;p1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1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8" name="Google Shape;868;p1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69" name="Google Shape;869;p1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70" name="Google Shape;870;p1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71" name="Google Shape;871;p1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872" name="Google Shape;872;p12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114" name="Google Shape;114;p3"/>
            <p:cNvSpPr/>
            <p:nvPr/>
          </p:nvSpPr>
          <p:spPr>
            <a:xfrm>
              <a:off x="8" y="2753964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934697" y="3638722"/>
              <a:ext cx="2412605" cy="1105172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21250" y="3038789"/>
              <a:ext cx="2282313" cy="777338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36987" y="3517239"/>
              <a:ext cx="3817064" cy="1638977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777" y="4126981"/>
              <a:ext cx="2700819" cy="1029253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-1" y="3517248"/>
              <a:ext cx="1483687" cy="67965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3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5" name="Google Shape;135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36" name="Google Shape;136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3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6" name="Google Shape;146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" name="Google Shape;155;p3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7" name="Google Shape;157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58" name="Google Shape;158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8" name="Google Shape;168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" name="Google Shape;177;p3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211" name="Google Shape;211;p3"/>
          <p:cNvSpPr txBox="1"/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2" name="Google Shape;212;p3"/>
          <p:cNvSpPr txBox="1"/>
          <p:nvPr>
            <p:ph idx="1" type="subTitle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215" name="Google Shape;215;p4"/>
            <p:cNvSpPr/>
            <p:nvPr/>
          </p:nvSpPr>
          <p:spPr>
            <a:xfrm>
              <a:off x="8" y="2753964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934697" y="3638722"/>
              <a:ext cx="2412605" cy="1105172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121250" y="3038789"/>
              <a:ext cx="2282313" cy="777338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436987" y="3517239"/>
              <a:ext cx="3817064" cy="1638977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45777" y="4126981"/>
              <a:ext cx="2700819" cy="1029253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flipH="1">
              <a:off x="-1" y="3517248"/>
              <a:ext cx="1483687" cy="67965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5" name="Google Shape;225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" name="Google Shape;234;p4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6" name="Google Shape;236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37" name="Google Shape;237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5" name="Google Shape;245;p4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246" name="Google Shape;246;p4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7" name="Google Shape;247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48" name="Google Shape;248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6" name="Google Shape;256;p4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8" name="Google Shape;258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59" name="Google Shape;259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7" name="Google Shape;267;p4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268" name="Google Shape;268;p4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9" name="Google Shape;269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70" name="Google Shape;270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12" name="Google Shape;312;p4"/>
          <p:cNvSpPr txBox="1"/>
          <p:nvPr>
            <p:ph idx="1" type="body"/>
          </p:nvPr>
        </p:nvSpPr>
        <p:spPr>
          <a:xfrm>
            <a:off x="1675575" y="2161800"/>
            <a:ext cx="5778600" cy="819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38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➢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indent="-4064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▻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indent="-4064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indent="-4064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indent="-4064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indent="-4064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indent="-4064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indent="-4064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indent="-4064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/>
        </p:txBody>
      </p:sp>
      <p:sp>
        <p:nvSpPr>
          <p:cNvPr id="313" name="Google Shape;313;p4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16" name="Google Shape;316;p5"/>
            <p:cNvSpPr/>
            <p:nvPr/>
          </p:nvSpPr>
          <p:spPr>
            <a:xfrm>
              <a:off x="2444298" y="3856703"/>
              <a:ext cx="2558390" cy="1098526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295333" y="4495140"/>
              <a:ext cx="1449771" cy="49378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159304" y="3962484"/>
              <a:ext cx="1535294" cy="70329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32518" y="3687079"/>
              <a:ext cx="3420308" cy="1468618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67782" y="4501768"/>
              <a:ext cx="1717868" cy="654661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325" name="Google Shape;325;p5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6" name="Google Shape;326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27" name="Google Shape;327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p5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7" name="Google Shape;337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6" name="Google Shape;346;p5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8" name="Google Shape;348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49" name="Google Shape;349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7" name="Google Shape;357;p5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91" name="Google Shape;391;p5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2" name="Google Shape;392;p5"/>
          <p:cNvSpPr txBox="1"/>
          <p:nvPr>
            <p:ph idx="1" type="body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indent="-368300" lvl="1" marL="9144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93" name="Google Shape;393;p5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96" name="Google Shape;396;p6"/>
            <p:cNvSpPr/>
            <p:nvPr/>
          </p:nvSpPr>
          <p:spPr>
            <a:xfrm>
              <a:off x="2444298" y="3856703"/>
              <a:ext cx="2558390" cy="1098526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295333" y="4495140"/>
              <a:ext cx="1449771" cy="49378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4159304" y="3962484"/>
              <a:ext cx="1535294" cy="70329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4832518" y="3687079"/>
              <a:ext cx="3420308" cy="1468618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67782" y="4501768"/>
              <a:ext cx="1717868" cy="654661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6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05" name="Google Shape;405;p6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06" name="Google Shape;406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07" name="Google Shape;407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5" name="Google Shape;415;p6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17" name="Google Shape;417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6" name="Google Shape;426;p6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27" name="Google Shape;427;p6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28" name="Google Shape;428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29" name="Google Shape;429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7" name="Google Shape;437;p6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438" name="Google Shape;438;p6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471" name="Google Shape;471;p6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2" name="Google Shape;472;p6"/>
          <p:cNvSpPr txBox="1"/>
          <p:nvPr>
            <p:ph idx="1" type="body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3" name="Google Shape;473;p6"/>
          <p:cNvSpPr txBox="1"/>
          <p:nvPr>
            <p:ph idx="2" type="body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4" name="Google Shape;474;p6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7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477" name="Google Shape;477;p7"/>
            <p:cNvSpPr/>
            <p:nvPr/>
          </p:nvSpPr>
          <p:spPr>
            <a:xfrm>
              <a:off x="2444298" y="3856703"/>
              <a:ext cx="2558390" cy="1098526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5295333" y="4495140"/>
              <a:ext cx="1449771" cy="49378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4159304" y="3962484"/>
              <a:ext cx="1535294" cy="70329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4832518" y="3687079"/>
              <a:ext cx="3420308" cy="1468618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867782" y="4501768"/>
              <a:ext cx="1717868" cy="654661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5" name="Google Shape;485;p7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86" name="Google Shape;486;p7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7" name="Google Shape;487;p7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88" name="Google Shape;488;p7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7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7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7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7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7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7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96" name="Google Shape;496;p7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97" name="Google Shape;497;p7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98" name="Google Shape;498;p7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99" name="Google Shape;499;p7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7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7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7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7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7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7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7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7" name="Google Shape;507;p7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541" name="Google Shape;541;p7"/>
          <p:cNvSpPr txBox="1"/>
          <p:nvPr>
            <p:ph type="title"/>
          </p:nvPr>
        </p:nvSpPr>
        <p:spPr>
          <a:xfrm>
            <a:off x="855300" y="836000"/>
            <a:ext cx="6699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2" name="Google Shape;542;p7"/>
          <p:cNvSpPr txBox="1"/>
          <p:nvPr>
            <p:ph idx="1" type="body"/>
          </p:nvPr>
        </p:nvSpPr>
        <p:spPr>
          <a:xfrm>
            <a:off x="855434" y="1553825"/>
            <a:ext cx="2087100" cy="32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3" name="Google Shape;543;p7"/>
          <p:cNvSpPr txBox="1"/>
          <p:nvPr>
            <p:ph idx="2" type="body"/>
          </p:nvPr>
        </p:nvSpPr>
        <p:spPr>
          <a:xfrm>
            <a:off x="3161403" y="1553825"/>
            <a:ext cx="2087100" cy="32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4" name="Google Shape;544;p7"/>
          <p:cNvSpPr txBox="1"/>
          <p:nvPr>
            <p:ph idx="3" type="body"/>
          </p:nvPr>
        </p:nvSpPr>
        <p:spPr>
          <a:xfrm>
            <a:off x="5467372" y="1553825"/>
            <a:ext cx="2087100" cy="32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5" name="Google Shape;545;p7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8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548" name="Google Shape;548;p8"/>
            <p:cNvSpPr/>
            <p:nvPr/>
          </p:nvSpPr>
          <p:spPr>
            <a:xfrm>
              <a:off x="2444298" y="3856703"/>
              <a:ext cx="2558390" cy="1098526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295333" y="4495140"/>
              <a:ext cx="1449771" cy="49378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159304" y="3962484"/>
              <a:ext cx="1535294" cy="70329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32518" y="3687079"/>
              <a:ext cx="3420308" cy="1468618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67782" y="4501768"/>
              <a:ext cx="1717868" cy="654661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8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557" name="Google Shape;557;p8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8" name="Google Shape;558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59" name="Google Shape;559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7" name="Google Shape;567;p8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568" name="Google Shape;568;p8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69" name="Google Shape;569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70" name="Google Shape;570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8" name="Google Shape;578;p8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579" name="Google Shape;579;p8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80" name="Google Shape;580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81" name="Google Shape;581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9" name="Google Shape;589;p8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623" name="Google Shape;623;p8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24" name="Google Shape;624;p8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louds only">
  <p:cSld name="TITLE_ONLY_1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9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627" name="Google Shape;627;p9"/>
            <p:cNvSpPr/>
            <p:nvPr/>
          </p:nvSpPr>
          <p:spPr>
            <a:xfrm>
              <a:off x="2444298" y="3856703"/>
              <a:ext cx="2558390" cy="1098526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95333" y="4495140"/>
              <a:ext cx="1449771" cy="49378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159304" y="3962484"/>
              <a:ext cx="1535294" cy="70329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832518" y="3687079"/>
              <a:ext cx="3420308" cy="1468618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2867782" y="4501768"/>
              <a:ext cx="1717868" cy="654661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5" name="Google Shape;635;p9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669" name="Google Shape;669;p9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0" name="Google Shape;670;p9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0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673" name="Google Shape;673;p10"/>
            <p:cNvSpPr/>
            <p:nvPr/>
          </p:nvSpPr>
          <p:spPr>
            <a:xfrm>
              <a:off x="2444298" y="3856703"/>
              <a:ext cx="2558390" cy="1098526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5295333" y="4495140"/>
              <a:ext cx="1449771" cy="493781"/>
            </a:xfrm>
            <a:custGeom>
              <a:rect b="b" l="l" r="r" t="t"/>
              <a:pathLst>
                <a:path extrusionOk="0" h="977784" w="2870834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4159304" y="3962484"/>
              <a:ext cx="1535294" cy="70329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4832518" y="3687079"/>
              <a:ext cx="3420308" cy="1468618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2867782" y="4501768"/>
              <a:ext cx="1717868" cy="654661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rect b="b" l="l" r="r" t="t"/>
              <a:pathLst>
                <a:path extrusionOk="0" h="1182002" w="2580326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6498024" y="3944922"/>
              <a:ext cx="3656211" cy="1393342"/>
            </a:xfrm>
            <a:custGeom>
              <a:rect b="b" l="l" r="r" t="t"/>
              <a:pathLst>
                <a:path extrusionOk="0" h="1400344" w="3674584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rect b="b" l="l" r="r" t="t"/>
              <a:pathLst>
                <a:path extrusionOk="0" h="2349788" w="5472493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1" name="Google Shape;681;p10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682" name="Google Shape;682;p10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83" name="Google Shape;683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684" name="Google Shape;684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92" name="Google Shape;692;p10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693" name="Google Shape;693;p10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4" name="Google Shape;694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695" name="Google Shape;695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03" name="Google Shape;703;p10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04" name="Google Shape;704;p10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fmla="val 25183" name="adj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05" name="Google Shape;705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6" name="Google Shape;706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rect b="b" l="l" r="r" t="t"/>
                  <a:pathLst>
                    <a:path extrusionOk="0" h="163131" w="273811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rect b="b" l="l" r="r" t="t"/>
                  <a:pathLst>
                    <a:path extrusionOk="0" h="674116" w="511873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rect b="b" l="l" r="r" t="t"/>
                  <a:pathLst>
                    <a:path extrusionOk="0" h="674116" w="51181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rect b="b" l="l" r="r" t="t"/>
                  <a:pathLst>
                    <a:path extrusionOk="0" h="1508680" w="60618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rect b="b" l="l" r="r" t="t"/>
                  <a:pathLst>
                    <a:path extrusionOk="0" h="1508315" w="300793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rect b="b" l="l" r="r" t="t"/>
                  <a:pathLst>
                    <a:path extrusionOk="0" h="148145" w="33947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rect b="b" l="l" r="r" t="t"/>
                  <a:pathLst>
                    <a:path extrusionOk="0" h="148082" w="167258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rect b="b" l="l" r="r" t="t"/>
                  <a:pathLst>
                    <a:path extrusionOk="0" h="613536" w="82676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14" name="Google Shape;714;p10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15" name="Google Shape;715;p10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16" name="Google Shape;716;p10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17" name="Google Shape;717;p10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18" name="Google Shape;718;p10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19" name="Google Shape;719;p10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0" name="Google Shape;720;p10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1" name="Google Shape;721;p10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2" name="Google Shape;722;p10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3" name="Google Shape;723;p10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4" name="Google Shape;724;p10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5" name="Google Shape;725;p10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6" name="Google Shape;726;p10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7" name="Google Shape;727;p10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28" name="Google Shape;728;p10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10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10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10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10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34" name="Google Shape;734;p10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36" name="Google Shape;736;p10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37" name="Google Shape;737;p10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39" name="Google Shape;739;p10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40" name="Google Shape;740;p10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42" name="Google Shape;742;p10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rect b="b" l="l" r="r" t="t"/>
                <a:pathLst>
                  <a:path extrusionOk="0" h="2771" w="2771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10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45" name="Google Shape;745;p10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46" name="Google Shape;746;p10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748" name="Google Shape;748;p10"/>
          <p:cNvSpPr txBox="1"/>
          <p:nvPr>
            <p:ph idx="1" type="body"/>
          </p:nvPr>
        </p:nvSpPr>
        <p:spPr>
          <a:xfrm>
            <a:off x="855300" y="4177700"/>
            <a:ext cx="5808600" cy="2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49" name="Google Shape;749;p10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indent="-3683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indent="-3683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indent="-3683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indent="-3683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indent="-3683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indent="-3683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indent="-3683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 algn="ctr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spacegrotesk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"/>
          <p:cNvSpPr txBox="1"/>
          <p:nvPr>
            <p:ph type="ctrTitle"/>
          </p:nvPr>
        </p:nvSpPr>
        <p:spPr>
          <a:xfrm>
            <a:off x="1735675" y="1991825"/>
            <a:ext cx="5672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22"/>
          <p:cNvPicPr preferRelativeResize="0"/>
          <p:nvPr/>
        </p:nvPicPr>
        <p:blipFill rotWithShape="1">
          <a:blip r:embed="rId3">
            <a:alphaModFix/>
          </a:blip>
          <a:srcRect b="14618" l="0" r="0" t="14625"/>
          <a:stretch/>
        </p:blipFill>
        <p:spPr>
          <a:xfrm>
            <a:off x="3149321" y="2037704"/>
            <a:ext cx="6600848" cy="3105802"/>
          </a:xfrm>
          <a:custGeom>
            <a:rect b="b" l="l" r="r" t="t"/>
            <a:pathLst>
              <a:path extrusionOk="0" h="21433" w="20752">
                <a:moveTo>
                  <a:pt x="10606" y="9"/>
                </a:moveTo>
                <a:cubicBezTo>
                  <a:pt x="9647" y="90"/>
                  <a:pt x="8682" y="680"/>
                  <a:pt x="7798" y="1831"/>
                </a:cubicBezTo>
                <a:cubicBezTo>
                  <a:pt x="6605" y="3386"/>
                  <a:pt x="5698" y="5808"/>
                  <a:pt x="5232" y="8676"/>
                </a:cubicBezTo>
                <a:cubicBezTo>
                  <a:pt x="3308" y="6911"/>
                  <a:pt x="1096" y="8902"/>
                  <a:pt x="292" y="13126"/>
                </a:cubicBezTo>
                <a:cubicBezTo>
                  <a:pt x="-235" y="15893"/>
                  <a:pt x="-40" y="19071"/>
                  <a:pt x="802" y="21433"/>
                </a:cubicBezTo>
                <a:lnTo>
                  <a:pt x="20017" y="21433"/>
                </a:lnTo>
                <a:cubicBezTo>
                  <a:pt x="21365" y="16959"/>
                  <a:pt x="20806" y="10934"/>
                  <a:pt x="18768" y="7975"/>
                </a:cubicBezTo>
                <a:cubicBezTo>
                  <a:pt x="18044" y="6924"/>
                  <a:pt x="17196" y="6363"/>
                  <a:pt x="16328" y="6363"/>
                </a:cubicBezTo>
                <a:cubicBezTo>
                  <a:pt x="16202" y="6363"/>
                  <a:pt x="16078" y="6377"/>
                  <a:pt x="15954" y="6399"/>
                </a:cubicBezTo>
                <a:cubicBezTo>
                  <a:pt x="14801" y="2134"/>
                  <a:pt x="12715" y="-167"/>
                  <a:pt x="10606" y="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62" name="Google Shape;962;p22"/>
          <p:cNvSpPr txBox="1"/>
          <p:nvPr>
            <p:ph type="title"/>
          </p:nvPr>
        </p:nvSpPr>
        <p:spPr>
          <a:xfrm>
            <a:off x="550500" y="1140800"/>
            <a:ext cx="4072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 picture is worth a thousand words</a:t>
            </a:r>
            <a:endParaRPr sz="2800"/>
          </a:p>
        </p:txBody>
      </p:sp>
      <p:sp>
        <p:nvSpPr>
          <p:cNvPr id="963" name="Google Shape;963;p22"/>
          <p:cNvSpPr txBox="1"/>
          <p:nvPr>
            <p:ph idx="1" type="body"/>
          </p:nvPr>
        </p:nvSpPr>
        <p:spPr>
          <a:xfrm>
            <a:off x="550500" y="1706225"/>
            <a:ext cx="4072200" cy="12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500"/>
              <a:t>A complex idea can be conveyed with just a single still image, namely making it possible to absorb large amounts of data quickly.</a:t>
            </a:r>
            <a:endParaRPr sz="1500"/>
          </a:p>
        </p:txBody>
      </p:sp>
      <p:sp>
        <p:nvSpPr>
          <p:cNvPr id="964" name="Google Shape;964;p22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23"/>
          <p:cNvSpPr txBox="1"/>
          <p:nvPr>
            <p:ph idx="4294967295" type="title"/>
          </p:nvPr>
        </p:nvSpPr>
        <p:spPr>
          <a:xfrm>
            <a:off x="1452900" y="3975550"/>
            <a:ext cx="6238200" cy="4695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00">
                <a:solidFill>
                  <a:schemeClr val="lt1"/>
                </a:solidFill>
              </a:rPr>
              <a:t>Want big impact?</a:t>
            </a:r>
            <a:r>
              <a:rPr lang="en" sz="2900">
                <a:solidFill>
                  <a:schemeClr val="lt1"/>
                </a:solidFill>
              </a:rPr>
              <a:t> </a:t>
            </a:r>
            <a:r>
              <a:rPr lang="en" sz="2900">
                <a:solidFill>
                  <a:schemeClr val="lt1"/>
                </a:solidFill>
              </a:rPr>
              <a:t>Use big image.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970" name="Google Shape;970;p23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4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Use diagrams to explain your ideas</a:t>
            </a:r>
            <a:endParaRPr sz="2800"/>
          </a:p>
        </p:txBody>
      </p:sp>
      <p:sp>
        <p:nvSpPr>
          <p:cNvPr id="976" name="Google Shape;976;p24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7" name="Google Shape;977;p24"/>
          <p:cNvCxnSpPr>
            <a:stCxn id="978" idx="6"/>
            <a:endCxn id="979" idx="2"/>
          </p:cNvCxnSpPr>
          <p:nvPr/>
        </p:nvCxnSpPr>
        <p:spPr>
          <a:xfrm>
            <a:off x="2217575" y="2991075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0" name="Google Shape;980;p24"/>
          <p:cNvCxnSpPr>
            <a:stCxn id="978" idx="6"/>
            <a:endCxn id="981" idx="2"/>
          </p:cNvCxnSpPr>
          <p:nvPr/>
        </p:nvCxnSpPr>
        <p:spPr>
          <a:xfrm flipH="1" rot="10800000">
            <a:off x="2217575" y="2055075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2" name="Google Shape;982;p24"/>
          <p:cNvCxnSpPr>
            <a:stCxn id="983" idx="3"/>
            <a:endCxn id="984" idx="2"/>
          </p:cNvCxnSpPr>
          <p:nvPr/>
        </p:nvCxnSpPr>
        <p:spPr>
          <a:xfrm flipH="1" rot="10800000">
            <a:off x="4276100" y="1597875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5" name="Google Shape;985;p24"/>
          <p:cNvCxnSpPr>
            <a:stCxn id="983" idx="3"/>
            <a:endCxn id="986" idx="2"/>
          </p:cNvCxnSpPr>
          <p:nvPr/>
        </p:nvCxnSpPr>
        <p:spPr>
          <a:xfrm>
            <a:off x="4276100" y="2055075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7" name="Google Shape;987;p24"/>
          <p:cNvCxnSpPr>
            <a:stCxn id="988" idx="3"/>
            <a:endCxn id="989" idx="2"/>
          </p:cNvCxnSpPr>
          <p:nvPr/>
        </p:nvCxnSpPr>
        <p:spPr>
          <a:xfrm flipH="1" rot="10800000">
            <a:off x="4276100" y="3469875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0" name="Google Shape;990;p24"/>
          <p:cNvCxnSpPr>
            <a:stCxn id="988" idx="3"/>
            <a:endCxn id="991" idx="2"/>
          </p:cNvCxnSpPr>
          <p:nvPr/>
        </p:nvCxnSpPr>
        <p:spPr>
          <a:xfrm>
            <a:off x="4276100" y="3927075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92" name="Google Shape;992;p24"/>
          <p:cNvGrpSpPr/>
          <p:nvPr/>
        </p:nvGrpSpPr>
        <p:grpSpPr>
          <a:xfrm>
            <a:off x="4862300" y="1438275"/>
            <a:ext cx="1356300" cy="319200"/>
            <a:chOff x="5592550" y="1018950"/>
            <a:chExt cx="1356300" cy="319200"/>
          </a:xfrm>
        </p:grpSpPr>
        <p:sp>
          <p:nvSpPr>
            <p:cNvPr id="993" name="Google Shape;99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</a:t>
              </a:r>
              <a:endParaRPr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994" name="Google Shape;994;p24"/>
          <p:cNvGrpSpPr/>
          <p:nvPr/>
        </p:nvGrpSpPr>
        <p:grpSpPr>
          <a:xfrm>
            <a:off x="2919800" y="1895475"/>
            <a:ext cx="1356300" cy="319200"/>
            <a:chOff x="3650050" y="1476150"/>
            <a:chExt cx="1356300" cy="319200"/>
          </a:xfrm>
        </p:grpSpPr>
        <p:sp>
          <p:nvSpPr>
            <p:cNvPr id="983" name="Google Shape;98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</a:t>
              </a:r>
              <a:endParaRPr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995" name="Google Shape;995;p24"/>
          <p:cNvGrpSpPr/>
          <p:nvPr/>
        </p:nvGrpSpPr>
        <p:grpSpPr>
          <a:xfrm>
            <a:off x="855300" y="2831475"/>
            <a:ext cx="1362275" cy="319200"/>
            <a:chOff x="1596750" y="2412150"/>
            <a:chExt cx="1362275" cy="319200"/>
          </a:xfrm>
        </p:grpSpPr>
        <p:sp>
          <p:nvSpPr>
            <p:cNvPr id="996" name="Google Shape;99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</a:t>
              </a:r>
              <a:endParaRPr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997" name="Google Shape;997;p24"/>
          <p:cNvGrpSpPr/>
          <p:nvPr/>
        </p:nvGrpSpPr>
        <p:grpSpPr>
          <a:xfrm>
            <a:off x="2919800" y="3767475"/>
            <a:ext cx="1356300" cy="319200"/>
            <a:chOff x="3650050" y="3348150"/>
            <a:chExt cx="1356300" cy="319200"/>
          </a:xfrm>
        </p:grpSpPr>
        <p:sp>
          <p:nvSpPr>
            <p:cNvPr id="988" name="Google Shape;98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</a:t>
              </a:r>
              <a:endParaRPr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998" name="Google Shape;998;p24"/>
          <p:cNvGrpSpPr/>
          <p:nvPr/>
        </p:nvGrpSpPr>
        <p:grpSpPr>
          <a:xfrm>
            <a:off x="4862300" y="2352675"/>
            <a:ext cx="1356300" cy="319200"/>
            <a:chOff x="5592550" y="1933350"/>
            <a:chExt cx="1356300" cy="319200"/>
          </a:xfrm>
        </p:grpSpPr>
        <p:sp>
          <p:nvSpPr>
            <p:cNvPr id="999" name="Google Shape;99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</a:t>
              </a:r>
              <a:endParaRPr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000" name="Google Shape;1000;p24"/>
          <p:cNvGrpSpPr/>
          <p:nvPr/>
        </p:nvGrpSpPr>
        <p:grpSpPr>
          <a:xfrm>
            <a:off x="4862300" y="3310275"/>
            <a:ext cx="1356300" cy="319200"/>
            <a:chOff x="5592550" y="2890950"/>
            <a:chExt cx="1356300" cy="319200"/>
          </a:xfrm>
        </p:grpSpPr>
        <p:sp>
          <p:nvSpPr>
            <p:cNvPr id="1001" name="Google Shape;100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</a:t>
              </a:r>
              <a:endParaRPr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002" name="Google Shape;1002;p24"/>
          <p:cNvGrpSpPr/>
          <p:nvPr/>
        </p:nvGrpSpPr>
        <p:grpSpPr>
          <a:xfrm>
            <a:off x="4862300" y="4224675"/>
            <a:ext cx="1356300" cy="319200"/>
            <a:chOff x="5592550" y="3805350"/>
            <a:chExt cx="1356300" cy="319200"/>
          </a:xfrm>
        </p:grpSpPr>
        <p:sp>
          <p:nvSpPr>
            <p:cNvPr id="1003" name="Google Shape;100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</a:t>
              </a:r>
              <a:endParaRPr sz="11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5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009" name="Google Shape;1009;p25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{B71E8972-68E6-47C6-8168-9DFCAA21A1EE}</a:tableStyleId>
              </a:tblPr>
              <a:tblGrid>
                <a:gridCol w="1490700"/>
                <a:gridCol w="1490700"/>
                <a:gridCol w="1490700"/>
                <a:gridCol w="1490700"/>
              </a:tblGrid>
              <a:tr h="6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6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6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672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10" name="Google Shape;1010;p25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</p:bgPr>
    </p:bg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85738" rotWithShape="0" algn="bl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26"/>
          <p:cNvSpPr txBox="1"/>
          <p:nvPr>
            <p:ph idx="4294967295" type="title"/>
          </p:nvPr>
        </p:nvSpPr>
        <p:spPr>
          <a:xfrm>
            <a:off x="1527750" y="455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7" name="Google Shape;1017;p26"/>
          <p:cNvSpPr/>
          <p:nvPr/>
        </p:nvSpPr>
        <p:spPr>
          <a:xfrm>
            <a:off x="2064125" y="1822725"/>
            <a:ext cx="678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our office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18" name="Google Shape;1018;p26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19" name="Google Shape;1019;p26"/>
          <p:cNvSpPr txBox="1"/>
          <p:nvPr>
            <p:ph idx="4294967295" type="body"/>
          </p:nvPr>
        </p:nvSpPr>
        <p:spPr>
          <a:xfrm>
            <a:off x="712350" y="4909375"/>
            <a:ext cx="77193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grpSp>
        <p:nvGrpSpPr>
          <p:cNvPr id="1020" name="Google Shape;1020;p26"/>
          <p:cNvGrpSpPr/>
          <p:nvPr/>
        </p:nvGrpSpPr>
        <p:grpSpPr>
          <a:xfrm>
            <a:off x="1163210" y="2105907"/>
            <a:ext cx="158880" cy="202512"/>
            <a:chOff x="1774126" y="766200"/>
            <a:chExt cx="1582467" cy="2017050"/>
          </a:xfrm>
        </p:grpSpPr>
        <p:sp>
          <p:nvSpPr>
            <p:cNvPr id="1021" name="Google Shape;1021;p26"/>
            <p:cNvSpPr/>
            <p:nvPr/>
          </p:nvSpPr>
          <p:spPr>
            <a:xfrm>
              <a:off x="2394628" y="2579744"/>
              <a:ext cx="341579" cy="203506"/>
            </a:xfrm>
            <a:custGeom>
              <a:rect b="b" l="l" r="r" t="t"/>
              <a:pathLst>
                <a:path extrusionOk="0" h="163131" w="273811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1774126" y="1886912"/>
              <a:ext cx="638562" cy="840960"/>
            </a:xfrm>
            <a:custGeom>
              <a:rect b="b" l="l" r="r" t="t"/>
              <a:pathLst>
                <a:path extrusionOk="0" h="674116" w="511873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2718110" y="1886912"/>
              <a:ext cx="638483" cy="840960"/>
            </a:xfrm>
            <a:custGeom>
              <a:rect b="b" l="l" r="r" t="t"/>
              <a:pathLst>
                <a:path extrusionOk="0" h="674116" w="51181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2187286" y="766200"/>
              <a:ext cx="756210" cy="1882078"/>
            </a:xfrm>
            <a:custGeom>
              <a:rect b="b" l="l" r="r" t="t"/>
              <a:pathLst>
                <a:path extrusionOk="0" h="1508680" w="60618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2568529" y="766497"/>
              <a:ext cx="375239" cy="1881623"/>
            </a:xfrm>
            <a:custGeom>
              <a:rect b="b" l="l" r="r" t="t"/>
              <a:pathLst>
                <a:path extrusionOk="0" h="1508315" w="300793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2353668" y="1074766"/>
              <a:ext cx="423489" cy="184811"/>
            </a:xfrm>
            <a:custGeom>
              <a:rect b="b" l="l" r="r" t="t"/>
              <a:pathLst>
                <a:path extrusionOk="0" h="148145" w="33947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2568529" y="1074924"/>
              <a:ext cx="208654" cy="184732"/>
            </a:xfrm>
            <a:custGeom>
              <a:rect b="b" l="l" r="r" t="t"/>
              <a:pathLst>
                <a:path extrusionOk="0" h="148082" w="167258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2513864" y="1953303"/>
              <a:ext cx="103138" cy="765386"/>
            </a:xfrm>
            <a:custGeom>
              <a:rect b="b" l="l" r="r" t="t"/>
              <a:pathLst>
                <a:path extrusionOk="0" h="613536" w="82676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26"/>
          <p:cNvGrpSpPr/>
          <p:nvPr/>
        </p:nvGrpSpPr>
        <p:grpSpPr>
          <a:xfrm>
            <a:off x="2840660" y="3712882"/>
            <a:ext cx="158880" cy="202512"/>
            <a:chOff x="1774126" y="766200"/>
            <a:chExt cx="1582467" cy="2017050"/>
          </a:xfrm>
        </p:grpSpPr>
        <p:sp>
          <p:nvSpPr>
            <p:cNvPr id="1030" name="Google Shape;1030;p26"/>
            <p:cNvSpPr/>
            <p:nvPr/>
          </p:nvSpPr>
          <p:spPr>
            <a:xfrm>
              <a:off x="2394628" y="2579744"/>
              <a:ext cx="341579" cy="203506"/>
            </a:xfrm>
            <a:custGeom>
              <a:rect b="b" l="l" r="r" t="t"/>
              <a:pathLst>
                <a:path extrusionOk="0" h="163131" w="273811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774126" y="1886912"/>
              <a:ext cx="638562" cy="840960"/>
            </a:xfrm>
            <a:custGeom>
              <a:rect b="b" l="l" r="r" t="t"/>
              <a:pathLst>
                <a:path extrusionOk="0" h="674116" w="511873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2718110" y="1886912"/>
              <a:ext cx="638483" cy="840960"/>
            </a:xfrm>
            <a:custGeom>
              <a:rect b="b" l="l" r="r" t="t"/>
              <a:pathLst>
                <a:path extrusionOk="0" h="674116" w="51181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2187286" y="766200"/>
              <a:ext cx="756210" cy="1882078"/>
            </a:xfrm>
            <a:custGeom>
              <a:rect b="b" l="l" r="r" t="t"/>
              <a:pathLst>
                <a:path extrusionOk="0" h="1508680" w="60618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2568529" y="766497"/>
              <a:ext cx="375239" cy="1881623"/>
            </a:xfrm>
            <a:custGeom>
              <a:rect b="b" l="l" r="r" t="t"/>
              <a:pathLst>
                <a:path extrusionOk="0" h="1508315" w="300793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2353668" y="1074766"/>
              <a:ext cx="423489" cy="184811"/>
            </a:xfrm>
            <a:custGeom>
              <a:rect b="b" l="l" r="r" t="t"/>
              <a:pathLst>
                <a:path extrusionOk="0" h="148145" w="33947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2568529" y="1074924"/>
              <a:ext cx="208654" cy="184732"/>
            </a:xfrm>
            <a:custGeom>
              <a:rect b="b" l="l" r="r" t="t"/>
              <a:pathLst>
                <a:path extrusionOk="0" h="148082" w="167258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2513864" y="1953303"/>
              <a:ext cx="103138" cy="765386"/>
            </a:xfrm>
            <a:custGeom>
              <a:rect b="b" l="l" r="r" t="t"/>
              <a:pathLst>
                <a:path extrusionOk="0" h="613536" w="82676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26"/>
          <p:cNvGrpSpPr/>
          <p:nvPr/>
        </p:nvGrpSpPr>
        <p:grpSpPr>
          <a:xfrm>
            <a:off x="3870935" y="1866032"/>
            <a:ext cx="158880" cy="202512"/>
            <a:chOff x="1774126" y="766200"/>
            <a:chExt cx="1582467" cy="2017050"/>
          </a:xfrm>
        </p:grpSpPr>
        <p:sp>
          <p:nvSpPr>
            <p:cNvPr id="1039" name="Google Shape;1039;p26"/>
            <p:cNvSpPr/>
            <p:nvPr/>
          </p:nvSpPr>
          <p:spPr>
            <a:xfrm>
              <a:off x="2394628" y="2579744"/>
              <a:ext cx="341579" cy="203506"/>
            </a:xfrm>
            <a:custGeom>
              <a:rect b="b" l="l" r="r" t="t"/>
              <a:pathLst>
                <a:path extrusionOk="0" h="163131" w="273811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1774126" y="1886912"/>
              <a:ext cx="638562" cy="840960"/>
            </a:xfrm>
            <a:custGeom>
              <a:rect b="b" l="l" r="r" t="t"/>
              <a:pathLst>
                <a:path extrusionOk="0" h="674116" w="511873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718110" y="1886912"/>
              <a:ext cx="638483" cy="840960"/>
            </a:xfrm>
            <a:custGeom>
              <a:rect b="b" l="l" r="r" t="t"/>
              <a:pathLst>
                <a:path extrusionOk="0" h="674116" w="51181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2187286" y="766200"/>
              <a:ext cx="756210" cy="1882078"/>
            </a:xfrm>
            <a:custGeom>
              <a:rect b="b" l="l" r="r" t="t"/>
              <a:pathLst>
                <a:path extrusionOk="0" h="1508680" w="60618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2568529" y="766497"/>
              <a:ext cx="375239" cy="1881623"/>
            </a:xfrm>
            <a:custGeom>
              <a:rect b="b" l="l" r="r" t="t"/>
              <a:pathLst>
                <a:path extrusionOk="0" h="1508315" w="300793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2353668" y="1074766"/>
              <a:ext cx="423489" cy="184811"/>
            </a:xfrm>
            <a:custGeom>
              <a:rect b="b" l="l" r="r" t="t"/>
              <a:pathLst>
                <a:path extrusionOk="0" h="148145" w="33947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2568529" y="1074924"/>
              <a:ext cx="208654" cy="184732"/>
            </a:xfrm>
            <a:custGeom>
              <a:rect b="b" l="l" r="r" t="t"/>
              <a:pathLst>
                <a:path extrusionOk="0" h="148082" w="167258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513864" y="1953303"/>
              <a:ext cx="103138" cy="765386"/>
            </a:xfrm>
            <a:custGeom>
              <a:rect b="b" l="l" r="r" t="t"/>
              <a:pathLst>
                <a:path extrusionOk="0" h="613536" w="82676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26"/>
          <p:cNvGrpSpPr/>
          <p:nvPr/>
        </p:nvGrpSpPr>
        <p:grpSpPr>
          <a:xfrm>
            <a:off x="4606460" y="3966432"/>
            <a:ext cx="158880" cy="202512"/>
            <a:chOff x="1774126" y="766200"/>
            <a:chExt cx="1582467" cy="2017050"/>
          </a:xfrm>
        </p:grpSpPr>
        <p:sp>
          <p:nvSpPr>
            <p:cNvPr id="1048" name="Google Shape;1048;p26"/>
            <p:cNvSpPr/>
            <p:nvPr/>
          </p:nvSpPr>
          <p:spPr>
            <a:xfrm>
              <a:off x="2394628" y="2579744"/>
              <a:ext cx="341579" cy="203506"/>
            </a:xfrm>
            <a:custGeom>
              <a:rect b="b" l="l" r="r" t="t"/>
              <a:pathLst>
                <a:path extrusionOk="0" h="163131" w="273811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1774126" y="1886912"/>
              <a:ext cx="638562" cy="840960"/>
            </a:xfrm>
            <a:custGeom>
              <a:rect b="b" l="l" r="r" t="t"/>
              <a:pathLst>
                <a:path extrusionOk="0" h="674116" w="511873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718110" y="1886912"/>
              <a:ext cx="638483" cy="840960"/>
            </a:xfrm>
            <a:custGeom>
              <a:rect b="b" l="l" r="r" t="t"/>
              <a:pathLst>
                <a:path extrusionOk="0" h="674116" w="51181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187286" y="766200"/>
              <a:ext cx="756210" cy="1882078"/>
            </a:xfrm>
            <a:custGeom>
              <a:rect b="b" l="l" r="r" t="t"/>
              <a:pathLst>
                <a:path extrusionOk="0" h="1508680" w="60618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568529" y="766497"/>
              <a:ext cx="375239" cy="1881623"/>
            </a:xfrm>
            <a:custGeom>
              <a:rect b="b" l="l" r="r" t="t"/>
              <a:pathLst>
                <a:path extrusionOk="0" h="1508315" w="300793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353668" y="1074766"/>
              <a:ext cx="423489" cy="184811"/>
            </a:xfrm>
            <a:custGeom>
              <a:rect b="b" l="l" r="r" t="t"/>
              <a:pathLst>
                <a:path extrusionOk="0" h="148145" w="33947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568529" y="1074924"/>
              <a:ext cx="208654" cy="184732"/>
            </a:xfrm>
            <a:custGeom>
              <a:rect b="b" l="l" r="r" t="t"/>
              <a:pathLst>
                <a:path extrusionOk="0" h="148082" w="167258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513864" y="1953303"/>
              <a:ext cx="103138" cy="765386"/>
            </a:xfrm>
            <a:custGeom>
              <a:rect b="b" l="l" r="r" t="t"/>
              <a:pathLst>
                <a:path extrusionOk="0" h="613536" w="82676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26"/>
          <p:cNvGrpSpPr/>
          <p:nvPr/>
        </p:nvGrpSpPr>
        <p:grpSpPr>
          <a:xfrm>
            <a:off x="6713260" y="2375882"/>
            <a:ext cx="158880" cy="202512"/>
            <a:chOff x="1774126" y="766200"/>
            <a:chExt cx="1582467" cy="2017050"/>
          </a:xfrm>
        </p:grpSpPr>
        <p:sp>
          <p:nvSpPr>
            <p:cNvPr id="1057" name="Google Shape;1057;p26"/>
            <p:cNvSpPr/>
            <p:nvPr/>
          </p:nvSpPr>
          <p:spPr>
            <a:xfrm>
              <a:off x="2394628" y="2579744"/>
              <a:ext cx="341579" cy="203506"/>
            </a:xfrm>
            <a:custGeom>
              <a:rect b="b" l="l" r="r" t="t"/>
              <a:pathLst>
                <a:path extrusionOk="0" h="163131" w="273811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1774126" y="1886912"/>
              <a:ext cx="638562" cy="840960"/>
            </a:xfrm>
            <a:custGeom>
              <a:rect b="b" l="l" r="r" t="t"/>
              <a:pathLst>
                <a:path extrusionOk="0" h="674116" w="511873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2718110" y="1886912"/>
              <a:ext cx="638483" cy="840960"/>
            </a:xfrm>
            <a:custGeom>
              <a:rect b="b" l="l" r="r" t="t"/>
              <a:pathLst>
                <a:path extrusionOk="0" h="674116" w="51181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2187286" y="766200"/>
              <a:ext cx="756210" cy="1882078"/>
            </a:xfrm>
            <a:custGeom>
              <a:rect b="b" l="l" r="r" t="t"/>
              <a:pathLst>
                <a:path extrusionOk="0" h="1508680" w="60618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2568529" y="766497"/>
              <a:ext cx="375239" cy="1881623"/>
            </a:xfrm>
            <a:custGeom>
              <a:rect b="b" l="l" r="r" t="t"/>
              <a:pathLst>
                <a:path extrusionOk="0" h="1508315" w="300793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353668" y="1074766"/>
              <a:ext cx="423489" cy="184811"/>
            </a:xfrm>
            <a:custGeom>
              <a:rect b="b" l="l" r="r" t="t"/>
              <a:pathLst>
                <a:path extrusionOk="0" h="148145" w="33947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568529" y="1074924"/>
              <a:ext cx="208654" cy="184732"/>
            </a:xfrm>
            <a:custGeom>
              <a:rect b="b" l="l" r="r" t="t"/>
              <a:pathLst>
                <a:path extrusionOk="0" h="148082" w="167258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513864" y="1953303"/>
              <a:ext cx="103138" cy="765386"/>
            </a:xfrm>
            <a:custGeom>
              <a:rect b="b" l="l" r="r" t="t"/>
              <a:pathLst>
                <a:path extrusionOk="0" h="613536" w="82676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26"/>
          <p:cNvGrpSpPr/>
          <p:nvPr/>
        </p:nvGrpSpPr>
        <p:grpSpPr>
          <a:xfrm>
            <a:off x="7391085" y="4002107"/>
            <a:ext cx="158880" cy="202512"/>
            <a:chOff x="1774126" y="766200"/>
            <a:chExt cx="1582467" cy="2017050"/>
          </a:xfrm>
        </p:grpSpPr>
        <p:sp>
          <p:nvSpPr>
            <p:cNvPr id="1066" name="Google Shape;1066;p26"/>
            <p:cNvSpPr/>
            <p:nvPr/>
          </p:nvSpPr>
          <p:spPr>
            <a:xfrm>
              <a:off x="2394628" y="2579744"/>
              <a:ext cx="341579" cy="203506"/>
            </a:xfrm>
            <a:custGeom>
              <a:rect b="b" l="l" r="r" t="t"/>
              <a:pathLst>
                <a:path extrusionOk="0" h="163131" w="273811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1774126" y="1886912"/>
              <a:ext cx="638562" cy="840960"/>
            </a:xfrm>
            <a:custGeom>
              <a:rect b="b" l="l" r="r" t="t"/>
              <a:pathLst>
                <a:path extrusionOk="0" h="674116" w="511873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2718110" y="1886912"/>
              <a:ext cx="638483" cy="840960"/>
            </a:xfrm>
            <a:custGeom>
              <a:rect b="b" l="l" r="r" t="t"/>
              <a:pathLst>
                <a:path extrusionOk="0" h="674116" w="51181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2187286" y="766200"/>
              <a:ext cx="756210" cy="1882078"/>
            </a:xfrm>
            <a:custGeom>
              <a:rect b="b" l="l" r="r" t="t"/>
              <a:pathLst>
                <a:path extrusionOk="0" h="1508680" w="60618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2568529" y="766497"/>
              <a:ext cx="375239" cy="1881623"/>
            </a:xfrm>
            <a:custGeom>
              <a:rect b="b" l="l" r="r" t="t"/>
              <a:pathLst>
                <a:path extrusionOk="0" h="1508315" w="300793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2353668" y="1074766"/>
              <a:ext cx="423489" cy="184811"/>
            </a:xfrm>
            <a:custGeom>
              <a:rect b="b" l="l" r="r" t="t"/>
              <a:pathLst>
                <a:path extrusionOk="0" h="148145" w="33947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2568529" y="1074924"/>
              <a:ext cx="208654" cy="184732"/>
            </a:xfrm>
            <a:custGeom>
              <a:rect b="b" l="l" r="r" t="t"/>
              <a:pathLst>
                <a:path extrusionOk="0" h="148082" w="167258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2513864" y="1953303"/>
              <a:ext cx="103138" cy="765386"/>
            </a:xfrm>
            <a:custGeom>
              <a:rect b="b" l="l" r="r" t="t"/>
              <a:pathLst>
                <a:path extrusionOk="0" h="613536" w="82676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700" scaled="0"/>
        </a:gra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7"/>
          <p:cNvSpPr txBox="1"/>
          <p:nvPr>
            <p:ph idx="4294967295" type="ctrTitle"/>
          </p:nvPr>
        </p:nvSpPr>
        <p:spPr>
          <a:xfrm>
            <a:off x="855300" y="174660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079" name="Google Shape;1079;p27"/>
          <p:cNvSpPr txBox="1"/>
          <p:nvPr>
            <p:ph idx="4294967295" type="subTitle"/>
          </p:nvPr>
        </p:nvSpPr>
        <p:spPr>
          <a:xfrm>
            <a:off x="855300" y="3003302"/>
            <a:ext cx="743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080" name="Google Shape;1080;p27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8"/>
          <p:cNvSpPr txBox="1"/>
          <p:nvPr>
            <p:ph idx="4294967295" type="ctrTitle"/>
          </p:nvPr>
        </p:nvSpPr>
        <p:spPr>
          <a:xfrm>
            <a:off x="855300" y="571800"/>
            <a:ext cx="6078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086" name="Google Shape;1086;p28"/>
          <p:cNvSpPr txBox="1"/>
          <p:nvPr>
            <p:ph idx="4294967295" type="subTitle"/>
          </p:nvPr>
        </p:nvSpPr>
        <p:spPr>
          <a:xfrm>
            <a:off x="855300" y="1411308"/>
            <a:ext cx="6078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087" name="Google Shape;1087;p28"/>
          <p:cNvSpPr txBox="1"/>
          <p:nvPr>
            <p:ph idx="4294967295" type="ctrTitle"/>
          </p:nvPr>
        </p:nvSpPr>
        <p:spPr>
          <a:xfrm>
            <a:off x="855300" y="3200693"/>
            <a:ext cx="6078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088" name="Google Shape;1088;p28"/>
          <p:cNvSpPr txBox="1"/>
          <p:nvPr>
            <p:ph idx="4294967295" type="subTitle"/>
          </p:nvPr>
        </p:nvSpPr>
        <p:spPr>
          <a:xfrm>
            <a:off x="855300" y="4040200"/>
            <a:ext cx="6078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089" name="Google Shape;1089;p28"/>
          <p:cNvSpPr txBox="1"/>
          <p:nvPr>
            <p:ph idx="4294967295" type="ctrTitle"/>
          </p:nvPr>
        </p:nvSpPr>
        <p:spPr>
          <a:xfrm>
            <a:off x="855300" y="1886246"/>
            <a:ext cx="6078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090" name="Google Shape;1090;p28"/>
          <p:cNvSpPr txBox="1"/>
          <p:nvPr>
            <p:ph idx="4294967295" type="subTitle"/>
          </p:nvPr>
        </p:nvSpPr>
        <p:spPr>
          <a:xfrm>
            <a:off x="855300" y="2725754"/>
            <a:ext cx="6078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091" name="Google Shape;1091;p28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9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097" name="Google Shape;1097;p29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8" name="Google Shape;1098;p29"/>
          <p:cNvGrpSpPr/>
          <p:nvPr/>
        </p:nvGrpSpPr>
        <p:grpSpPr>
          <a:xfrm>
            <a:off x="855311" y="1566375"/>
            <a:ext cx="2726286" cy="2547000"/>
            <a:chOff x="1293736" y="1258050"/>
            <a:chExt cx="2726286" cy="2547000"/>
          </a:xfrm>
        </p:grpSpPr>
        <p:sp>
          <p:nvSpPr>
            <p:cNvPr id="1099" name="Google Shape;1099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1</a:t>
              </a:r>
              <a:endParaRPr b="1" sz="12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01" name="Google Shape;1101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02" name="Google Shape;1102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103" name="Google Shape;1103;p29"/>
          <p:cNvGrpSpPr/>
          <p:nvPr/>
        </p:nvGrpSpPr>
        <p:grpSpPr>
          <a:xfrm>
            <a:off x="2765533" y="1566375"/>
            <a:ext cx="2726286" cy="2547000"/>
            <a:chOff x="3203958" y="1258050"/>
            <a:chExt cx="2726286" cy="2547000"/>
          </a:xfrm>
        </p:grpSpPr>
        <p:sp>
          <p:nvSpPr>
            <p:cNvPr id="1104" name="Google Shape;1104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80A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80A9DB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2</a:t>
              </a:r>
              <a:endParaRPr b="1" sz="1200">
                <a:solidFill>
                  <a:srgbClr val="80A9DB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06" name="Google Shape;1106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07" name="Google Shape;1107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108" name="Google Shape;1108;p29"/>
          <p:cNvGrpSpPr/>
          <p:nvPr/>
        </p:nvGrpSpPr>
        <p:grpSpPr>
          <a:xfrm>
            <a:off x="4685552" y="1566375"/>
            <a:ext cx="2726286" cy="2547000"/>
            <a:chOff x="5123977" y="1258050"/>
            <a:chExt cx="2726286" cy="2547000"/>
          </a:xfrm>
        </p:grpSpPr>
        <p:sp>
          <p:nvSpPr>
            <p:cNvPr id="1109" name="Google Shape;1109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3</a:t>
              </a:r>
              <a:endParaRPr b="1" sz="1200">
                <a:solidFill>
                  <a:schemeClr val="accent3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11" name="Google Shape;1111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112" name="Google Shape;1112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0"/>
          <p:cNvSpPr txBox="1"/>
          <p:nvPr>
            <p:ph type="title"/>
          </p:nvPr>
        </p:nvSpPr>
        <p:spPr>
          <a:xfrm>
            <a:off x="855300" y="836000"/>
            <a:ext cx="6699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118" name="Google Shape;1118;p30"/>
          <p:cNvSpPr txBox="1"/>
          <p:nvPr>
            <p:ph idx="1" type="body"/>
          </p:nvPr>
        </p:nvSpPr>
        <p:spPr>
          <a:xfrm>
            <a:off x="855425" y="1553825"/>
            <a:ext cx="2087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119" name="Google Shape;1119;p30"/>
          <p:cNvSpPr txBox="1"/>
          <p:nvPr>
            <p:ph idx="2" type="body"/>
          </p:nvPr>
        </p:nvSpPr>
        <p:spPr>
          <a:xfrm>
            <a:off x="3161398" y="1553825"/>
            <a:ext cx="2087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120" name="Google Shape;1120;p30"/>
          <p:cNvSpPr txBox="1"/>
          <p:nvPr>
            <p:ph idx="3" type="body"/>
          </p:nvPr>
        </p:nvSpPr>
        <p:spPr>
          <a:xfrm>
            <a:off x="5467371" y="1553825"/>
            <a:ext cx="2087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21" name="Google Shape;1121;p30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2" name="Google Shape;1122;p30"/>
          <p:cNvSpPr txBox="1"/>
          <p:nvPr>
            <p:ph idx="1" type="body"/>
          </p:nvPr>
        </p:nvSpPr>
        <p:spPr>
          <a:xfrm>
            <a:off x="855425" y="3201250"/>
            <a:ext cx="2087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123" name="Google Shape;1123;p30"/>
          <p:cNvSpPr txBox="1"/>
          <p:nvPr>
            <p:ph idx="2" type="body"/>
          </p:nvPr>
        </p:nvSpPr>
        <p:spPr>
          <a:xfrm>
            <a:off x="3161398" y="3201250"/>
            <a:ext cx="2087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124" name="Google Shape;1124;p30"/>
          <p:cNvSpPr txBox="1"/>
          <p:nvPr>
            <p:ph idx="3" type="body"/>
          </p:nvPr>
        </p:nvSpPr>
        <p:spPr>
          <a:xfrm>
            <a:off x="5467371" y="3201250"/>
            <a:ext cx="2087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1"/>
          <p:cNvSpPr txBox="1"/>
          <p:nvPr>
            <p:ph idx="1" type="body"/>
          </p:nvPr>
        </p:nvSpPr>
        <p:spPr>
          <a:xfrm>
            <a:off x="855300" y="4177700"/>
            <a:ext cx="5808600" cy="2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130" name="Google Shape;1130;p31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31" name="Google Shape;1131;p31"/>
          <p:cNvCxnSpPr/>
          <p:nvPr/>
        </p:nvCxnSpPr>
        <p:spPr>
          <a:xfrm>
            <a:off x="952500" y="1074699"/>
            <a:ext cx="595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2" name="Google Shape;1132;p31"/>
          <p:cNvCxnSpPr/>
          <p:nvPr/>
        </p:nvCxnSpPr>
        <p:spPr>
          <a:xfrm>
            <a:off x="952500" y="1784182"/>
            <a:ext cx="595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3" name="Google Shape;1133;p31"/>
          <p:cNvCxnSpPr/>
          <p:nvPr/>
        </p:nvCxnSpPr>
        <p:spPr>
          <a:xfrm>
            <a:off x="952500" y="2493664"/>
            <a:ext cx="595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4" name="Google Shape;1134;p31"/>
          <p:cNvCxnSpPr/>
          <p:nvPr/>
        </p:nvCxnSpPr>
        <p:spPr>
          <a:xfrm>
            <a:off x="952500" y="3203147"/>
            <a:ext cx="595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5" name="Google Shape;1135;p31"/>
          <p:cNvCxnSpPr/>
          <p:nvPr/>
        </p:nvCxnSpPr>
        <p:spPr>
          <a:xfrm>
            <a:off x="952500" y="3934528"/>
            <a:ext cx="595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6" name="Google Shape;1136;p31"/>
          <p:cNvSpPr txBox="1"/>
          <p:nvPr/>
        </p:nvSpPr>
        <p:spPr>
          <a:xfrm>
            <a:off x="883015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4000</a:t>
            </a:r>
            <a:endParaRPr sz="10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3000</a:t>
            </a:r>
            <a:endParaRPr sz="10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2000</a:t>
            </a:r>
            <a:endParaRPr sz="10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1000</a:t>
            </a:r>
            <a:endParaRPr sz="10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0</a:t>
            </a:r>
            <a:endParaRPr sz="10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37" name="Google Shape;1137;p31"/>
          <p:cNvSpPr/>
          <p:nvPr/>
        </p:nvSpPr>
        <p:spPr>
          <a:xfrm>
            <a:off x="1462506" y="2380936"/>
            <a:ext cx="1920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31"/>
          <p:cNvSpPr/>
          <p:nvPr/>
        </p:nvSpPr>
        <p:spPr>
          <a:xfrm>
            <a:off x="1720882" y="1986873"/>
            <a:ext cx="1920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31"/>
          <p:cNvSpPr/>
          <p:nvPr/>
        </p:nvSpPr>
        <p:spPr>
          <a:xfrm>
            <a:off x="1979259" y="2493664"/>
            <a:ext cx="192000" cy="144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31"/>
          <p:cNvSpPr/>
          <p:nvPr/>
        </p:nvSpPr>
        <p:spPr>
          <a:xfrm>
            <a:off x="2903854" y="2694727"/>
            <a:ext cx="1920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31"/>
          <p:cNvSpPr/>
          <p:nvPr/>
        </p:nvSpPr>
        <p:spPr>
          <a:xfrm>
            <a:off x="3162231" y="2096343"/>
            <a:ext cx="1920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31"/>
          <p:cNvSpPr/>
          <p:nvPr/>
        </p:nvSpPr>
        <p:spPr>
          <a:xfrm>
            <a:off x="3420607" y="1229023"/>
            <a:ext cx="192000" cy="27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31"/>
          <p:cNvSpPr/>
          <p:nvPr/>
        </p:nvSpPr>
        <p:spPr>
          <a:xfrm>
            <a:off x="4345202" y="2140119"/>
            <a:ext cx="1920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31"/>
          <p:cNvSpPr/>
          <p:nvPr/>
        </p:nvSpPr>
        <p:spPr>
          <a:xfrm>
            <a:off x="4603579" y="1074575"/>
            <a:ext cx="1920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31"/>
          <p:cNvSpPr/>
          <p:nvPr/>
        </p:nvSpPr>
        <p:spPr>
          <a:xfrm>
            <a:off x="4861956" y="2322562"/>
            <a:ext cx="192000" cy="161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31"/>
          <p:cNvSpPr/>
          <p:nvPr/>
        </p:nvSpPr>
        <p:spPr>
          <a:xfrm>
            <a:off x="5786551" y="2753101"/>
            <a:ext cx="1920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31"/>
          <p:cNvSpPr/>
          <p:nvPr/>
        </p:nvSpPr>
        <p:spPr>
          <a:xfrm>
            <a:off x="6044927" y="1293618"/>
            <a:ext cx="1920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31"/>
          <p:cNvSpPr/>
          <p:nvPr/>
        </p:nvSpPr>
        <p:spPr>
          <a:xfrm>
            <a:off x="6303304" y="1607409"/>
            <a:ext cx="192000" cy="232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83" name="Google Shape;883;p14"/>
          <p:cNvSpPr txBox="1"/>
          <p:nvPr>
            <p:ph idx="2" type="body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84" name="Google Shape;884;p14"/>
          <p:cNvSpPr txBox="1"/>
          <p:nvPr>
            <p:ph idx="1" type="body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885" name="Google Shape;885;p14"/>
          <p:cNvSpPr txBox="1"/>
          <p:nvPr>
            <p:ph idx="2" type="body"/>
          </p:nvPr>
        </p:nvSpPr>
        <p:spPr>
          <a:xfrm>
            <a:off x="855300" y="4058325"/>
            <a:ext cx="62409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155CC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155CC"/>
                </a:solidFill>
              </a:rPr>
              <a:t>This template is free to use under </a:t>
            </a:r>
            <a:r>
              <a:rPr lang="en" sz="10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1155CC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886" name="Google Shape;886;p14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2"/>
          <p:cNvSpPr txBox="1"/>
          <p:nvPr>
            <p:ph idx="4294967295" type="body"/>
          </p:nvPr>
        </p:nvSpPr>
        <p:spPr>
          <a:xfrm>
            <a:off x="855300" y="373575"/>
            <a:ext cx="2885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ce Grotesk Light"/>
                <a:ea typeface="Space Grotesk Light"/>
                <a:cs typeface="Space Grotesk Light"/>
                <a:sym typeface="Space Grotesk Light"/>
              </a:rPr>
              <a:t>Mobile</a:t>
            </a:r>
            <a:r>
              <a:rPr lang="en">
                <a:latin typeface="Space Grotesk Light"/>
                <a:ea typeface="Space Grotesk Light"/>
                <a:cs typeface="Space Grotesk Light"/>
                <a:sym typeface="Space Grotesk Light"/>
              </a:rPr>
              <a:t> project</a:t>
            </a:r>
            <a:endParaRPr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154" name="Google Shape;1154;p32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5" name="Google Shape;1155;p32"/>
          <p:cNvGrpSpPr/>
          <p:nvPr/>
        </p:nvGrpSpPr>
        <p:grpSpPr>
          <a:xfrm>
            <a:off x="4743600" y="373572"/>
            <a:ext cx="2119546" cy="4396359"/>
            <a:chOff x="2547150" y="238125"/>
            <a:chExt cx="2525675" cy="5238750"/>
          </a:xfrm>
        </p:grpSpPr>
        <p:sp>
          <p:nvSpPr>
            <p:cNvPr id="1156" name="Google Shape;115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60" name="Google Shape;116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7899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3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6" name="Google Shape;1166;p33"/>
          <p:cNvGrpSpPr/>
          <p:nvPr/>
        </p:nvGrpSpPr>
        <p:grpSpPr>
          <a:xfrm>
            <a:off x="4249702" y="465959"/>
            <a:ext cx="2736410" cy="4222433"/>
            <a:chOff x="2112475" y="238125"/>
            <a:chExt cx="3395050" cy="5238750"/>
          </a:xfrm>
        </p:grpSpPr>
        <p:sp>
          <p:nvSpPr>
            <p:cNvPr id="1167" name="Google Shape;1167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71" name="Google Shape;1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33"/>
          <p:cNvSpPr txBox="1"/>
          <p:nvPr>
            <p:ph idx="4294967295" type="body"/>
          </p:nvPr>
        </p:nvSpPr>
        <p:spPr>
          <a:xfrm>
            <a:off x="855300" y="373575"/>
            <a:ext cx="2885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ce Grotesk Light"/>
                <a:ea typeface="Space Grotesk Light"/>
                <a:cs typeface="Space Grotesk Light"/>
                <a:sym typeface="Space Grotesk Light"/>
              </a:rPr>
              <a:t>Tablet</a:t>
            </a:r>
            <a:r>
              <a:rPr lang="en">
                <a:latin typeface="Space Grotesk Light"/>
                <a:ea typeface="Space Grotesk Light"/>
                <a:cs typeface="Space Grotesk Light"/>
                <a:sym typeface="Space Grotesk Light"/>
              </a:rPr>
              <a:t> project</a:t>
            </a:r>
            <a:endParaRPr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4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78" name="Google Shape;1178;p34"/>
          <p:cNvGrpSpPr/>
          <p:nvPr/>
        </p:nvGrpSpPr>
        <p:grpSpPr>
          <a:xfrm>
            <a:off x="3709774" y="1241129"/>
            <a:ext cx="4542205" cy="2661224"/>
            <a:chOff x="1177450" y="241631"/>
            <a:chExt cx="6173152" cy="3616776"/>
          </a:xfrm>
        </p:grpSpPr>
        <p:sp>
          <p:nvSpPr>
            <p:cNvPr id="1179" name="Google Shape;1179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3" name="Google Shape;1183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169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34"/>
          <p:cNvSpPr txBox="1"/>
          <p:nvPr>
            <p:ph idx="4294967295" type="body"/>
          </p:nvPr>
        </p:nvSpPr>
        <p:spPr>
          <a:xfrm>
            <a:off x="855300" y="373575"/>
            <a:ext cx="2885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ce Grotesk Light"/>
                <a:ea typeface="Space Grotesk Light"/>
                <a:cs typeface="Space Grotesk Light"/>
                <a:sym typeface="Space Grotesk Light"/>
              </a:rPr>
              <a:t>Desktop</a:t>
            </a:r>
            <a:r>
              <a:rPr lang="en">
                <a:latin typeface="Space Grotesk Light"/>
                <a:ea typeface="Space Grotesk Light"/>
                <a:cs typeface="Space Grotesk Light"/>
                <a:sym typeface="Space Grotesk Light"/>
              </a:rPr>
              <a:t> project</a:t>
            </a:r>
            <a:endParaRPr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35"/>
          <p:cNvPicPr preferRelativeResize="0"/>
          <p:nvPr/>
        </p:nvPicPr>
        <p:blipFill rotWithShape="1">
          <a:blip r:embed="rId3">
            <a:alphaModFix/>
          </a:blip>
          <a:srcRect b="58194" l="0" r="0" t="13159"/>
          <a:stretch/>
        </p:blipFill>
        <p:spPr>
          <a:xfrm>
            <a:off x="2445846" y="2037704"/>
            <a:ext cx="6600848" cy="3105802"/>
          </a:xfrm>
          <a:custGeom>
            <a:rect b="b" l="l" r="r" t="t"/>
            <a:pathLst>
              <a:path extrusionOk="0" h="21433" w="20752">
                <a:moveTo>
                  <a:pt x="10606" y="9"/>
                </a:moveTo>
                <a:cubicBezTo>
                  <a:pt x="9647" y="90"/>
                  <a:pt x="8682" y="680"/>
                  <a:pt x="7798" y="1831"/>
                </a:cubicBezTo>
                <a:cubicBezTo>
                  <a:pt x="6605" y="3386"/>
                  <a:pt x="5698" y="5808"/>
                  <a:pt x="5232" y="8676"/>
                </a:cubicBezTo>
                <a:cubicBezTo>
                  <a:pt x="3308" y="6911"/>
                  <a:pt x="1096" y="8902"/>
                  <a:pt x="292" y="13126"/>
                </a:cubicBezTo>
                <a:cubicBezTo>
                  <a:pt x="-235" y="15893"/>
                  <a:pt x="-40" y="19071"/>
                  <a:pt x="802" y="21433"/>
                </a:cubicBezTo>
                <a:lnTo>
                  <a:pt x="20017" y="21433"/>
                </a:lnTo>
                <a:cubicBezTo>
                  <a:pt x="21365" y="16959"/>
                  <a:pt x="20806" y="10934"/>
                  <a:pt x="18768" y="7975"/>
                </a:cubicBezTo>
                <a:cubicBezTo>
                  <a:pt x="18044" y="6924"/>
                  <a:pt x="17196" y="6363"/>
                  <a:pt x="16328" y="6363"/>
                </a:cubicBezTo>
                <a:cubicBezTo>
                  <a:pt x="16202" y="6363"/>
                  <a:pt x="16078" y="6377"/>
                  <a:pt x="15954" y="6399"/>
                </a:cubicBezTo>
                <a:cubicBezTo>
                  <a:pt x="14801" y="2134"/>
                  <a:pt x="12715" y="-167"/>
                  <a:pt x="10606" y="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90" name="Google Shape;1190;p35"/>
          <p:cNvSpPr txBox="1"/>
          <p:nvPr>
            <p:ph idx="4294967295" type="ctrTitle"/>
          </p:nvPr>
        </p:nvSpPr>
        <p:spPr>
          <a:xfrm>
            <a:off x="855300" y="516550"/>
            <a:ext cx="3828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Thanks!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191" name="Google Shape;1191;p35"/>
          <p:cNvSpPr txBox="1"/>
          <p:nvPr>
            <p:ph idx="4294967295" type="subTitle"/>
          </p:nvPr>
        </p:nvSpPr>
        <p:spPr>
          <a:xfrm>
            <a:off x="855300" y="1716175"/>
            <a:ext cx="5341200" cy="10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Any questions?</a:t>
            </a:r>
            <a:br>
              <a:rPr lang="en" sz="2000"/>
            </a:br>
            <a:r>
              <a:rPr lang="en" sz="2000"/>
              <a:t>You can find me at: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@username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user@mail.me</a:t>
            </a:r>
            <a:endParaRPr b="1" sz="1600"/>
          </a:p>
        </p:txBody>
      </p:sp>
      <p:sp>
        <p:nvSpPr>
          <p:cNvPr id="1192" name="Google Shape;1192;p35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6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198" name="Google Shape;1198;p36"/>
          <p:cNvSpPr txBox="1"/>
          <p:nvPr>
            <p:ph idx="1" type="body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199" name="Google Shape;1199;p36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7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205" name="Google Shape;1205;p37"/>
          <p:cNvSpPr txBox="1"/>
          <p:nvPr>
            <p:ph idx="1" type="body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Titles: Space Grotesk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Body copy: </a:t>
            </a:r>
            <a:r>
              <a:rPr lang="en" sz="1800"/>
              <a:t>Space Grotesk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https://www.fontsquirrel.com/fonts/spacegrotesk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6" name="Google Shape;1206;p37"/>
          <p:cNvSpPr txBox="1"/>
          <p:nvPr/>
        </p:nvSpPr>
        <p:spPr>
          <a:xfrm>
            <a:off x="855300" y="4104575"/>
            <a:ext cx="6240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  <a:latin typeface="Space Grotesk"/>
                <a:ea typeface="Space Grotesk"/>
                <a:cs typeface="Space Grotesk"/>
                <a:sym typeface="Space Grotesk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1155CC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07" name="Google Shape;1207;p37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38"/>
          <p:cNvSpPr txBox="1"/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</a:rPr>
              <a:t>2</a:t>
            </a:r>
            <a:r>
              <a:rPr lang="en">
                <a:solidFill>
                  <a:srgbClr val="FCE5CD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1213" name="Google Shape;1213;p38"/>
          <p:cNvSpPr txBox="1"/>
          <p:nvPr>
            <p:ph idx="1" type="subTitle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9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219" name="Google Shape;1219;p39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0" name="Google Shape;1220;p39"/>
          <p:cNvSpPr/>
          <p:nvPr/>
        </p:nvSpPr>
        <p:spPr>
          <a:xfrm>
            <a:off x="7280519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DEC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1" name="Google Shape;1221;p39"/>
          <p:cNvSpPr/>
          <p:nvPr/>
        </p:nvSpPr>
        <p:spPr>
          <a:xfrm>
            <a:off x="6659236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NOV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2" name="Google Shape;1222;p39"/>
          <p:cNvSpPr/>
          <p:nvPr/>
        </p:nvSpPr>
        <p:spPr>
          <a:xfrm>
            <a:off x="6037953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OCT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3" name="Google Shape;1223;p39"/>
          <p:cNvSpPr/>
          <p:nvPr/>
        </p:nvSpPr>
        <p:spPr>
          <a:xfrm>
            <a:off x="5416669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SEP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4" name="Google Shape;1224;p39"/>
          <p:cNvSpPr/>
          <p:nvPr/>
        </p:nvSpPr>
        <p:spPr>
          <a:xfrm>
            <a:off x="4795386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AUG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5" name="Google Shape;1225;p39"/>
          <p:cNvSpPr/>
          <p:nvPr/>
        </p:nvSpPr>
        <p:spPr>
          <a:xfrm>
            <a:off x="4174103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JUL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6" name="Google Shape;1226;p39"/>
          <p:cNvSpPr/>
          <p:nvPr/>
        </p:nvSpPr>
        <p:spPr>
          <a:xfrm>
            <a:off x="3552820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JUN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7" name="Google Shape;1227;p39"/>
          <p:cNvSpPr/>
          <p:nvPr/>
        </p:nvSpPr>
        <p:spPr>
          <a:xfrm>
            <a:off x="2931537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MAY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8" name="Google Shape;1228;p39"/>
          <p:cNvSpPr/>
          <p:nvPr/>
        </p:nvSpPr>
        <p:spPr>
          <a:xfrm>
            <a:off x="2310254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APR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9" name="Google Shape;1229;p39"/>
          <p:cNvSpPr/>
          <p:nvPr/>
        </p:nvSpPr>
        <p:spPr>
          <a:xfrm>
            <a:off x="1688970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30" name="Google Shape;1230;p39"/>
          <p:cNvSpPr/>
          <p:nvPr/>
        </p:nvSpPr>
        <p:spPr>
          <a:xfrm>
            <a:off x="1067687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FEB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31" name="Google Shape;1231;p39"/>
          <p:cNvSpPr/>
          <p:nvPr/>
        </p:nvSpPr>
        <p:spPr>
          <a:xfrm>
            <a:off x="446404" y="2603550"/>
            <a:ext cx="774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JAN</a:t>
            </a:r>
            <a:endParaRPr sz="1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32" name="Google Shape;1232;p39"/>
          <p:cNvSpPr/>
          <p:nvPr/>
        </p:nvSpPr>
        <p:spPr>
          <a:xfrm>
            <a:off x="0" y="2603550"/>
            <a:ext cx="599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233" name="Google Shape;1233;p39"/>
          <p:cNvCxnSpPr/>
          <p:nvPr/>
        </p:nvCxnSpPr>
        <p:spPr>
          <a:xfrm rot="10800000">
            <a:off x="723724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34" name="Google Shape;1234;p39"/>
          <p:cNvSpPr txBox="1"/>
          <p:nvPr/>
        </p:nvSpPr>
        <p:spPr>
          <a:xfrm>
            <a:off x="685113" y="157480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35" name="Google Shape;1235;p39"/>
          <p:cNvCxnSpPr/>
          <p:nvPr/>
        </p:nvCxnSpPr>
        <p:spPr>
          <a:xfrm rot="10800000">
            <a:off x="1967294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36" name="Google Shape;1236;p39"/>
          <p:cNvSpPr txBox="1"/>
          <p:nvPr/>
        </p:nvSpPr>
        <p:spPr>
          <a:xfrm>
            <a:off x="1930102" y="157480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Red is the colour of danger and courage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37" name="Google Shape;1237;p39"/>
          <p:cNvCxnSpPr/>
          <p:nvPr/>
        </p:nvCxnSpPr>
        <p:spPr>
          <a:xfrm rot="10800000">
            <a:off x="3210865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38" name="Google Shape;1238;p39"/>
          <p:cNvSpPr txBox="1"/>
          <p:nvPr/>
        </p:nvSpPr>
        <p:spPr>
          <a:xfrm>
            <a:off x="3175090" y="157480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39" name="Google Shape;1239;p39"/>
          <p:cNvCxnSpPr/>
          <p:nvPr/>
        </p:nvCxnSpPr>
        <p:spPr>
          <a:xfrm rot="10800000">
            <a:off x="4454435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40" name="Google Shape;1240;p39"/>
          <p:cNvSpPr txBox="1"/>
          <p:nvPr/>
        </p:nvSpPr>
        <p:spPr>
          <a:xfrm>
            <a:off x="4420079" y="157480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41" name="Google Shape;1241;p39"/>
          <p:cNvCxnSpPr/>
          <p:nvPr/>
        </p:nvCxnSpPr>
        <p:spPr>
          <a:xfrm rot="10800000">
            <a:off x="5698006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42" name="Google Shape;1242;p39"/>
          <p:cNvSpPr txBox="1"/>
          <p:nvPr/>
        </p:nvSpPr>
        <p:spPr>
          <a:xfrm>
            <a:off x="5665068" y="157480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43" name="Google Shape;1243;p39"/>
          <p:cNvCxnSpPr/>
          <p:nvPr/>
        </p:nvCxnSpPr>
        <p:spPr>
          <a:xfrm rot="10800000">
            <a:off x="6941576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44" name="Google Shape;1244;p39"/>
          <p:cNvSpPr txBox="1"/>
          <p:nvPr/>
        </p:nvSpPr>
        <p:spPr>
          <a:xfrm>
            <a:off x="6910057" y="157480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45" name="Google Shape;1245;p39"/>
          <p:cNvCxnSpPr/>
          <p:nvPr/>
        </p:nvCxnSpPr>
        <p:spPr>
          <a:xfrm rot="10800000">
            <a:off x="1355059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46" name="Google Shape;1246;p39"/>
          <p:cNvSpPr txBox="1"/>
          <p:nvPr/>
        </p:nvSpPr>
        <p:spPr>
          <a:xfrm>
            <a:off x="1289043" y="349575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47" name="Google Shape;1247;p39"/>
          <p:cNvCxnSpPr/>
          <p:nvPr/>
        </p:nvCxnSpPr>
        <p:spPr>
          <a:xfrm rot="10800000">
            <a:off x="2598630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48" name="Google Shape;1248;p39"/>
          <p:cNvSpPr txBox="1"/>
          <p:nvPr/>
        </p:nvSpPr>
        <p:spPr>
          <a:xfrm>
            <a:off x="2541236" y="349575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49" name="Google Shape;1249;p39"/>
          <p:cNvCxnSpPr/>
          <p:nvPr/>
        </p:nvCxnSpPr>
        <p:spPr>
          <a:xfrm rot="10800000">
            <a:off x="3842200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50" name="Google Shape;1250;p39"/>
          <p:cNvSpPr txBox="1"/>
          <p:nvPr/>
        </p:nvSpPr>
        <p:spPr>
          <a:xfrm>
            <a:off x="3793429" y="349575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51" name="Google Shape;1251;p39"/>
          <p:cNvCxnSpPr/>
          <p:nvPr/>
        </p:nvCxnSpPr>
        <p:spPr>
          <a:xfrm rot="10800000">
            <a:off x="5085771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52" name="Google Shape;1252;p39"/>
          <p:cNvSpPr txBox="1"/>
          <p:nvPr/>
        </p:nvSpPr>
        <p:spPr>
          <a:xfrm>
            <a:off x="5045622" y="349575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Red is the colour of danger and courage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53" name="Google Shape;1253;p39"/>
          <p:cNvCxnSpPr/>
          <p:nvPr/>
        </p:nvCxnSpPr>
        <p:spPr>
          <a:xfrm rot="10800000">
            <a:off x="6329341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54" name="Google Shape;1254;p39"/>
          <p:cNvSpPr txBox="1"/>
          <p:nvPr/>
        </p:nvSpPr>
        <p:spPr>
          <a:xfrm>
            <a:off x="6297815" y="3495750"/>
            <a:ext cx="1176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255" name="Google Shape;1255;p39"/>
          <p:cNvCxnSpPr/>
          <p:nvPr/>
        </p:nvCxnSpPr>
        <p:spPr>
          <a:xfrm rot="10800000">
            <a:off x="757291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56" name="Google Shape;1256;p39"/>
          <p:cNvSpPr txBox="1"/>
          <p:nvPr/>
        </p:nvSpPr>
        <p:spPr>
          <a:xfrm>
            <a:off x="7537344" y="3495750"/>
            <a:ext cx="97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0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262" name="Google Shape;1262;p40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3" name="Google Shape;1263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5" name="Google Shape;126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266" name="Google Shape;126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1</a:t>
              </a:r>
              <a:endParaRPr sz="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269" name="Google Shape;126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3</a:t>
              </a:r>
              <a:endParaRPr sz="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271" name="Google Shape;127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272" name="Google Shape;127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5</a:t>
              </a:r>
              <a:endParaRPr sz="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274" name="Google Shape;127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275" name="Google Shape;127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6</a:t>
              </a:r>
              <a:endParaRPr sz="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277" name="Google Shape;127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278" name="Google Shape;127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4</a:t>
              </a:r>
              <a:endParaRPr sz="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grpSp>
        <p:nvGrpSpPr>
          <p:cNvPr id="1280" name="Google Shape;128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281" name="Google Shape;128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2</a:t>
              </a:r>
              <a:endParaRPr sz="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sp>
        <p:nvSpPr>
          <p:cNvPr id="1283" name="Google Shape;128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84" name="Google Shape;128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Red is the colour of danger and courage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85" name="Google Shape;128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86" name="Google Shape;128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87" name="Google Shape;128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88" name="Google Shape;128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41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294" name="Google Shape;1294;p41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295" name="Google Shape;1295;p41"/>
          <p:cNvGraphicFramePr/>
          <p:nvPr/>
        </p:nvGraphicFramePr>
        <p:xfrm>
          <a:off x="855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{B71E8972-68E6-47C6-8168-9DFCAA21A1EE}</a:tableStyleId>
              </a:tblPr>
              <a:tblGrid>
                <a:gridCol w="10747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9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5"/>
          <p:cNvPicPr preferRelativeResize="0"/>
          <p:nvPr/>
        </p:nvPicPr>
        <p:blipFill rotWithShape="1">
          <a:blip r:embed="rId3">
            <a:alphaModFix/>
          </a:blip>
          <a:srcRect b="58194" l="0" r="0" t="13159"/>
          <a:stretch/>
        </p:blipFill>
        <p:spPr>
          <a:xfrm>
            <a:off x="2445846" y="2037704"/>
            <a:ext cx="6600848" cy="3105802"/>
          </a:xfrm>
          <a:custGeom>
            <a:rect b="b" l="l" r="r" t="t"/>
            <a:pathLst>
              <a:path extrusionOk="0" h="21433" w="20752">
                <a:moveTo>
                  <a:pt x="10606" y="9"/>
                </a:moveTo>
                <a:cubicBezTo>
                  <a:pt x="9647" y="90"/>
                  <a:pt x="8682" y="680"/>
                  <a:pt x="7798" y="1831"/>
                </a:cubicBezTo>
                <a:cubicBezTo>
                  <a:pt x="6605" y="3386"/>
                  <a:pt x="5698" y="5808"/>
                  <a:pt x="5232" y="8676"/>
                </a:cubicBezTo>
                <a:cubicBezTo>
                  <a:pt x="3308" y="6911"/>
                  <a:pt x="1096" y="8902"/>
                  <a:pt x="292" y="13126"/>
                </a:cubicBezTo>
                <a:cubicBezTo>
                  <a:pt x="-235" y="15893"/>
                  <a:pt x="-40" y="19071"/>
                  <a:pt x="802" y="21433"/>
                </a:cubicBezTo>
                <a:lnTo>
                  <a:pt x="20017" y="21433"/>
                </a:lnTo>
                <a:cubicBezTo>
                  <a:pt x="21365" y="16959"/>
                  <a:pt x="20806" y="10934"/>
                  <a:pt x="18768" y="7975"/>
                </a:cubicBezTo>
                <a:cubicBezTo>
                  <a:pt x="18044" y="6924"/>
                  <a:pt x="17196" y="6363"/>
                  <a:pt x="16328" y="6363"/>
                </a:cubicBezTo>
                <a:cubicBezTo>
                  <a:pt x="16202" y="6363"/>
                  <a:pt x="16078" y="6377"/>
                  <a:pt x="15954" y="6399"/>
                </a:cubicBezTo>
                <a:cubicBezTo>
                  <a:pt x="14801" y="2134"/>
                  <a:pt x="12715" y="-167"/>
                  <a:pt x="10606" y="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92" name="Google Shape;892;p15"/>
          <p:cNvSpPr txBox="1"/>
          <p:nvPr>
            <p:ph idx="4294967295" type="ctrTitle"/>
          </p:nvPr>
        </p:nvSpPr>
        <p:spPr>
          <a:xfrm>
            <a:off x="855300" y="516550"/>
            <a:ext cx="3828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893" name="Google Shape;893;p15"/>
          <p:cNvSpPr txBox="1"/>
          <p:nvPr>
            <p:ph idx="4294967295" type="subTitle"/>
          </p:nvPr>
        </p:nvSpPr>
        <p:spPr>
          <a:xfrm>
            <a:off x="855300" y="1716175"/>
            <a:ext cx="5341200" cy="10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894" name="Google Shape;894;p15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42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301" name="Google Shape;1301;p42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2" name="Google Shape;1302;p42"/>
          <p:cNvSpPr/>
          <p:nvPr/>
        </p:nvSpPr>
        <p:spPr>
          <a:xfrm>
            <a:off x="876200" y="1516675"/>
            <a:ext cx="3628800" cy="1367100"/>
          </a:xfrm>
          <a:prstGeom prst="rect">
            <a:avLst/>
          </a:prstGeom>
          <a:solidFill>
            <a:srgbClr val="FFFFFF">
              <a:alpha val="1620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STRENGTHS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03" name="Google Shape;1303;p42"/>
          <p:cNvSpPr/>
          <p:nvPr/>
        </p:nvSpPr>
        <p:spPr>
          <a:xfrm>
            <a:off x="4655131" y="1516675"/>
            <a:ext cx="3628800" cy="1367100"/>
          </a:xfrm>
          <a:prstGeom prst="rect">
            <a:avLst/>
          </a:prstGeom>
          <a:solidFill>
            <a:srgbClr val="FFFFFF">
              <a:alpha val="1620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WEAKNESSES</a:t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04" name="Google Shape;1304;p42"/>
          <p:cNvSpPr/>
          <p:nvPr/>
        </p:nvSpPr>
        <p:spPr>
          <a:xfrm>
            <a:off x="876200" y="3033763"/>
            <a:ext cx="3628800" cy="1367100"/>
          </a:xfrm>
          <a:prstGeom prst="rect">
            <a:avLst/>
          </a:prstGeom>
          <a:solidFill>
            <a:srgbClr val="FFFFFF">
              <a:alpha val="1620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Black is the color of ebony and of outer space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OPPORTUNITIES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05" name="Google Shape;1305;p42"/>
          <p:cNvSpPr/>
          <p:nvPr/>
        </p:nvSpPr>
        <p:spPr>
          <a:xfrm>
            <a:off x="4655131" y="3033763"/>
            <a:ext cx="3628800" cy="1367100"/>
          </a:xfrm>
          <a:prstGeom prst="rect">
            <a:avLst/>
          </a:prstGeom>
          <a:solidFill>
            <a:srgbClr val="FFFFFF">
              <a:alpha val="1620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White is the color of milk and fresh snow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THREATS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06" name="Google Shape;1306;p42"/>
          <p:cNvSpPr/>
          <p:nvPr/>
        </p:nvSpPr>
        <p:spPr>
          <a:xfrm>
            <a:off x="3463339" y="1840184"/>
            <a:ext cx="2085300" cy="2085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42"/>
          <p:cNvSpPr/>
          <p:nvPr/>
        </p:nvSpPr>
        <p:spPr>
          <a:xfrm rot="5400000">
            <a:off x="3613628" y="1840184"/>
            <a:ext cx="2085300" cy="2085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42"/>
          <p:cNvSpPr/>
          <p:nvPr/>
        </p:nvSpPr>
        <p:spPr>
          <a:xfrm rot="10800000">
            <a:off x="3613628" y="1991666"/>
            <a:ext cx="2085300" cy="2085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42"/>
          <p:cNvSpPr/>
          <p:nvPr/>
        </p:nvSpPr>
        <p:spPr>
          <a:xfrm rot="-5400000">
            <a:off x="3463339" y="1991666"/>
            <a:ext cx="2085300" cy="2085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42"/>
          <p:cNvSpPr/>
          <p:nvPr/>
        </p:nvSpPr>
        <p:spPr>
          <a:xfrm>
            <a:off x="3943416" y="2275156"/>
            <a:ext cx="287723" cy="3878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pace Grotesk"/>
              </a:rPr>
              <a:t>S</a:t>
            </a:r>
          </a:p>
        </p:txBody>
      </p:sp>
      <p:sp>
        <p:nvSpPr>
          <p:cNvPr id="1311" name="Google Shape;1311;p42"/>
          <p:cNvSpPr/>
          <p:nvPr/>
        </p:nvSpPr>
        <p:spPr>
          <a:xfrm>
            <a:off x="4819603" y="2281816"/>
            <a:ext cx="446503" cy="3729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pace Grotesk"/>
              </a:rPr>
              <a:t>W</a:t>
            </a:r>
          </a:p>
        </p:txBody>
      </p:sp>
      <p:sp>
        <p:nvSpPr>
          <p:cNvPr id="1312" name="Google Shape;1312;p42"/>
          <p:cNvSpPr/>
          <p:nvPr/>
        </p:nvSpPr>
        <p:spPr>
          <a:xfrm>
            <a:off x="3913578" y="3229645"/>
            <a:ext cx="306904" cy="3878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pace Grotesk"/>
              </a:rPr>
              <a:t>O</a:t>
            </a:r>
          </a:p>
        </p:txBody>
      </p:sp>
      <p:sp>
        <p:nvSpPr>
          <p:cNvPr id="1313" name="Google Shape;1313;p42"/>
          <p:cNvSpPr/>
          <p:nvPr/>
        </p:nvSpPr>
        <p:spPr>
          <a:xfrm>
            <a:off x="4918174" y="3236305"/>
            <a:ext cx="287723" cy="3729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pace Grotesk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319" name="Google Shape;1319;p43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0" name="Google Shape;132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Key Activities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800">
              <a:solidFill>
                <a:schemeClr val="dk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1" name="Google Shape;132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Key Resources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2" name="Google Shape;132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Value Propositions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3" name="Google Shape;132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Customer Relationships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4" name="Google Shape;1324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Channels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5" name="Google Shape;132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Customer Segments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6" name="Google Shape;132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Key Partners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800">
              <a:solidFill>
                <a:schemeClr val="dk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7" name="Google Shape;1327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Cost Structure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8" name="Google Shape;1328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Revenue Streams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b="1" sz="9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29" name="Google Shape;1329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0" name="Google Shape;1330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1" name="Google Shape;1331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2" name="Google Shape;1332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33" name="Google Shape;1333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1334" name="Google Shape;1334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36" name="Google Shape;1336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37" name="Google Shape;1337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1338" name="Google Shape;1338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41" name="Google Shape;1341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1342" name="Google Shape;1342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47" name="Google Shape;1347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1348" name="Google Shape;1348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4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359" name="Google Shape;1359;p44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60" name="Google Shape;1360;p44"/>
          <p:cNvGrpSpPr/>
          <p:nvPr/>
        </p:nvGrpSpPr>
        <p:grpSpPr>
          <a:xfrm>
            <a:off x="855143" y="1412892"/>
            <a:ext cx="3231719" cy="2905377"/>
            <a:chOff x="3778727" y="4460423"/>
            <a:chExt cx="720160" cy="647438"/>
          </a:xfrm>
        </p:grpSpPr>
        <p:sp>
          <p:nvSpPr>
            <p:cNvPr id="1361" name="Google Shape;1361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362" name="Google Shape;1362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363" name="Google Shape;1363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cxnSp>
        <p:nvCxnSpPr>
          <p:cNvPr id="1368" name="Google Shape;1368;p44"/>
          <p:cNvCxnSpPr/>
          <p:nvPr/>
        </p:nvCxnSpPr>
        <p:spPr>
          <a:xfrm>
            <a:off x="4015430" y="1894049"/>
            <a:ext cx="946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69" name="Google Shape;1369;p44"/>
          <p:cNvSpPr txBox="1"/>
          <p:nvPr/>
        </p:nvSpPr>
        <p:spPr>
          <a:xfrm>
            <a:off x="5017230" y="1739950"/>
            <a:ext cx="2496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370" name="Google Shape;1370;p44"/>
          <p:cNvCxnSpPr/>
          <p:nvPr/>
        </p:nvCxnSpPr>
        <p:spPr>
          <a:xfrm>
            <a:off x="3875998" y="2325422"/>
            <a:ext cx="108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71" name="Google Shape;1371;p44"/>
          <p:cNvSpPr txBox="1"/>
          <p:nvPr/>
        </p:nvSpPr>
        <p:spPr>
          <a:xfrm>
            <a:off x="5017230" y="2171314"/>
            <a:ext cx="2496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372" name="Google Shape;1372;p44"/>
          <p:cNvCxnSpPr/>
          <p:nvPr/>
        </p:nvCxnSpPr>
        <p:spPr>
          <a:xfrm>
            <a:off x="3677855" y="2756795"/>
            <a:ext cx="1284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73" name="Google Shape;1373;p44"/>
          <p:cNvSpPr txBox="1"/>
          <p:nvPr/>
        </p:nvSpPr>
        <p:spPr>
          <a:xfrm>
            <a:off x="5017230" y="2602678"/>
            <a:ext cx="2496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374" name="Google Shape;1374;p44"/>
          <p:cNvCxnSpPr/>
          <p:nvPr/>
        </p:nvCxnSpPr>
        <p:spPr>
          <a:xfrm>
            <a:off x="3509067" y="3188146"/>
            <a:ext cx="1452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75" name="Google Shape;1375;p44"/>
          <p:cNvSpPr txBox="1"/>
          <p:nvPr/>
        </p:nvSpPr>
        <p:spPr>
          <a:xfrm>
            <a:off x="5017230" y="3034043"/>
            <a:ext cx="2496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376" name="Google Shape;1376;p44"/>
          <p:cNvCxnSpPr/>
          <p:nvPr/>
        </p:nvCxnSpPr>
        <p:spPr>
          <a:xfrm>
            <a:off x="3325591" y="3619519"/>
            <a:ext cx="1636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77" name="Google Shape;1377;p44"/>
          <p:cNvSpPr txBox="1"/>
          <p:nvPr/>
        </p:nvSpPr>
        <p:spPr>
          <a:xfrm>
            <a:off x="5017230" y="3465407"/>
            <a:ext cx="2496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378" name="Google Shape;1378;p44"/>
          <p:cNvCxnSpPr/>
          <p:nvPr/>
        </p:nvCxnSpPr>
        <p:spPr>
          <a:xfrm>
            <a:off x="3134792" y="4050870"/>
            <a:ext cx="1819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79" name="Google Shape;1379;p44"/>
          <p:cNvSpPr txBox="1"/>
          <p:nvPr/>
        </p:nvSpPr>
        <p:spPr>
          <a:xfrm>
            <a:off x="5017230" y="3896771"/>
            <a:ext cx="2496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Insert your content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5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385" name="Google Shape;1385;p45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6" name="Google Shape;138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371300" cy="137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87" name="Google Shape;1387;p45"/>
          <p:cNvSpPr txBox="1"/>
          <p:nvPr/>
        </p:nvSpPr>
        <p:spPr>
          <a:xfrm>
            <a:off x="859927" y="3250734"/>
            <a:ext cx="13713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Jackson</a:t>
            </a:r>
            <a:b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JOB TITLE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88" name="Google Shape;13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8178" y="1759975"/>
            <a:ext cx="1371300" cy="137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89" name="Google Shape;1389;p45"/>
          <p:cNvSpPr txBox="1"/>
          <p:nvPr/>
        </p:nvSpPr>
        <p:spPr>
          <a:xfrm>
            <a:off x="2682804" y="3250734"/>
            <a:ext cx="13713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Galán</a:t>
            </a:r>
            <a:b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JOB TITLE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90" name="Google Shape;139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01055" y="1759975"/>
            <a:ext cx="1371300" cy="137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1" name="Google Shape;1391;p45"/>
          <p:cNvSpPr txBox="1"/>
          <p:nvPr/>
        </p:nvSpPr>
        <p:spPr>
          <a:xfrm>
            <a:off x="4505682" y="3250734"/>
            <a:ext cx="13713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Ixchel Valdía</a:t>
            </a:r>
            <a:b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JOB TITLE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92" name="Google Shape;139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323933" y="1759975"/>
            <a:ext cx="1371300" cy="137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3" name="Google Shape;1393;p45"/>
          <p:cNvSpPr txBox="1"/>
          <p:nvPr/>
        </p:nvSpPr>
        <p:spPr>
          <a:xfrm>
            <a:off x="6328560" y="3250734"/>
            <a:ext cx="13713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Nils Årud</a:t>
            </a:r>
            <a:br>
              <a:rPr lang="en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JOB TITLE</a:t>
            </a:r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399" name="Google Shape;1399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0" name="Google Shape;1400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401" name="Google Shape;140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2" name="Google Shape;140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3" name="Google Shape;140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4" name="Google Shape;140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5" name="Google Shape;140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6" name="Google Shape;140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7" name="Google Shape;140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8" name="Google Shape;140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9" name="Google Shape;140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0" name="Google Shape;141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1" name="Google Shape;141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2" name="Google Shape;141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3" name="Google Shape;141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4" name="Google Shape;141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5" name="Google Shape;141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6" name="Google Shape;141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7" name="Google Shape;141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8" name="Google Shape;141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9" name="Google Shape;141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0" name="Google Shape;142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1" name="Google Shape;142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2" name="Google Shape;142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3" name="Google Shape;142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4" name="Google Shape;142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5" name="Google Shape;142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6" name="Google Shape;142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7" name="Google Shape;142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8" name="Google Shape;142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9" name="Google Shape;142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0" name="Google Shape;143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1" name="Google Shape;143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2" name="Google Shape;143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3" name="Google Shape;143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4" name="Google Shape;143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5" name="Google Shape;143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6" name="Google Shape;143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7" name="Google Shape;143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8" name="Google Shape;143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9" name="Google Shape;143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0" name="Google Shape;144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1" name="Google Shape;144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2" name="Google Shape;144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3" name="Google Shape;144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4" name="Google Shape;144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5" name="Google Shape;144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6" name="Google Shape;144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47" name="Google Shape;1447;p46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8" name="Google Shape;1448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449" name="Google Shape;144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0" name="Google Shape;145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1" name="Google Shape;145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3" name="Google Shape;145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4" name="Google Shape;145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5" name="Google Shape;145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6" name="Google Shape;145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7" name="Google Shape;145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8" name="Google Shape;145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9" name="Google Shape;145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0" name="Google Shape;146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1" name="Google Shape;146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2" name="Google Shape;146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3" name="Google Shape;146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4" name="Google Shape;146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5" name="Google Shape;146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6" name="Google Shape;146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7" name="Google Shape;146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8" name="Google Shape;146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9" name="Google Shape;146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0" name="Google Shape;147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471" name="Google Shape;1471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472" name="Google Shape;1472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473" name="Google Shape;1473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LOW VALUE 1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4" name="Google Shape;1474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HIGH</a:t>
            </a: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VALUE 1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5" name="Google Shape;1475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LOW VALUE 2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6" name="Google Shape;1476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HIGH</a:t>
            </a: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VALUE 2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7" name="Google Shape;1477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Our company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8" name="Google Shape;1478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Competitor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9" name="Google Shape;1479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Competitor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80" name="Google Shape;1480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Competitor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81" name="Google Shape;1481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Competitor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82" name="Google Shape;1482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Competitor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83" name="Google Shape;1483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Competitor</a:t>
            </a:r>
            <a:endParaRPr sz="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47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489" name="Google Shape;1489;p47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490" name="Google Shape;1490;p47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{238F8498-D9A7-4CEC-A156-9DC165E34A91}</a:tableStyleId>
              </a:tblPr>
              <a:tblGrid>
                <a:gridCol w="775925"/>
                <a:gridCol w="763825"/>
                <a:gridCol w="763825"/>
                <a:gridCol w="763825"/>
                <a:gridCol w="763825"/>
                <a:gridCol w="763825"/>
                <a:gridCol w="763825"/>
                <a:gridCol w="763825"/>
              </a:tblGrid>
              <a:tr h="305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9:00 - 9:45</a:t>
                      </a:r>
                      <a:endParaRPr sz="8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10:00</a:t>
                      </a: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 - 10:45</a:t>
                      </a:r>
                      <a:endParaRPr sz="8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11:00 - </a:t>
                      </a: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11:45</a:t>
                      </a:r>
                      <a:endParaRPr sz="8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12:00 - 13:15</a:t>
                      </a:r>
                      <a:endParaRPr sz="8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6200"/>
                      </a:srgbClr>
                    </a:solidFill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13:30</a:t>
                      </a: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 - 14:15</a:t>
                      </a:r>
                      <a:endParaRPr sz="8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14:30</a:t>
                      </a: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 - 15:15</a:t>
                      </a:r>
                      <a:endParaRPr sz="8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15:30</a:t>
                      </a:r>
                      <a:r>
                        <a:rPr lang="en" sz="800">
                          <a:solidFill>
                            <a:schemeClr val="accen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 - 16:15</a:t>
                      </a:r>
                      <a:endParaRPr sz="800">
                        <a:solidFill>
                          <a:schemeClr val="accen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3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1496" name="Google Shape;1496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0" name="Google Shape;1510;p4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1511" name="Google Shape;1511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6" name="Google Shape;1516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1517" name="Google Shape;1517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2" name="Google Shape;1522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4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4" name="Google Shape;1524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1525" name="Google Shape;1525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9" name="Google Shape;1529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0" name="Google Shape;1530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1531" name="Google Shape;1531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8" name="Google Shape;1538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1539" name="Google Shape;1539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3" name="Google Shape;1543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7" name="Google Shape;1547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1548" name="Google Shape;1548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0" name="Google Shape;1550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1551" name="Google Shape;1551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3" name="Google Shape;1553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1554" name="Google Shape;1554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7" name="Google Shape;1557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1558" name="Google Shape;1558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5" name="Google Shape;1565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1566" name="Google Shape;1566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2" name="Google Shape;1572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1573" name="Google Shape;1573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7" name="Google Shape;1577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8" name="Google Shape;1578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1579" name="Google Shape;1579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1" name="Google Shape;1581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1582" name="Google Shape;1582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1588" name="Google Shape;1588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0" name="Google Shape;1590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1591" name="Google Shape;1591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8" name="Google Shape;1598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1599" name="Google Shape;1599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4" name="Google Shape;1604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1605" name="Google Shape;1605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3" name="Google Shape;1613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1614" name="Google Shape;1614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8" name="Google Shape;1618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1619" name="Google Shape;1619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3" name="Google Shape;1623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1624" name="Google Shape;1624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8" name="Google Shape;1628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1629" name="Google Shape;1629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1" name="Google Shape;1631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1632" name="Google Shape;1632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4" name="Google Shape;1634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1635" name="Google Shape;1635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7" name="Google Shape;1637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8" name="Google Shape;1638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1639" name="Google Shape;1639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1" name="Google Shape;1641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1642" name="Google Shape;1642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0" name="Google Shape;1650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2" name="Google Shape;1652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1653" name="Google Shape;1653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5" name="Google Shape;1655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6" name="Google Shape;1656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1657" name="Google Shape;1657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9" name="Google Shape;1659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1660" name="Google Shape;1660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4" name="Google Shape;1664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1665" name="Google Shape;1665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1670" name="Google Shape;1670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6" name="Google Shape;1676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1677" name="Google Shape;1677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6" name="Google Shape;1686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1687" name="Google Shape;1687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1691" name="Google Shape;1691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1695" name="Google Shape;1695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0" name="Google Shape;1700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1701" name="Google Shape;1701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1704" name="Google Shape;1704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1" name="Google Shape;1711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1712" name="Google Shape;1712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8" name="Google Shape;1718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1719" name="Google Shape;1719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1" name="Google Shape;1721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1722" name="Google Shape;1722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6" name="Google Shape;1726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0" name="Google Shape;1730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1731" name="Google Shape;1731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9" name="Google Shape;1739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1740" name="Google Shape;1740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1743" name="Google Shape;1743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9" name="Google Shape;1749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1750" name="Google Shape;1750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7" name="Google Shape;1757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1758" name="Google Shape;1758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1" name="Google Shape;1761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1762" name="Google Shape;1762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8" name="Google Shape;1768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769" name="Google Shape;1769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2" name="Google Shape;1772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773" name="Google Shape;1773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6" name="Google Shape;1776;p4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777" name="Google Shape;1777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2" name="Google Shape;1782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783" name="Google Shape;1783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811" name="Google Shape;1811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4" name="Google Shape;1834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835" name="Google Shape;1835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9" name="Google Shape;1849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850" name="Google Shape;1850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3" name="Google Shape;1853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854" name="Google Shape;1854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0" name="Google Shape;1860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861" name="Google Shape;1861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870" name="Google Shape;1870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3" name="Google Shape;1873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874" name="Google Shape;1874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9" name="Google Shape;1879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880" name="Google Shape;1880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7" name="Google Shape;1887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888" name="Google Shape;1888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4" name="Google Shape;1894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895" name="Google Shape;1895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4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905" name="Google Shape;1905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6" name="Google Shape;1916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917" name="Google Shape;1917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2" name="Google Shape;1922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923" name="Google Shape;1923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0" name="Google Shape;1930;p4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931" name="Google Shape;1931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3" name="Google Shape;1933;p4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934" name="Google Shape;1934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6" name="Google Shape;1936;p4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937" name="Google Shape;1937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9" name="Google Shape;1939;p4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4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4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48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3" name="Google Shape;1943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944" name="Google Shape;1944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3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194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950" name="Google Shape;1950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6" name="Google Shape;195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957" name="Google Shape;1957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1" name="Google Shape;196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962" name="Google Shape;1962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5" name="Google Shape;196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966" name="Google Shape;1966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1" name="Google Shape;197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972" name="Google Shape;1972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5" name="Google Shape;197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976" name="Google Shape;1976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0" name="Google Shape;198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981" name="Google Shape;1981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6" name="Google Shape;198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987" name="Google Shape;1987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3" name="Google Shape;199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994" name="Google Shape;1994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6" name="Google Shape;199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997" name="Google Shape;1997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0" name="Google Shape;200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001" name="Google Shape;2001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7" name="Google Shape;200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008" name="Google Shape;2008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3" name="Google Shape;201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014" name="Google Shape;201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7" name="Google Shape;201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018" name="Google Shape;201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019" name="Google Shape;201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9" name="Google Shape;2029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5" name="Google Shape;203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036" name="Google Shape;2036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0" name="Google Shape;204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041" name="Google Shape;2041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6" name="Google Shape;204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047" name="Google Shape;2047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3" name="Google Shape;205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054" name="Google Shape;2054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8" name="Google Shape;205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059" name="Google Shape;2059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3" name="Google Shape;206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064" name="Google Shape;2064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9" name="Google Shape;206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070" name="Google Shape;207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0" name="Google Shape;208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081" name="Google Shape;2081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085" name="Google Shape;208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5" name="Google Shape;209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096" name="Google Shape;2096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0" name="Google Shape;210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101" name="Google Shape;210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7" name="Google Shape;210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8" name="Google Shape;210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11" name="Google Shape;211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112" name="Google Shape;211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9" name="Google Shape;211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120" name="Google Shape;212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4" name="Google Shape;212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125" name="Google Shape;2125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9" name="Google Shape;212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130" name="Google Shape;213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5" name="Google Shape;213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136" name="Google Shape;213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2" name="Google Shape;214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143" name="Google Shape;2143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6" name="Google Shape;214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147" name="Google Shape;2147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2" name="Google Shape;215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153" name="Google Shape;2153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9" name="Google Shape;215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160" name="Google Shape;2160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3" name="Google Shape;216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164" name="Google Shape;2164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8" name="Google Shape;216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169" name="Google Shape;2169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5" name="Google Shape;217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176" name="Google Shape;2176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3" name="Google Shape;218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184" name="Google Shape;2184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8" name="Google Shape;218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189" name="Google Shape;2189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2" name="Google Shape;219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193" name="Google Shape;2193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6" name="Google Shape;219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197" name="Google Shape;2197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1" name="Google Shape;220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202" name="Google Shape;2202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6" name="Google Shape;220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207" name="Google Shape;2207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2" name="Google Shape;221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213" name="Google Shape;2213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9" name="Google Shape;221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220" name="Google Shape;2220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7" name="Google Shape;222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228" name="Google Shape;2228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0" name="Google Shape;224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241" name="Google Shape;2241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5" name="Google Shape;224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246" name="Google Shape;2246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9" name="Google Shape;224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250" name="Google Shape;2250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6" name="Google Shape;225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257" name="Google Shape;225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5" name="Google Shape;226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266" name="Google Shape;226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279" name="Google Shape;227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1" name="Google Shape;229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292" name="Google Shape;229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4" name="Google Shape;230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305" name="Google Shape;2305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1" name="Google Shape;231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312" name="Google Shape;231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7" name="Google Shape;232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328" name="Google Shape;232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2" name="Google Shape;233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333" name="Google Shape;233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34" name="Google Shape;233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7" name="Google Shape;233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338" name="Google Shape;233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1" name="Google Shape;234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342" name="Google Shape;234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5" name="Google Shape;234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346" name="Google Shape;234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9" name="Google Shape;234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350" name="Google Shape;235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8" name="Google Shape;235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359" name="Google Shape;235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3" name="Google Shape;238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384" name="Google Shape;238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385" name="Google Shape;238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7" name="Google Shape;238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388" name="Google Shape;238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0" name="Google Shape;239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391" name="Google Shape;239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93" name="Google Shape;2393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394" name="Google Shape;2394;p49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3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Space Grotesk"/>
                <a:ea typeface="Space Grotesk"/>
                <a:cs typeface="Space Grotesk"/>
                <a:sym typeface="Space Grotesk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00" name="Google Shape;2400;p50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1" name="Google Shape;2401;p50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05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" name="Google Shape;240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7" name="Google Shape;2407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08" name="Google Shape;2408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409" name="Google Shape;2409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410" name="Google Shape;2410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11" name="Google Shape;2411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12" name="Google Shape;2412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413" name="Google Shape;2413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14" name="Google Shape;2414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15" name="Google Shape;2415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416" name="Google Shape;2416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17" name="Google Shape;2417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18" name="Google Shape;2418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419" name="Google Shape;2419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20" name="Google Shape;2420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6"/>
          <p:cNvSpPr txBox="1"/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E5CD"/>
                </a:solidFill>
              </a:rPr>
              <a:t>1.</a:t>
            </a:r>
            <a:endParaRPr>
              <a:solidFill>
                <a:srgbClr val="FCE5C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00" name="Google Shape;900;p16"/>
          <p:cNvSpPr txBox="1"/>
          <p:nvPr>
            <p:ph idx="1" type="subTitle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7"/>
          <p:cNvSpPr txBox="1"/>
          <p:nvPr>
            <p:ph idx="1" type="body"/>
          </p:nvPr>
        </p:nvSpPr>
        <p:spPr>
          <a:xfrm>
            <a:off x="1675575" y="2161800"/>
            <a:ext cx="5778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906" name="Google Shape;906;p17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8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912" name="Google Shape;912;p18"/>
          <p:cNvSpPr txBox="1"/>
          <p:nvPr>
            <p:ph idx="1" type="body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13" name="Google Shape;913;p18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9"/>
          <p:cNvSpPr txBox="1"/>
          <p:nvPr>
            <p:ph idx="4294967295" type="ctrTitle"/>
          </p:nvPr>
        </p:nvSpPr>
        <p:spPr>
          <a:xfrm>
            <a:off x="855300" y="21167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919" name="Google Shape;919;p19"/>
          <p:cNvSpPr txBox="1"/>
          <p:nvPr>
            <p:ph idx="4294967295" type="subTitle"/>
          </p:nvPr>
        </p:nvSpPr>
        <p:spPr>
          <a:xfrm>
            <a:off x="855300" y="3411555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920" name="Google Shape;920;p19"/>
          <p:cNvSpPr/>
          <p:nvPr/>
        </p:nvSpPr>
        <p:spPr>
          <a:xfrm>
            <a:off x="5659688" y="2561584"/>
            <a:ext cx="198765" cy="18978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1" name="Google Shape;921;p19"/>
          <p:cNvGrpSpPr/>
          <p:nvPr/>
        </p:nvGrpSpPr>
        <p:grpSpPr>
          <a:xfrm>
            <a:off x="5198192" y="817552"/>
            <a:ext cx="1512402" cy="1512781"/>
            <a:chOff x="6654650" y="3665275"/>
            <a:chExt cx="409100" cy="409125"/>
          </a:xfrm>
        </p:grpSpPr>
        <p:sp>
          <p:nvSpPr>
            <p:cNvPr id="922" name="Google Shape;922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rgbClr val="2A4B7A"/>
                </a:gs>
                <a:gs pos="100000">
                  <a:srgbClr val="0A10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19"/>
          <p:cNvSpPr/>
          <p:nvPr/>
        </p:nvSpPr>
        <p:spPr>
          <a:xfrm rot="2466855">
            <a:off x="4650530" y="701259"/>
            <a:ext cx="276136" cy="26366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19"/>
          <p:cNvSpPr/>
          <p:nvPr/>
        </p:nvSpPr>
        <p:spPr>
          <a:xfrm rot="-1609135">
            <a:off x="5050683" y="1057826"/>
            <a:ext cx="198710" cy="18973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19"/>
          <p:cNvSpPr/>
          <p:nvPr/>
        </p:nvSpPr>
        <p:spPr>
          <a:xfrm rot="2925883">
            <a:off x="6612543" y="1861803"/>
            <a:ext cx="148820" cy="1420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19"/>
          <p:cNvSpPr/>
          <p:nvPr/>
        </p:nvSpPr>
        <p:spPr>
          <a:xfrm rot="-1609533">
            <a:off x="5692051" y="666347"/>
            <a:ext cx="134065" cy="1280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9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29" name="Google Shape;929;p19"/>
          <p:cNvGrpSpPr/>
          <p:nvPr/>
        </p:nvGrpSpPr>
        <p:grpSpPr>
          <a:xfrm rot="5400000">
            <a:off x="1864911" y="-692198"/>
            <a:ext cx="711327" cy="4441016"/>
            <a:chOff x="967895" y="415018"/>
            <a:chExt cx="628714" cy="3926280"/>
          </a:xfrm>
        </p:grpSpPr>
        <p:sp>
          <p:nvSpPr>
            <p:cNvPr id="930" name="Google Shape;930;p19"/>
            <p:cNvSpPr/>
            <p:nvPr/>
          </p:nvSpPr>
          <p:spPr>
            <a:xfrm>
              <a:off x="1207102" y="963599"/>
              <a:ext cx="150300" cy="3377700"/>
            </a:xfrm>
            <a:prstGeom prst="trapezoid">
              <a:avLst>
                <a:gd fmla="val 25183" name="adj"/>
              </a:avLst>
            </a:prstGeom>
            <a:gradFill>
              <a:gsLst>
                <a:gs pos="0">
                  <a:srgbClr val="FFFFFF">
                    <a:alpha val="50588"/>
                    <a:alpha val="16200"/>
                  </a:srgbClr>
                </a:gs>
                <a:gs pos="100000">
                  <a:srgbClr val="FFFFFF">
                    <a:alpha val="0"/>
                    <a:alpha val="1620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1" name="Google Shape;931;p19"/>
            <p:cNvGrpSpPr/>
            <p:nvPr/>
          </p:nvGrpSpPr>
          <p:grpSpPr>
            <a:xfrm>
              <a:off x="967895" y="415018"/>
              <a:ext cx="628714" cy="801374"/>
              <a:chOff x="1774126" y="766200"/>
              <a:chExt cx="1582467" cy="2017050"/>
            </a:xfrm>
          </p:grpSpPr>
          <p:sp>
            <p:nvSpPr>
              <p:cNvPr id="932" name="Google Shape;932;p19"/>
              <p:cNvSpPr/>
              <p:nvPr/>
            </p:nvSpPr>
            <p:spPr>
              <a:xfrm>
                <a:off x="2394628" y="2579744"/>
                <a:ext cx="341579" cy="203506"/>
              </a:xfrm>
              <a:custGeom>
                <a:rect b="b" l="l" r="r" t="t"/>
                <a:pathLst>
                  <a:path extrusionOk="0" h="163131" w="273811">
                    <a:moveTo>
                      <a:pt x="20002" y="0"/>
                    </a:moveTo>
                    <a:lnTo>
                      <a:pt x="0" y="120967"/>
                    </a:lnTo>
                    <a:cubicBezTo>
                      <a:pt x="0" y="120967"/>
                      <a:pt x="34798" y="163132"/>
                      <a:pt x="136906" y="163132"/>
                    </a:cubicBezTo>
                    <a:cubicBezTo>
                      <a:pt x="239014" y="163132"/>
                      <a:pt x="273812" y="120967"/>
                      <a:pt x="273812" y="120967"/>
                    </a:cubicBezTo>
                    <a:lnTo>
                      <a:pt x="25381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CAD"/>
                  </a:gs>
                  <a:gs pos="100000">
                    <a:srgbClr val="A7AFCB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>
                <a:off x="1774126" y="1886912"/>
                <a:ext cx="638562" cy="840960"/>
              </a:xfrm>
              <a:custGeom>
                <a:rect b="b" l="l" r="r" t="t"/>
                <a:pathLst>
                  <a:path extrusionOk="0" h="674116" w="511873">
                    <a:moveTo>
                      <a:pt x="436626" y="414528"/>
                    </a:moveTo>
                    <a:lnTo>
                      <a:pt x="0" y="674116"/>
                    </a:lnTo>
                    <a:cubicBezTo>
                      <a:pt x="0" y="674116"/>
                      <a:pt x="55118" y="297752"/>
                      <a:pt x="230759" y="183261"/>
                    </a:cubicBezTo>
                    <a:lnTo>
                      <a:pt x="5118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>
                <a:off x="2718110" y="1886912"/>
                <a:ext cx="638483" cy="840960"/>
              </a:xfrm>
              <a:custGeom>
                <a:rect b="b" l="l" r="r" t="t"/>
                <a:pathLst>
                  <a:path extrusionOk="0" h="674116" w="511810">
                    <a:moveTo>
                      <a:pt x="75248" y="414528"/>
                    </a:moveTo>
                    <a:lnTo>
                      <a:pt x="511810" y="674116"/>
                    </a:lnTo>
                    <a:cubicBezTo>
                      <a:pt x="511810" y="674116"/>
                      <a:pt x="456755" y="297752"/>
                      <a:pt x="281114" y="1832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9"/>
              <p:cNvSpPr/>
              <p:nvPr/>
            </p:nvSpPr>
            <p:spPr>
              <a:xfrm>
                <a:off x="2187286" y="766200"/>
                <a:ext cx="756210" cy="1882078"/>
              </a:xfrm>
              <a:custGeom>
                <a:rect b="b" l="l" r="r" t="t"/>
                <a:pathLst>
                  <a:path extrusionOk="0" h="1508680" w="606180">
                    <a:moveTo>
                      <a:pt x="366146" y="30147"/>
                    </a:moveTo>
                    <a:cubicBezTo>
                      <a:pt x="336237" y="-10049"/>
                      <a:pt x="269943" y="-10049"/>
                      <a:pt x="239971" y="30147"/>
                    </a:cubicBezTo>
                    <a:cubicBezTo>
                      <a:pt x="140276" y="164005"/>
                      <a:pt x="-38095" y="453882"/>
                      <a:pt x="7244" y="765794"/>
                    </a:cubicBezTo>
                    <a:lnTo>
                      <a:pt x="84968" y="1391460"/>
                    </a:lnTo>
                    <a:cubicBezTo>
                      <a:pt x="84968" y="1391460"/>
                      <a:pt x="140403" y="1508681"/>
                      <a:pt x="303090" y="1508681"/>
                    </a:cubicBezTo>
                    <a:cubicBezTo>
                      <a:pt x="465777" y="1508681"/>
                      <a:pt x="521213" y="1391460"/>
                      <a:pt x="521213" y="1391460"/>
                    </a:cubicBezTo>
                    <a:lnTo>
                      <a:pt x="598937" y="765794"/>
                    </a:lnTo>
                    <a:cubicBezTo>
                      <a:pt x="644276" y="453882"/>
                      <a:pt x="465904" y="164005"/>
                      <a:pt x="366146" y="30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9"/>
              <p:cNvSpPr/>
              <p:nvPr/>
            </p:nvSpPr>
            <p:spPr>
              <a:xfrm>
                <a:off x="2568529" y="766497"/>
                <a:ext cx="375239" cy="1881623"/>
              </a:xfrm>
              <a:custGeom>
                <a:rect b="b" l="l" r="r" t="t"/>
                <a:pathLst>
                  <a:path extrusionOk="0" h="1508315" w="300793">
                    <a:moveTo>
                      <a:pt x="60579" y="29909"/>
                    </a:moveTo>
                    <a:cubicBezTo>
                      <a:pt x="46025" y="11195"/>
                      <a:pt x="23705" y="178"/>
                      <a:pt x="0" y="0"/>
                    </a:cubicBezTo>
                    <a:lnTo>
                      <a:pt x="0" y="1508316"/>
                    </a:lnTo>
                    <a:cubicBezTo>
                      <a:pt x="160718" y="1507109"/>
                      <a:pt x="215900" y="1391222"/>
                      <a:pt x="215900" y="1391222"/>
                    </a:cubicBezTo>
                    <a:lnTo>
                      <a:pt x="293624" y="765556"/>
                    </a:lnTo>
                    <a:cubicBezTo>
                      <a:pt x="338709" y="453644"/>
                      <a:pt x="160338" y="163766"/>
                      <a:pt x="60579" y="29909"/>
                    </a:cubicBezTo>
                    <a:close/>
                  </a:path>
                </a:pathLst>
              </a:custGeom>
              <a:solidFill>
                <a:srgbClr val="FFFFFF">
                  <a:alpha val="162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2353668" y="1074766"/>
                <a:ext cx="423489" cy="184811"/>
              </a:xfrm>
              <a:custGeom>
                <a:rect b="b" l="l" r="r" t="t"/>
                <a:pathLst>
                  <a:path extrusionOk="0" h="148145" w="339470">
                    <a:moveTo>
                      <a:pt x="169736" y="78295"/>
                    </a:moveTo>
                    <a:cubicBezTo>
                      <a:pt x="233236" y="78295"/>
                      <a:pt x="292036" y="104457"/>
                      <a:pt x="339471" y="148145"/>
                    </a:cubicBezTo>
                    <a:cubicBezTo>
                      <a:pt x="301752" y="58610"/>
                      <a:pt x="239839" y="0"/>
                      <a:pt x="169736" y="0"/>
                    </a:cubicBezTo>
                    <a:cubicBezTo>
                      <a:pt x="99632" y="0"/>
                      <a:pt x="37719" y="58610"/>
                      <a:pt x="0" y="148145"/>
                    </a:cubicBezTo>
                    <a:cubicBezTo>
                      <a:pt x="47371" y="104457"/>
                      <a:pt x="106045" y="78295"/>
                      <a:pt x="169736" y="782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9"/>
              <p:cNvSpPr/>
              <p:nvPr/>
            </p:nvSpPr>
            <p:spPr>
              <a:xfrm>
                <a:off x="2568529" y="1074924"/>
                <a:ext cx="208654" cy="184732"/>
              </a:xfrm>
              <a:custGeom>
                <a:rect b="b" l="l" r="r" t="t"/>
                <a:pathLst>
                  <a:path extrusionOk="0" h="148082" w="167258">
                    <a:moveTo>
                      <a:pt x="0" y="78232"/>
                    </a:moveTo>
                    <a:cubicBezTo>
                      <a:pt x="62738" y="78867"/>
                      <a:pt x="120650" y="104839"/>
                      <a:pt x="167259" y="148082"/>
                    </a:cubicBezTo>
                    <a:cubicBezTo>
                      <a:pt x="129985" y="59563"/>
                      <a:pt x="69088" y="1333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9"/>
              <p:cNvSpPr/>
              <p:nvPr/>
            </p:nvSpPr>
            <p:spPr>
              <a:xfrm>
                <a:off x="2513864" y="1953303"/>
                <a:ext cx="103138" cy="765386"/>
              </a:xfrm>
              <a:custGeom>
                <a:rect b="b" l="l" r="r" t="t"/>
                <a:pathLst>
                  <a:path extrusionOk="0" h="613536" w="82676">
                    <a:moveTo>
                      <a:pt x="82677" y="414782"/>
                    </a:moveTo>
                    <a:cubicBezTo>
                      <a:pt x="82677" y="584200"/>
                      <a:pt x="41339" y="613537"/>
                      <a:pt x="41339" y="613537"/>
                    </a:cubicBezTo>
                    <a:cubicBezTo>
                      <a:pt x="41339" y="613537"/>
                      <a:pt x="0" y="584200"/>
                      <a:pt x="0" y="414782"/>
                    </a:cubicBezTo>
                    <a:cubicBezTo>
                      <a:pt x="0" y="245364"/>
                      <a:pt x="41339" y="0"/>
                      <a:pt x="41339" y="0"/>
                    </a:cubicBezTo>
                    <a:cubicBezTo>
                      <a:pt x="41339" y="0"/>
                      <a:pt x="82677" y="245364"/>
                      <a:pt x="82677" y="4147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B1B1"/>
                  </a:gs>
                  <a:gs pos="100000">
                    <a:srgbClr val="E83F3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0"/>
          <p:cNvSpPr txBox="1"/>
          <p:nvPr>
            <p:ph idx="1" type="body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945" name="Google Shape;945;p20"/>
          <p:cNvSpPr txBox="1"/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946" name="Google Shape;946;p20"/>
          <p:cNvSpPr txBox="1"/>
          <p:nvPr>
            <p:ph idx="2" type="body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947" name="Google Shape;947;p20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1"/>
          <p:cNvSpPr txBox="1"/>
          <p:nvPr>
            <p:ph type="title"/>
          </p:nvPr>
        </p:nvSpPr>
        <p:spPr>
          <a:xfrm>
            <a:off x="855300" y="836000"/>
            <a:ext cx="6699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953" name="Google Shape;953;p21"/>
          <p:cNvSpPr txBox="1"/>
          <p:nvPr>
            <p:ph idx="1" type="body"/>
          </p:nvPr>
        </p:nvSpPr>
        <p:spPr>
          <a:xfrm>
            <a:off x="855434" y="1553825"/>
            <a:ext cx="2087100" cy="32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954" name="Google Shape;954;p21"/>
          <p:cNvSpPr txBox="1"/>
          <p:nvPr>
            <p:ph idx="2" type="body"/>
          </p:nvPr>
        </p:nvSpPr>
        <p:spPr>
          <a:xfrm>
            <a:off x="3161403" y="1553825"/>
            <a:ext cx="2087100" cy="32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955" name="Google Shape;955;p21"/>
          <p:cNvSpPr txBox="1"/>
          <p:nvPr>
            <p:ph idx="3" type="body"/>
          </p:nvPr>
        </p:nvSpPr>
        <p:spPr>
          <a:xfrm>
            <a:off x="5467372" y="1553825"/>
            <a:ext cx="2087100" cy="321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21"/>
          <p:cNvSpPr txBox="1"/>
          <p:nvPr>
            <p:ph idx="12" type="sldNum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