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Merriweather Sans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Merriweather Sans Light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6.xml"/><Relationship Id="rId42" Type="http://schemas.openxmlformats.org/officeDocument/2006/relationships/font" Target="fonts/MerriweatherSansLight-bold.fntdata"/><Relationship Id="rId41" Type="http://schemas.openxmlformats.org/officeDocument/2006/relationships/font" Target="fonts/MerriweatherSansLight-regular.fntdata"/><Relationship Id="rId22" Type="http://schemas.openxmlformats.org/officeDocument/2006/relationships/slide" Target="slides/slide18.xml"/><Relationship Id="rId44" Type="http://schemas.openxmlformats.org/officeDocument/2006/relationships/font" Target="fonts/MerriweatherSansLight-boldItalic.fntdata"/><Relationship Id="rId21" Type="http://schemas.openxmlformats.org/officeDocument/2006/relationships/slide" Target="slides/slide17.xml"/><Relationship Id="rId43" Type="http://schemas.openxmlformats.org/officeDocument/2006/relationships/font" Target="fonts/MerriweatherSansLight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erriweatherSans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MerriweatherSans-italic.fntdata"/><Relationship Id="rId12" Type="http://schemas.openxmlformats.org/officeDocument/2006/relationships/slide" Target="slides/slide8.xml"/><Relationship Id="rId34" Type="http://schemas.openxmlformats.org/officeDocument/2006/relationships/font" Target="fonts/MerriweatherSans-bold.fntdata"/><Relationship Id="rId15" Type="http://schemas.openxmlformats.org/officeDocument/2006/relationships/slide" Target="slides/slide11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36" Type="http://schemas.openxmlformats.org/officeDocument/2006/relationships/font" Target="fonts/MerriweatherSans-boldItalic.fntdata"/><Relationship Id="rId17" Type="http://schemas.openxmlformats.org/officeDocument/2006/relationships/slide" Target="slides/slide13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2.xml"/><Relationship Id="rId38" Type="http://schemas.openxmlformats.org/officeDocument/2006/relationships/font" Target="fonts/Montserrat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07a9732e9e_0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g107a9732e9e_0_5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7a9732e9e_0_6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07a9732e9e_0_6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7a9732e9e_0_6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107a9732e9e_0_6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7a9732e9e_0_6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07a9732e9e_0_6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7a9732e9e_0_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107a9732e9e_0_7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7a9732e9e_0_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07a9732e9e_0_7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7a9732e9e_0_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107a9732e9e_0_7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07a9732e9e_0_7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07a9732e9e_0_7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7a9732e9e_0_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107a9732e9e_0_7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7a9732e9e_0_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07a9732e9e_0_7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07a9732e9e_0_7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107a9732e9e_0_7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07a9732e9e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107a9732e9e_0_5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7a9732e9e_0_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107a9732e9e_0_7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07a9732e9e_0_7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107a9732e9e_0_7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07a9732e9e_0_7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107a9732e9e_0_7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07a9732e9e_0_8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107a9732e9e_0_8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07a9732e9e_0_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107a9732e9e_0_8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07a9732e9e_0_8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107a9732e9e_0_8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07a9732e9e_0_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107a9732e9e_0_9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07a9732e9e_0_10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g107a9732e9e_0_10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7a9732e9e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107a9732e9e_0_5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7a9732e9e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107a9732e9e_0_6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7a9732e9e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107a9732e9e_0_6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7a9732e9e_0_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107a9732e9e_0_6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7a9732e9e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107a9732e9e_0_6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7a9732e9e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07a9732e9e_0_6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7a9732e9e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107a9732e9e_0_6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855300" y="1991825"/>
            <a:ext cx="7433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E2F49">
              <a:alpha val="59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393822" y="1512387"/>
            <a:ext cx="5192700" cy="1048800"/>
          </a:xfrm>
          <a:prstGeom prst="rect">
            <a:avLst/>
          </a:prstGeom>
          <a:solidFill>
            <a:srgbClr val="488ED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556350" y="1512375"/>
            <a:ext cx="5192700" cy="104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556350" y="2691650"/>
            <a:ext cx="51927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-1528"/>
            <a:ext cx="5693400" cy="5145000"/>
          </a:xfrm>
          <a:prstGeom prst="rect">
            <a:avLst/>
          </a:prstGeom>
          <a:solidFill>
            <a:srgbClr val="488ED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015800" y="3962875"/>
            <a:ext cx="27270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503475" y="631825"/>
            <a:ext cx="4555200" cy="1774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5206375" y="4124625"/>
            <a:ext cx="3476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556300" y="398725"/>
            <a:ext cx="42708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solidFill>
          <a:schemeClr val="accent2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712500" y="1382875"/>
            <a:ext cx="4103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1241750" y="2435475"/>
            <a:ext cx="3473100" cy="233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●"/>
              <a:defRPr sz="1500">
                <a:solidFill>
                  <a:schemeClr val="accent5"/>
                </a:solidFill>
              </a:defRPr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○"/>
              <a:defRPr sz="1500">
                <a:solidFill>
                  <a:schemeClr val="accent5"/>
                </a:solidFill>
              </a:defRPr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■"/>
              <a:defRPr sz="1500">
                <a:solidFill>
                  <a:schemeClr val="accent5"/>
                </a:solidFill>
              </a:defRPr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●"/>
              <a:defRPr sz="1500">
                <a:solidFill>
                  <a:schemeClr val="accent5"/>
                </a:solidFill>
              </a:defRPr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○"/>
              <a:defRPr sz="1500">
                <a:solidFill>
                  <a:schemeClr val="accent5"/>
                </a:solidFill>
              </a:defRPr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■"/>
              <a:defRPr sz="1500">
                <a:solidFill>
                  <a:schemeClr val="accent5"/>
                </a:solidFill>
              </a:defRPr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●"/>
              <a:defRPr sz="1500">
                <a:solidFill>
                  <a:schemeClr val="accent5"/>
                </a:solidFill>
              </a:defRPr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○"/>
              <a:defRPr sz="1500">
                <a:solidFill>
                  <a:schemeClr val="accent5"/>
                </a:solidFill>
              </a:defRPr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Clr>
                <a:schemeClr val="accent5"/>
              </a:buClr>
              <a:buSzPts val="1500"/>
              <a:buChar char="■"/>
              <a:defRPr sz="15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5070824" y="2435475"/>
            <a:ext cx="3473100" cy="233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●"/>
              <a:defRPr sz="1500">
                <a:solidFill>
                  <a:schemeClr val="accent5"/>
                </a:solidFill>
              </a:defRPr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○"/>
              <a:defRPr sz="1500">
                <a:solidFill>
                  <a:schemeClr val="accent5"/>
                </a:solidFill>
              </a:defRPr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■"/>
              <a:defRPr sz="1500">
                <a:solidFill>
                  <a:schemeClr val="accent5"/>
                </a:solidFill>
              </a:defRPr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●"/>
              <a:defRPr sz="1500">
                <a:solidFill>
                  <a:schemeClr val="accent5"/>
                </a:solidFill>
              </a:defRPr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○"/>
              <a:defRPr sz="1500">
                <a:solidFill>
                  <a:schemeClr val="accent5"/>
                </a:solidFill>
              </a:defRPr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■"/>
              <a:defRPr sz="1500">
                <a:solidFill>
                  <a:schemeClr val="accent5"/>
                </a:solidFill>
              </a:defRPr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●"/>
              <a:defRPr sz="1500">
                <a:solidFill>
                  <a:schemeClr val="accent5"/>
                </a:solidFill>
              </a:defRPr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○"/>
              <a:defRPr sz="1500">
                <a:solidFill>
                  <a:schemeClr val="accent5"/>
                </a:solidFill>
              </a:defRPr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Clr>
                <a:schemeClr val="accent5"/>
              </a:buClr>
              <a:buSzPts val="1500"/>
              <a:buChar char="■"/>
              <a:defRPr sz="15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0"/>
            <a:ext cx="9144000" cy="1383300"/>
          </a:xfrm>
          <a:prstGeom prst="rect">
            <a:avLst/>
          </a:prstGeom>
          <a:solidFill>
            <a:srgbClr val="488ED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7"/>
          <p:cNvSpPr txBox="1"/>
          <p:nvPr>
            <p:ph type="title"/>
          </p:nvPr>
        </p:nvSpPr>
        <p:spPr>
          <a:xfrm>
            <a:off x="855300" y="52995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855300" y="1874000"/>
            <a:ext cx="2315700" cy="279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3414200" y="1874000"/>
            <a:ext cx="2315700" cy="279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3" type="body"/>
          </p:nvPr>
        </p:nvSpPr>
        <p:spPr>
          <a:xfrm>
            <a:off x="5973099" y="1874000"/>
            <a:ext cx="2315700" cy="279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1278250" y="794800"/>
            <a:ext cx="5284500" cy="118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8"/>
          <p:cNvSpPr/>
          <p:nvPr/>
        </p:nvSpPr>
        <p:spPr>
          <a:xfrm>
            <a:off x="0" y="0"/>
            <a:ext cx="848400" cy="5143500"/>
          </a:xfrm>
          <a:prstGeom prst="rect">
            <a:avLst/>
          </a:prstGeom>
          <a:solidFill>
            <a:srgbClr val="488ED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>
            <p:ph idx="2" type="pic"/>
          </p:nvPr>
        </p:nvSpPr>
        <p:spPr>
          <a:xfrm>
            <a:off x="2782775" y="0"/>
            <a:ext cx="6361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9"/>
          <p:cNvSpPr txBox="1"/>
          <p:nvPr>
            <p:ph idx="1" type="body"/>
          </p:nvPr>
        </p:nvSpPr>
        <p:spPr>
          <a:xfrm>
            <a:off x="366750" y="4081150"/>
            <a:ext cx="2090700" cy="66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Merriweather Sans"/>
              <a:buNone/>
              <a:defRPr b="1" sz="32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 Sans"/>
              <a:buChar char="●"/>
              <a:defRPr sz="24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 Sans"/>
              <a:buChar char="○"/>
              <a:defRPr sz="24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 Sans"/>
              <a:buChar char="■"/>
              <a:defRPr sz="24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 Sans"/>
              <a:buChar char="●"/>
              <a:defRPr sz="24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 Sans"/>
              <a:buChar char="○"/>
              <a:defRPr sz="24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 Sans"/>
              <a:buChar char="■"/>
              <a:defRPr sz="24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 Sans"/>
              <a:buChar char="●"/>
              <a:defRPr sz="24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 Sans"/>
              <a:buChar char="○"/>
              <a:defRPr sz="24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2400"/>
              <a:buFont typeface="Merriweather Sans"/>
              <a:buChar char="■"/>
              <a:defRPr sz="24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3.jpg"/><Relationship Id="rId5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4.jpg"/><Relationship Id="rId6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Relationship Id="rId4" Type="http://schemas.openxmlformats.org/officeDocument/2006/relationships/image" Target="../media/image14.jpg"/><Relationship Id="rId9" Type="http://schemas.openxmlformats.org/officeDocument/2006/relationships/image" Target="../media/image21.jpg"/><Relationship Id="rId5" Type="http://schemas.openxmlformats.org/officeDocument/2006/relationships/image" Target="../media/image20.jpg"/><Relationship Id="rId6" Type="http://schemas.openxmlformats.org/officeDocument/2006/relationships/image" Target="../media/image18.jpg"/><Relationship Id="rId7" Type="http://schemas.openxmlformats.org/officeDocument/2006/relationships/image" Target="../media/image15.jpg"/><Relationship Id="rId8" Type="http://schemas.openxmlformats.org/officeDocument/2006/relationships/image" Target="../media/image1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/>
          <p:cNvPicPr preferRelativeResize="0"/>
          <p:nvPr/>
        </p:nvPicPr>
        <p:blipFill rotWithShape="1">
          <a:blip r:embed="rId3">
            <a:alphaModFix/>
          </a:blip>
          <a:srcRect b="15626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/>
          <p:nvPr/>
        </p:nvSpPr>
        <p:spPr>
          <a:xfrm>
            <a:off x="393822" y="1512387"/>
            <a:ext cx="5192700" cy="104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/>
        </p:nvSpPr>
        <p:spPr>
          <a:xfrm>
            <a:off x="514350" y="514350"/>
            <a:ext cx="5363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6000" u="none" cap="none" strike="noStrike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30th Birthday </a:t>
            </a:r>
            <a:endParaRPr b="1" sz="700">
              <a:solidFill>
                <a:schemeClr val="accent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4" name="Google Shape;54;p11"/>
          <p:cNvSpPr txBox="1"/>
          <p:nvPr/>
        </p:nvSpPr>
        <p:spPr>
          <a:xfrm>
            <a:off x="514350" y="1579612"/>
            <a:ext cx="4974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6000" u="none" cap="none" strike="noStrike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Presentation</a:t>
            </a:r>
            <a:endParaRPr b="1" sz="700">
              <a:solidFill>
                <a:schemeClr val="accent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/>
        </p:nvSpPr>
        <p:spPr>
          <a:xfrm>
            <a:off x="3621432" y="2251770"/>
            <a:ext cx="1901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1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Write Your Topic or Idea</a:t>
            </a:r>
            <a:endParaRPr b="1" sz="7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165" name="Google Shape;165;p20"/>
          <p:cNvPicPr preferRelativeResize="0"/>
          <p:nvPr/>
        </p:nvPicPr>
        <p:blipFill rotWithShape="1">
          <a:blip r:embed="rId3">
            <a:alphaModFix/>
          </a:blip>
          <a:srcRect b="0" l="27325" r="19943" t="24265"/>
          <a:stretch/>
        </p:blipFill>
        <p:spPr>
          <a:xfrm>
            <a:off x="0" y="0"/>
            <a:ext cx="2682537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 rotWithShape="1">
          <a:blip r:embed="rId4">
            <a:alphaModFix/>
          </a:blip>
          <a:srcRect b="0" l="1497" r="28874" t="0"/>
          <a:stretch/>
        </p:blipFill>
        <p:spPr>
          <a:xfrm>
            <a:off x="0" y="2571750"/>
            <a:ext cx="2682539" cy="257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 rotWithShape="1">
          <a:blip r:embed="rId5">
            <a:alphaModFix/>
          </a:blip>
          <a:srcRect b="0" l="4700" r="16435" t="2315"/>
          <a:stretch/>
        </p:blipFill>
        <p:spPr>
          <a:xfrm>
            <a:off x="6372376" y="0"/>
            <a:ext cx="27716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/>
        </p:nvSpPr>
        <p:spPr>
          <a:xfrm>
            <a:off x="514350" y="514350"/>
            <a:ext cx="4798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400" u="none" cap="none" strike="noStrike">
                <a:solidFill>
                  <a:schemeClr val="accent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Write an original statement or inspiring quote</a:t>
            </a:r>
            <a:endParaRPr b="1" sz="700">
              <a:solidFill>
                <a:schemeClr val="accent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6448527" y="4059448"/>
            <a:ext cx="21813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800" u="none" cap="none" strike="noStrike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Include a citation or supporting message</a:t>
            </a:r>
            <a:endParaRPr sz="700">
              <a:solidFill>
                <a:schemeClr val="accent5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Google Shape;178;p22"/>
          <p:cNvCxnSpPr/>
          <p:nvPr/>
        </p:nvCxnSpPr>
        <p:spPr>
          <a:xfrm>
            <a:off x="695815" y="1494315"/>
            <a:ext cx="3558000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9" name="Google Shape;179;p22"/>
          <p:cNvCxnSpPr/>
          <p:nvPr/>
        </p:nvCxnSpPr>
        <p:spPr>
          <a:xfrm>
            <a:off x="695815" y="2838712"/>
            <a:ext cx="3558000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" name="Google Shape;180;p22"/>
          <p:cNvSpPr txBox="1"/>
          <p:nvPr/>
        </p:nvSpPr>
        <p:spPr>
          <a:xfrm>
            <a:off x="5563454" y="3653954"/>
            <a:ext cx="3066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Write Your Topic or Idea</a:t>
            </a:r>
            <a:endParaRPr b="1" sz="7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181" name="Google Shape;181;p22"/>
          <p:cNvGrpSpPr/>
          <p:nvPr/>
        </p:nvGrpSpPr>
        <p:grpSpPr>
          <a:xfrm>
            <a:off x="1295605" y="447414"/>
            <a:ext cx="2137950" cy="769067"/>
            <a:chOff x="0" y="-28575"/>
            <a:chExt cx="5701200" cy="2050845"/>
          </a:xfrm>
        </p:grpSpPr>
        <p:sp>
          <p:nvSpPr>
            <p:cNvPr id="182" name="Google Shape;182;p22"/>
            <p:cNvSpPr txBox="1"/>
            <p:nvPr/>
          </p:nvSpPr>
          <p:spPr>
            <a:xfrm>
              <a:off x="0" y="-28575"/>
              <a:ext cx="5701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83" name="Google Shape;183;p22"/>
            <p:cNvSpPr txBox="1"/>
            <p:nvPr/>
          </p:nvSpPr>
          <p:spPr>
            <a:xfrm>
              <a:off x="0" y="963270"/>
              <a:ext cx="5701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want to discuss. 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grpSp>
        <p:nvGrpSpPr>
          <p:cNvPr id="184" name="Google Shape;184;p22"/>
          <p:cNvGrpSpPr/>
          <p:nvPr/>
        </p:nvGrpSpPr>
        <p:grpSpPr>
          <a:xfrm>
            <a:off x="1295605" y="1826867"/>
            <a:ext cx="2137950" cy="769067"/>
            <a:chOff x="0" y="-28575"/>
            <a:chExt cx="5701200" cy="2050845"/>
          </a:xfrm>
        </p:grpSpPr>
        <p:sp>
          <p:nvSpPr>
            <p:cNvPr id="185" name="Google Shape;185;p22"/>
            <p:cNvSpPr txBox="1"/>
            <p:nvPr/>
          </p:nvSpPr>
          <p:spPr>
            <a:xfrm>
              <a:off x="0" y="-28575"/>
              <a:ext cx="5701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86" name="Google Shape;186;p22"/>
            <p:cNvSpPr txBox="1"/>
            <p:nvPr/>
          </p:nvSpPr>
          <p:spPr>
            <a:xfrm>
              <a:off x="0" y="963270"/>
              <a:ext cx="5701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want to discuss. 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grpSp>
        <p:nvGrpSpPr>
          <p:cNvPr id="187" name="Google Shape;187;p22"/>
          <p:cNvGrpSpPr/>
          <p:nvPr/>
        </p:nvGrpSpPr>
        <p:grpSpPr>
          <a:xfrm>
            <a:off x="1295605" y="3131655"/>
            <a:ext cx="2137950" cy="769067"/>
            <a:chOff x="0" y="-28575"/>
            <a:chExt cx="5701200" cy="2050845"/>
          </a:xfrm>
        </p:grpSpPr>
        <p:sp>
          <p:nvSpPr>
            <p:cNvPr id="188" name="Google Shape;188;p22"/>
            <p:cNvSpPr txBox="1"/>
            <p:nvPr/>
          </p:nvSpPr>
          <p:spPr>
            <a:xfrm>
              <a:off x="0" y="-28575"/>
              <a:ext cx="5701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89" name="Google Shape;189;p22"/>
            <p:cNvSpPr txBox="1"/>
            <p:nvPr/>
          </p:nvSpPr>
          <p:spPr>
            <a:xfrm>
              <a:off x="0" y="963270"/>
              <a:ext cx="5701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want to discuss. 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sp>
        <p:nvSpPr>
          <p:cNvPr id="190" name="Google Shape;190;p22"/>
          <p:cNvSpPr/>
          <p:nvPr/>
        </p:nvSpPr>
        <p:spPr>
          <a:xfrm>
            <a:off x="807539" y="514350"/>
            <a:ext cx="340771" cy="415684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807539" y="514350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2"/>
          <p:cNvSpPr/>
          <p:nvPr/>
        </p:nvSpPr>
        <p:spPr>
          <a:xfrm>
            <a:off x="815859" y="522670"/>
            <a:ext cx="324131" cy="399044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2"/>
          <p:cNvSpPr/>
          <p:nvPr/>
        </p:nvSpPr>
        <p:spPr>
          <a:xfrm>
            <a:off x="770476" y="1837582"/>
            <a:ext cx="415279" cy="416408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2"/>
          <p:cNvSpPr/>
          <p:nvPr/>
        </p:nvSpPr>
        <p:spPr>
          <a:xfrm>
            <a:off x="797543" y="1845919"/>
            <a:ext cx="379873" cy="381003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2"/>
          <p:cNvSpPr/>
          <p:nvPr/>
        </p:nvSpPr>
        <p:spPr>
          <a:xfrm>
            <a:off x="770476" y="1837582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2"/>
          <p:cNvSpPr/>
          <p:nvPr/>
        </p:nvSpPr>
        <p:spPr>
          <a:xfrm>
            <a:off x="770475" y="3142369"/>
            <a:ext cx="377748" cy="346995"/>
          </a:xfrm>
          <a:custGeom>
            <a:rect b="b" l="l" r="r" t="t"/>
            <a:pathLst>
              <a:path extrusionOk="0" h="693990" w="755495">
                <a:moveTo>
                  <a:pt x="754650" y="333543"/>
                </a:moveTo>
                <a:cubicBezTo>
                  <a:pt x="752698" y="338764"/>
                  <a:pt x="747841" y="342139"/>
                  <a:pt x="742258" y="342139"/>
                </a:cubicBezTo>
                <a:lnTo>
                  <a:pt x="671582" y="342139"/>
                </a:lnTo>
                <a:lnTo>
                  <a:pt x="671582" y="680779"/>
                </a:lnTo>
                <a:cubicBezTo>
                  <a:pt x="671582" y="688058"/>
                  <a:pt x="665651" y="693990"/>
                  <a:pt x="658358" y="693990"/>
                </a:cubicBezTo>
                <a:lnTo>
                  <a:pt x="470449" y="693990"/>
                </a:lnTo>
                <a:cubicBezTo>
                  <a:pt x="466273" y="693990"/>
                  <a:pt x="462884" y="690600"/>
                  <a:pt x="462884" y="686424"/>
                </a:cubicBezTo>
                <a:lnTo>
                  <a:pt x="462884" y="482774"/>
                </a:lnTo>
                <a:lnTo>
                  <a:pt x="297566" y="482774"/>
                </a:lnTo>
                <a:lnTo>
                  <a:pt x="297566" y="686424"/>
                </a:lnTo>
                <a:cubicBezTo>
                  <a:pt x="297566" y="690600"/>
                  <a:pt x="294176" y="693990"/>
                  <a:pt x="290000" y="693990"/>
                </a:cubicBezTo>
                <a:lnTo>
                  <a:pt x="102076" y="693990"/>
                </a:lnTo>
                <a:cubicBezTo>
                  <a:pt x="94799" y="693990"/>
                  <a:pt x="88867" y="688058"/>
                  <a:pt x="88867" y="680779"/>
                </a:cubicBezTo>
                <a:lnTo>
                  <a:pt x="88867" y="342139"/>
                </a:lnTo>
                <a:lnTo>
                  <a:pt x="13244" y="342139"/>
                </a:lnTo>
                <a:cubicBezTo>
                  <a:pt x="7661" y="342139"/>
                  <a:pt x="2804" y="338764"/>
                  <a:pt x="852" y="333543"/>
                </a:cubicBezTo>
                <a:cubicBezTo>
                  <a:pt x="-1100" y="328322"/>
                  <a:pt x="368" y="322587"/>
                  <a:pt x="4589" y="318925"/>
                </a:cubicBezTo>
                <a:lnTo>
                  <a:pt x="369089" y="3212"/>
                </a:lnTo>
                <a:cubicBezTo>
                  <a:pt x="374036" y="-1071"/>
                  <a:pt x="381466" y="-1071"/>
                  <a:pt x="386398" y="3212"/>
                </a:cubicBezTo>
                <a:lnTo>
                  <a:pt x="515297" y="114851"/>
                </a:lnTo>
                <a:lnTo>
                  <a:pt x="515297" y="62126"/>
                </a:lnTo>
                <a:cubicBezTo>
                  <a:pt x="515297" y="54832"/>
                  <a:pt x="521228" y="48900"/>
                  <a:pt x="528506" y="48900"/>
                </a:cubicBezTo>
                <a:lnTo>
                  <a:pt x="618988" y="48900"/>
                </a:lnTo>
                <a:cubicBezTo>
                  <a:pt x="626281" y="48900"/>
                  <a:pt x="632197" y="54832"/>
                  <a:pt x="632197" y="62126"/>
                </a:cubicBezTo>
                <a:lnTo>
                  <a:pt x="632197" y="216108"/>
                </a:lnTo>
                <a:lnTo>
                  <a:pt x="750913" y="318925"/>
                </a:lnTo>
                <a:cubicBezTo>
                  <a:pt x="755134" y="322587"/>
                  <a:pt x="756587" y="328322"/>
                  <a:pt x="754650" y="333543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2"/>
          <p:cNvSpPr/>
          <p:nvPr/>
        </p:nvSpPr>
        <p:spPr>
          <a:xfrm>
            <a:off x="779662" y="3150232"/>
            <a:ext cx="359378" cy="331564"/>
          </a:xfrm>
          <a:custGeom>
            <a:rect b="b" l="l" r="r" t="t"/>
            <a:pathLst>
              <a:path extrusionOk="0" h="663129" w="718755">
                <a:moveTo>
                  <a:pt x="598693" y="187276"/>
                </a:moveTo>
                <a:lnTo>
                  <a:pt x="512055" y="112229"/>
                </a:lnTo>
                <a:lnTo>
                  <a:pt x="512055" y="48306"/>
                </a:lnTo>
                <a:lnTo>
                  <a:pt x="598693" y="48306"/>
                </a:lnTo>
                <a:lnTo>
                  <a:pt x="598693" y="187276"/>
                </a:lnTo>
                <a:close/>
                <a:moveTo>
                  <a:pt x="359370" y="0"/>
                </a:moveTo>
                <a:lnTo>
                  <a:pt x="0" y="311278"/>
                </a:lnTo>
                <a:lnTo>
                  <a:pt x="78059" y="311278"/>
                </a:lnTo>
                <a:cubicBezTo>
                  <a:pt x="82236" y="311278"/>
                  <a:pt x="85625" y="314668"/>
                  <a:pt x="85625" y="318845"/>
                </a:cubicBezTo>
                <a:lnTo>
                  <a:pt x="85625" y="663129"/>
                </a:lnTo>
                <a:lnTo>
                  <a:pt x="264062" y="663129"/>
                </a:lnTo>
                <a:lnTo>
                  <a:pt x="264062" y="465124"/>
                </a:lnTo>
                <a:cubicBezTo>
                  <a:pt x="264062" y="457830"/>
                  <a:pt x="269993" y="451913"/>
                  <a:pt x="277271" y="451913"/>
                </a:cubicBezTo>
                <a:lnTo>
                  <a:pt x="446417" y="451913"/>
                </a:lnTo>
                <a:cubicBezTo>
                  <a:pt x="453710" y="451913"/>
                  <a:pt x="459642" y="457830"/>
                  <a:pt x="459642" y="465124"/>
                </a:cubicBezTo>
                <a:lnTo>
                  <a:pt x="459642" y="663129"/>
                </a:lnTo>
                <a:lnTo>
                  <a:pt x="638079" y="663129"/>
                </a:lnTo>
                <a:lnTo>
                  <a:pt x="638079" y="318845"/>
                </a:lnTo>
                <a:cubicBezTo>
                  <a:pt x="638079" y="314668"/>
                  <a:pt x="641468" y="311278"/>
                  <a:pt x="645644" y="311278"/>
                </a:cubicBezTo>
                <a:lnTo>
                  <a:pt x="718756" y="311278"/>
                </a:lnTo>
                <a:lnTo>
                  <a:pt x="359370" y="0"/>
                </a:ln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770475" y="3142369"/>
            <a:ext cx="377748" cy="346995"/>
          </a:xfrm>
          <a:custGeom>
            <a:rect b="b" l="l" r="r" t="t"/>
            <a:pathLst>
              <a:path extrusionOk="0" h="693990" w="755495">
                <a:moveTo>
                  <a:pt x="750913" y="318925"/>
                </a:moveTo>
                <a:lnTo>
                  <a:pt x="632197" y="216108"/>
                </a:lnTo>
                <a:lnTo>
                  <a:pt x="632197" y="62126"/>
                </a:lnTo>
                <a:cubicBezTo>
                  <a:pt x="632197" y="54832"/>
                  <a:pt x="626281" y="48900"/>
                  <a:pt x="618988" y="48900"/>
                </a:cubicBezTo>
                <a:lnTo>
                  <a:pt x="528506" y="48900"/>
                </a:lnTo>
                <a:cubicBezTo>
                  <a:pt x="521228" y="48900"/>
                  <a:pt x="515297" y="54832"/>
                  <a:pt x="515297" y="62126"/>
                </a:cubicBezTo>
                <a:lnTo>
                  <a:pt x="515297" y="114851"/>
                </a:lnTo>
                <a:lnTo>
                  <a:pt x="386398" y="3212"/>
                </a:lnTo>
                <a:cubicBezTo>
                  <a:pt x="381466" y="-1071"/>
                  <a:pt x="374036" y="-1071"/>
                  <a:pt x="369089" y="3212"/>
                </a:cubicBezTo>
                <a:lnTo>
                  <a:pt x="4589" y="318925"/>
                </a:lnTo>
                <a:cubicBezTo>
                  <a:pt x="368" y="322587"/>
                  <a:pt x="-1100" y="328322"/>
                  <a:pt x="852" y="333543"/>
                </a:cubicBezTo>
                <a:cubicBezTo>
                  <a:pt x="2804" y="338764"/>
                  <a:pt x="7661" y="342139"/>
                  <a:pt x="13244" y="342139"/>
                </a:cubicBezTo>
                <a:lnTo>
                  <a:pt x="88867" y="342139"/>
                </a:lnTo>
                <a:lnTo>
                  <a:pt x="88867" y="680779"/>
                </a:lnTo>
                <a:cubicBezTo>
                  <a:pt x="88867" y="688058"/>
                  <a:pt x="94799" y="693990"/>
                  <a:pt x="102076" y="693990"/>
                </a:cubicBezTo>
                <a:lnTo>
                  <a:pt x="290000" y="693990"/>
                </a:lnTo>
                <a:cubicBezTo>
                  <a:pt x="294176" y="693990"/>
                  <a:pt x="297566" y="690600"/>
                  <a:pt x="297566" y="686424"/>
                </a:cubicBezTo>
                <a:lnTo>
                  <a:pt x="297566" y="482774"/>
                </a:lnTo>
                <a:lnTo>
                  <a:pt x="462884" y="482774"/>
                </a:lnTo>
                <a:lnTo>
                  <a:pt x="462884" y="686424"/>
                </a:lnTo>
                <a:cubicBezTo>
                  <a:pt x="462884" y="690600"/>
                  <a:pt x="466273" y="693990"/>
                  <a:pt x="470449" y="693990"/>
                </a:cubicBezTo>
                <a:lnTo>
                  <a:pt x="658358" y="693990"/>
                </a:lnTo>
                <a:cubicBezTo>
                  <a:pt x="665651" y="693990"/>
                  <a:pt x="671582" y="688058"/>
                  <a:pt x="671582" y="680779"/>
                </a:cubicBezTo>
                <a:lnTo>
                  <a:pt x="671582" y="342139"/>
                </a:lnTo>
                <a:lnTo>
                  <a:pt x="742258" y="342139"/>
                </a:lnTo>
                <a:cubicBezTo>
                  <a:pt x="747841" y="342139"/>
                  <a:pt x="752698" y="338764"/>
                  <a:pt x="754650" y="333543"/>
                </a:cubicBezTo>
                <a:cubicBezTo>
                  <a:pt x="756587" y="328322"/>
                  <a:pt x="755134" y="322587"/>
                  <a:pt x="750913" y="318925"/>
                </a:cubicBezTo>
                <a:close/>
                <a:moveTo>
                  <a:pt x="530428" y="64033"/>
                </a:moveTo>
                <a:lnTo>
                  <a:pt x="617066" y="64033"/>
                </a:lnTo>
                <a:lnTo>
                  <a:pt x="617066" y="203003"/>
                </a:lnTo>
                <a:lnTo>
                  <a:pt x="530428" y="127956"/>
                </a:lnTo>
                <a:lnTo>
                  <a:pt x="530428" y="64033"/>
                </a:lnTo>
                <a:close/>
                <a:moveTo>
                  <a:pt x="664017" y="327006"/>
                </a:moveTo>
                <a:cubicBezTo>
                  <a:pt x="659841" y="327006"/>
                  <a:pt x="656452" y="330396"/>
                  <a:pt x="656452" y="334572"/>
                </a:cubicBezTo>
                <a:lnTo>
                  <a:pt x="656452" y="678857"/>
                </a:lnTo>
                <a:lnTo>
                  <a:pt x="478015" y="678857"/>
                </a:lnTo>
                <a:lnTo>
                  <a:pt x="478015" y="480852"/>
                </a:lnTo>
                <a:cubicBezTo>
                  <a:pt x="478015" y="473557"/>
                  <a:pt x="472084" y="467640"/>
                  <a:pt x="464791" y="467640"/>
                </a:cubicBezTo>
                <a:lnTo>
                  <a:pt x="295644" y="467640"/>
                </a:lnTo>
                <a:cubicBezTo>
                  <a:pt x="288366" y="467640"/>
                  <a:pt x="282435" y="473557"/>
                  <a:pt x="282435" y="480852"/>
                </a:cubicBezTo>
                <a:lnTo>
                  <a:pt x="282435" y="678857"/>
                </a:lnTo>
                <a:lnTo>
                  <a:pt x="103998" y="678857"/>
                </a:lnTo>
                <a:lnTo>
                  <a:pt x="103998" y="334572"/>
                </a:lnTo>
                <a:cubicBezTo>
                  <a:pt x="103998" y="330396"/>
                  <a:pt x="100609" y="327006"/>
                  <a:pt x="96433" y="327006"/>
                </a:cubicBezTo>
                <a:lnTo>
                  <a:pt x="18373" y="327006"/>
                </a:lnTo>
                <a:lnTo>
                  <a:pt x="377743" y="15727"/>
                </a:lnTo>
                <a:lnTo>
                  <a:pt x="737129" y="327006"/>
                </a:lnTo>
                <a:lnTo>
                  <a:pt x="664017" y="327006"/>
                </a:ln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/>
          <p:nvPr/>
        </p:nvSpPr>
        <p:spPr>
          <a:xfrm>
            <a:off x="0" y="2841358"/>
            <a:ext cx="9144000" cy="23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23"/>
          <p:cNvPicPr preferRelativeResize="0"/>
          <p:nvPr/>
        </p:nvPicPr>
        <p:blipFill rotWithShape="1">
          <a:blip r:embed="rId3">
            <a:alphaModFix/>
          </a:blip>
          <a:srcRect b="27442" l="40023" r="32144" t="25621"/>
          <a:stretch/>
        </p:blipFill>
        <p:spPr>
          <a:xfrm>
            <a:off x="590306" y="1770675"/>
            <a:ext cx="1789332" cy="2011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3"/>
          <p:cNvPicPr preferRelativeResize="0"/>
          <p:nvPr/>
        </p:nvPicPr>
        <p:blipFill rotWithShape="1">
          <a:blip r:embed="rId4">
            <a:alphaModFix/>
          </a:blip>
          <a:srcRect b="0" l="23605" r="17100" t="0"/>
          <a:stretch/>
        </p:blipFill>
        <p:spPr>
          <a:xfrm>
            <a:off x="2648326" y="1770675"/>
            <a:ext cx="1789331" cy="201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/>
          <p:cNvPicPr preferRelativeResize="0"/>
          <p:nvPr/>
        </p:nvPicPr>
        <p:blipFill rotWithShape="1">
          <a:blip r:embed="rId5">
            <a:alphaModFix/>
          </a:blip>
          <a:srcRect b="0" l="23576" r="17051" t="0"/>
          <a:stretch/>
        </p:blipFill>
        <p:spPr>
          <a:xfrm>
            <a:off x="4680095" y="1770675"/>
            <a:ext cx="1789331" cy="201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3"/>
          <p:cNvPicPr preferRelativeResize="0"/>
          <p:nvPr/>
        </p:nvPicPr>
        <p:blipFill rotWithShape="1">
          <a:blip r:embed="rId6">
            <a:alphaModFix/>
          </a:blip>
          <a:srcRect b="28565" l="34569" r="23380" t="517"/>
          <a:stretch/>
        </p:blipFill>
        <p:spPr>
          <a:xfrm>
            <a:off x="6764364" y="1770675"/>
            <a:ext cx="1789333" cy="20117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23"/>
          <p:cNvGrpSpPr/>
          <p:nvPr/>
        </p:nvGrpSpPr>
        <p:grpSpPr>
          <a:xfrm>
            <a:off x="1056838" y="514350"/>
            <a:ext cx="7030350" cy="852348"/>
            <a:chOff x="0" y="0"/>
            <a:chExt cx="18747600" cy="2272927"/>
          </a:xfrm>
        </p:grpSpPr>
        <p:sp>
          <p:nvSpPr>
            <p:cNvPr id="209" name="Google Shape;209;p23"/>
            <p:cNvSpPr txBox="1"/>
            <p:nvPr/>
          </p:nvSpPr>
          <p:spPr>
            <a:xfrm>
              <a:off x="0" y="0"/>
              <a:ext cx="187476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200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Team Members Page</a:t>
              </a:r>
              <a:endParaRPr b="1"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10" name="Google Shape;210;p23"/>
            <p:cNvSpPr txBox="1"/>
            <p:nvPr/>
          </p:nvSpPr>
          <p:spPr>
            <a:xfrm>
              <a:off x="0" y="1657327"/>
              <a:ext cx="18747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want to discuss.</a:t>
              </a:r>
              <a:r>
                <a:rPr lang="en" sz="6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 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grpSp>
        <p:nvGrpSpPr>
          <p:cNvPr id="211" name="Google Shape;211;p23"/>
          <p:cNvGrpSpPr/>
          <p:nvPr/>
        </p:nvGrpSpPr>
        <p:grpSpPr>
          <a:xfrm>
            <a:off x="748130" y="3893320"/>
            <a:ext cx="1473638" cy="480927"/>
            <a:chOff x="0" y="-28575"/>
            <a:chExt cx="3929700" cy="1282472"/>
          </a:xfrm>
        </p:grpSpPr>
        <p:sp>
          <p:nvSpPr>
            <p:cNvPr id="212" name="Google Shape;212;p23"/>
            <p:cNvSpPr txBox="1"/>
            <p:nvPr/>
          </p:nvSpPr>
          <p:spPr>
            <a:xfrm>
              <a:off x="0" y="-28575"/>
              <a:ext cx="39297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b="1" sz="16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13" name="Google Shape;213;p23"/>
            <p:cNvSpPr txBox="1"/>
            <p:nvPr/>
          </p:nvSpPr>
          <p:spPr>
            <a:xfrm>
              <a:off x="0" y="761297"/>
              <a:ext cx="392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5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Title or Position</a:t>
              </a:r>
              <a:endParaRPr sz="7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grpSp>
        <p:nvGrpSpPr>
          <p:cNvPr id="214" name="Google Shape;214;p23"/>
          <p:cNvGrpSpPr/>
          <p:nvPr/>
        </p:nvGrpSpPr>
        <p:grpSpPr>
          <a:xfrm>
            <a:off x="4837919" y="3893320"/>
            <a:ext cx="1473638" cy="480927"/>
            <a:chOff x="0" y="-28575"/>
            <a:chExt cx="3929700" cy="1282472"/>
          </a:xfrm>
        </p:grpSpPr>
        <p:sp>
          <p:nvSpPr>
            <p:cNvPr id="215" name="Google Shape;215;p23"/>
            <p:cNvSpPr txBox="1"/>
            <p:nvPr/>
          </p:nvSpPr>
          <p:spPr>
            <a:xfrm>
              <a:off x="0" y="-28575"/>
              <a:ext cx="39297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b="1" sz="16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16" name="Google Shape;216;p23"/>
            <p:cNvSpPr txBox="1"/>
            <p:nvPr/>
          </p:nvSpPr>
          <p:spPr>
            <a:xfrm>
              <a:off x="0" y="761297"/>
              <a:ext cx="392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5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Title or Position</a:t>
              </a:r>
              <a:endParaRPr sz="7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grpSp>
        <p:nvGrpSpPr>
          <p:cNvPr id="217" name="Google Shape;217;p23"/>
          <p:cNvGrpSpPr/>
          <p:nvPr/>
        </p:nvGrpSpPr>
        <p:grpSpPr>
          <a:xfrm>
            <a:off x="2806149" y="3893320"/>
            <a:ext cx="1473638" cy="480927"/>
            <a:chOff x="0" y="-28575"/>
            <a:chExt cx="3929700" cy="1282472"/>
          </a:xfrm>
        </p:grpSpPr>
        <p:sp>
          <p:nvSpPr>
            <p:cNvPr id="218" name="Google Shape;218;p23"/>
            <p:cNvSpPr txBox="1"/>
            <p:nvPr/>
          </p:nvSpPr>
          <p:spPr>
            <a:xfrm>
              <a:off x="0" y="-28575"/>
              <a:ext cx="39297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b="1" sz="16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19" name="Google Shape;219;p23"/>
            <p:cNvSpPr txBox="1"/>
            <p:nvPr/>
          </p:nvSpPr>
          <p:spPr>
            <a:xfrm>
              <a:off x="0" y="761297"/>
              <a:ext cx="392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5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Title or Position</a:t>
              </a:r>
              <a:endParaRPr sz="7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grpSp>
        <p:nvGrpSpPr>
          <p:cNvPr id="220" name="Google Shape;220;p23"/>
          <p:cNvGrpSpPr/>
          <p:nvPr/>
        </p:nvGrpSpPr>
        <p:grpSpPr>
          <a:xfrm>
            <a:off x="6922188" y="3893320"/>
            <a:ext cx="1473638" cy="480927"/>
            <a:chOff x="0" y="-28575"/>
            <a:chExt cx="3929700" cy="1282472"/>
          </a:xfrm>
        </p:grpSpPr>
        <p:sp>
          <p:nvSpPr>
            <p:cNvPr id="221" name="Google Shape;221;p23"/>
            <p:cNvSpPr txBox="1"/>
            <p:nvPr/>
          </p:nvSpPr>
          <p:spPr>
            <a:xfrm>
              <a:off x="0" y="-28575"/>
              <a:ext cx="39297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Name</a:t>
              </a:r>
              <a:endParaRPr b="1" sz="16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22" name="Google Shape;222;p23"/>
            <p:cNvSpPr txBox="1"/>
            <p:nvPr/>
          </p:nvSpPr>
          <p:spPr>
            <a:xfrm>
              <a:off x="0" y="761297"/>
              <a:ext cx="392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5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Title or Position</a:t>
              </a:r>
              <a:endParaRPr sz="7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/>
          <p:nvPr/>
        </p:nvSpPr>
        <p:spPr>
          <a:xfrm>
            <a:off x="2571961" y="1901279"/>
            <a:ext cx="40002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accent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Add a Section Header</a:t>
            </a:r>
            <a:endParaRPr b="1" sz="700">
              <a:solidFill>
                <a:schemeClr val="accent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/>
          <p:nvPr/>
        </p:nvSpPr>
        <p:spPr>
          <a:xfrm>
            <a:off x="514350" y="1997905"/>
            <a:ext cx="48441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accent4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Write Your Big Topic or Idea</a:t>
            </a:r>
            <a:endParaRPr b="1" sz="700">
              <a:solidFill>
                <a:schemeClr val="accent4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33" name="Google Shape;233;p25"/>
          <p:cNvSpPr/>
          <p:nvPr/>
        </p:nvSpPr>
        <p:spPr>
          <a:xfrm>
            <a:off x="0" y="3734986"/>
            <a:ext cx="9144000" cy="1430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5"/>
          <p:cNvSpPr txBox="1"/>
          <p:nvPr/>
        </p:nvSpPr>
        <p:spPr>
          <a:xfrm>
            <a:off x="514350" y="4034091"/>
            <a:ext cx="484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Elaborate on what you want to discuss. </a:t>
            </a:r>
            <a:endParaRPr sz="700">
              <a:solidFill>
                <a:schemeClr val="accen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/>
          <p:nvPr/>
        </p:nvSpPr>
        <p:spPr>
          <a:xfrm>
            <a:off x="0" y="0"/>
            <a:ext cx="848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6"/>
          <p:cNvSpPr txBox="1"/>
          <p:nvPr/>
        </p:nvSpPr>
        <p:spPr>
          <a:xfrm>
            <a:off x="1205952" y="514350"/>
            <a:ext cx="36816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Write Your Topic or Idea</a:t>
            </a:r>
            <a:endParaRPr b="1" sz="7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27"/>
          <p:cNvGrpSpPr/>
          <p:nvPr/>
        </p:nvGrpSpPr>
        <p:grpSpPr>
          <a:xfrm>
            <a:off x="1725365" y="1513016"/>
            <a:ext cx="5693288" cy="2117475"/>
            <a:chOff x="0" y="0"/>
            <a:chExt cx="15182100" cy="5646600"/>
          </a:xfrm>
        </p:grpSpPr>
        <p:sp>
          <p:nvSpPr>
            <p:cNvPr id="246" name="Google Shape;246;p27"/>
            <p:cNvSpPr/>
            <p:nvPr/>
          </p:nvSpPr>
          <p:spPr>
            <a:xfrm>
              <a:off x="0" y="0"/>
              <a:ext cx="15182100" cy="5646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7"/>
            <p:cNvSpPr txBox="1"/>
            <p:nvPr/>
          </p:nvSpPr>
          <p:spPr>
            <a:xfrm>
              <a:off x="1132276" y="1255490"/>
              <a:ext cx="129174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400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123,456,789</a:t>
              </a:r>
              <a:endParaRPr b="1" sz="7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48" name="Google Shape;248;p27"/>
            <p:cNvSpPr txBox="1"/>
            <p:nvPr/>
          </p:nvSpPr>
          <p:spPr>
            <a:xfrm>
              <a:off x="1132276" y="3651597"/>
              <a:ext cx="129174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997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Elaborate on the featured statistic.</a:t>
              </a:r>
              <a:endParaRPr sz="7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8"/>
          <p:cNvGrpSpPr/>
          <p:nvPr/>
        </p:nvGrpSpPr>
        <p:grpSpPr>
          <a:xfrm>
            <a:off x="2149969" y="627356"/>
            <a:ext cx="4844025" cy="3731391"/>
            <a:chOff x="0" y="0"/>
            <a:chExt cx="12917400" cy="9950376"/>
          </a:xfrm>
        </p:grpSpPr>
        <p:sp>
          <p:nvSpPr>
            <p:cNvPr id="254" name="Google Shape;254;p28"/>
            <p:cNvSpPr txBox="1"/>
            <p:nvPr/>
          </p:nvSpPr>
          <p:spPr>
            <a:xfrm>
              <a:off x="0" y="3774516"/>
              <a:ext cx="129174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200">
                  <a:solidFill>
                    <a:schemeClr val="accent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95%</a:t>
              </a:r>
              <a:endParaRPr b="1" sz="700">
                <a:solidFill>
                  <a:schemeClr val="accent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55" name="Google Shape;255;p28"/>
            <p:cNvSpPr txBox="1"/>
            <p:nvPr/>
          </p:nvSpPr>
          <p:spPr>
            <a:xfrm>
              <a:off x="0" y="5437154"/>
              <a:ext cx="12917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the featured statistic.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256" name="Google Shape;256;p28"/>
            <p:cNvSpPr txBox="1"/>
            <p:nvPr/>
          </p:nvSpPr>
          <p:spPr>
            <a:xfrm>
              <a:off x="0" y="7672138"/>
              <a:ext cx="129174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200">
                  <a:solidFill>
                    <a:schemeClr val="accent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123 million</a:t>
              </a:r>
              <a:endParaRPr b="1" sz="700">
                <a:solidFill>
                  <a:schemeClr val="accent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57" name="Google Shape;257;p28"/>
            <p:cNvSpPr txBox="1"/>
            <p:nvPr/>
          </p:nvSpPr>
          <p:spPr>
            <a:xfrm>
              <a:off x="0" y="9334776"/>
              <a:ext cx="12917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the featured statistic.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cxnSp>
          <p:nvCxnSpPr>
            <p:cNvPr id="258" name="Google Shape;258;p28"/>
            <p:cNvCxnSpPr/>
            <p:nvPr/>
          </p:nvCxnSpPr>
          <p:spPr>
            <a:xfrm>
              <a:off x="14781" y="6578024"/>
              <a:ext cx="12888000" cy="0"/>
            </a:xfrm>
            <a:prstGeom prst="straightConnector1">
              <a:avLst/>
            </a:prstGeom>
            <a:noFill/>
            <a:ln cap="rnd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9" name="Google Shape;259;p28"/>
            <p:cNvSpPr txBox="1"/>
            <p:nvPr/>
          </p:nvSpPr>
          <p:spPr>
            <a:xfrm>
              <a:off x="0" y="0"/>
              <a:ext cx="12917400" cy="13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200">
                  <a:solidFill>
                    <a:schemeClr val="accent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2 out 5</a:t>
              </a:r>
              <a:endParaRPr b="1" sz="700">
                <a:solidFill>
                  <a:schemeClr val="accent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260" name="Google Shape;260;p28"/>
            <p:cNvSpPr txBox="1"/>
            <p:nvPr/>
          </p:nvSpPr>
          <p:spPr>
            <a:xfrm>
              <a:off x="0" y="1662638"/>
              <a:ext cx="12917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the featured statistic.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cxnSp>
          <p:nvCxnSpPr>
            <p:cNvPr id="261" name="Google Shape;261;p28"/>
            <p:cNvCxnSpPr/>
            <p:nvPr/>
          </p:nvCxnSpPr>
          <p:spPr>
            <a:xfrm>
              <a:off x="14781" y="2803508"/>
              <a:ext cx="12888000" cy="0"/>
            </a:xfrm>
            <a:prstGeom prst="straightConnector1">
              <a:avLst/>
            </a:prstGeom>
            <a:noFill/>
            <a:ln cap="rnd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/>
          <p:nvPr/>
        </p:nvSpPr>
        <p:spPr>
          <a:xfrm>
            <a:off x="0" y="-1528"/>
            <a:ext cx="5693400" cy="514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9"/>
          <p:cNvSpPr txBox="1"/>
          <p:nvPr/>
        </p:nvSpPr>
        <p:spPr>
          <a:xfrm>
            <a:off x="514350" y="514350"/>
            <a:ext cx="4844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accent4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Write an original statement or inspiring quote</a:t>
            </a:r>
            <a:endParaRPr b="1" sz="700">
              <a:solidFill>
                <a:schemeClr val="accent4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68" name="Google Shape;268;p29"/>
          <p:cNvSpPr txBox="1"/>
          <p:nvPr/>
        </p:nvSpPr>
        <p:spPr>
          <a:xfrm>
            <a:off x="6282080" y="4059448"/>
            <a:ext cx="23475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Include a citation or supporting message</a:t>
            </a:r>
            <a:endParaRPr sz="700">
              <a:solidFill>
                <a:schemeClr val="accen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0" y="0"/>
            <a:ext cx="3821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2"/>
          <p:cNvSpPr/>
          <p:nvPr/>
        </p:nvSpPr>
        <p:spPr>
          <a:xfrm>
            <a:off x="4572000" y="514350"/>
            <a:ext cx="224882" cy="224882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1" name="Google Shape;61;p12"/>
          <p:cNvSpPr/>
          <p:nvPr/>
        </p:nvSpPr>
        <p:spPr>
          <a:xfrm>
            <a:off x="4572000" y="2123311"/>
            <a:ext cx="224882" cy="224882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2" name="Google Shape;62;p12"/>
          <p:cNvSpPr/>
          <p:nvPr/>
        </p:nvSpPr>
        <p:spPr>
          <a:xfrm>
            <a:off x="4572000" y="3612700"/>
            <a:ext cx="224882" cy="224882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3" name="Google Shape;63;p12"/>
          <p:cNvSpPr txBox="1"/>
          <p:nvPr/>
        </p:nvSpPr>
        <p:spPr>
          <a:xfrm>
            <a:off x="491694" y="514350"/>
            <a:ext cx="28626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chemeClr val="accent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How to</a:t>
            </a:r>
            <a:endParaRPr b="1" sz="700">
              <a:solidFill>
                <a:schemeClr val="accent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chemeClr val="accent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Use This Presentation</a:t>
            </a:r>
            <a:endParaRPr b="1" sz="700">
              <a:solidFill>
                <a:schemeClr val="accent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64" name="Google Shape;64;p12"/>
          <p:cNvGrpSpPr/>
          <p:nvPr/>
        </p:nvGrpSpPr>
        <p:grpSpPr>
          <a:xfrm>
            <a:off x="4951641" y="503634"/>
            <a:ext cx="3542400" cy="1172294"/>
            <a:chOff x="0" y="-28575"/>
            <a:chExt cx="9446400" cy="3126118"/>
          </a:xfrm>
        </p:grpSpPr>
        <p:sp>
          <p:nvSpPr>
            <p:cNvPr id="65" name="Google Shape;65;p12"/>
            <p:cNvSpPr txBox="1"/>
            <p:nvPr/>
          </p:nvSpPr>
          <p:spPr>
            <a:xfrm>
              <a:off x="0" y="798943"/>
              <a:ext cx="9446400" cy="229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Merriweather Sans Light"/>
                <a:buChar char="•"/>
              </a:pPr>
              <a:r>
                <a:rPr i="0" lang="en" sz="1000" u="none" cap="none" strike="noStrike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Click on the "Google Slides" button below this presentation preview. </a:t>
              </a:r>
              <a:endParaRPr sz="10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-1524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Merriweather Sans Light"/>
                <a:buChar char="•"/>
              </a:pPr>
              <a:r>
                <a:rPr i="0" lang="en" sz="1000" u="none" cap="none" strike="noStrike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Click on "Make a copy."</a:t>
              </a:r>
              <a:endParaRPr sz="10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-1524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Merriweather Sans Light"/>
                <a:buChar char="•"/>
              </a:pPr>
              <a:r>
                <a:rPr i="0" lang="en" sz="1000" u="none" cap="none" strike="noStrike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Start editing your presentation.</a:t>
              </a:r>
              <a:endParaRPr sz="10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-1524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Merriweather Sans Light"/>
                <a:buChar char="•"/>
              </a:pPr>
              <a:r>
                <a:rPr i="0" lang="en" sz="1000" u="none" cap="none" strike="noStrike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You need to sign in to your Google account.</a:t>
              </a:r>
              <a:endParaRPr sz="10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66" name="Google Shape;66;p12"/>
            <p:cNvSpPr txBox="1"/>
            <p:nvPr/>
          </p:nvSpPr>
          <p:spPr>
            <a:xfrm>
              <a:off x="0" y="-28575"/>
              <a:ext cx="9446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Google Slides</a:t>
              </a:r>
              <a:endParaRPr b="1"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67" name="Google Shape;67;p12"/>
          <p:cNvGrpSpPr/>
          <p:nvPr/>
        </p:nvGrpSpPr>
        <p:grpSpPr>
          <a:xfrm>
            <a:off x="4951641" y="2112595"/>
            <a:ext cx="3542400" cy="1195313"/>
            <a:chOff x="0" y="-28575"/>
            <a:chExt cx="9446400" cy="3187501"/>
          </a:xfrm>
        </p:grpSpPr>
        <p:sp>
          <p:nvSpPr>
            <p:cNvPr id="68" name="Google Shape;68;p12"/>
            <p:cNvSpPr txBox="1"/>
            <p:nvPr/>
          </p:nvSpPr>
          <p:spPr>
            <a:xfrm>
              <a:off x="0" y="860326"/>
              <a:ext cx="9446400" cy="229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Merriweather Sans Light"/>
                <a:buChar char="•"/>
              </a:pPr>
              <a:r>
                <a:rPr i="0" lang="en" sz="1000" u="none" cap="none" strike="noStrike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Click on the "PowerPoint" button below this presentation preview. </a:t>
              </a:r>
              <a:endParaRPr sz="10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-1016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Merriweather Sans Light"/>
                <a:buChar char="•"/>
              </a:pPr>
              <a:r>
                <a:rPr i="0" lang="en" sz="1000" u="none" cap="none" strike="noStrike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Start editing your presentation.</a:t>
              </a:r>
              <a:endParaRPr sz="10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-1016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Merriweather Sans Light"/>
                <a:buChar char="•"/>
              </a:pPr>
              <a:r>
                <a:rPr i="0" lang="en" sz="1000" u="none" cap="none" strike="noStrike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Download and install the fonts used in this presentation as listed on page 21. </a:t>
              </a:r>
              <a:endParaRPr sz="10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69" name="Google Shape;69;p12"/>
            <p:cNvSpPr txBox="1"/>
            <p:nvPr/>
          </p:nvSpPr>
          <p:spPr>
            <a:xfrm>
              <a:off x="0" y="-28575"/>
              <a:ext cx="9446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PowerPoint</a:t>
              </a:r>
              <a:endParaRPr b="1"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70" name="Google Shape;70;p12"/>
          <p:cNvGrpSpPr/>
          <p:nvPr/>
        </p:nvGrpSpPr>
        <p:grpSpPr>
          <a:xfrm>
            <a:off x="4951641" y="3601984"/>
            <a:ext cx="3542400" cy="1038645"/>
            <a:chOff x="0" y="-28575"/>
            <a:chExt cx="9446400" cy="2769719"/>
          </a:xfrm>
        </p:grpSpPr>
        <p:sp>
          <p:nvSpPr>
            <p:cNvPr id="71" name="Google Shape;71;p12"/>
            <p:cNvSpPr txBox="1"/>
            <p:nvPr/>
          </p:nvSpPr>
          <p:spPr>
            <a:xfrm>
              <a:off x="0" y="914444"/>
              <a:ext cx="9446400" cy="182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016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Merriweather Sans Light"/>
                <a:buChar char="•"/>
              </a:pPr>
              <a:r>
                <a:rPr i="0" lang="en" sz="1000" u="none" cap="none" strike="noStrike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Click on the "Canva" button under this presentation preview. </a:t>
              </a:r>
              <a:endParaRPr sz="10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-1524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Merriweather Sans Light"/>
                <a:buChar char="•"/>
              </a:pPr>
              <a:r>
                <a:rPr i="0" lang="en" sz="1000" u="none" cap="none" strike="noStrike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Start editing your presentation.</a:t>
              </a:r>
              <a:endParaRPr sz="10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-152400" lvl="1" marL="2159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000"/>
                <a:buFont typeface="Merriweather Sans Light"/>
                <a:buChar char="•"/>
              </a:pPr>
              <a:r>
                <a:rPr i="0" lang="en" sz="1000" u="none" cap="none" strike="noStrike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You need to sign in to your Canva account.</a:t>
              </a:r>
              <a:endParaRPr sz="10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72" name="Google Shape;72;p12"/>
            <p:cNvSpPr txBox="1"/>
            <p:nvPr/>
          </p:nvSpPr>
          <p:spPr>
            <a:xfrm>
              <a:off x="0" y="-28575"/>
              <a:ext cx="9446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Canva</a:t>
              </a:r>
              <a:endParaRPr b="1"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/>
          <p:nvPr/>
        </p:nvSpPr>
        <p:spPr>
          <a:xfrm>
            <a:off x="652617" y="2236514"/>
            <a:ext cx="23400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accent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Credits</a:t>
            </a:r>
            <a:endParaRPr b="1" sz="700">
              <a:solidFill>
                <a:schemeClr val="accent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274" name="Google Shape;274;p30"/>
          <p:cNvGrpSpPr/>
          <p:nvPr/>
        </p:nvGrpSpPr>
        <p:grpSpPr>
          <a:xfrm>
            <a:off x="4347425" y="1271682"/>
            <a:ext cx="3760987" cy="2574835"/>
            <a:chOff x="0" y="0"/>
            <a:chExt cx="10029300" cy="6866227"/>
          </a:xfrm>
        </p:grpSpPr>
        <p:sp>
          <p:nvSpPr>
            <p:cNvPr id="275" name="Google Shape;275;p30"/>
            <p:cNvSpPr txBox="1"/>
            <p:nvPr/>
          </p:nvSpPr>
          <p:spPr>
            <a:xfrm>
              <a:off x="0" y="0"/>
              <a:ext cx="10029300" cy="24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chemeClr val="accent5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Special thanks to all the people who made and released these awesome resources for free:</a:t>
              </a:r>
              <a:endParaRPr sz="18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276" name="Google Shape;276;p30"/>
            <p:cNvSpPr txBox="1"/>
            <p:nvPr/>
          </p:nvSpPr>
          <p:spPr>
            <a:xfrm>
              <a:off x="0" y="3112991"/>
              <a:ext cx="10029300" cy="18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03200" lvl="1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Merriweather Sans Light"/>
                <a:buChar char="•"/>
              </a:pPr>
              <a:r>
                <a:rPr lang="en">
                  <a:solidFill>
                    <a:schemeClr val="accent5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Presentation template by </a:t>
              </a:r>
              <a:r>
                <a:rPr lang="en" u="sng">
                  <a:solidFill>
                    <a:schemeClr val="hlink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  <a:hlinkClick r:id="rId3"/>
                </a:rPr>
                <a:t>SlidesCarnival</a:t>
              </a:r>
              <a:endParaRPr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-203200" lvl="1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1400"/>
                <a:buFont typeface="Merriweather Sans Light"/>
                <a:buChar char="•"/>
              </a:pPr>
              <a:r>
                <a:rPr lang="en">
                  <a:solidFill>
                    <a:schemeClr val="accent5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Photographs by </a:t>
              </a:r>
              <a:r>
                <a:rPr lang="en" u="sng">
                  <a:solidFill>
                    <a:schemeClr val="hlink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  <a:hlinkClick r:id="rId4"/>
                </a:rPr>
                <a:t>Pexels</a:t>
              </a:r>
              <a:endParaRPr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277" name="Google Shape;277;p30"/>
            <p:cNvSpPr txBox="1"/>
            <p:nvPr/>
          </p:nvSpPr>
          <p:spPr>
            <a:xfrm>
              <a:off x="0" y="6004327"/>
              <a:ext cx="100293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chemeClr val="accent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Happy designing!</a:t>
              </a:r>
              <a:r>
                <a:rPr b="1" lang="en" sz="600">
                  <a:solidFill>
                    <a:schemeClr val="accent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 </a:t>
              </a:r>
              <a:endParaRPr b="1" sz="700">
                <a:solidFill>
                  <a:schemeClr val="accent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/>
          <p:nvPr/>
        </p:nvSpPr>
        <p:spPr>
          <a:xfrm>
            <a:off x="0" y="0"/>
            <a:ext cx="4190100" cy="5143500"/>
          </a:xfrm>
          <a:prstGeom prst="rect">
            <a:avLst/>
          </a:prstGeom>
          <a:solidFill>
            <a:srgbClr val="1E2F4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1"/>
          <p:cNvSpPr txBox="1"/>
          <p:nvPr/>
        </p:nvSpPr>
        <p:spPr>
          <a:xfrm>
            <a:off x="652617" y="2084152"/>
            <a:ext cx="3024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accent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Fonts In this Presentations</a:t>
            </a:r>
            <a:endParaRPr b="1" sz="700">
              <a:solidFill>
                <a:schemeClr val="accent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284" name="Google Shape;284;p31"/>
          <p:cNvGrpSpPr/>
          <p:nvPr/>
        </p:nvGrpSpPr>
        <p:grpSpPr>
          <a:xfrm>
            <a:off x="4766724" y="1239805"/>
            <a:ext cx="3760988" cy="2638587"/>
            <a:chOff x="0" y="0"/>
            <a:chExt cx="10029300" cy="7036232"/>
          </a:xfrm>
        </p:grpSpPr>
        <p:sp>
          <p:nvSpPr>
            <p:cNvPr id="285" name="Google Shape;285;p31"/>
            <p:cNvSpPr txBox="1"/>
            <p:nvPr/>
          </p:nvSpPr>
          <p:spPr>
            <a:xfrm>
              <a:off x="0" y="0"/>
              <a:ext cx="10029300" cy="15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This presentation template uses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the following free fonts: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286" name="Google Shape;286;p31"/>
            <p:cNvSpPr txBox="1"/>
            <p:nvPr/>
          </p:nvSpPr>
          <p:spPr>
            <a:xfrm>
              <a:off x="0" y="2373513"/>
              <a:ext cx="10029300" cy="18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Titles:</a:t>
              </a:r>
              <a:r>
                <a:rPr lang="en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 Merriweather Sans Bold</a:t>
              </a:r>
              <a:endParaRPr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Headers:</a:t>
              </a:r>
              <a:r>
                <a:rPr lang="en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 Merriweather Sans Bold</a:t>
              </a:r>
              <a:endParaRPr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Body Copy:</a:t>
              </a:r>
              <a:r>
                <a:rPr lang="en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 Merriweather Sans</a:t>
              </a:r>
              <a:endParaRPr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287" name="Google Shape;287;p31"/>
            <p:cNvSpPr txBox="1"/>
            <p:nvPr/>
          </p:nvSpPr>
          <p:spPr>
            <a:xfrm>
              <a:off x="0" y="5338024"/>
              <a:ext cx="10029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You can find these fonts online too. 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288" name="Google Shape;288;p31"/>
            <p:cNvSpPr txBox="1"/>
            <p:nvPr/>
          </p:nvSpPr>
          <p:spPr>
            <a:xfrm>
              <a:off x="0" y="6174332"/>
              <a:ext cx="100293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chemeClr val="accent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Happy designing!</a:t>
              </a:r>
              <a:r>
                <a:rPr b="1" lang="en" sz="600">
                  <a:solidFill>
                    <a:schemeClr val="accent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 </a:t>
              </a:r>
              <a:endParaRPr b="1" sz="700">
                <a:solidFill>
                  <a:schemeClr val="accent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2"/>
          <p:cNvSpPr/>
          <p:nvPr/>
        </p:nvSpPr>
        <p:spPr>
          <a:xfrm>
            <a:off x="0" y="0"/>
            <a:ext cx="9144000" cy="138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2"/>
          <p:cNvSpPr txBox="1"/>
          <p:nvPr/>
        </p:nvSpPr>
        <p:spPr>
          <a:xfrm>
            <a:off x="1788661" y="514350"/>
            <a:ext cx="556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Add a Timeline Page</a:t>
            </a:r>
            <a:endParaRPr b="1" sz="700">
              <a:solidFill>
                <a:schemeClr val="accent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295" name="Google Shape;295;p32"/>
          <p:cNvGrpSpPr/>
          <p:nvPr/>
        </p:nvGrpSpPr>
        <p:grpSpPr>
          <a:xfrm>
            <a:off x="1274463" y="2571750"/>
            <a:ext cx="6595163" cy="233222"/>
            <a:chOff x="0" y="0"/>
            <a:chExt cx="17587100" cy="621925"/>
          </a:xfrm>
        </p:grpSpPr>
        <p:cxnSp>
          <p:nvCxnSpPr>
            <p:cNvPr id="296" name="Google Shape;296;p32"/>
            <p:cNvCxnSpPr/>
            <p:nvPr/>
          </p:nvCxnSpPr>
          <p:spPr>
            <a:xfrm>
              <a:off x="301318" y="282268"/>
              <a:ext cx="16984200" cy="0"/>
            </a:xfrm>
            <a:prstGeom prst="straightConnector1">
              <a:avLst/>
            </a:prstGeom>
            <a:noFill/>
            <a:ln cap="rnd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7" name="Google Shape;297;p32"/>
            <p:cNvSpPr/>
            <p:nvPr/>
          </p:nvSpPr>
          <p:spPr>
            <a:xfrm>
              <a:off x="0" y="0"/>
              <a:ext cx="602875" cy="60287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98" name="Google Shape;298;p32"/>
            <p:cNvSpPr/>
            <p:nvPr/>
          </p:nvSpPr>
          <p:spPr>
            <a:xfrm>
              <a:off x="11322817" y="19050"/>
              <a:ext cx="602875" cy="60287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99" name="Google Shape;299;p32"/>
            <p:cNvSpPr/>
            <p:nvPr/>
          </p:nvSpPr>
          <p:spPr>
            <a:xfrm>
              <a:off x="5661408" y="0"/>
              <a:ext cx="602875" cy="60287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0" name="Google Shape;300;p32"/>
            <p:cNvSpPr/>
            <p:nvPr/>
          </p:nvSpPr>
          <p:spPr>
            <a:xfrm>
              <a:off x="16984225" y="0"/>
              <a:ext cx="602875" cy="602875"/>
            </a:xfrm>
            <a:custGeom>
              <a:rect b="b" l="l" r="r" t="t"/>
              <a:pathLst>
                <a:path extrusionOk="0"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301" name="Google Shape;301;p32"/>
          <p:cNvGrpSpPr/>
          <p:nvPr/>
        </p:nvGrpSpPr>
        <p:grpSpPr>
          <a:xfrm>
            <a:off x="514350" y="3202848"/>
            <a:ext cx="1746225" cy="769067"/>
            <a:chOff x="0" y="-28575"/>
            <a:chExt cx="4656600" cy="2050845"/>
          </a:xfrm>
        </p:grpSpPr>
        <p:sp>
          <p:nvSpPr>
            <p:cNvPr id="302" name="Google Shape;302;p32"/>
            <p:cNvSpPr txBox="1"/>
            <p:nvPr/>
          </p:nvSpPr>
          <p:spPr>
            <a:xfrm>
              <a:off x="0" y="-28575"/>
              <a:ext cx="4656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03" name="Google Shape;303;p32"/>
            <p:cNvSpPr txBox="1"/>
            <p:nvPr/>
          </p:nvSpPr>
          <p:spPr>
            <a:xfrm>
              <a:off x="0" y="963270"/>
              <a:ext cx="4656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want to discuss. 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grpSp>
        <p:nvGrpSpPr>
          <p:cNvPr id="304" name="Google Shape;304;p32"/>
          <p:cNvGrpSpPr/>
          <p:nvPr/>
        </p:nvGrpSpPr>
        <p:grpSpPr>
          <a:xfrm>
            <a:off x="4760407" y="3202848"/>
            <a:ext cx="1746225" cy="769067"/>
            <a:chOff x="0" y="-28575"/>
            <a:chExt cx="4656600" cy="2050845"/>
          </a:xfrm>
        </p:grpSpPr>
        <p:sp>
          <p:nvSpPr>
            <p:cNvPr id="305" name="Google Shape;305;p32"/>
            <p:cNvSpPr txBox="1"/>
            <p:nvPr/>
          </p:nvSpPr>
          <p:spPr>
            <a:xfrm>
              <a:off x="0" y="-28575"/>
              <a:ext cx="4656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06" name="Google Shape;306;p32"/>
            <p:cNvSpPr txBox="1"/>
            <p:nvPr/>
          </p:nvSpPr>
          <p:spPr>
            <a:xfrm>
              <a:off x="0" y="963270"/>
              <a:ext cx="4656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want to discuss. 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grpSp>
        <p:nvGrpSpPr>
          <p:cNvPr id="307" name="Google Shape;307;p32"/>
          <p:cNvGrpSpPr/>
          <p:nvPr/>
        </p:nvGrpSpPr>
        <p:grpSpPr>
          <a:xfrm>
            <a:off x="2637378" y="3202848"/>
            <a:ext cx="1746225" cy="769067"/>
            <a:chOff x="0" y="-28575"/>
            <a:chExt cx="4656600" cy="2050845"/>
          </a:xfrm>
        </p:grpSpPr>
        <p:sp>
          <p:nvSpPr>
            <p:cNvPr id="308" name="Google Shape;308;p32"/>
            <p:cNvSpPr txBox="1"/>
            <p:nvPr/>
          </p:nvSpPr>
          <p:spPr>
            <a:xfrm>
              <a:off x="0" y="-28575"/>
              <a:ext cx="4656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09" name="Google Shape;309;p32"/>
            <p:cNvSpPr txBox="1"/>
            <p:nvPr/>
          </p:nvSpPr>
          <p:spPr>
            <a:xfrm>
              <a:off x="0" y="963270"/>
              <a:ext cx="4656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want to discuss. 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grpSp>
        <p:nvGrpSpPr>
          <p:cNvPr id="310" name="Google Shape;310;p32"/>
          <p:cNvGrpSpPr/>
          <p:nvPr/>
        </p:nvGrpSpPr>
        <p:grpSpPr>
          <a:xfrm>
            <a:off x="6883434" y="3202848"/>
            <a:ext cx="1746225" cy="769067"/>
            <a:chOff x="0" y="-28575"/>
            <a:chExt cx="4656600" cy="2050845"/>
          </a:xfrm>
        </p:grpSpPr>
        <p:sp>
          <p:nvSpPr>
            <p:cNvPr id="311" name="Google Shape;311;p32"/>
            <p:cNvSpPr txBox="1"/>
            <p:nvPr/>
          </p:nvSpPr>
          <p:spPr>
            <a:xfrm>
              <a:off x="0" y="-28575"/>
              <a:ext cx="4656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12" name="Google Shape;312;p32"/>
            <p:cNvSpPr txBox="1"/>
            <p:nvPr/>
          </p:nvSpPr>
          <p:spPr>
            <a:xfrm>
              <a:off x="0" y="963270"/>
              <a:ext cx="46566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want to discuss. 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33"/>
          <p:cNvGrpSpPr/>
          <p:nvPr/>
        </p:nvGrpSpPr>
        <p:grpSpPr>
          <a:xfrm>
            <a:off x="2822385" y="1000764"/>
            <a:ext cx="1749600" cy="1572300"/>
            <a:chOff x="0" y="0"/>
            <a:chExt cx="4665600" cy="4192800"/>
          </a:xfrm>
        </p:grpSpPr>
        <p:sp>
          <p:nvSpPr>
            <p:cNvPr id="318" name="Google Shape;318;p33"/>
            <p:cNvSpPr/>
            <p:nvPr/>
          </p:nvSpPr>
          <p:spPr>
            <a:xfrm>
              <a:off x="0" y="0"/>
              <a:ext cx="4665600" cy="4192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3"/>
            <p:cNvSpPr txBox="1"/>
            <p:nvPr/>
          </p:nvSpPr>
          <p:spPr>
            <a:xfrm>
              <a:off x="931317" y="430380"/>
              <a:ext cx="2802900" cy="3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100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S</a:t>
              </a:r>
              <a:endParaRPr b="1" sz="7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320" name="Google Shape;320;p33"/>
          <p:cNvGrpSpPr/>
          <p:nvPr/>
        </p:nvGrpSpPr>
        <p:grpSpPr>
          <a:xfrm>
            <a:off x="4572000" y="1000764"/>
            <a:ext cx="1746788" cy="1569600"/>
            <a:chOff x="0" y="0"/>
            <a:chExt cx="4658100" cy="4185600"/>
          </a:xfrm>
        </p:grpSpPr>
        <p:sp>
          <p:nvSpPr>
            <p:cNvPr id="321" name="Google Shape;321;p33"/>
            <p:cNvSpPr/>
            <p:nvPr/>
          </p:nvSpPr>
          <p:spPr>
            <a:xfrm>
              <a:off x="0" y="0"/>
              <a:ext cx="4658100" cy="418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3"/>
            <p:cNvSpPr txBox="1"/>
            <p:nvPr/>
          </p:nvSpPr>
          <p:spPr>
            <a:xfrm>
              <a:off x="929865" y="430390"/>
              <a:ext cx="2798400" cy="3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100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</a:t>
              </a:r>
              <a:endParaRPr b="1" sz="7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323" name="Google Shape;323;p33"/>
          <p:cNvGrpSpPr/>
          <p:nvPr/>
        </p:nvGrpSpPr>
        <p:grpSpPr>
          <a:xfrm>
            <a:off x="2822385" y="2570469"/>
            <a:ext cx="1749600" cy="1572300"/>
            <a:chOff x="0" y="0"/>
            <a:chExt cx="4665600" cy="4192800"/>
          </a:xfrm>
        </p:grpSpPr>
        <p:sp>
          <p:nvSpPr>
            <p:cNvPr id="324" name="Google Shape;324;p33"/>
            <p:cNvSpPr/>
            <p:nvPr/>
          </p:nvSpPr>
          <p:spPr>
            <a:xfrm>
              <a:off x="0" y="0"/>
              <a:ext cx="4665600" cy="419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3"/>
            <p:cNvSpPr txBox="1"/>
            <p:nvPr/>
          </p:nvSpPr>
          <p:spPr>
            <a:xfrm>
              <a:off x="931317" y="433980"/>
              <a:ext cx="2802900" cy="3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100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O</a:t>
              </a:r>
              <a:endParaRPr b="1" sz="7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326" name="Google Shape;326;p33"/>
          <p:cNvGrpSpPr/>
          <p:nvPr/>
        </p:nvGrpSpPr>
        <p:grpSpPr>
          <a:xfrm>
            <a:off x="4572000" y="2570469"/>
            <a:ext cx="1749600" cy="1572300"/>
            <a:chOff x="0" y="0"/>
            <a:chExt cx="4665600" cy="4192800"/>
          </a:xfrm>
        </p:grpSpPr>
        <p:sp>
          <p:nvSpPr>
            <p:cNvPr id="327" name="Google Shape;327;p33"/>
            <p:cNvSpPr/>
            <p:nvPr/>
          </p:nvSpPr>
          <p:spPr>
            <a:xfrm>
              <a:off x="0" y="0"/>
              <a:ext cx="4665600" cy="4192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3"/>
            <p:cNvSpPr txBox="1"/>
            <p:nvPr/>
          </p:nvSpPr>
          <p:spPr>
            <a:xfrm>
              <a:off x="931351" y="433980"/>
              <a:ext cx="2802900" cy="3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100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T</a:t>
              </a:r>
              <a:endParaRPr b="1" sz="7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329" name="Google Shape;329;p33"/>
          <p:cNvGrpSpPr/>
          <p:nvPr/>
        </p:nvGrpSpPr>
        <p:grpSpPr>
          <a:xfrm>
            <a:off x="6496946" y="1229125"/>
            <a:ext cx="1963912" cy="981467"/>
            <a:chOff x="0" y="-28575"/>
            <a:chExt cx="5237100" cy="2617245"/>
          </a:xfrm>
        </p:grpSpPr>
        <p:sp>
          <p:nvSpPr>
            <p:cNvPr id="330" name="Google Shape;330;p33"/>
            <p:cNvSpPr txBox="1"/>
            <p:nvPr/>
          </p:nvSpPr>
          <p:spPr>
            <a:xfrm>
              <a:off x="0" y="-28575"/>
              <a:ext cx="5237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Opportunities</a:t>
              </a:r>
              <a:endParaRPr b="1"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31" name="Google Shape;331;p33"/>
            <p:cNvSpPr txBox="1"/>
            <p:nvPr/>
          </p:nvSpPr>
          <p:spPr>
            <a:xfrm>
              <a:off x="0" y="963270"/>
              <a:ext cx="52371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What are your goals? Are demands shifting? How can it be improved?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grpSp>
        <p:nvGrpSpPr>
          <p:cNvPr id="332" name="Google Shape;332;p33"/>
          <p:cNvGrpSpPr/>
          <p:nvPr/>
        </p:nvGrpSpPr>
        <p:grpSpPr>
          <a:xfrm>
            <a:off x="6496946" y="2773141"/>
            <a:ext cx="1963912" cy="1193867"/>
            <a:chOff x="0" y="-28575"/>
            <a:chExt cx="5237100" cy="3183645"/>
          </a:xfrm>
        </p:grpSpPr>
        <p:sp>
          <p:nvSpPr>
            <p:cNvPr id="333" name="Google Shape;333;p33"/>
            <p:cNvSpPr txBox="1"/>
            <p:nvPr/>
          </p:nvSpPr>
          <p:spPr>
            <a:xfrm>
              <a:off x="0" y="-28575"/>
              <a:ext cx="5237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Threats</a:t>
              </a:r>
              <a:endParaRPr b="1"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34" name="Google Shape;334;p33"/>
            <p:cNvSpPr txBox="1"/>
            <p:nvPr/>
          </p:nvSpPr>
          <p:spPr>
            <a:xfrm>
              <a:off x="0" y="963270"/>
              <a:ext cx="52371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What are the blockers you're facing? What are factors outside of your control?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grpSp>
        <p:nvGrpSpPr>
          <p:cNvPr id="335" name="Google Shape;335;p33"/>
          <p:cNvGrpSpPr/>
          <p:nvPr/>
        </p:nvGrpSpPr>
        <p:grpSpPr>
          <a:xfrm>
            <a:off x="683124" y="1229125"/>
            <a:ext cx="1963913" cy="981467"/>
            <a:chOff x="0" y="-28575"/>
            <a:chExt cx="5237100" cy="2617245"/>
          </a:xfrm>
        </p:grpSpPr>
        <p:sp>
          <p:nvSpPr>
            <p:cNvPr id="336" name="Google Shape;336;p33"/>
            <p:cNvSpPr txBox="1"/>
            <p:nvPr/>
          </p:nvSpPr>
          <p:spPr>
            <a:xfrm>
              <a:off x="0" y="-28575"/>
              <a:ext cx="5237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Strengths</a:t>
              </a:r>
              <a:endParaRPr b="1"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37" name="Google Shape;337;p33"/>
            <p:cNvSpPr txBox="1"/>
            <p:nvPr/>
          </p:nvSpPr>
          <p:spPr>
            <a:xfrm>
              <a:off x="0" y="963270"/>
              <a:ext cx="52371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What are you doing well? What sets you apart? What are your good qualities?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grpSp>
        <p:nvGrpSpPr>
          <p:cNvPr id="338" name="Google Shape;338;p33"/>
          <p:cNvGrpSpPr/>
          <p:nvPr/>
        </p:nvGrpSpPr>
        <p:grpSpPr>
          <a:xfrm>
            <a:off x="683124" y="2773141"/>
            <a:ext cx="1963913" cy="1193867"/>
            <a:chOff x="0" y="-28575"/>
            <a:chExt cx="5237100" cy="3183645"/>
          </a:xfrm>
        </p:grpSpPr>
        <p:sp>
          <p:nvSpPr>
            <p:cNvPr id="339" name="Google Shape;339;p33"/>
            <p:cNvSpPr txBox="1"/>
            <p:nvPr/>
          </p:nvSpPr>
          <p:spPr>
            <a:xfrm>
              <a:off x="0" y="-28575"/>
              <a:ext cx="5237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Weaknesses</a:t>
              </a:r>
              <a:endParaRPr b="1"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340" name="Google Shape;340;p33"/>
            <p:cNvSpPr txBox="1"/>
            <p:nvPr/>
          </p:nvSpPr>
          <p:spPr>
            <a:xfrm>
              <a:off x="0" y="963270"/>
              <a:ext cx="52371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Where do you need to improve? Are resources adequate? What do others do better than you?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4"/>
          <p:cNvGrpSpPr/>
          <p:nvPr/>
        </p:nvGrpSpPr>
        <p:grpSpPr>
          <a:xfrm>
            <a:off x="514406" y="2302040"/>
            <a:ext cx="8152555" cy="2317197"/>
            <a:chOff x="0" y="0"/>
            <a:chExt cx="21740147" cy="6179193"/>
          </a:xfrm>
        </p:grpSpPr>
        <p:sp>
          <p:nvSpPr>
            <p:cNvPr id="346" name="Google Shape;346;p34"/>
            <p:cNvSpPr/>
            <p:nvPr/>
          </p:nvSpPr>
          <p:spPr>
            <a:xfrm>
              <a:off x="1405516" y="0"/>
              <a:ext cx="20028512" cy="5579517"/>
            </a:xfrm>
            <a:custGeom>
              <a:rect b="b" l="l" r="r" t="t"/>
              <a:pathLst>
                <a:path extrusionOk="0" h="5579517" w="20028512">
                  <a:moveTo>
                    <a:pt x="0" y="0"/>
                  </a:moveTo>
                  <a:lnTo>
                    <a:pt x="12700" y="0"/>
                  </a:lnTo>
                  <a:lnTo>
                    <a:pt x="12700" y="5579517"/>
                  </a:lnTo>
                  <a:lnTo>
                    <a:pt x="0" y="5579517"/>
                  </a:lnTo>
                  <a:close/>
                  <a:moveTo>
                    <a:pt x="4003162" y="0"/>
                  </a:moveTo>
                  <a:lnTo>
                    <a:pt x="4015862" y="0"/>
                  </a:lnTo>
                  <a:lnTo>
                    <a:pt x="4015862" y="5579517"/>
                  </a:lnTo>
                  <a:lnTo>
                    <a:pt x="4003162" y="5579517"/>
                  </a:lnTo>
                  <a:close/>
                  <a:moveTo>
                    <a:pt x="8006324" y="0"/>
                  </a:moveTo>
                  <a:lnTo>
                    <a:pt x="8019024" y="0"/>
                  </a:lnTo>
                  <a:lnTo>
                    <a:pt x="8019024" y="5579517"/>
                  </a:lnTo>
                  <a:lnTo>
                    <a:pt x="8006324" y="5579517"/>
                  </a:lnTo>
                  <a:close/>
                  <a:moveTo>
                    <a:pt x="12009487" y="0"/>
                  </a:moveTo>
                  <a:lnTo>
                    <a:pt x="12022187" y="0"/>
                  </a:lnTo>
                  <a:lnTo>
                    <a:pt x="12022187" y="5579517"/>
                  </a:lnTo>
                  <a:lnTo>
                    <a:pt x="12009487" y="5579517"/>
                  </a:lnTo>
                  <a:close/>
                  <a:moveTo>
                    <a:pt x="16012649" y="0"/>
                  </a:moveTo>
                  <a:lnTo>
                    <a:pt x="16025349" y="0"/>
                  </a:lnTo>
                  <a:lnTo>
                    <a:pt x="16025349" y="5579517"/>
                  </a:lnTo>
                  <a:lnTo>
                    <a:pt x="16012649" y="5579517"/>
                  </a:lnTo>
                  <a:close/>
                  <a:moveTo>
                    <a:pt x="20015812" y="0"/>
                  </a:moveTo>
                  <a:lnTo>
                    <a:pt x="20028512" y="0"/>
                  </a:lnTo>
                  <a:lnTo>
                    <a:pt x="20028512" y="5579517"/>
                  </a:lnTo>
                  <a:lnTo>
                    <a:pt x="20015812" y="5579517"/>
                  </a:lnTo>
                  <a:close/>
                </a:path>
              </a:pathLst>
            </a:custGeom>
            <a:solidFill>
              <a:srgbClr val="1E2F49">
                <a:alpha val="24710"/>
              </a:srgbClr>
            </a:solidFill>
            <a:ln>
              <a:noFill/>
            </a:ln>
          </p:spPr>
        </p:sp>
        <p:sp>
          <p:nvSpPr>
            <p:cNvPr id="347" name="Google Shape;347;p34"/>
            <p:cNvSpPr txBox="1"/>
            <p:nvPr/>
          </p:nvSpPr>
          <p:spPr>
            <a:xfrm>
              <a:off x="1305330" y="5727683"/>
              <a:ext cx="2130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0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348" name="Google Shape;348;p34"/>
            <p:cNvSpPr txBox="1"/>
            <p:nvPr/>
          </p:nvSpPr>
          <p:spPr>
            <a:xfrm>
              <a:off x="5308492" y="5727683"/>
              <a:ext cx="2130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5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349" name="Google Shape;349;p34"/>
            <p:cNvSpPr txBox="1"/>
            <p:nvPr/>
          </p:nvSpPr>
          <p:spPr>
            <a:xfrm>
              <a:off x="9205243" y="5727683"/>
              <a:ext cx="4260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10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350" name="Google Shape;350;p34"/>
            <p:cNvSpPr txBox="1"/>
            <p:nvPr/>
          </p:nvSpPr>
          <p:spPr>
            <a:xfrm>
              <a:off x="13208405" y="5727683"/>
              <a:ext cx="4260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15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351" name="Google Shape;351;p34"/>
            <p:cNvSpPr txBox="1"/>
            <p:nvPr/>
          </p:nvSpPr>
          <p:spPr>
            <a:xfrm>
              <a:off x="17125980" y="5727693"/>
              <a:ext cx="561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20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352" name="Google Shape;352;p34"/>
            <p:cNvSpPr txBox="1"/>
            <p:nvPr/>
          </p:nvSpPr>
          <p:spPr>
            <a:xfrm>
              <a:off x="21178847" y="5727693"/>
              <a:ext cx="561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25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353" name="Google Shape;353;p34"/>
            <p:cNvSpPr txBox="1"/>
            <p:nvPr/>
          </p:nvSpPr>
          <p:spPr>
            <a:xfrm>
              <a:off x="0" y="254561"/>
              <a:ext cx="1225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Item 1 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354" name="Google Shape;354;p34"/>
            <p:cNvSpPr txBox="1"/>
            <p:nvPr/>
          </p:nvSpPr>
          <p:spPr>
            <a:xfrm>
              <a:off x="0" y="1391388"/>
              <a:ext cx="1225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Item 2 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355" name="Google Shape;355;p34"/>
            <p:cNvSpPr txBox="1"/>
            <p:nvPr/>
          </p:nvSpPr>
          <p:spPr>
            <a:xfrm>
              <a:off x="0" y="2528214"/>
              <a:ext cx="1225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Item 3 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356" name="Google Shape;356;p34"/>
            <p:cNvSpPr txBox="1"/>
            <p:nvPr/>
          </p:nvSpPr>
          <p:spPr>
            <a:xfrm>
              <a:off x="0" y="3665041"/>
              <a:ext cx="1225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Item 4 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357" name="Google Shape;357;p34"/>
            <p:cNvSpPr txBox="1"/>
            <p:nvPr/>
          </p:nvSpPr>
          <p:spPr>
            <a:xfrm>
              <a:off x="0" y="4801867"/>
              <a:ext cx="1225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Item 5 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grpSp>
          <p:nvGrpSpPr>
            <p:cNvPr id="358" name="Google Shape;358;p34"/>
            <p:cNvGrpSpPr/>
            <p:nvPr/>
          </p:nvGrpSpPr>
          <p:grpSpPr>
            <a:xfrm>
              <a:off x="1411866" y="0"/>
              <a:ext cx="17620264" cy="5579517"/>
              <a:chOff x="0" y="0"/>
              <a:chExt cx="17620264" cy="5579517"/>
            </a:xfrm>
          </p:grpSpPr>
          <p:sp>
            <p:nvSpPr>
              <p:cNvPr id="359" name="Google Shape;359;p34"/>
              <p:cNvSpPr/>
              <p:nvPr/>
            </p:nvSpPr>
            <p:spPr>
              <a:xfrm>
                <a:off x="0" y="0"/>
                <a:ext cx="0" cy="327137"/>
              </a:xfrm>
              <a:custGeom>
                <a:rect b="b" l="l" r="r" t="t"/>
                <a:pathLst>
                  <a:path extrusionOk="0" h="327137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327137"/>
                    </a:lnTo>
                    <a:lnTo>
                      <a:pt x="0" y="327137"/>
                    </a:lnTo>
                    <a:close/>
                  </a:path>
                </a:pathLst>
              </a:custGeom>
              <a:solidFill>
                <a:srgbClr val="EDECED"/>
              </a:solidFill>
              <a:ln>
                <a:noFill/>
              </a:ln>
            </p:spPr>
          </p:sp>
          <p:sp>
            <p:nvSpPr>
              <p:cNvPr id="360" name="Google Shape;360;p34"/>
              <p:cNvSpPr/>
              <p:nvPr/>
            </p:nvSpPr>
            <p:spPr>
              <a:xfrm>
                <a:off x="0" y="1136827"/>
                <a:ext cx="6411410" cy="327137"/>
              </a:xfrm>
              <a:custGeom>
                <a:rect b="b" l="l" r="r" t="t"/>
                <a:pathLst>
                  <a:path extrusionOk="0" h="327137" w="6411410">
                    <a:moveTo>
                      <a:pt x="0" y="0"/>
                    </a:moveTo>
                    <a:lnTo>
                      <a:pt x="6385239" y="0"/>
                    </a:lnTo>
                    <a:cubicBezTo>
                      <a:pt x="6399693" y="0"/>
                      <a:pt x="6411410" y="11717"/>
                      <a:pt x="6411410" y="26171"/>
                    </a:cubicBezTo>
                    <a:lnTo>
                      <a:pt x="6411410" y="300965"/>
                    </a:lnTo>
                    <a:cubicBezTo>
                      <a:pt x="6411410" y="315419"/>
                      <a:pt x="6399693" y="327136"/>
                      <a:pt x="6385239" y="327136"/>
                    </a:cubicBezTo>
                    <a:lnTo>
                      <a:pt x="0" y="32713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34"/>
              <p:cNvSpPr/>
              <p:nvPr/>
            </p:nvSpPr>
            <p:spPr>
              <a:xfrm>
                <a:off x="0" y="2273653"/>
                <a:ext cx="12015837" cy="327137"/>
              </a:xfrm>
              <a:custGeom>
                <a:rect b="b" l="l" r="r" t="t"/>
                <a:pathLst>
                  <a:path extrusionOk="0" h="327137" w="12015837">
                    <a:moveTo>
                      <a:pt x="0" y="0"/>
                    </a:moveTo>
                    <a:lnTo>
                      <a:pt x="11989667" y="0"/>
                    </a:lnTo>
                    <a:cubicBezTo>
                      <a:pt x="12004120" y="0"/>
                      <a:pt x="12015837" y="11717"/>
                      <a:pt x="12015837" y="26171"/>
                    </a:cubicBezTo>
                    <a:lnTo>
                      <a:pt x="12015837" y="300966"/>
                    </a:lnTo>
                    <a:cubicBezTo>
                      <a:pt x="12015837" y="315420"/>
                      <a:pt x="12004120" y="327137"/>
                      <a:pt x="11989667" y="327137"/>
                    </a:cubicBezTo>
                    <a:lnTo>
                      <a:pt x="0" y="32713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34"/>
              <p:cNvSpPr/>
              <p:nvPr/>
            </p:nvSpPr>
            <p:spPr>
              <a:xfrm>
                <a:off x="0" y="3410479"/>
                <a:ext cx="14417735" cy="327138"/>
              </a:xfrm>
              <a:custGeom>
                <a:rect b="b" l="l" r="r" t="t"/>
                <a:pathLst>
                  <a:path extrusionOk="0" h="327138" w="14417735">
                    <a:moveTo>
                      <a:pt x="0" y="0"/>
                    </a:moveTo>
                    <a:lnTo>
                      <a:pt x="14391563" y="0"/>
                    </a:lnTo>
                    <a:cubicBezTo>
                      <a:pt x="14398504" y="0"/>
                      <a:pt x="14405161" y="2757"/>
                      <a:pt x="14410069" y="7665"/>
                    </a:cubicBezTo>
                    <a:cubicBezTo>
                      <a:pt x="14414977" y="12574"/>
                      <a:pt x="14417735" y="19231"/>
                      <a:pt x="14417735" y="26172"/>
                    </a:cubicBezTo>
                    <a:lnTo>
                      <a:pt x="14417735" y="300967"/>
                    </a:lnTo>
                    <a:cubicBezTo>
                      <a:pt x="14417735" y="307908"/>
                      <a:pt x="14414977" y="314565"/>
                      <a:pt x="14410069" y="319472"/>
                    </a:cubicBezTo>
                    <a:cubicBezTo>
                      <a:pt x="14405161" y="324381"/>
                      <a:pt x="14398504" y="327138"/>
                      <a:pt x="14391563" y="327137"/>
                    </a:cubicBezTo>
                    <a:lnTo>
                      <a:pt x="0" y="32713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34"/>
              <p:cNvSpPr/>
              <p:nvPr/>
            </p:nvSpPr>
            <p:spPr>
              <a:xfrm>
                <a:off x="0" y="4547306"/>
                <a:ext cx="17620264" cy="327137"/>
              </a:xfrm>
              <a:custGeom>
                <a:rect b="b" l="l" r="r" t="t"/>
                <a:pathLst>
                  <a:path extrusionOk="0" h="327137" w="17620264">
                    <a:moveTo>
                      <a:pt x="0" y="0"/>
                    </a:moveTo>
                    <a:lnTo>
                      <a:pt x="17594094" y="0"/>
                    </a:lnTo>
                    <a:cubicBezTo>
                      <a:pt x="17608547" y="1"/>
                      <a:pt x="17620264" y="11717"/>
                      <a:pt x="17620264" y="26171"/>
                    </a:cubicBezTo>
                    <a:lnTo>
                      <a:pt x="17620264" y="300966"/>
                    </a:lnTo>
                    <a:cubicBezTo>
                      <a:pt x="17620264" y="315420"/>
                      <a:pt x="17608547" y="327137"/>
                      <a:pt x="17594094" y="327137"/>
                    </a:cubicBezTo>
                    <a:lnTo>
                      <a:pt x="0" y="32713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34"/>
              <p:cNvSpPr/>
              <p:nvPr/>
            </p:nvSpPr>
            <p:spPr>
              <a:xfrm>
                <a:off x="0" y="352537"/>
                <a:ext cx="4015862" cy="327137"/>
              </a:xfrm>
              <a:custGeom>
                <a:rect b="b" l="l" r="r" t="t"/>
                <a:pathLst>
                  <a:path extrusionOk="0" h="327137" w="4015862">
                    <a:moveTo>
                      <a:pt x="0" y="0"/>
                    </a:moveTo>
                    <a:lnTo>
                      <a:pt x="3989691" y="0"/>
                    </a:lnTo>
                    <a:cubicBezTo>
                      <a:pt x="4004145" y="0"/>
                      <a:pt x="4015862" y="11717"/>
                      <a:pt x="4015862" y="26171"/>
                    </a:cubicBezTo>
                    <a:lnTo>
                      <a:pt x="4015862" y="300966"/>
                    </a:lnTo>
                    <a:cubicBezTo>
                      <a:pt x="4015862" y="315420"/>
                      <a:pt x="4004145" y="327137"/>
                      <a:pt x="3989691" y="327137"/>
                    </a:cubicBezTo>
                    <a:lnTo>
                      <a:pt x="0" y="32713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34"/>
              <p:cNvSpPr/>
              <p:nvPr/>
            </p:nvSpPr>
            <p:spPr>
              <a:xfrm>
                <a:off x="0" y="1489363"/>
                <a:ext cx="6411410" cy="327137"/>
              </a:xfrm>
              <a:custGeom>
                <a:rect b="b" l="l" r="r" t="t"/>
                <a:pathLst>
                  <a:path extrusionOk="0" h="327137" w="6411410">
                    <a:moveTo>
                      <a:pt x="0" y="0"/>
                    </a:moveTo>
                    <a:lnTo>
                      <a:pt x="6385239" y="0"/>
                    </a:lnTo>
                    <a:cubicBezTo>
                      <a:pt x="6399693" y="0"/>
                      <a:pt x="6411410" y="11718"/>
                      <a:pt x="6411410" y="26171"/>
                    </a:cubicBezTo>
                    <a:lnTo>
                      <a:pt x="6411410" y="300966"/>
                    </a:lnTo>
                    <a:cubicBezTo>
                      <a:pt x="6411410" y="307907"/>
                      <a:pt x="6408653" y="314564"/>
                      <a:pt x="6403745" y="319472"/>
                    </a:cubicBezTo>
                    <a:cubicBezTo>
                      <a:pt x="6398837" y="324380"/>
                      <a:pt x="6392180" y="327137"/>
                      <a:pt x="6385239" y="327137"/>
                    </a:cubicBezTo>
                    <a:lnTo>
                      <a:pt x="0" y="32713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34"/>
              <p:cNvSpPr/>
              <p:nvPr/>
            </p:nvSpPr>
            <p:spPr>
              <a:xfrm>
                <a:off x="0" y="2626190"/>
                <a:ext cx="8010558" cy="327137"/>
              </a:xfrm>
              <a:custGeom>
                <a:rect b="b" l="l" r="r" t="t"/>
                <a:pathLst>
                  <a:path extrusionOk="0" h="327137" w="8010558">
                    <a:moveTo>
                      <a:pt x="0" y="0"/>
                    </a:moveTo>
                    <a:lnTo>
                      <a:pt x="7984387" y="0"/>
                    </a:lnTo>
                    <a:cubicBezTo>
                      <a:pt x="7991328" y="0"/>
                      <a:pt x="7997985" y="2757"/>
                      <a:pt x="8002893" y="7665"/>
                    </a:cubicBezTo>
                    <a:cubicBezTo>
                      <a:pt x="8007801" y="12573"/>
                      <a:pt x="8010558" y="19230"/>
                      <a:pt x="8010558" y="26171"/>
                    </a:cubicBezTo>
                    <a:lnTo>
                      <a:pt x="8010558" y="300966"/>
                    </a:lnTo>
                    <a:cubicBezTo>
                      <a:pt x="8010558" y="307907"/>
                      <a:pt x="8007801" y="314564"/>
                      <a:pt x="8002893" y="319472"/>
                    </a:cubicBezTo>
                    <a:cubicBezTo>
                      <a:pt x="7997985" y="324380"/>
                      <a:pt x="7991328" y="327137"/>
                      <a:pt x="7984387" y="327137"/>
                    </a:cubicBezTo>
                    <a:lnTo>
                      <a:pt x="0" y="32713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34"/>
              <p:cNvSpPr/>
              <p:nvPr/>
            </p:nvSpPr>
            <p:spPr>
              <a:xfrm>
                <a:off x="0" y="3763016"/>
                <a:ext cx="11213794" cy="327137"/>
              </a:xfrm>
              <a:custGeom>
                <a:rect b="b" l="l" r="r" t="t"/>
                <a:pathLst>
                  <a:path extrusionOk="0" h="327137" w="11213794">
                    <a:moveTo>
                      <a:pt x="0" y="0"/>
                    </a:moveTo>
                    <a:lnTo>
                      <a:pt x="11187623" y="0"/>
                    </a:lnTo>
                    <a:cubicBezTo>
                      <a:pt x="11194563" y="0"/>
                      <a:pt x="11201220" y="2758"/>
                      <a:pt x="11206128" y="7665"/>
                    </a:cubicBezTo>
                    <a:cubicBezTo>
                      <a:pt x="11211037" y="12574"/>
                      <a:pt x="11213794" y="19230"/>
                      <a:pt x="11213794" y="26171"/>
                    </a:cubicBezTo>
                    <a:lnTo>
                      <a:pt x="11213794" y="300967"/>
                    </a:lnTo>
                    <a:cubicBezTo>
                      <a:pt x="11213794" y="307908"/>
                      <a:pt x="11211037" y="314564"/>
                      <a:pt x="11206128" y="319472"/>
                    </a:cubicBezTo>
                    <a:cubicBezTo>
                      <a:pt x="11201220" y="324380"/>
                      <a:pt x="11194563" y="327137"/>
                      <a:pt x="11187623" y="327137"/>
                    </a:cubicBezTo>
                    <a:lnTo>
                      <a:pt x="0" y="32713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34"/>
              <p:cNvSpPr/>
              <p:nvPr/>
            </p:nvSpPr>
            <p:spPr>
              <a:xfrm>
                <a:off x="0" y="4899843"/>
                <a:ext cx="16018422" cy="327137"/>
              </a:xfrm>
              <a:custGeom>
                <a:rect b="b" l="l" r="r" t="t"/>
                <a:pathLst>
                  <a:path extrusionOk="0" h="327137" w="16018422">
                    <a:moveTo>
                      <a:pt x="0" y="0"/>
                    </a:moveTo>
                    <a:lnTo>
                      <a:pt x="15992252" y="0"/>
                    </a:lnTo>
                    <a:cubicBezTo>
                      <a:pt x="16006705" y="1"/>
                      <a:pt x="16018422" y="11717"/>
                      <a:pt x="16018422" y="26171"/>
                    </a:cubicBezTo>
                    <a:lnTo>
                      <a:pt x="16018422" y="300966"/>
                    </a:lnTo>
                    <a:cubicBezTo>
                      <a:pt x="16018422" y="315420"/>
                      <a:pt x="16006705" y="327136"/>
                      <a:pt x="15992252" y="327137"/>
                    </a:cubicBezTo>
                    <a:lnTo>
                      <a:pt x="0" y="32713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34"/>
              <p:cNvSpPr/>
              <p:nvPr/>
            </p:nvSpPr>
            <p:spPr>
              <a:xfrm>
                <a:off x="0" y="705074"/>
                <a:ext cx="4015862" cy="327137"/>
              </a:xfrm>
              <a:custGeom>
                <a:rect b="b" l="l" r="r" t="t"/>
                <a:pathLst>
                  <a:path extrusionOk="0" h="327137" w="4015862">
                    <a:moveTo>
                      <a:pt x="0" y="0"/>
                    </a:moveTo>
                    <a:lnTo>
                      <a:pt x="3989691" y="0"/>
                    </a:lnTo>
                    <a:cubicBezTo>
                      <a:pt x="4004145" y="0"/>
                      <a:pt x="4015862" y="11717"/>
                      <a:pt x="4015862" y="26171"/>
                    </a:cubicBezTo>
                    <a:lnTo>
                      <a:pt x="4015862" y="300966"/>
                    </a:lnTo>
                    <a:cubicBezTo>
                      <a:pt x="4015862" y="315419"/>
                      <a:pt x="4004145" y="327137"/>
                      <a:pt x="3989691" y="327137"/>
                    </a:cubicBezTo>
                    <a:lnTo>
                      <a:pt x="0" y="32713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34"/>
              <p:cNvSpPr/>
              <p:nvPr/>
            </p:nvSpPr>
            <p:spPr>
              <a:xfrm>
                <a:off x="0" y="1841900"/>
                <a:ext cx="3205705" cy="327137"/>
              </a:xfrm>
              <a:custGeom>
                <a:rect b="b" l="l" r="r" t="t"/>
                <a:pathLst>
                  <a:path extrusionOk="0" h="327137" w="3205705">
                    <a:moveTo>
                      <a:pt x="0" y="0"/>
                    </a:moveTo>
                    <a:lnTo>
                      <a:pt x="3179534" y="0"/>
                    </a:lnTo>
                    <a:cubicBezTo>
                      <a:pt x="3193988" y="0"/>
                      <a:pt x="3205705" y="11717"/>
                      <a:pt x="3205705" y="26171"/>
                    </a:cubicBezTo>
                    <a:lnTo>
                      <a:pt x="3205705" y="300966"/>
                    </a:lnTo>
                    <a:cubicBezTo>
                      <a:pt x="3205705" y="307907"/>
                      <a:pt x="3202948" y="314564"/>
                      <a:pt x="3198040" y="319472"/>
                    </a:cubicBezTo>
                    <a:cubicBezTo>
                      <a:pt x="3193132" y="324380"/>
                      <a:pt x="3186475" y="327137"/>
                      <a:pt x="3179534" y="327137"/>
                    </a:cubicBezTo>
                    <a:lnTo>
                      <a:pt x="0" y="32713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34"/>
              <p:cNvSpPr/>
              <p:nvPr/>
            </p:nvSpPr>
            <p:spPr>
              <a:xfrm>
                <a:off x="0" y="2978727"/>
                <a:ext cx="4005279" cy="327137"/>
              </a:xfrm>
              <a:custGeom>
                <a:rect b="b" l="l" r="r" t="t"/>
                <a:pathLst>
                  <a:path extrusionOk="0" h="327137" w="4005279">
                    <a:moveTo>
                      <a:pt x="0" y="0"/>
                    </a:moveTo>
                    <a:lnTo>
                      <a:pt x="3979108" y="0"/>
                    </a:lnTo>
                    <a:cubicBezTo>
                      <a:pt x="3993562" y="0"/>
                      <a:pt x="4005279" y="11717"/>
                      <a:pt x="4005279" y="26171"/>
                    </a:cubicBezTo>
                    <a:lnTo>
                      <a:pt x="4005279" y="300966"/>
                    </a:lnTo>
                    <a:cubicBezTo>
                      <a:pt x="4005279" y="315420"/>
                      <a:pt x="3993562" y="327137"/>
                      <a:pt x="3979108" y="327137"/>
                    </a:cubicBezTo>
                    <a:lnTo>
                      <a:pt x="0" y="32713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34"/>
              <p:cNvSpPr/>
              <p:nvPr/>
            </p:nvSpPr>
            <p:spPr>
              <a:xfrm>
                <a:off x="0" y="4115553"/>
                <a:ext cx="6407882" cy="327137"/>
              </a:xfrm>
              <a:custGeom>
                <a:rect b="b" l="l" r="r" t="t"/>
                <a:pathLst>
                  <a:path extrusionOk="0" h="327137" w="6407882">
                    <a:moveTo>
                      <a:pt x="0" y="0"/>
                    </a:moveTo>
                    <a:lnTo>
                      <a:pt x="6381711" y="0"/>
                    </a:lnTo>
                    <a:cubicBezTo>
                      <a:pt x="6396165" y="0"/>
                      <a:pt x="6407882" y="11718"/>
                      <a:pt x="6407882" y="26171"/>
                    </a:cubicBezTo>
                    <a:lnTo>
                      <a:pt x="6407882" y="300966"/>
                    </a:lnTo>
                    <a:cubicBezTo>
                      <a:pt x="6407882" y="315420"/>
                      <a:pt x="6396165" y="327137"/>
                      <a:pt x="6381711" y="327137"/>
                    </a:cubicBezTo>
                    <a:lnTo>
                      <a:pt x="0" y="32713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34"/>
              <p:cNvSpPr/>
              <p:nvPr/>
            </p:nvSpPr>
            <p:spPr>
              <a:xfrm>
                <a:off x="0" y="5252380"/>
                <a:ext cx="6407369" cy="327137"/>
              </a:xfrm>
              <a:custGeom>
                <a:rect b="b" l="l" r="r" t="t"/>
                <a:pathLst>
                  <a:path extrusionOk="0" h="327137" w="6407369">
                    <a:moveTo>
                      <a:pt x="0" y="0"/>
                    </a:moveTo>
                    <a:lnTo>
                      <a:pt x="6381198" y="0"/>
                    </a:lnTo>
                    <a:cubicBezTo>
                      <a:pt x="6395652" y="0"/>
                      <a:pt x="6407369" y="11717"/>
                      <a:pt x="6407369" y="26171"/>
                    </a:cubicBezTo>
                    <a:lnTo>
                      <a:pt x="6407369" y="300966"/>
                    </a:lnTo>
                    <a:cubicBezTo>
                      <a:pt x="6407369" y="315420"/>
                      <a:pt x="6395652" y="327137"/>
                      <a:pt x="6381198" y="327137"/>
                    </a:cubicBezTo>
                    <a:lnTo>
                      <a:pt x="0" y="32713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74" name="Google Shape;374;p34"/>
          <p:cNvSpPr txBox="1"/>
          <p:nvPr/>
        </p:nvSpPr>
        <p:spPr>
          <a:xfrm>
            <a:off x="514350" y="514350"/>
            <a:ext cx="3109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Write Your Big Topic or Idea</a:t>
            </a:r>
            <a:endParaRPr b="1" sz="7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75" name="Google Shape;375;p34"/>
          <p:cNvSpPr txBox="1"/>
          <p:nvPr/>
        </p:nvSpPr>
        <p:spPr>
          <a:xfrm>
            <a:off x="5520498" y="519113"/>
            <a:ext cx="31092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Elaborate on what you want to discuss. </a:t>
            </a:r>
            <a:endParaRPr sz="700">
              <a:solidFill>
                <a:schemeClr val="accen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376" name="Google Shape;376;p34"/>
          <p:cNvSpPr/>
          <p:nvPr/>
        </p:nvSpPr>
        <p:spPr>
          <a:xfrm>
            <a:off x="1043331" y="2302041"/>
            <a:ext cx="1505948" cy="122676"/>
          </a:xfrm>
          <a:custGeom>
            <a:rect b="b" l="l" r="r" t="t"/>
            <a:pathLst>
              <a:path extrusionOk="0" h="327137" w="4015862">
                <a:moveTo>
                  <a:pt x="0" y="0"/>
                </a:moveTo>
                <a:lnTo>
                  <a:pt x="3989691" y="0"/>
                </a:lnTo>
                <a:cubicBezTo>
                  <a:pt x="4004145" y="0"/>
                  <a:pt x="4015862" y="11717"/>
                  <a:pt x="4015862" y="26171"/>
                </a:cubicBezTo>
                <a:lnTo>
                  <a:pt x="4015862" y="300966"/>
                </a:lnTo>
                <a:cubicBezTo>
                  <a:pt x="4015862" y="315420"/>
                  <a:pt x="4004145" y="327137"/>
                  <a:pt x="3989691" y="327137"/>
                </a:cubicBezTo>
                <a:lnTo>
                  <a:pt x="0" y="32713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5"/>
          <p:cNvSpPr/>
          <p:nvPr/>
        </p:nvSpPr>
        <p:spPr>
          <a:xfrm>
            <a:off x="0" y="0"/>
            <a:ext cx="9144000" cy="138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5"/>
          <p:cNvSpPr txBox="1"/>
          <p:nvPr/>
        </p:nvSpPr>
        <p:spPr>
          <a:xfrm>
            <a:off x="1788661" y="514350"/>
            <a:ext cx="556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Add a Chart Page</a:t>
            </a:r>
            <a:endParaRPr b="1" sz="700">
              <a:solidFill>
                <a:schemeClr val="accent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cxnSp>
        <p:nvCxnSpPr>
          <p:cNvPr id="383" name="Google Shape;383;p35"/>
          <p:cNvCxnSpPr/>
          <p:nvPr/>
        </p:nvCxnSpPr>
        <p:spPr>
          <a:xfrm rot="-5400000">
            <a:off x="4401553" y="2607608"/>
            <a:ext cx="168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4" name="Google Shape;384;p35"/>
          <p:cNvCxnSpPr/>
          <p:nvPr/>
        </p:nvCxnSpPr>
        <p:spPr>
          <a:xfrm>
            <a:off x="1674987" y="3486082"/>
            <a:ext cx="19119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5" name="Google Shape;385;p35"/>
          <p:cNvCxnSpPr/>
          <p:nvPr/>
        </p:nvCxnSpPr>
        <p:spPr>
          <a:xfrm rot="-5400000">
            <a:off x="2241465" y="3088932"/>
            <a:ext cx="789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6" name="Google Shape;386;p35"/>
          <p:cNvCxnSpPr/>
          <p:nvPr/>
        </p:nvCxnSpPr>
        <p:spPr>
          <a:xfrm rot="-5400000">
            <a:off x="1593338" y="3572779"/>
            <a:ext cx="168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7" name="Google Shape;387;p35"/>
          <p:cNvCxnSpPr/>
          <p:nvPr/>
        </p:nvCxnSpPr>
        <p:spPr>
          <a:xfrm rot="-5400000">
            <a:off x="3497671" y="3570229"/>
            <a:ext cx="1734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8" name="Google Shape;388;p35"/>
          <p:cNvCxnSpPr/>
          <p:nvPr/>
        </p:nvCxnSpPr>
        <p:spPr>
          <a:xfrm>
            <a:off x="2638616" y="2694259"/>
            <a:ext cx="38751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9" name="Google Shape;389;p35"/>
          <p:cNvCxnSpPr/>
          <p:nvPr/>
        </p:nvCxnSpPr>
        <p:spPr>
          <a:xfrm>
            <a:off x="5557836" y="3483515"/>
            <a:ext cx="19119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0" name="Google Shape;390;p35"/>
          <p:cNvCxnSpPr/>
          <p:nvPr/>
        </p:nvCxnSpPr>
        <p:spPr>
          <a:xfrm rot="-5400000">
            <a:off x="6124314" y="3086364"/>
            <a:ext cx="789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1" name="Google Shape;391;p35"/>
          <p:cNvCxnSpPr/>
          <p:nvPr/>
        </p:nvCxnSpPr>
        <p:spPr>
          <a:xfrm rot="-5400000">
            <a:off x="5476187" y="3570212"/>
            <a:ext cx="1683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2" name="Google Shape;392;p35"/>
          <p:cNvCxnSpPr/>
          <p:nvPr/>
        </p:nvCxnSpPr>
        <p:spPr>
          <a:xfrm rot="-5400000">
            <a:off x="7380520" y="3569923"/>
            <a:ext cx="173400" cy="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3" name="Google Shape;393;p35"/>
          <p:cNvSpPr/>
          <p:nvPr/>
        </p:nvSpPr>
        <p:spPr>
          <a:xfrm>
            <a:off x="3643245" y="2054622"/>
            <a:ext cx="1624500" cy="47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5"/>
          <p:cNvSpPr/>
          <p:nvPr/>
        </p:nvSpPr>
        <p:spPr>
          <a:xfrm>
            <a:off x="1818698" y="2846446"/>
            <a:ext cx="1624500" cy="47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5"/>
          <p:cNvSpPr/>
          <p:nvPr/>
        </p:nvSpPr>
        <p:spPr>
          <a:xfrm>
            <a:off x="860495" y="3643271"/>
            <a:ext cx="1624500" cy="47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5"/>
          <p:cNvSpPr/>
          <p:nvPr/>
        </p:nvSpPr>
        <p:spPr>
          <a:xfrm>
            <a:off x="4744897" y="3643271"/>
            <a:ext cx="1624500" cy="47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5"/>
          <p:cNvSpPr/>
          <p:nvPr/>
        </p:nvSpPr>
        <p:spPr>
          <a:xfrm>
            <a:off x="2774641" y="3643271"/>
            <a:ext cx="1624500" cy="47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5"/>
          <p:cNvSpPr/>
          <p:nvPr/>
        </p:nvSpPr>
        <p:spPr>
          <a:xfrm>
            <a:off x="6659044" y="3643271"/>
            <a:ext cx="1624500" cy="47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5"/>
          <p:cNvSpPr/>
          <p:nvPr/>
        </p:nvSpPr>
        <p:spPr>
          <a:xfrm>
            <a:off x="5701548" y="2856940"/>
            <a:ext cx="1624500" cy="47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0" name="Google Shape;400;p35"/>
          <p:cNvGrpSpPr/>
          <p:nvPr/>
        </p:nvGrpSpPr>
        <p:grpSpPr>
          <a:xfrm>
            <a:off x="4201894" y="2137808"/>
            <a:ext cx="878175" cy="306300"/>
            <a:chOff x="0" y="-9525"/>
            <a:chExt cx="2341800" cy="816800"/>
          </a:xfrm>
        </p:grpSpPr>
        <p:sp>
          <p:nvSpPr>
            <p:cNvPr id="401" name="Google Shape;401;p35"/>
            <p:cNvSpPr txBox="1"/>
            <p:nvPr/>
          </p:nvSpPr>
          <p:spPr>
            <a:xfrm>
              <a:off x="0" y="-952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accent5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Name</a:t>
              </a:r>
              <a:endParaRPr sz="7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402" name="Google Shape;402;p35"/>
            <p:cNvSpPr txBox="1"/>
            <p:nvPr/>
          </p:nvSpPr>
          <p:spPr>
            <a:xfrm>
              <a:off x="0" y="39687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Job Title</a:t>
              </a:r>
              <a:endParaRPr b="1" sz="7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403" name="Google Shape;403;p35"/>
          <p:cNvGrpSpPr/>
          <p:nvPr/>
        </p:nvGrpSpPr>
        <p:grpSpPr>
          <a:xfrm>
            <a:off x="2377347" y="2929632"/>
            <a:ext cx="878175" cy="306300"/>
            <a:chOff x="0" y="-9525"/>
            <a:chExt cx="2341800" cy="816800"/>
          </a:xfrm>
        </p:grpSpPr>
        <p:sp>
          <p:nvSpPr>
            <p:cNvPr id="404" name="Google Shape;404;p35"/>
            <p:cNvSpPr txBox="1"/>
            <p:nvPr/>
          </p:nvSpPr>
          <p:spPr>
            <a:xfrm>
              <a:off x="0" y="-952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accent5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Name</a:t>
              </a:r>
              <a:endParaRPr sz="7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405" name="Google Shape;405;p35"/>
            <p:cNvSpPr txBox="1"/>
            <p:nvPr/>
          </p:nvSpPr>
          <p:spPr>
            <a:xfrm>
              <a:off x="0" y="39687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Job Title</a:t>
              </a:r>
              <a:endParaRPr b="1" sz="7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406" name="Google Shape;406;p35"/>
          <p:cNvGrpSpPr/>
          <p:nvPr/>
        </p:nvGrpSpPr>
        <p:grpSpPr>
          <a:xfrm>
            <a:off x="1419143" y="3726457"/>
            <a:ext cx="878175" cy="306300"/>
            <a:chOff x="0" y="-9525"/>
            <a:chExt cx="2341800" cy="816800"/>
          </a:xfrm>
        </p:grpSpPr>
        <p:sp>
          <p:nvSpPr>
            <p:cNvPr id="407" name="Google Shape;407;p35"/>
            <p:cNvSpPr txBox="1"/>
            <p:nvPr/>
          </p:nvSpPr>
          <p:spPr>
            <a:xfrm>
              <a:off x="0" y="-952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accent5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Name</a:t>
              </a:r>
              <a:endParaRPr sz="7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408" name="Google Shape;408;p35"/>
            <p:cNvSpPr txBox="1"/>
            <p:nvPr/>
          </p:nvSpPr>
          <p:spPr>
            <a:xfrm>
              <a:off x="0" y="39687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Job Title</a:t>
              </a:r>
              <a:endParaRPr b="1" sz="7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409" name="Google Shape;409;p35"/>
          <p:cNvGrpSpPr/>
          <p:nvPr/>
        </p:nvGrpSpPr>
        <p:grpSpPr>
          <a:xfrm>
            <a:off x="5303545" y="3726457"/>
            <a:ext cx="878175" cy="306300"/>
            <a:chOff x="0" y="-9525"/>
            <a:chExt cx="2341800" cy="816800"/>
          </a:xfrm>
        </p:grpSpPr>
        <p:sp>
          <p:nvSpPr>
            <p:cNvPr id="410" name="Google Shape;410;p35"/>
            <p:cNvSpPr txBox="1"/>
            <p:nvPr/>
          </p:nvSpPr>
          <p:spPr>
            <a:xfrm>
              <a:off x="0" y="-952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accent5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Name</a:t>
              </a:r>
              <a:endParaRPr sz="7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411" name="Google Shape;411;p35"/>
            <p:cNvSpPr txBox="1"/>
            <p:nvPr/>
          </p:nvSpPr>
          <p:spPr>
            <a:xfrm>
              <a:off x="0" y="39687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Job Title</a:t>
              </a:r>
              <a:endParaRPr b="1" sz="7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412" name="Google Shape;412;p35"/>
          <p:cNvGrpSpPr/>
          <p:nvPr/>
        </p:nvGrpSpPr>
        <p:grpSpPr>
          <a:xfrm>
            <a:off x="3333289" y="3726457"/>
            <a:ext cx="878175" cy="306300"/>
            <a:chOff x="0" y="-9525"/>
            <a:chExt cx="2341800" cy="816800"/>
          </a:xfrm>
        </p:grpSpPr>
        <p:sp>
          <p:nvSpPr>
            <p:cNvPr id="413" name="Google Shape;413;p35"/>
            <p:cNvSpPr txBox="1"/>
            <p:nvPr/>
          </p:nvSpPr>
          <p:spPr>
            <a:xfrm>
              <a:off x="0" y="-952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accent5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Name</a:t>
              </a:r>
              <a:endParaRPr sz="7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414" name="Google Shape;414;p35"/>
            <p:cNvSpPr txBox="1"/>
            <p:nvPr/>
          </p:nvSpPr>
          <p:spPr>
            <a:xfrm>
              <a:off x="0" y="39687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Job Title</a:t>
              </a:r>
              <a:endParaRPr b="1" sz="7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415" name="Google Shape;415;p35"/>
          <p:cNvGrpSpPr/>
          <p:nvPr/>
        </p:nvGrpSpPr>
        <p:grpSpPr>
          <a:xfrm>
            <a:off x="7217692" y="3726457"/>
            <a:ext cx="878175" cy="306300"/>
            <a:chOff x="0" y="-9525"/>
            <a:chExt cx="2341800" cy="816800"/>
          </a:xfrm>
        </p:grpSpPr>
        <p:sp>
          <p:nvSpPr>
            <p:cNvPr id="416" name="Google Shape;416;p35"/>
            <p:cNvSpPr txBox="1"/>
            <p:nvPr/>
          </p:nvSpPr>
          <p:spPr>
            <a:xfrm>
              <a:off x="0" y="-952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accent5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Name</a:t>
              </a:r>
              <a:endParaRPr sz="7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417" name="Google Shape;417;p35"/>
            <p:cNvSpPr txBox="1"/>
            <p:nvPr/>
          </p:nvSpPr>
          <p:spPr>
            <a:xfrm>
              <a:off x="0" y="39687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Job Title</a:t>
              </a:r>
              <a:endParaRPr b="1" sz="7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grpSp>
        <p:nvGrpSpPr>
          <p:cNvPr id="418" name="Google Shape;418;p35"/>
          <p:cNvGrpSpPr/>
          <p:nvPr/>
        </p:nvGrpSpPr>
        <p:grpSpPr>
          <a:xfrm>
            <a:off x="6260196" y="2940126"/>
            <a:ext cx="878175" cy="306300"/>
            <a:chOff x="0" y="-9525"/>
            <a:chExt cx="2341800" cy="816800"/>
          </a:xfrm>
        </p:grpSpPr>
        <p:sp>
          <p:nvSpPr>
            <p:cNvPr id="419" name="Google Shape;419;p35"/>
            <p:cNvSpPr txBox="1"/>
            <p:nvPr/>
          </p:nvSpPr>
          <p:spPr>
            <a:xfrm>
              <a:off x="0" y="-952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accent5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Name</a:t>
              </a:r>
              <a:endParaRPr sz="7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420" name="Google Shape;420;p35"/>
            <p:cNvSpPr txBox="1"/>
            <p:nvPr/>
          </p:nvSpPr>
          <p:spPr>
            <a:xfrm>
              <a:off x="0" y="39687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accent5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Job Title</a:t>
              </a:r>
              <a:endParaRPr b="1" sz="7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</p:grpSp>
      <p:pic>
        <p:nvPicPr>
          <p:cNvPr id="421" name="Google Shape;421;p35"/>
          <p:cNvPicPr preferRelativeResize="0"/>
          <p:nvPr/>
        </p:nvPicPr>
        <p:blipFill rotWithShape="1">
          <a:blip r:embed="rId3">
            <a:alphaModFix/>
          </a:blip>
          <a:srcRect b="3508" l="0" r="0" t="6981"/>
          <a:stretch/>
        </p:blipFill>
        <p:spPr>
          <a:xfrm>
            <a:off x="6659044" y="3643271"/>
            <a:ext cx="353356" cy="473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5"/>
          <p:cNvPicPr preferRelativeResize="0"/>
          <p:nvPr/>
        </p:nvPicPr>
        <p:blipFill rotWithShape="1">
          <a:blip r:embed="rId4">
            <a:alphaModFix/>
          </a:blip>
          <a:srcRect b="0" l="30340" r="21954" t="0"/>
          <a:stretch/>
        </p:blipFill>
        <p:spPr>
          <a:xfrm>
            <a:off x="860495" y="3643271"/>
            <a:ext cx="353356" cy="49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5"/>
          <p:cNvPicPr preferRelativeResize="0"/>
          <p:nvPr/>
        </p:nvPicPr>
        <p:blipFill rotWithShape="1">
          <a:blip r:embed="rId5">
            <a:alphaModFix/>
          </a:blip>
          <a:srcRect b="0" l="25126" r="25126" t="0"/>
          <a:stretch/>
        </p:blipFill>
        <p:spPr>
          <a:xfrm>
            <a:off x="2774641" y="3643271"/>
            <a:ext cx="353358" cy="473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5"/>
          <p:cNvPicPr preferRelativeResize="0"/>
          <p:nvPr/>
        </p:nvPicPr>
        <p:blipFill rotWithShape="1">
          <a:blip r:embed="rId6">
            <a:alphaModFix/>
          </a:blip>
          <a:srcRect b="0" l="25126" r="25126" t="0"/>
          <a:stretch/>
        </p:blipFill>
        <p:spPr>
          <a:xfrm>
            <a:off x="4744897" y="3643271"/>
            <a:ext cx="353356" cy="473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5"/>
          <p:cNvPicPr preferRelativeResize="0"/>
          <p:nvPr/>
        </p:nvPicPr>
        <p:blipFill rotWithShape="1">
          <a:blip r:embed="rId7">
            <a:alphaModFix/>
          </a:blip>
          <a:srcRect b="3591" l="0" r="0" t="7066"/>
          <a:stretch/>
        </p:blipFill>
        <p:spPr>
          <a:xfrm>
            <a:off x="1818698" y="2846446"/>
            <a:ext cx="353356" cy="473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5"/>
          <p:cNvPicPr preferRelativeResize="0"/>
          <p:nvPr/>
        </p:nvPicPr>
        <p:blipFill rotWithShape="1">
          <a:blip r:embed="rId8">
            <a:alphaModFix/>
          </a:blip>
          <a:srcRect b="6914" l="35588" r="28051" t="19997"/>
          <a:stretch/>
        </p:blipFill>
        <p:spPr>
          <a:xfrm>
            <a:off x="3643245" y="2054622"/>
            <a:ext cx="353355" cy="473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5"/>
          <p:cNvPicPr preferRelativeResize="0"/>
          <p:nvPr/>
        </p:nvPicPr>
        <p:blipFill rotWithShape="1">
          <a:blip r:embed="rId9">
            <a:alphaModFix/>
          </a:blip>
          <a:srcRect b="31530" l="38448" r="28228" t="0"/>
          <a:stretch/>
        </p:blipFill>
        <p:spPr>
          <a:xfrm>
            <a:off x="5701548" y="2846446"/>
            <a:ext cx="353357" cy="484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6"/>
          <p:cNvSpPr/>
          <p:nvPr/>
        </p:nvSpPr>
        <p:spPr>
          <a:xfrm>
            <a:off x="0" y="0"/>
            <a:ext cx="33303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6"/>
          <p:cNvSpPr txBox="1"/>
          <p:nvPr/>
        </p:nvSpPr>
        <p:spPr>
          <a:xfrm>
            <a:off x="514350" y="3446659"/>
            <a:ext cx="2468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Use these design resources in your presentation.</a:t>
            </a:r>
            <a:endParaRPr sz="700">
              <a:solidFill>
                <a:schemeClr val="accent5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Happy designing! </a:t>
            </a:r>
            <a:endParaRPr sz="700">
              <a:solidFill>
                <a:schemeClr val="accent5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5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Don't forget to delete this page before presenting.</a:t>
            </a:r>
            <a:r>
              <a:rPr lang="en" sz="6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 </a:t>
            </a:r>
            <a:endParaRPr sz="700">
              <a:solidFill>
                <a:schemeClr val="accent5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434" name="Google Shape;434;p36"/>
          <p:cNvSpPr txBox="1"/>
          <p:nvPr/>
        </p:nvSpPr>
        <p:spPr>
          <a:xfrm>
            <a:off x="514350" y="511615"/>
            <a:ext cx="24681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Icons</a:t>
            </a:r>
            <a:endParaRPr b="1" sz="3200">
              <a:solidFill>
                <a:schemeClr val="accent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Resource </a:t>
            </a:r>
            <a:endParaRPr b="1" sz="3200">
              <a:solidFill>
                <a:schemeClr val="accent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Page</a:t>
            </a:r>
            <a:endParaRPr b="1" sz="3200">
              <a:solidFill>
                <a:schemeClr val="accent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35" name="Google Shape;435;p36"/>
          <p:cNvSpPr/>
          <p:nvPr/>
        </p:nvSpPr>
        <p:spPr>
          <a:xfrm>
            <a:off x="3949595" y="828815"/>
            <a:ext cx="414958" cy="35586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6"/>
          <p:cNvSpPr/>
          <p:nvPr/>
        </p:nvSpPr>
        <p:spPr>
          <a:xfrm>
            <a:off x="3945359" y="824580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6"/>
          <p:cNvSpPr/>
          <p:nvPr/>
        </p:nvSpPr>
        <p:spPr>
          <a:xfrm>
            <a:off x="5260929" y="802865"/>
            <a:ext cx="281362" cy="407648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36"/>
          <p:cNvSpPr/>
          <p:nvPr/>
        </p:nvSpPr>
        <p:spPr>
          <a:xfrm>
            <a:off x="5256764" y="798706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6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36"/>
          <p:cNvSpPr/>
          <p:nvPr/>
        </p:nvSpPr>
        <p:spPr>
          <a:xfrm>
            <a:off x="4613421" y="807283"/>
            <a:ext cx="398528" cy="398528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36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6"/>
          <p:cNvSpPr/>
          <p:nvPr/>
        </p:nvSpPr>
        <p:spPr>
          <a:xfrm>
            <a:off x="5787473" y="855544"/>
            <a:ext cx="498249" cy="302191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6"/>
          <p:cNvSpPr/>
          <p:nvPr/>
        </p:nvSpPr>
        <p:spPr>
          <a:xfrm>
            <a:off x="5782378" y="850454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6"/>
          <p:cNvSpPr/>
          <p:nvPr/>
        </p:nvSpPr>
        <p:spPr>
          <a:xfrm>
            <a:off x="6530539" y="824590"/>
            <a:ext cx="364544" cy="364544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6"/>
          <p:cNvSpPr/>
          <p:nvPr/>
        </p:nvSpPr>
        <p:spPr>
          <a:xfrm>
            <a:off x="6526815" y="820866"/>
            <a:ext cx="371992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6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6"/>
          <p:cNvSpPr/>
          <p:nvPr/>
        </p:nvSpPr>
        <p:spPr>
          <a:xfrm>
            <a:off x="7142665" y="829111"/>
            <a:ext cx="394541" cy="355243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6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6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36"/>
          <p:cNvSpPr/>
          <p:nvPr/>
        </p:nvSpPr>
        <p:spPr>
          <a:xfrm>
            <a:off x="7789113" y="828314"/>
            <a:ext cx="233131" cy="35673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6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6"/>
          <p:cNvSpPr/>
          <p:nvPr/>
        </p:nvSpPr>
        <p:spPr>
          <a:xfrm>
            <a:off x="4538562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36"/>
          <p:cNvSpPr/>
          <p:nvPr/>
        </p:nvSpPr>
        <p:spPr>
          <a:xfrm>
            <a:off x="4534838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6"/>
          <p:cNvSpPr/>
          <p:nvPr/>
        </p:nvSpPr>
        <p:spPr>
          <a:xfrm>
            <a:off x="3958743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36"/>
          <p:cNvSpPr/>
          <p:nvPr/>
        </p:nvSpPr>
        <p:spPr>
          <a:xfrm>
            <a:off x="3955019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6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6"/>
          <p:cNvSpPr/>
          <p:nvPr/>
        </p:nvSpPr>
        <p:spPr>
          <a:xfrm>
            <a:off x="8273921" y="807025"/>
            <a:ext cx="284685" cy="399185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6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6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6"/>
          <p:cNvSpPr/>
          <p:nvPr/>
        </p:nvSpPr>
        <p:spPr>
          <a:xfrm>
            <a:off x="7510769" y="1571984"/>
            <a:ext cx="396840" cy="398989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6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6"/>
          <p:cNvSpPr/>
          <p:nvPr/>
        </p:nvSpPr>
        <p:spPr>
          <a:xfrm>
            <a:off x="6289413" y="1568044"/>
            <a:ext cx="427310" cy="407434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6"/>
          <p:cNvSpPr/>
          <p:nvPr/>
        </p:nvSpPr>
        <p:spPr>
          <a:xfrm>
            <a:off x="6285034" y="1563667"/>
            <a:ext cx="436067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6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6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36"/>
          <p:cNvSpPr/>
          <p:nvPr/>
        </p:nvSpPr>
        <p:spPr>
          <a:xfrm>
            <a:off x="5744091" y="1571988"/>
            <a:ext cx="324131" cy="399044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36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6"/>
          <p:cNvSpPr/>
          <p:nvPr/>
        </p:nvSpPr>
        <p:spPr>
          <a:xfrm>
            <a:off x="5123034" y="1573201"/>
            <a:ext cx="395828" cy="398063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6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36"/>
          <p:cNvSpPr/>
          <p:nvPr/>
        </p:nvSpPr>
        <p:spPr>
          <a:xfrm>
            <a:off x="6933151" y="1567836"/>
            <a:ext cx="356967" cy="407838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36"/>
          <p:cNvSpPr/>
          <p:nvPr/>
        </p:nvSpPr>
        <p:spPr>
          <a:xfrm>
            <a:off x="6928980" y="1563667"/>
            <a:ext cx="365307" cy="416176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36"/>
          <p:cNvSpPr/>
          <p:nvPr/>
        </p:nvSpPr>
        <p:spPr>
          <a:xfrm>
            <a:off x="8129337" y="1626503"/>
            <a:ext cx="495154" cy="29047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6"/>
          <p:cNvSpPr/>
          <p:nvPr/>
        </p:nvSpPr>
        <p:spPr>
          <a:xfrm>
            <a:off x="8124314" y="1621446"/>
            <a:ext cx="505251" cy="300587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36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36"/>
          <p:cNvSpPr/>
          <p:nvPr/>
        </p:nvSpPr>
        <p:spPr>
          <a:xfrm>
            <a:off x="4716802" y="2356907"/>
            <a:ext cx="399712" cy="399699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6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6"/>
          <p:cNvSpPr/>
          <p:nvPr/>
        </p:nvSpPr>
        <p:spPr>
          <a:xfrm>
            <a:off x="3959856" y="2353481"/>
            <a:ext cx="473825" cy="406126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6"/>
          <p:cNvSpPr/>
          <p:nvPr/>
        </p:nvSpPr>
        <p:spPr>
          <a:xfrm>
            <a:off x="3955019" y="2348644"/>
            <a:ext cx="483489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6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6"/>
          <p:cNvSpPr/>
          <p:nvPr/>
        </p:nvSpPr>
        <p:spPr>
          <a:xfrm>
            <a:off x="3936688" y="3117342"/>
            <a:ext cx="447181" cy="397511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36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36"/>
          <p:cNvSpPr/>
          <p:nvPr/>
        </p:nvSpPr>
        <p:spPr>
          <a:xfrm>
            <a:off x="5398945" y="2352812"/>
            <a:ext cx="407436" cy="407432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36"/>
          <p:cNvSpPr/>
          <p:nvPr/>
        </p:nvSpPr>
        <p:spPr>
          <a:xfrm>
            <a:off x="5394795" y="2348644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36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36"/>
          <p:cNvSpPr/>
          <p:nvPr/>
        </p:nvSpPr>
        <p:spPr>
          <a:xfrm>
            <a:off x="6107889" y="2356980"/>
            <a:ext cx="379874" cy="381003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6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6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6"/>
          <p:cNvSpPr/>
          <p:nvPr/>
        </p:nvSpPr>
        <p:spPr>
          <a:xfrm>
            <a:off x="6777096" y="2358061"/>
            <a:ext cx="430454" cy="397140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6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6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6"/>
          <p:cNvSpPr/>
          <p:nvPr/>
        </p:nvSpPr>
        <p:spPr>
          <a:xfrm>
            <a:off x="7496558" y="2358711"/>
            <a:ext cx="316145" cy="396114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6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6"/>
          <p:cNvSpPr/>
          <p:nvPr/>
        </p:nvSpPr>
        <p:spPr>
          <a:xfrm>
            <a:off x="8129078" y="2424834"/>
            <a:ext cx="466032" cy="263792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6"/>
          <p:cNvSpPr/>
          <p:nvPr/>
        </p:nvSpPr>
        <p:spPr>
          <a:xfrm>
            <a:off x="8124315" y="2420076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6"/>
          <p:cNvSpPr/>
          <p:nvPr/>
        </p:nvSpPr>
        <p:spPr>
          <a:xfrm>
            <a:off x="4626676" y="3113956"/>
            <a:ext cx="292214" cy="404527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6"/>
          <p:cNvSpPr/>
          <p:nvPr/>
        </p:nvSpPr>
        <p:spPr>
          <a:xfrm>
            <a:off x="4622546" y="3109824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6"/>
          <p:cNvSpPr/>
          <p:nvPr/>
        </p:nvSpPr>
        <p:spPr>
          <a:xfrm>
            <a:off x="5228650" y="3113948"/>
            <a:ext cx="234186" cy="403841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6"/>
          <p:cNvSpPr/>
          <p:nvPr/>
        </p:nvSpPr>
        <p:spPr>
          <a:xfrm>
            <a:off x="5152407" y="3109824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6"/>
          <p:cNvSpPr/>
          <p:nvPr/>
        </p:nvSpPr>
        <p:spPr>
          <a:xfrm>
            <a:off x="5772100" y="3139740"/>
            <a:ext cx="255488" cy="352463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36"/>
          <p:cNvSpPr/>
          <p:nvPr/>
        </p:nvSpPr>
        <p:spPr>
          <a:xfrm>
            <a:off x="5768498" y="3136149"/>
            <a:ext cx="262692" cy="359650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36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6"/>
          <p:cNvSpPr/>
          <p:nvPr/>
        </p:nvSpPr>
        <p:spPr>
          <a:xfrm>
            <a:off x="6270060" y="3183969"/>
            <a:ext cx="451724" cy="264068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6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6"/>
          <p:cNvSpPr/>
          <p:nvPr/>
        </p:nvSpPr>
        <p:spPr>
          <a:xfrm>
            <a:off x="6960019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6"/>
          <p:cNvSpPr/>
          <p:nvPr/>
        </p:nvSpPr>
        <p:spPr>
          <a:xfrm>
            <a:off x="6969155" y="3147738"/>
            <a:ext cx="437514" cy="336392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36"/>
          <p:cNvSpPr/>
          <p:nvPr/>
        </p:nvSpPr>
        <p:spPr>
          <a:xfrm>
            <a:off x="6960019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36"/>
          <p:cNvSpPr/>
          <p:nvPr/>
        </p:nvSpPr>
        <p:spPr>
          <a:xfrm>
            <a:off x="7288753" y="3348683"/>
            <a:ext cx="96099" cy="124664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36"/>
          <p:cNvSpPr/>
          <p:nvPr/>
        </p:nvSpPr>
        <p:spPr>
          <a:xfrm>
            <a:off x="7284184" y="3344118"/>
            <a:ext cx="105235" cy="133804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6"/>
          <p:cNvSpPr/>
          <p:nvPr/>
        </p:nvSpPr>
        <p:spPr>
          <a:xfrm>
            <a:off x="764512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6"/>
          <p:cNvSpPr/>
          <p:nvPr/>
        </p:nvSpPr>
        <p:spPr>
          <a:xfrm>
            <a:off x="7652319" y="3143337"/>
            <a:ext cx="345483" cy="345454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6"/>
          <p:cNvSpPr/>
          <p:nvPr/>
        </p:nvSpPr>
        <p:spPr>
          <a:xfrm>
            <a:off x="764512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6"/>
          <p:cNvSpPr/>
          <p:nvPr/>
        </p:nvSpPr>
        <p:spPr>
          <a:xfrm>
            <a:off x="5186439" y="3905061"/>
            <a:ext cx="343509" cy="399015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6"/>
          <p:cNvSpPr/>
          <p:nvPr/>
        </p:nvSpPr>
        <p:spPr>
          <a:xfrm>
            <a:off x="5182359" y="3900982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6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6"/>
          <p:cNvSpPr/>
          <p:nvPr/>
        </p:nvSpPr>
        <p:spPr>
          <a:xfrm>
            <a:off x="4542909" y="3874009"/>
            <a:ext cx="353087" cy="460867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6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6"/>
          <p:cNvSpPr/>
          <p:nvPr/>
        </p:nvSpPr>
        <p:spPr>
          <a:xfrm>
            <a:off x="8237669" y="3139740"/>
            <a:ext cx="352592" cy="352592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6"/>
          <p:cNvSpPr/>
          <p:nvPr/>
        </p:nvSpPr>
        <p:spPr>
          <a:xfrm>
            <a:off x="8234071" y="3136135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6"/>
          <p:cNvSpPr/>
          <p:nvPr/>
        </p:nvSpPr>
        <p:spPr>
          <a:xfrm>
            <a:off x="4002584" y="3869205"/>
            <a:ext cx="248764" cy="47042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6"/>
          <p:cNvSpPr/>
          <p:nvPr/>
        </p:nvSpPr>
        <p:spPr>
          <a:xfrm>
            <a:off x="3997778" y="3864402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36"/>
          <p:cNvSpPr/>
          <p:nvPr/>
        </p:nvSpPr>
        <p:spPr>
          <a:xfrm>
            <a:off x="5815107" y="3905068"/>
            <a:ext cx="197206" cy="399182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6"/>
          <p:cNvSpPr/>
          <p:nvPr/>
        </p:nvSpPr>
        <p:spPr>
          <a:xfrm>
            <a:off x="5811037" y="3900980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6"/>
          <p:cNvSpPr/>
          <p:nvPr/>
        </p:nvSpPr>
        <p:spPr>
          <a:xfrm>
            <a:off x="6296114" y="3957530"/>
            <a:ext cx="294095" cy="294076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6"/>
          <p:cNvSpPr/>
          <p:nvPr/>
        </p:nvSpPr>
        <p:spPr>
          <a:xfrm>
            <a:off x="6293114" y="3954529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6"/>
          <p:cNvSpPr/>
          <p:nvPr/>
        </p:nvSpPr>
        <p:spPr>
          <a:xfrm>
            <a:off x="6873909" y="3958224"/>
            <a:ext cx="359807" cy="292957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36"/>
          <p:cNvSpPr/>
          <p:nvPr/>
        </p:nvSpPr>
        <p:spPr>
          <a:xfrm>
            <a:off x="6870231" y="3954525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6"/>
          <p:cNvSpPr/>
          <p:nvPr/>
        </p:nvSpPr>
        <p:spPr>
          <a:xfrm>
            <a:off x="7518342" y="3958828"/>
            <a:ext cx="420599" cy="291436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6"/>
          <p:cNvSpPr/>
          <p:nvPr/>
        </p:nvSpPr>
        <p:spPr>
          <a:xfrm>
            <a:off x="7514046" y="3954529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6"/>
          <p:cNvSpPr/>
          <p:nvPr/>
        </p:nvSpPr>
        <p:spPr>
          <a:xfrm>
            <a:off x="8223934" y="3905054"/>
            <a:ext cx="347879" cy="399016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6"/>
          <p:cNvSpPr/>
          <p:nvPr/>
        </p:nvSpPr>
        <p:spPr>
          <a:xfrm>
            <a:off x="8219777" y="3900982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rgbClr val="1E2F4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7"/>
          <p:cNvSpPr/>
          <p:nvPr/>
        </p:nvSpPr>
        <p:spPr>
          <a:xfrm>
            <a:off x="0" y="0"/>
            <a:ext cx="33303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37"/>
          <p:cNvSpPr txBox="1"/>
          <p:nvPr/>
        </p:nvSpPr>
        <p:spPr>
          <a:xfrm>
            <a:off x="514350" y="3446659"/>
            <a:ext cx="2468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Use these design resources in your presentation.</a:t>
            </a:r>
            <a:endParaRPr sz="700">
              <a:solidFill>
                <a:schemeClr val="accent5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Happy designing! </a:t>
            </a:r>
            <a:endParaRPr sz="700">
              <a:solidFill>
                <a:schemeClr val="accent5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5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Don't forget to delete this page before presenting.</a:t>
            </a:r>
            <a:r>
              <a:rPr lang="en" sz="6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 </a:t>
            </a:r>
            <a:endParaRPr sz="700">
              <a:solidFill>
                <a:schemeClr val="accent5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sp>
        <p:nvSpPr>
          <p:cNvPr id="537" name="Google Shape;537;p37"/>
          <p:cNvSpPr txBox="1"/>
          <p:nvPr/>
        </p:nvSpPr>
        <p:spPr>
          <a:xfrm>
            <a:off x="514350" y="514350"/>
            <a:ext cx="24681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Elements</a:t>
            </a:r>
            <a:endParaRPr b="1" sz="3200">
              <a:solidFill>
                <a:schemeClr val="accent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Resource </a:t>
            </a:r>
            <a:endParaRPr b="1" sz="3200">
              <a:solidFill>
                <a:schemeClr val="accent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Page</a:t>
            </a:r>
            <a:endParaRPr b="1" sz="3200">
              <a:solidFill>
                <a:schemeClr val="accent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538" name="Google Shape;538;p37"/>
          <p:cNvSpPr/>
          <p:nvPr/>
        </p:nvSpPr>
        <p:spPr>
          <a:xfrm>
            <a:off x="4457120" y="2588133"/>
            <a:ext cx="885033" cy="889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37"/>
          <p:cNvSpPr/>
          <p:nvPr/>
        </p:nvSpPr>
        <p:spPr>
          <a:xfrm>
            <a:off x="5970080" y="3740360"/>
            <a:ext cx="889959" cy="889959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40" name="Google Shape;540;p37"/>
          <p:cNvSpPr/>
          <p:nvPr/>
        </p:nvSpPr>
        <p:spPr>
          <a:xfrm>
            <a:off x="5901316" y="2588133"/>
            <a:ext cx="1031875" cy="893604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41" name="Google Shape;541;p37"/>
          <p:cNvSpPr/>
          <p:nvPr/>
        </p:nvSpPr>
        <p:spPr>
          <a:xfrm>
            <a:off x="4386430" y="3740360"/>
            <a:ext cx="1023442" cy="886397"/>
          </a:xfrm>
          <a:custGeom>
            <a:rect b="b" l="l" r="r" t="t"/>
            <a:pathLst>
              <a:path extrusionOk="0" h="5372100" w="620268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42" name="Google Shape;542;p37"/>
          <p:cNvSpPr/>
          <p:nvPr/>
        </p:nvSpPr>
        <p:spPr>
          <a:xfrm>
            <a:off x="7348374" y="2595045"/>
            <a:ext cx="873125" cy="871728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43" name="Google Shape;543;p37"/>
          <p:cNvSpPr/>
          <p:nvPr/>
        </p:nvSpPr>
        <p:spPr>
          <a:xfrm>
            <a:off x="7287831" y="1597486"/>
            <a:ext cx="1000125" cy="877310"/>
          </a:xfrm>
          <a:custGeom>
            <a:rect b="b" l="l" r="r" t="t"/>
            <a:pathLst>
              <a:path extrusionOk="0" h="5570220" w="6350000">
                <a:moveTo>
                  <a:pt x="0" y="1643380"/>
                </a:moveTo>
                <a:cubicBezTo>
                  <a:pt x="0" y="3412490"/>
                  <a:pt x="3175000" y="5570220"/>
                  <a:pt x="3175000" y="5570220"/>
                </a:cubicBezTo>
                <a:cubicBezTo>
                  <a:pt x="3175000" y="5570220"/>
                  <a:pt x="6336030" y="3397250"/>
                  <a:pt x="6350000" y="1643380"/>
                </a:cubicBezTo>
                <a:cubicBezTo>
                  <a:pt x="6350000" y="737870"/>
                  <a:pt x="5612130" y="0"/>
                  <a:pt x="4706620" y="0"/>
                </a:cubicBezTo>
                <a:cubicBezTo>
                  <a:pt x="4010660" y="0"/>
                  <a:pt x="3411220" y="445770"/>
                  <a:pt x="3175000" y="1057910"/>
                </a:cubicBezTo>
                <a:cubicBezTo>
                  <a:pt x="2938780" y="445770"/>
                  <a:pt x="2339340" y="0"/>
                  <a:pt x="1643380" y="0"/>
                </a:cubicBezTo>
                <a:cubicBezTo>
                  <a:pt x="737870" y="0"/>
                  <a:pt x="0" y="737870"/>
                  <a:pt x="0" y="164338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7"/>
          <p:cNvSpPr/>
          <p:nvPr/>
        </p:nvSpPr>
        <p:spPr>
          <a:xfrm>
            <a:off x="7339805" y="514350"/>
            <a:ext cx="891985" cy="873474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7"/>
          <p:cNvSpPr/>
          <p:nvPr/>
        </p:nvSpPr>
        <p:spPr>
          <a:xfrm>
            <a:off x="5976991" y="1597486"/>
            <a:ext cx="873823" cy="873823"/>
          </a:xfrm>
          <a:custGeom>
            <a:rect b="b" l="l" r="r" t="t"/>
            <a:pathLst>
              <a:path extrusionOk="0" h="6355080" w="635508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7"/>
          <p:cNvSpPr/>
          <p:nvPr/>
        </p:nvSpPr>
        <p:spPr>
          <a:xfrm>
            <a:off x="5976991" y="514350"/>
            <a:ext cx="875605" cy="875605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0" y="1913890"/>
                </a:lnTo>
                <a:lnTo>
                  <a:pt x="1913890" y="1913890"/>
                </a:lnTo>
                <a:lnTo>
                  <a:pt x="1913890" y="0"/>
                </a:lnTo>
                <a:lnTo>
                  <a:pt x="0" y="0"/>
                </a:lnTo>
                <a:close/>
                <a:moveTo>
                  <a:pt x="1852930" y="1852930"/>
                </a:moveTo>
                <a:lnTo>
                  <a:pt x="59690" y="1852930"/>
                </a:lnTo>
                <a:lnTo>
                  <a:pt x="59690" y="59690"/>
                </a:lnTo>
                <a:lnTo>
                  <a:pt x="1852930" y="59690"/>
                </a:lnTo>
                <a:lnTo>
                  <a:pt x="1852930" y="18529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47" name="Google Shape;547;p37"/>
          <p:cNvSpPr/>
          <p:nvPr/>
        </p:nvSpPr>
        <p:spPr>
          <a:xfrm>
            <a:off x="4462050" y="1597486"/>
            <a:ext cx="875605" cy="875605"/>
          </a:xfrm>
          <a:custGeom>
            <a:rect b="b" l="l" r="r" t="t"/>
            <a:pathLst>
              <a:path extrusionOk="0" h="1913890" w="1913890">
                <a:moveTo>
                  <a:pt x="1789430" y="59690"/>
                </a:moveTo>
                <a:cubicBezTo>
                  <a:pt x="1824990" y="59690"/>
                  <a:pt x="1854200" y="88900"/>
                  <a:pt x="1854200" y="124460"/>
                </a:cubicBezTo>
                <a:lnTo>
                  <a:pt x="1854200" y="1789430"/>
                </a:lnTo>
                <a:cubicBezTo>
                  <a:pt x="1854200" y="1824990"/>
                  <a:pt x="1824990" y="1854200"/>
                  <a:pt x="1789430" y="1854200"/>
                </a:cubicBezTo>
                <a:lnTo>
                  <a:pt x="124460" y="1854200"/>
                </a:lnTo>
                <a:cubicBezTo>
                  <a:pt x="88900" y="1854200"/>
                  <a:pt x="59690" y="1824990"/>
                  <a:pt x="59690" y="1789430"/>
                </a:cubicBezTo>
                <a:lnTo>
                  <a:pt x="59690" y="124460"/>
                </a:lnTo>
                <a:cubicBezTo>
                  <a:pt x="59690" y="88900"/>
                  <a:pt x="88900" y="59690"/>
                  <a:pt x="124460" y="59690"/>
                </a:cubicBezTo>
                <a:lnTo>
                  <a:pt x="1789430" y="59690"/>
                </a:lnTo>
                <a:moveTo>
                  <a:pt x="1789430" y="0"/>
                </a:moveTo>
                <a:lnTo>
                  <a:pt x="124460" y="0"/>
                </a:lnTo>
                <a:cubicBezTo>
                  <a:pt x="55880" y="0"/>
                  <a:pt x="0" y="55880"/>
                  <a:pt x="0" y="124460"/>
                </a:cubicBezTo>
                <a:lnTo>
                  <a:pt x="0" y="1789430"/>
                </a:lnTo>
                <a:cubicBezTo>
                  <a:pt x="0" y="1858010"/>
                  <a:pt x="55880" y="1913890"/>
                  <a:pt x="124460" y="1913890"/>
                </a:cubicBezTo>
                <a:lnTo>
                  <a:pt x="1789430" y="1913890"/>
                </a:lnTo>
                <a:cubicBezTo>
                  <a:pt x="1858010" y="1913890"/>
                  <a:pt x="1913890" y="1858010"/>
                  <a:pt x="1913890" y="1789430"/>
                </a:cubicBezTo>
                <a:lnTo>
                  <a:pt x="1913890" y="124460"/>
                </a:lnTo>
                <a:cubicBezTo>
                  <a:pt x="1913890" y="55880"/>
                  <a:pt x="1858010" y="0"/>
                  <a:pt x="17894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8" name="Google Shape;548;p37"/>
          <p:cNvGrpSpPr/>
          <p:nvPr/>
        </p:nvGrpSpPr>
        <p:grpSpPr>
          <a:xfrm>
            <a:off x="4462050" y="514350"/>
            <a:ext cx="874936" cy="874936"/>
            <a:chOff x="0" y="0"/>
            <a:chExt cx="1588770" cy="1588770"/>
          </a:xfrm>
        </p:grpSpPr>
        <p:sp>
          <p:nvSpPr>
            <p:cNvPr id="549" name="Google Shape;549;p37"/>
            <p:cNvSpPr/>
            <p:nvPr/>
          </p:nvSpPr>
          <p:spPr>
            <a:xfrm>
              <a:off x="6350" y="6350"/>
              <a:ext cx="1576070" cy="1576070"/>
            </a:xfrm>
            <a:custGeom>
              <a:rect b="b" l="l" r="r" t="t"/>
              <a:pathLst>
                <a:path extrusionOk="0" h="1576070" w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50" name="Google Shape;550;p37"/>
            <p:cNvSpPr/>
            <p:nvPr/>
          </p:nvSpPr>
          <p:spPr>
            <a:xfrm>
              <a:off x="0" y="0"/>
              <a:ext cx="1588770" cy="1588770"/>
            </a:xfrm>
            <a:custGeom>
              <a:rect b="b" l="l" r="r" t="t"/>
              <a:pathLst>
                <a:path extrusionOk="0" h="1588770" w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1" name="Google Shape;551;p37"/>
          <p:cNvSpPr/>
          <p:nvPr/>
        </p:nvSpPr>
        <p:spPr>
          <a:xfrm>
            <a:off x="7326534" y="3747272"/>
            <a:ext cx="920750" cy="875633"/>
          </a:xfrm>
          <a:custGeom>
            <a:rect b="b" l="l" r="r" t="t"/>
            <a:pathLst>
              <a:path extrusionOk="0" h="6038850" w="6350000">
                <a:moveTo>
                  <a:pt x="1212850" y="6038850"/>
                </a:moveTo>
                <a:lnTo>
                  <a:pt x="0" y="2306320"/>
                </a:lnTo>
                <a:lnTo>
                  <a:pt x="3175000" y="0"/>
                </a:lnTo>
                <a:lnTo>
                  <a:pt x="6350000" y="2306320"/>
                </a:lnTo>
                <a:lnTo>
                  <a:pt x="5137150" y="6038850"/>
                </a:lnTo>
                <a:lnTo>
                  <a:pt x="1212850" y="60388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58" name="Google Shape;558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559" name="Google Shape;559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560" name="Google Shape;560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61" name="Google Shape;561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62" name="Google Shape;562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563" name="Google Shape;563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64" name="Google Shape;564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65" name="Google Shape;565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566" name="Google Shape;566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67" name="Google Shape;567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68" name="Google Shape;568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569" name="Google Shape;569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70" name="Google Shape;570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/>
        </p:nvSpPr>
        <p:spPr>
          <a:xfrm>
            <a:off x="514350" y="514350"/>
            <a:ext cx="40002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400" u="none" cap="none" strike="noStrike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Add an Agenda Page</a:t>
            </a:r>
            <a:endParaRPr b="1" sz="700">
              <a:solidFill>
                <a:schemeClr val="accent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78" name="Google Shape;78;p13"/>
          <p:cNvGrpSpPr/>
          <p:nvPr/>
        </p:nvGrpSpPr>
        <p:grpSpPr>
          <a:xfrm>
            <a:off x="956578" y="2564606"/>
            <a:ext cx="3557879" cy="1809762"/>
            <a:chOff x="0" y="-19050"/>
            <a:chExt cx="9487678" cy="4826033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2233678" y="-19050"/>
              <a:ext cx="7100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5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Write an agenda here.</a:t>
              </a:r>
              <a:endParaRPr sz="7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2233678" y="2049342"/>
              <a:ext cx="7254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5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Write an agenda here.</a:t>
              </a:r>
              <a:endParaRPr sz="7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2233678" y="4191383"/>
              <a:ext cx="7254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500" u="none" cap="none" strike="noStrike">
                  <a:solidFill>
                    <a:schemeClr val="accent5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Write an agenda here.</a:t>
              </a:r>
              <a:endParaRPr sz="7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  <p:cxnSp>
          <p:nvCxnSpPr>
            <p:cNvPr id="82" name="Google Shape;82;p13"/>
            <p:cNvCxnSpPr/>
            <p:nvPr/>
          </p:nvCxnSpPr>
          <p:spPr>
            <a:xfrm>
              <a:off x="0" y="1251714"/>
              <a:ext cx="9487500" cy="0"/>
            </a:xfrm>
            <a:prstGeom prst="straightConnector1">
              <a:avLst/>
            </a:prstGeom>
            <a:noFill/>
            <a:ln cap="rnd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" name="Google Shape;83;p13"/>
            <p:cNvCxnSpPr/>
            <p:nvPr/>
          </p:nvCxnSpPr>
          <p:spPr>
            <a:xfrm>
              <a:off x="0" y="3494097"/>
              <a:ext cx="9487500" cy="0"/>
            </a:xfrm>
            <a:prstGeom prst="straightConnector1">
              <a:avLst/>
            </a:prstGeom>
            <a:noFill/>
            <a:ln cap="rnd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84" name="Google Shape;84;p13"/>
          <p:cNvSpPr txBox="1"/>
          <p:nvPr/>
        </p:nvSpPr>
        <p:spPr>
          <a:xfrm>
            <a:off x="1127547" y="2555100"/>
            <a:ext cx="318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500" u="none" cap="none" strike="noStrike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r>
            <a:endParaRPr sz="700">
              <a:solidFill>
                <a:schemeClr val="accent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127547" y="3326022"/>
            <a:ext cx="318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500" u="none" cap="none" strike="noStrike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2</a:t>
            </a:r>
            <a:endParaRPr sz="700">
              <a:solidFill>
                <a:schemeClr val="accent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127547" y="4124562"/>
            <a:ext cx="318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500" u="none" cap="none" strike="noStrike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3</a:t>
            </a:r>
            <a:endParaRPr sz="700">
              <a:solidFill>
                <a:schemeClr val="accent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5049020" y="514350"/>
            <a:ext cx="37278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4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Hello there!</a:t>
            </a:r>
            <a:endParaRPr b="1" sz="7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5049020" y="3305268"/>
            <a:ext cx="3185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500" u="none" cap="none" strike="noStrike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I'm Rain, and I'll be sharing with you my beautiful ideas.</a:t>
            </a:r>
            <a:endParaRPr sz="700">
              <a:solidFill>
                <a:schemeClr val="accen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500" u="none" cap="none" strike="noStrike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500" u="none" cap="none" strike="noStrike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Follow me at </a:t>
            </a:r>
            <a:r>
              <a:rPr b="1" i="0" lang="en" sz="15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@reallygreatsite</a:t>
            </a:r>
            <a:r>
              <a:rPr i="0" lang="en" sz="1500" u="none" cap="none" strike="noStrike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 to learn more.</a:t>
            </a:r>
            <a:r>
              <a:rPr i="0" lang="en" sz="400" u="none" cap="none" strike="noStrike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 </a:t>
            </a:r>
            <a:endParaRPr sz="700">
              <a:solidFill>
                <a:schemeClr val="accen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8780" l="960" r="0" t="20806"/>
          <a:stretch/>
        </p:blipFill>
        <p:spPr>
          <a:xfrm>
            <a:off x="-92296" y="0"/>
            <a:ext cx="4822797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514350" y="3290259"/>
            <a:ext cx="36816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4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Write Your Topic or Idea</a:t>
            </a:r>
            <a:endParaRPr b="1" sz="7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5746721" y="3275972"/>
            <a:ext cx="2634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500" u="none" cap="none" strike="noStrike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rPr>
              <a:t>Elaborate on what you want to discuss. </a:t>
            </a:r>
            <a:endParaRPr sz="700">
              <a:solidFill>
                <a:schemeClr val="accent1"/>
              </a:solidFill>
              <a:latin typeface="Merriweather Sans Light"/>
              <a:ea typeface="Merriweather Sans Light"/>
              <a:cs typeface="Merriweather Sans Light"/>
              <a:sym typeface="Merriweather Sans Light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9792" l="2267" r="0" t="41753"/>
          <a:stretch/>
        </p:blipFill>
        <p:spPr>
          <a:xfrm>
            <a:off x="0" y="0"/>
            <a:ext cx="9144000" cy="3022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6"/>
          <p:cNvGrpSpPr/>
          <p:nvPr/>
        </p:nvGrpSpPr>
        <p:grpSpPr>
          <a:xfrm>
            <a:off x="3192096" y="3249336"/>
            <a:ext cx="2181150" cy="1026313"/>
            <a:chOff x="0" y="-28575"/>
            <a:chExt cx="5816400" cy="2736836"/>
          </a:xfrm>
        </p:grpSpPr>
        <p:sp>
          <p:nvSpPr>
            <p:cNvPr id="106" name="Google Shape;106;p16"/>
            <p:cNvSpPr txBox="1"/>
            <p:nvPr/>
          </p:nvSpPr>
          <p:spPr>
            <a:xfrm>
              <a:off x="0" y="-28575"/>
              <a:ext cx="58164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accent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700">
                <a:solidFill>
                  <a:schemeClr val="accent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07" name="Google Shape;107;p16"/>
            <p:cNvSpPr txBox="1"/>
            <p:nvPr/>
          </p:nvSpPr>
          <p:spPr>
            <a:xfrm>
              <a:off x="0" y="1649261"/>
              <a:ext cx="58164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accent5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want to discuss. </a:t>
              </a:r>
              <a:endParaRPr sz="7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grpSp>
        <p:nvGrpSpPr>
          <p:cNvPr id="108" name="Google Shape;108;p16"/>
          <p:cNvGrpSpPr/>
          <p:nvPr/>
        </p:nvGrpSpPr>
        <p:grpSpPr>
          <a:xfrm>
            <a:off x="5982486" y="3249336"/>
            <a:ext cx="2181150" cy="1026313"/>
            <a:chOff x="0" y="-28575"/>
            <a:chExt cx="5816400" cy="2736836"/>
          </a:xfrm>
        </p:grpSpPr>
        <p:sp>
          <p:nvSpPr>
            <p:cNvPr id="109" name="Google Shape;109;p16"/>
            <p:cNvSpPr txBox="1"/>
            <p:nvPr/>
          </p:nvSpPr>
          <p:spPr>
            <a:xfrm>
              <a:off x="0" y="-28575"/>
              <a:ext cx="5816400" cy="7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accent2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700">
                <a:solidFill>
                  <a:schemeClr val="accent2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10" name="Google Shape;110;p16"/>
            <p:cNvSpPr txBox="1"/>
            <p:nvPr/>
          </p:nvSpPr>
          <p:spPr>
            <a:xfrm>
              <a:off x="0" y="1649261"/>
              <a:ext cx="58164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accent5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want to discuss. </a:t>
              </a:r>
              <a:endParaRPr sz="700">
                <a:solidFill>
                  <a:schemeClr val="accent5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sp>
        <p:nvSpPr>
          <p:cNvPr id="111" name="Google Shape;111;p16"/>
          <p:cNvSpPr txBox="1"/>
          <p:nvPr/>
        </p:nvSpPr>
        <p:spPr>
          <a:xfrm>
            <a:off x="3192096" y="514350"/>
            <a:ext cx="40002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400" u="none" cap="none" strike="noStrike">
                <a:solidFill>
                  <a:schemeClr val="accent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Write Your Topic or Idea</a:t>
            </a:r>
            <a:endParaRPr b="1" sz="700">
              <a:solidFill>
                <a:schemeClr val="accent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 b="0" l="41404" r="20894" t="0"/>
          <a:stretch/>
        </p:blipFill>
        <p:spPr>
          <a:xfrm>
            <a:off x="-50858" y="0"/>
            <a:ext cx="29049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/>
        </p:nvSpPr>
        <p:spPr>
          <a:xfrm>
            <a:off x="645831" y="2038996"/>
            <a:ext cx="3066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Write Your Topic or Idea</a:t>
            </a:r>
            <a:endParaRPr b="1" sz="700">
              <a:solidFill>
                <a:schemeClr val="accen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118" name="Google Shape;118;p17"/>
          <p:cNvGrpSpPr/>
          <p:nvPr/>
        </p:nvGrpSpPr>
        <p:grpSpPr>
          <a:xfrm>
            <a:off x="5742736" y="763687"/>
            <a:ext cx="2137950" cy="769067"/>
            <a:chOff x="0" y="-28575"/>
            <a:chExt cx="5701200" cy="2050845"/>
          </a:xfrm>
        </p:grpSpPr>
        <p:sp>
          <p:nvSpPr>
            <p:cNvPr id="119" name="Google Shape;119;p17"/>
            <p:cNvSpPr txBox="1"/>
            <p:nvPr/>
          </p:nvSpPr>
          <p:spPr>
            <a:xfrm>
              <a:off x="0" y="-28575"/>
              <a:ext cx="5701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20" name="Google Shape;120;p17"/>
            <p:cNvSpPr txBox="1"/>
            <p:nvPr/>
          </p:nvSpPr>
          <p:spPr>
            <a:xfrm>
              <a:off x="0" y="963270"/>
              <a:ext cx="5701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want to discuss. 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grpSp>
        <p:nvGrpSpPr>
          <p:cNvPr id="121" name="Google Shape;121;p17"/>
          <p:cNvGrpSpPr/>
          <p:nvPr/>
        </p:nvGrpSpPr>
        <p:grpSpPr>
          <a:xfrm>
            <a:off x="5742736" y="2209954"/>
            <a:ext cx="2137950" cy="769067"/>
            <a:chOff x="0" y="-28575"/>
            <a:chExt cx="5701200" cy="2050845"/>
          </a:xfrm>
        </p:grpSpPr>
        <p:sp>
          <p:nvSpPr>
            <p:cNvPr id="122" name="Google Shape;122;p17"/>
            <p:cNvSpPr txBox="1"/>
            <p:nvPr/>
          </p:nvSpPr>
          <p:spPr>
            <a:xfrm>
              <a:off x="0" y="-28575"/>
              <a:ext cx="5701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23" name="Google Shape;123;p17"/>
            <p:cNvSpPr txBox="1"/>
            <p:nvPr/>
          </p:nvSpPr>
          <p:spPr>
            <a:xfrm>
              <a:off x="0" y="963270"/>
              <a:ext cx="5701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want to discuss. 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grpSp>
        <p:nvGrpSpPr>
          <p:cNvPr id="124" name="Google Shape;124;p17"/>
          <p:cNvGrpSpPr/>
          <p:nvPr/>
        </p:nvGrpSpPr>
        <p:grpSpPr>
          <a:xfrm>
            <a:off x="5742736" y="3750180"/>
            <a:ext cx="2137950" cy="769067"/>
            <a:chOff x="0" y="-28575"/>
            <a:chExt cx="5701200" cy="2050845"/>
          </a:xfrm>
        </p:grpSpPr>
        <p:sp>
          <p:nvSpPr>
            <p:cNvPr id="125" name="Google Shape;125;p17"/>
            <p:cNvSpPr txBox="1"/>
            <p:nvPr/>
          </p:nvSpPr>
          <p:spPr>
            <a:xfrm>
              <a:off x="0" y="-28575"/>
              <a:ext cx="5701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26" name="Google Shape;126;p17"/>
            <p:cNvSpPr txBox="1"/>
            <p:nvPr/>
          </p:nvSpPr>
          <p:spPr>
            <a:xfrm>
              <a:off x="0" y="963270"/>
              <a:ext cx="5701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want to discuss. 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pic>
        <p:nvPicPr>
          <p:cNvPr id="127" name="Google Shape;127;p17"/>
          <p:cNvPicPr preferRelativeResize="0"/>
          <p:nvPr/>
        </p:nvPicPr>
        <p:blipFill rotWithShape="1">
          <a:blip r:embed="rId3">
            <a:alphaModFix/>
          </a:blip>
          <a:srcRect b="46326" l="0" r="0" t="0"/>
          <a:stretch/>
        </p:blipFill>
        <p:spPr>
          <a:xfrm>
            <a:off x="4110331" y="514350"/>
            <a:ext cx="1401480" cy="1128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4">
            <a:alphaModFix/>
          </a:blip>
          <a:srcRect b="0" l="0" r="0" t="47089"/>
          <a:stretch/>
        </p:blipFill>
        <p:spPr>
          <a:xfrm>
            <a:off x="4110331" y="2031686"/>
            <a:ext cx="1401481" cy="111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5">
            <a:alphaModFix/>
          </a:blip>
          <a:srcRect b="5561" l="0" r="0" t="50088"/>
          <a:stretch/>
        </p:blipFill>
        <p:spPr>
          <a:xfrm>
            <a:off x="4110331" y="3524213"/>
            <a:ext cx="1401479" cy="1104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>
            <a:off x="0" y="0"/>
            <a:ext cx="9144000" cy="138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1788661" y="514350"/>
            <a:ext cx="556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Write Your Topic or Idea</a:t>
            </a:r>
            <a:endParaRPr b="1" sz="700">
              <a:solidFill>
                <a:schemeClr val="accent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136" name="Google Shape;136;p18"/>
          <p:cNvGrpSpPr/>
          <p:nvPr/>
        </p:nvGrpSpPr>
        <p:grpSpPr>
          <a:xfrm>
            <a:off x="791592" y="2089466"/>
            <a:ext cx="1994175" cy="769067"/>
            <a:chOff x="0" y="-28575"/>
            <a:chExt cx="5317800" cy="2050845"/>
          </a:xfrm>
        </p:grpSpPr>
        <p:sp>
          <p:nvSpPr>
            <p:cNvPr id="137" name="Google Shape;137;p18"/>
            <p:cNvSpPr txBox="1"/>
            <p:nvPr/>
          </p:nvSpPr>
          <p:spPr>
            <a:xfrm>
              <a:off x="0" y="-28575"/>
              <a:ext cx="5317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38" name="Google Shape;138;p18"/>
            <p:cNvSpPr txBox="1"/>
            <p:nvPr/>
          </p:nvSpPr>
          <p:spPr>
            <a:xfrm>
              <a:off x="0" y="963270"/>
              <a:ext cx="53178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want to discuss. 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grpSp>
        <p:nvGrpSpPr>
          <p:cNvPr id="139" name="Google Shape;139;p18"/>
          <p:cNvGrpSpPr/>
          <p:nvPr/>
        </p:nvGrpSpPr>
        <p:grpSpPr>
          <a:xfrm>
            <a:off x="791592" y="3477470"/>
            <a:ext cx="1994175" cy="769067"/>
            <a:chOff x="0" y="-28575"/>
            <a:chExt cx="5317800" cy="2050845"/>
          </a:xfrm>
        </p:grpSpPr>
        <p:sp>
          <p:nvSpPr>
            <p:cNvPr id="140" name="Google Shape;140;p18"/>
            <p:cNvSpPr txBox="1"/>
            <p:nvPr/>
          </p:nvSpPr>
          <p:spPr>
            <a:xfrm>
              <a:off x="0" y="-28575"/>
              <a:ext cx="5317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41" name="Google Shape;141;p18"/>
            <p:cNvSpPr txBox="1"/>
            <p:nvPr/>
          </p:nvSpPr>
          <p:spPr>
            <a:xfrm>
              <a:off x="0" y="963270"/>
              <a:ext cx="53178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want to discuss. 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grpSp>
        <p:nvGrpSpPr>
          <p:cNvPr id="142" name="Google Shape;142;p18"/>
          <p:cNvGrpSpPr/>
          <p:nvPr/>
        </p:nvGrpSpPr>
        <p:grpSpPr>
          <a:xfrm>
            <a:off x="3574931" y="2089466"/>
            <a:ext cx="1994175" cy="769067"/>
            <a:chOff x="0" y="-28575"/>
            <a:chExt cx="5317800" cy="2050845"/>
          </a:xfrm>
        </p:grpSpPr>
        <p:sp>
          <p:nvSpPr>
            <p:cNvPr id="143" name="Google Shape;143;p18"/>
            <p:cNvSpPr txBox="1"/>
            <p:nvPr/>
          </p:nvSpPr>
          <p:spPr>
            <a:xfrm>
              <a:off x="0" y="-28575"/>
              <a:ext cx="5317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44" name="Google Shape;144;p18"/>
            <p:cNvSpPr txBox="1"/>
            <p:nvPr/>
          </p:nvSpPr>
          <p:spPr>
            <a:xfrm>
              <a:off x="0" y="963270"/>
              <a:ext cx="53178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want to discuss. 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grpSp>
        <p:nvGrpSpPr>
          <p:cNvPr id="145" name="Google Shape;145;p18"/>
          <p:cNvGrpSpPr/>
          <p:nvPr/>
        </p:nvGrpSpPr>
        <p:grpSpPr>
          <a:xfrm>
            <a:off x="3574931" y="3477470"/>
            <a:ext cx="1994175" cy="769067"/>
            <a:chOff x="0" y="-28575"/>
            <a:chExt cx="5317800" cy="2050845"/>
          </a:xfrm>
        </p:grpSpPr>
        <p:sp>
          <p:nvSpPr>
            <p:cNvPr id="146" name="Google Shape;146;p18"/>
            <p:cNvSpPr txBox="1"/>
            <p:nvPr/>
          </p:nvSpPr>
          <p:spPr>
            <a:xfrm>
              <a:off x="0" y="-28575"/>
              <a:ext cx="5317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47" name="Google Shape;147;p18"/>
            <p:cNvSpPr txBox="1"/>
            <p:nvPr/>
          </p:nvSpPr>
          <p:spPr>
            <a:xfrm>
              <a:off x="0" y="963270"/>
              <a:ext cx="53178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want to discuss. 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grpSp>
        <p:nvGrpSpPr>
          <p:cNvPr id="148" name="Google Shape;148;p18"/>
          <p:cNvGrpSpPr/>
          <p:nvPr/>
        </p:nvGrpSpPr>
        <p:grpSpPr>
          <a:xfrm>
            <a:off x="6358270" y="2089466"/>
            <a:ext cx="1994175" cy="769067"/>
            <a:chOff x="0" y="-28575"/>
            <a:chExt cx="5317800" cy="2050845"/>
          </a:xfrm>
        </p:grpSpPr>
        <p:sp>
          <p:nvSpPr>
            <p:cNvPr id="149" name="Google Shape;149;p18"/>
            <p:cNvSpPr txBox="1"/>
            <p:nvPr/>
          </p:nvSpPr>
          <p:spPr>
            <a:xfrm>
              <a:off x="0" y="-28575"/>
              <a:ext cx="5317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50" name="Google Shape;150;p18"/>
            <p:cNvSpPr txBox="1"/>
            <p:nvPr/>
          </p:nvSpPr>
          <p:spPr>
            <a:xfrm>
              <a:off x="0" y="963270"/>
              <a:ext cx="53178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want to discuss. 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  <p:grpSp>
        <p:nvGrpSpPr>
          <p:cNvPr id="151" name="Google Shape;151;p18"/>
          <p:cNvGrpSpPr/>
          <p:nvPr/>
        </p:nvGrpSpPr>
        <p:grpSpPr>
          <a:xfrm>
            <a:off x="6358270" y="3477470"/>
            <a:ext cx="1994175" cy="769067"/>
            <a:chOff x="0" y="-28575"/>
            <a:chExt cx="5317800" cy="2050845"/>
          </a:xfrm>
        </p:grpSpPr>
        <p:sp>
          <p:nvSpPr>
            <p:cNvPr id="152" name="Google Shape;152;p18"/>
            <p:cNvSpPr txBox="1"/>
            <p:nvPr/>
          </p:nvSpPr>
          <p:spPr>
            <a:xfrm>
              <a:off x="0" y="-28575"/>
              <a:ext cx="5317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1"/>
                  </a:solidFill>
                  <a:latin typeface="Merriweather Sans"/>
                  <a:ea typeface="Merriweather Sans"/>
                  <a:cs typeface="Merriweather Sans"/>
                  <a:sym typeface="Merriweather Sans"/>
                </a:rPr>
                <a:t>Add a main point</a:t>
              </a:r>
              <a:endParaRPr b="1" sz="7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endParaRPr>
            </a:p>
          </p:txBody>
        </p:sp>
        <p:sp>
          <p:nvSpPr>
            <p:cNvPr id="153" name="Google Shape;153;p18"/>
            <p:cNvSpPr txBox="1"/>
            <p:nvPr/>
          </p:nvSpPr>
          <p:spPr>
            <a:xfrm>
              <a:off x="0" y="963270"/>
              <a:ext cx="53178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chemeClr val="accent1"/>
                  </a:solidFill>
                  <a:latin typeface="Merriweather Sans Light"/>
                  <a:ea typeface="Merriweather Sans Light"/>
                  <a:cs typeface="Merriweather Sans Light"/>
                  <a:sym typeface="Merriweather Sans Light"/>
                </a:rPr>
                <a:t>Elaborate on what you want to discuss. </a:t>
              </a:r>
              <a:endParaRPr sz="700">
                <a:solidFill>
                  <a:schemeClr val="accent1"/>
                </a:solidFill>
                <a:latin typeface="Merriweather Sans Light"/>
                <a:ea typeface="Merriweather Sans Light"/>
                <a:cs typeface="Merriweather Sans Light"/>
                <a:sym typeface="Merriweather Sans Ligh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/>
          <p:nvPr/>
        </p:nvSpPr>
        <p:spPr>
          <a:xfrm>
            <a:off x="514350" y="3989189"/>
            <a:ext cx="1901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100" u="none" cap="none" strike="noStrike">
                <a:solidFill>
                  <a:schemeClr val="accent5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Write Your Topic or Idea</a:t>
            </a:r>
            <a:endParaRPr b="1" sz="700">
              <a:solidFill>
                <a:schemeClr val="accent5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159" name="Google Shape;159;p19"/>
          <p:cNvPicPr preferRelativeResize="0"/>
          <p:nvPr/>
        </p:nvPicPr>
        <p:blipFill rotWithShape="1">
          <a:blip r:embed="rId3">
            <a:alphaModFix/>
          </a:blip>
          <a:srcRect b="4587" l="0" r="0" t="41439"/>
          <a:stretch/>
        </p:blipFill>
        <p:spPr>
          <a:xfrm>
            <a:off x="2782766" y="0"/>
            <a:ext cx="636123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 and Grey Simple and Basic 30th Birthday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E2F49"/>
      </a:accent1>
      <a:accent2>
        <a:srgbClr val="488EDF"/>
      </a:accent2>
      <a:accent3>
        <a:srgbClr val="77838D"/>
      </a:accent3>
      <a:accent4>
        <a:srgbClr val="EDECED"/>
      </a:accent4>
      <a:accent5>
        <a:srgbClr val="FFFFFF"/>
      </a:accent5>
      <a:accent6>
        <a:srgbClr val="315EA2"/>
      </a:accent6>
      <a:hlink>
        <a:srgbClr val="488ED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