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Lora"/>
      <p:regular r:id="rId49"/>
      <p:bold r:id="rId50"/>
      <p:italic r:id="rId51"/>
      <p:boldItalic r:id="rId52"/>
    </p:embeddedFont>
    <p:embeddedFont>
      <p:font typeface="Vidaloka"/>
      <p:regular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Lor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ora-italic.fntdata"/><Relationship Id="rId50" Type="http://schemas.openxmlformats.org/officeDocument/2006/relationships/font" Target="fonts/Lora-bold.fntdata"/><Relationship Id="rId53" Type="http://schemas.openxmlformats.org/officeDocument/2006/relationships/font" Target="fonts/Vidaloka-regular.fntdata"/><Relationship Id="rId52" Type="http://schemas.openxmlformats.org/officeDocument/2006/relationships/font" Target="fonts/Lor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d924ddcd4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d924ddc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bd924ddcd4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bd924ddc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bd924ddcd4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bd924ddcd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bd924ddcd4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bd924ddcd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bd924ddcd4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bd924ddcd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bd924ddcd4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bd924ddcd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bd924ddcd4_0_1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bd924ddcd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bd924ddcd4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bd924ddcd4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bd924ddcd4_0_1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bd924ddcd4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bd924ddcd4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bd924ddcd4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6" name="Google Shape;1136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rotWithShape="0" algn="bl">
              <a:srgbClr val="0072FF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ransparent kids">
  <p:cSld name="BLANK_1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11043" y="2635800"/>
            <a:ext cx="3534575" cy="227694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mall transparent kids">
  <p:cSld name="BLANK_1_1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912900" y="3474450"/>
            <a:ext cx="2232724" cy="1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855300" y="2183363"/>
            <a:ext cx="4728600" cy="49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855300" y="2700338"/>
            <a:ext cx="47286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1245500" y="930675"/>
            <a:ext cx="4857300" cy="34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✦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✧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16" name="Google Shape;16;p4"/>
          <p:cNvSpPr txBox="1"/>
          <p:nvPr/>
        </p:nvSpPr>
        <p:spPr>
          <a:xfrm>
            <a:off x="780650" y="781875"/>
            <a:ext cx="548700" cy="2250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>
              <a:srgbClr val="0072FF"/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Vidaloka"/>
              <a:buNone/>
            </a:pPr>
            <a:r>
              <a:rPr lang="en" sz="96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60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855275" y="1353950"/>
            <a:ext cx="2552400" cy="29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3765650" y="1353950"/>
            <a:ext cx="2552400" cy="29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855300" y="1353950"/>
            <a:ext cx="17349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2772498" y="1353950"/>
            <a:ext cx="17349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7"/>
          <p:cNvSpPr txBox="1"/>
          <p:nvPr>
            <p:ph idx="3" type="body"/>
          </p:nvPr>
        </p:nvSpPr>
        <p:spPr>
          <a:xfrm>
            <a:off x="4689697" y="1353950"/>
            <a:ext cx="17349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idx="1" type="body"/>
          </p:nvPr>
        </p:nvSpPr>
        <p:spPr>
          <a:xfrm>
            <a:off x="855300" y="4330100"/>
            <a:ext cx="7433400" cy="3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>
              <a:srgbClr val="0072FF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rotWithShape="0" algn="bl">
              <a:srgbClr val="FFFF00"/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 algn="r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artstation.com/alejandromonge" TargetMode="External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vidaloka" TargetMode="External"/><Relationship Id="rId4" Type="http://schemas.openxmlformats.org/officeDocument/2006/relationships/hyperlink" Target="https://www.fontsquirrel.com/fonts/lor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9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855300" y="1328488"/>
            <a:ext cx="3186900" cy="848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855300" y="2298811"/>
            <a:ext cx="3186900" cy="15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8934" r="8943" t="0"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idx="4294967295" type="title"/>
          </p:nvPr>
        </p:nvSpPr>
        <p:spPr>
          <a:xfrm>
            <a:off x="855300" y="4331650"/>
            <a:ext cx="45561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chemeClr val="accent1"/>
                </a:solidFill>
              </a:rPr>
              <a:t>Want big impact?</a:t>
            </a:r>
            <a:r>
              <a:rPr lang="en" sz="2400">
                <a:solidFill>
                  <a:schemeClr val="accent1"/>
                </a:solidFill>
              </a:rPr>
              <a:t> </a:t>
            </a:r>
            <a:r>
              <a:rPr lang="en" sz="2400">
                <a:solidFill>
                  <a:schemeClr val="accent1"/>
                </a:solidFill>
              </a:rPr>
              <a:t>Use big image.</a:t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36" name="Google Shape;136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7" name="Google Shape;137;p24"/>
          <p:cNvCxnSpPr>
            <a:stCxn id="138" idx="6"/>
            <a:endCxn id="139" idx="2"/>
          </p:cNvCxnSpPr>
          <p:nvPr/>
        </p:nvCxnSpPr>
        <p:spPr>
          <a:xfrm>
            <a:off x="1912775" y="3019325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0" name="Google Shape;140;p24"/>
          <p:cNvCxnSpPr>
            <a:stCxn id="138" idx="6"/>
            <a:endCxn id="141" idx="2"/>
          </p:cNvCxnSpPr>
          <p:nvPr/>
        </p:nvCxnSpPr>
        <p:spPr>
          <a:xfrm flipH="1" rot="10800000">
            <a:off x="1912775" y="2083325"/>
            <a:ext cx="702300" cy="9360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24"/>
          <p:cNvCxnSpPr>
            <a:stCxn id="143" idx="3"/>
            <a:endCxn id="144" idx="2"/>
          </p:cNvCxnSpPr>
          <p:nvPr/>
        </p:nvCxnSpPr>
        <p:spPr>
          <a:xfrm flipH="1" rot="10800000">
            <a:off x="3971300" y="1626125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24"/>
          <p:cNvCxnSpPr>
            <a:stCxn id="143" idx="3"/>
            <a:endCxn id="146" idx="2"/>
          </p:cNvCxnSpPr>
          <p:nvPr/>
        </p:nvCxnSpPr>
        <p:spPr>
          <a:xfrm>
            <a:off x="3971300" y="2083325"/>
            <a:ext cx="586200" cy="4425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24"/>
          <p:cNvCxnSpPr>
            <a:stCxn id="148" idx="3"/>
            <a:endCxn id="149" idx="2"/>
          </p:cNvCxnSpPr>
          <p:nvPr/>
        </p:nvCxnSpPr>
        <p:spPr>
          <a:xfrm flipH="1" rot="10800000">
            <a:off x="3971300" y="3498125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0" name="Google Shape;150;p24"/>
          <p:cNvCxnSpPr>
            <a:stCxn id="148" idx="3"/>
            <a:endCxn id="151" idx="2"/>
          </p:cNvCxnSpPr>
          <p:nvPr/>
        </p:nvCxnSpPr>
        <p:spPr>
          <a:xfrm>
            <a:off x="3971300" y="3955325"/>
            <a:ext cx="586200" cy="457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2" name="Google Shape;152;p24"/>
          <p:cNvGrpSpPr/>
          <p:nvPr/>
        </p:nvGrpSpPr>
        <p:grpSpPr>
          <a:xfrm>
            <a:off x="4557500" y="1466525"/>
            <a:ext cx="1356300" cy="319200"/>
            <a:chOff x="5592550" y="1018950"/>
            <a:chExt cx="1356300" cy="319200"/>
          </a:xfrm>
        </p:grpSpPr>
        <p:sp>
          <p:nvSpPr>
            <p:cNvPr id="153" name="Google Shape;153;p24"/>
            <p:cNvSpPr/>
            <p:nvPr/>
          </p:nvSpPr>
          <p:spPr>
            <a:xfrm>
              <a:off x="5766550" y="1018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5592550" y="10915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24"/>
          <p:cNvGrpSpPr/>
          <p:nvPr/>
        </p:nvGrpSpPr>
        <p:grpSpPr>
          <a:xfrm>
            <a:off x="2615000" y="1923725"/>
            <a:ext cx="1356300" cy="319200"/>
            <a:chOff x="3650050" y="1476150"/>
            <a:chExt cx="1356300" cy="319200"/>
          </a:xfrm>
        </p:grpSpPr>
        <p:sp>
          <p:nvSpPr>
            <p:cNvPr id="143" name="Google Shape;143;p24"/>
            <p:cNvSpPr/>
            <p:nvPr/>
          </p:nvSpPr>
          <p:spPr>
            <a:xfrm>
              <a:off x="3824050" y="1476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3650050" y="1548750"/>
              <a:ext cx="174000" cy="17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24"/>
          <p:cNvGrpSpPr/>
          <p:nvPr/>
        </p:nvGrpSpPr>
        <p:grpSpPr>
          <a:xfrm>
            <a:off x="550500" y="2859725"/>
            <a:ext cx="1362275" cy="319200"/>
            <a:chOff x="1596750" y="2412150"/>
            <a:chExt cx="1362275" cy="319200"/>
          </a:xfrm>
        </p:grpSpPr>
        <p:sp>
          <p:nvSpPr>
            <p:cNvPr id="156" name="Google Shape;156;p24"/>
            <p:cNvSpPr/>
            <p:nvPr/>
          </p:nvSpPr>
          <p:spPr>
            <a:xfrm>
              <a:off x="1596750" y="2412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38" name="Google Shape;138;p24"/>
            <p:cNvSpPr/>
            <p:nvPr/>
          </p:nvSpPr>
          <p:spPr>
            <a:xfrm>
              <a:off x="2785025" y="2484750"/>
              <a:ext cx="174000" cy="174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" name="Google Shape;157;p24"/>
          <p:cNvGrpSpPr/>
          <p:nvPr/>
        </p:nvGrpSpPr>
        <p:grpSpPr>
          <a:xfrm>
            <a:off x="2615000" y="3795725"/>
            <a:ext cx="1356300" cy="319200"/>
            <a:chOff x="3650050" y="3348150"/>
            <a:chExt cx="1356300" cy="319200"/>
          </a:xfrm>
        </p:grpSpPr>
        <p:sp>
          <p:nvSpPr>
            <p:cNvPr id="148" name="Google Shape;148;p24"/>
            <p:cNvSpPr/>
            <p:nvPr/>
          </p:nvSpPr>
          <p:spPr>
            <a:xfrm>
              <a:off x="3824050" y="33481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39" name="Google Shape;139;p24"/>
            <p:cNvSpPr/>
            <p:nvPr/>
          </p:nvSpPr>
          <p:spPr>
            <a:xfrm>
              <a:off x="3650050" y="3420750"/>
              <a:ext cx="174000" cy="17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24"/>
          <p:cNvGrpSpPr/>
          <p:nvPr/>
        </p:nvGrpSpPr>
        <p:grpSpPr>
          <a:xfrm>
            <a:off x="4557500" y="2380925"/>
            <a:ext cx="1356300" cy="319200"/>
            <a:chOff x="5592550" y="1933350"/>
            <a:chExt cx="1356300" cy="319200"/>
          </a:xfrm>
        </p:grpSpPr>
        <p:sp>
          <p:nvSpPr>
            <p:cNvPr id="159" name="Google Shape;159;p24"/>
            <p:cNvSpPr/>
            <p:nvPr/>
          </p:nvSpPr>
          <p:spPr>
            <a:xfrm>
              <a:off x="5766550" y="1933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6" name="Google Shape;146;p24"/>
            <p:cNvSpPr/>
            <p:nvPr/>
          </p:nvSpPr>
          <p:spPr>
            <a:xfrm>
              <a:off x="5592550" y="19912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" name="Google Shape;160;p24"/>
          <p:cNvGrpSpPr/>
          <p:nvPr/>
        </p:nvGrpSpPr>
        <p:grpSpPr>
          <a:xfrm>
            <a:off x="4557500" y="3338525"/>
            <a:ext cx="1356300" cy="319200"/>
            <a:chOff x="5592550" y="2890950"/>
            <a:chExt cx="1356300" cy="319200"/>
          </a:xfrm>
        </p:grpSpPr>
        <p:sp>
          <p:nvSpPr>
            <p:cNvPr id="161" name="Google Shape;161;p24"/>
            <p:cNvSpPr/>
            <p:nvPr/>
          </p:nvSpPr>
          <p:spPr>
            <a:xfrm>
              <a:off x="5766550" y="28909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9" name="Google Shape;149;p24"/>
            <p:cNvSpPr/>
            <p:nvPr/>
          </p:nvSpPr>
          <p:spPr>
            <a:xfrm>
              <a:off x="5592550" y="29635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24"/>
          <p:cNvGrpSpPr/>
          <p:nvPr/>
        </p:nvGrpSpPr>
        <p:grpSpPr>
          <a:xfrm>
            <a:off x="4557500" y="4252925"/>
            <a:ext cx="1356300" cy="319200"/>
            <a:chOff x="5592550" y="3805350"/>
            <a:chExt cx="1356300" cy="319200"/>
          </a:xfrm>
        </p:grpSpPr>
        <p:sp>
          <p:nvSpPr>
            <p:cNvPr id="163" name="Google Shape;163;p24"/>
            <p:cNvSpPr/>
            <p:nvPr/>
          </p:nvSpPr>
          <p:spPr>
            <a:xfrm>
              <a:off x="5766550" y="3805350"/>
              <a:ext cx="1182300" cy="3192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</a:t>
              </a:r>
              <a:endParaRPr sz="11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51" name="Google Shape;151;p24"/>
            <p:cNvSpPr/>
            <p:nvPr/>
          </p:nvSpPr>
          <p:spPr>
            <a:xfrm>
              <a:off x="5592550" y="3877950"/>
              <a:ext cx="174000" cy="17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9" name="Google Shape;169;p25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{544F6C5D-1427-41C1-A197-041D8283ABD9}</a:tableStyleId>
              </a:tblPr>
              <a:tblGrid>
                <a:gridCol w="1349500"/>
                <a:gridCol w="1349500"/>
                <a:gridCol w="1349500"/>
                <a:gridCol w="1349500"/>
              </a:tblGrid>
              <a:tr h="383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</a:tr>
              <a:tr h="785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</a:tr>
              <a:tr h="785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</a:tr>
              <a:tr h="785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72FF">
                        <a:alpha val="1732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0" name="Google Shape;170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/>
          <p:nvPr/>
        </p:nvSpPr>
        <p:spPr>
          <a:xfrm>
            <a:off x="514725" y="495000"/>
            <a:ext cx="6106477" cy="2908991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dk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185738" rotWithShape="0" algn="bl" dir="5400000" dist="19050">
              <a:schemeClr val="lt1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6"/>
          <p:cNvSpPr txBox="1"/>
          <p:nvPr>
            <p:ph idx="4294967295" type="title"/>
          </p:nvPr>
        </p:nvSpPr>
        <p:spPr>
          <a:xfrm>
            <a:off x="855300" y="40364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7" name="Google Shape;177;p26"/>
          <p:cNvSpPr/>
          <p:nvPr/>
        </p:nvSpPr>
        <p:spPr>
          <a:xfrm>
            <a:off x="1663586" y="1137446"/>
            <a:ext cx="594900" cy="151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our office</a:t>
            </a:r>
            <a:endParaRPr sz="7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8" name="Google Shape;178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26"/>
          <p:cNvSpPr txBox="1"/>
          <p:nvPr>
            <p:ph idx="4294967295" type="body"/>
          </p:nvPr>
        </p:nvSpPr>
        <p:spPr>
          <a:xfrm>
            <a:off x="855300" y="4375975"/>
            <a:ext cx="7321200" cy="2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180" name="Google Shape;180;p26"/>
          <p:cNvSpPr/>
          <p:nvPr/>
        </p:nvSpPr>
        <p:spPr>
          <a:xfrm>
            <a:off x="991225" y="1415375"/>
            <a:ext cx="151500" cy="151500"/>
          </a:xfrm>
          <a:prstGeom prst="star4">
            <a:avLst>
              <a:gd fmla="val 21864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2258475" y="2619200"/>
            <a:ext cx="151500" cy="151500"/>
          </a:xfrm>
          <a:prstGeom prst="star4">
            <a:avLst>
              <a:gd fmla="val 21864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6"/>
          <p:cNvSpPr/>
          <p:nvPr/>
        </p:nvSpPr>
        <p:spPr>
          <a:xfrm>
            <a:off x="3008175" y="1263875"/>
            <a:ext cx="151500" cy="151500"/>
          </a:xfrm>
          <a:prstGeom prst="star4">
            <a:avLst>
              <a:gd fmla="val 21864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3572600" y="2874275"/>
            <a:ext cx="151500" cy="151500"/>
          </a:xfrm>
          <a:prstGeom prst="star4">
            <a:avLst>
              <a:gd fmla="val 21864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6"/>
          <p:cNvSpPr/>
          <p:nvPr/>
        </p:nvSpPr>
        <p:spPr>
          <a:xfrm>
            <a:off x="5138750" y="1641325"/>
            <a:ext cx="151500" cy="151500"/>
          </a:xfrm>
          <a:prstGeom prst="star4">
            <a:avLst>
              <a:gd fmla="val 21864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5617950" y="2874275"/>
            <a:ext cx="151500" cy="151500"/>
          </a:xfrm>
          <a:prstGeom prst="star4">
            <a:avLst>
              <a:gd fmla="val 21864" name="adj"/>
            </a:avLst>
          </a:prstGeom>
          <a:solidFill>
            <a:schemeClr val="accent5"/>
          </a:solidFill>
          <a:ln>
            <a:noFill/>
          </a:ln>
          <a:effectLst>
            <a:outerShdw blurRad="57150" rotWithShape="0" algn="bl">
              <a:srgbClr val="FFFF00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855300" y="880525"/>
            <a:ext cx="7433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855300" y="2137225"/>
            <a:ext cx="3933000" cy="562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idx="4294967295" type="ctrTitle"/>
          </p:nvPr>
        </p:nvSpPr>
        <p:spPr>
          <a:xfrm>
            <a:off x="855300" y="724200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198" name="Google Shape;198;p28"/>
          <p:cNvSpPr txBox="1"/>
          <p:nvPr>
            <p:ph idx="4294967295" type="subTitle"/>
          </p:nvPr>
        </p:nvSpPr>
        <p:spPr>
          <a:xfrm>
            <a:off x="855300" y="1411308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99" name="Google Shape;199;p28"/>
          <p:cNvSpPr txBox="1"/>
          <p:nvPr>
            <p:ph idx="4294967295" type="ctrTitle"/>
          </p:nvPr>
        </p:nvSpPr>
        <p:spPr>
          <a:xfrm>
            <a:off x="855300" y="3353093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00" name="Google Shape;200;p28"/>
          <p:cNvSpPr txBox="1"/>
          <p:nvPr>
            <p:ph idx="4294967295" type="subTitle"/>
          </p:nvPr>
        </p:nvSpPr>
        <p:spPr>
          <a:xfrm>
            <a:off x="855300" y="4040201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01" name="Google Shape;201;p28"/>
          <p:cNvSpPr txBox="1"/>
          <p:nvPr>
            <p:ph idx="4294967295" type="ctrTitle"/>
          </p:nvPr>
        </p:nvSpPr>
        <p:spPr>
          <a:xfrm>
            <a:off x="855300" y="2038647"/>
            <a:ext cx="7433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02" name="Google Shape;202;p28"/>
          <p:cNvSpPr txBox="1"/>
          <p:nvPr>
            <p:ph idx="4294967295" type="subTitle"/>
          </p:nvPr>
        </p:nvSpPr>
        <p:spPr>
          <a:xfrm>
            <a:off x="855300" y="2725755"/>
            <a:ext cx="7433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03" name="Google Shape;203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9" name="Google Shape;209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0" name="Google Shape;210;p29"/>
          <p:cNvGrpSpPr/>
          <p:nvPr/>
        </p:nvGrpSpPr>
        <p:grpSpPr>
          <a:xfrm>
            <a:off x="916450" y="1407726"/>
            <a:ext cx="8227500" cy="1576453"/>
            <a:chOff x="929400" y="2010200"/>
            <a:chExt cx="8227500" cy="1576453"/>
          </a:xfrm>
        </p:grpSpPr>
        <p:sp>
          <p:nvSpPr>
            <p:cNvPr id="211" name="Google Shape;211;p29"/>
            <p:cNvSpPr/>
            <p:nvPr/>
          </p:nvSpPr>
          <p:spPr>
            <a:xfrm>
              <a:off x="929400" y="3114324"/>
              <a:ext cx="8227500" cy="639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25000">
                  <a:schemeClr val="accent4"/>
                </a:gs>
                <a:gs pos="51000">
                  <a:schemeClr val="accent3"/>
                </a:gs>
                <a:gs pos="7600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12" name="Google Shape;212;p29"/>
            <p:cNvGrpSpPr/>
            <p:nvPr/>
          </p:nvGrpSpPr>
          <p:grpSpPr>
            <a:xfrm>
              <a:off x="4526679" y="2010200"/>
              <a:ext cx="2480144" cy="1576453"/>
              <a:chOff x="4526679" y="2010200"/>
              <a:chExt cx="2480144" cy="1576453"/>
            </a:xfrm>
          </p:grpSpPr>
          <p:grpSp>
            <p:nvGrpSpPr>
              <p:cNvPr id="213" name="Google Shape;213;p29"/>
              <p:cNvGrpSpPr/>
              <p:nvPr/>
            </p:nvGrpSpPr>
            <p:grpSpPr>
              <a:xfrm>
                <a:off x="4808316" y="2800065"/>
                <a:ext cx="92400" cy="375806"/>
                <a:chOff x="845575" y="2563700"/>
                <a:chExt cx="92400" cy="375806"/>
              </a:xfrm>
            </p:grpSpPr>
            <p:cxnSp>
              <p:nvCxnSpPr>
                <p:cNvPr id="214" name="Google Shape;214;p29"/>
                <p:cNvCxnSpPr/>
                <p:nvPr/>
              </p:nvCxnSpPr>
              <p:spPr>
                <a:xfrm>
                  <a:off x="891775" y="2576206"/>
                  <a:ext cx="0" cy="363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sp>
              <p:nvSpPr>
                <p:cNvPr id="215" name="Google Shape;215;p29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16" name="Google Shape;216;p29"/>
              <p:cNvSpPr txBox="1"/>
              <p:nvPr/>
            </p:nvSpPr>
            <p:spPr>
              <a:xfrm>
                <a:off x="4526679" y="3215253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accent3"/>
                    </a:solidFill>
                    <a:latin typeface="Vidaloka"/>
                    <a:ea typeface="Vidaloka"/>
                    <a:cs typeface="Vidaloka"/>
                    <a:sym typeface="Vidaloka"/>
                  </a:rPr>
                  <a:t>20XX</a:t>
                </a:r>
                <a:endParaRPr sz="1200">
                  <a:solidFill>
                    <a:schemeClr val="accent3"/>
                  </a:solidFill>
                  <a:latin typeface="Vidaloka"/>
                  <a:ea typeface="Vidaloka"/>
                  <a:cs typeface="Vidaloka"/>
                  <a:sym typeface="Vidaloka"/>
                </a:endParaRPr>
              </a:p>
            </p:txBody>
          </p:sp>
          <p:sp>
            <p:nvSpPr>
              <p:cNvPr id="217" name="Google Shape;217;p29"/>
              <p:cNvSpPr txBox="1"/>
              <p:nvPr/>
            </p:nvSpPr>
            <p:spPr>
              <a:xfrm>
                <a:off x="4753223" y="2010200"/>
                <a:ext cx="225360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8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Vestibulum congue tempus</a:t>
                </a:r>
                <a:endParaRPr b="1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800">
                    <a:solidFill>
                      <a:schemeClr val="dk1"/>
                    </a:solidFill>
                    <a:latin typeface="Lora"/>
                    <a:ea typeface="Lora"/>
                    <a:cs typeface="Lora"/>
                    <a:sym typeface="Lora"/>
                  </a:rPr>
                  <a:t>Lorem ipsum dolor sit amet, consectetur adipiscing elit, sed do eiusmod tempor. Donec facilisis lacus eget mauris.</a:t>
                </a:r>
                <a:endParaRPr b="1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grpSp>
        <p:nvGrpSpPr>
          <p:cNvPr id="218" name="Google Shape;218;p29"/>
          <p:cNvGrpSpPr/>
          <p:nvPr/>
        </p:nvGrpSpPr>
        <p:grpSpPr>
          <a:xfrm>
            <a:off x="483041" y="1407726"/>
            <a:ext cx="2580731" cy="1576463"/>
            <a:chOff x="495991" y="2010200"/>
            <a:chExt cx="2580731" cy="1576463"/>
          </a:xfrm>
        </p:grpSpPr>
        <p:sp>
          <p:nvSpPr>
            <p:cNvPr id="219" name="Google Shape;219;p29"/>
            <p:cNvSpPr txBox="1"/>
            <p:nvPr/>
          </p:nvSpPr>
          <p:spPr>
            <a:xfrm>
              <a:off x="495991" y="3215263"/>
              <a:ext cx="8712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5"/>
                  </a:solidFill>
                  <a:latin typeface="Vidaloka"/>
                  <a:ea typeface="Vidaloka"/>
                  <a:cs typeface="Vidaloka"/>
                  <a:sym typeface="Vidaloka"/>
                </a:rPr>
                <a:t>20XX</a:t>
              </a:r>
              <a:endParaRPr sz="1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grpSp>
          <p:nvGrpSpPr>
            <p:cNvPr id="220" name="Google Shape;220;p29"/>
            <p:cNvGrpSpPr/>
            <p:nvPr/>
          </p:nvGrpSpPr>
          <p:grpSpPr>
            <a:xfrm>
              <a:off x="881025" y="2800065"/>
              <a:ext cx="92400" cy="375544"/>
              <a:chOff x="845575" y="2563700"/>
              <a:chExt cx="92400" cy="375544"/>
            </a:xfrm>
          </p:grpSpPr>
          <p:cxnSp>
            <p:nvCxnSpPr>
              <p:cNvPr id="221" name="Google Shape;221;p29"/>
              <p:cNvCxnSpPr/>
              <p:nvPr/>
            </p:nvCxnSpPr>
            <p:spPr>
              <a:xfrm>
                <a:off x="891775" y="2579844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2" name="Google Shape;222;p29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3" name="Google Shape;223;p29"/>
            <p:cNvSpPr txBox="1"/>
            <p:nvPr/>
          </p:nvSpPr>
          <p:spPr>
            <a:xfrm>
              <a:off x="823122" y="201020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224" name="Google Shape;224;p29"/>
          <p:cNvGrpSpPr/>
          <p:nvPr/>
        </p:nvGrpSpPr>
        <p:grpSpPr>
          <a:xfrm>
            <a:off x="2512645" y="2100122"/>
            <a:ext cx="2501355" cy="1735654"/>
            <a:chOff x="2525595" y="2702596"/>
            <a:chExt cx="2501355" cy="1735654"/>
          </a:xfrm>
        </p:grpSpPr>
        <p:sp>
          <p:nvSpPr>
            <p:cNvPr id="225" name="Google Shape;225;p29"/>
            <p:cNvSpPr txBox="1"/>
            <p:nvPr/>
          </p:nvSpPr>
          <p:spPr>
            <a:xfrm>
              <a:off x="2525595" y="2702596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4"/>
                  </a:solidFill>
                  <a:latin typeface="Vidaloka"/>
                  <a:ea typeface="Vidaloka"/>
                  <a:cs typeface="Vidaloka"/>
                  <a:sym typeface="Vidaloka"/>
                </a:rPr>
                <a:t>20XX</a:t>
              </a:r>
              <a:endParaRPr sz="1200">
                <a:solidFill>
                  <a:schemeClr val="accent4"/>
                </a:solidFill>
                <a:latin typeface="Vidaloka"/>
                <a:ea typeface="Vidaloka"/>
                <a:cs typeface="Vidaloka"/>
                <a:sym typeface="Vidaloka"/>
              </a:endParaRPr>
            </a:p>
          </p:txBody>
        </p:sp>
        <p:grpSp>
          <p:nvGrpSpPr>
            <p:cNvPr id="226" name="Google Shape;226;p29"/>
            <p:cNvGrpSpPr/>
            <p:nvPr/>
          </p:nvGrpSpPr>
          <p:grpSpPr>
            <a:xfrm rot="10800000">
              <a:off x="2849073" y="3116316"/>
              <a:ext cx="92400" cy="374977"/>
              <a:chOff x="2070100" y="2563700"/>
              <a:chExt cx="92400" cy="374977"/>
            </a:xfrm>
          </p:grpSpPr>
          <p:cxnSp>
            <p:nvCxnSpPr>
              <p:cNvPr id="227" name="Google Shape;227;p29"/>
              <p:cNvCxnSpPr/>
              <p:nvPr/>
            </p:nvCxnSpPr>
            <p:spPr>
              <a:xfrm>
                <a:off x="2116300" y="2579277"/>
                <a:ext cx="0" cy="359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228" name="Google Shape;228;p29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9" name="Google Shape;229;p29"/>
            <p:cNvSpPr txBox="1"/>
            <p:nvPr/>
          </p:nvSpPr>
          <p:spPr>
            <a:xfrm>
              <a:off x="2773350" y="3494450"/>
              <a:ext cx="22536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Vestibulum congue tempus</a:t>
              </a:r>
              <a:endParaRPr b="1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ora"/>
                  <a:ea typeface="Lora"/>
                  <a:cs typeface="Lora"/>
                  <a:sym typeface="Lora"/>
                </a:rPr>
                <a:t>Lorem ipsum dolor sit amet, consectetur adipiscing elit, sed do eiusmod tempor. Donec facilisis lacus eget mauris.</a:t>
              </a:r>
              <a:endParaRPr b="1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0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35" name="Google Shape;235;p30"/>
          <p:cNvSpPr txBox="1"/>
          <p:nvPr>
            <p:ph idx="1" type="body"/>
          </p:nvPr>
        </p:nvSpPr>
        <p:spPr>
          <a:xfrm>
            <a:off x="855300" y="1353950"/>
            <a:ext cx="1734900" cy="13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Yellow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36" name="Google Shape;236;p30"/>
          <p:cNvSpPr txBox="1"/>
          <p:nvPr>
            <p:ph idx="2" type="body"/>
          </p:nvPr>
        </p:nvSpPr>
        <p:spPr>
          <a:xfrm>
            <a:off x="2772499" y="1353950"/>
            <a:ext cx="1734900" cy="13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Blue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37" name="Google Shape;237;p30"/>
          <p:cNvSpPr txBox="1"/>
          <p:nvPr>
            <p:ph idx="3" type="body"/>
          </p:nvPr>
        </p:nvSpPr>
        <p:spPr>
          <a:xfrm>
            <a:off x="4689699" y="1353950"/>
            <a:ext cx="1734900" cy="13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Red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38" name="Google Shape;238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9" name="Google Shape;239;p30"/>
          <p:cNvSpPr txBox="1"/>
          <p:nvPr>
            <p:ph idx="1" type="body"/>
          </p:nvPr>
        </p:nvSpPr>
        <p:spPr>
          <a:xfrm>
            <a:off x="855300" y="2954150"/>
            <a:ext cx="1734900" cy="13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Yellow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40" name="Google Shape;240;p30"/>
          <p:cNvSpPr txBox="1"/>
          <p:nvPr>
            <p:ph idx="2" type="body"/>
          </p:nvPr>
        </p:nvSpPr>
        <p:spPr>
          <a:xfrm>
            <a:off x="2772499" y="2954150"/>
            <a:ext cx="1734900" cy="13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Blue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41" name="Google Shape;241;p30"/>
          <p:cNvSpPr txBox="1"/>
          <p:nvPr>
            <p:ph idx="3" type="body"/>
          </p:nvPr>
        </p:nvSpPr>
        <p:spPr>
          <a:xfrm>
            <a:off x="4689699" y="2954150"/>
            <a:ext cx="1734900" cy="130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/>
              <a:t>Red</a:t>
            </a:r>
            <a:endParaRPr b="1"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855300" y="4330100"/>
            <a:ext cx="7433400" cy="31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7" name="Google Shape;247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" name="Google Shape;248;p31"/>
          <p:cNvCxnSpPr/>
          <p:nvPr/>
        </p:nvCxnSpPr>
        <p:spPr>
          <a:xfrm>
            <a:off x="855300" y="1074699"/>
            <a:ext cx="5205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1"/>
          <p:cNvCxnSpPr/>
          <p:nvPr/>
        </p:nvCxnSpPr>
        <p:spPr>
          <a:xfrm>
            <a:off x="855300" y="1784181"/>
            <a:ext cx="5205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1"/>
          <p:cNvCxnSpPr/>
          <p:nvPr/>
        </p:nvCxnSpPr>
        <p:spPr>
          <a:xfrm>
            <a:off x="855300" y="2493663"/>
            <a:ext cx="5205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1"/>
          <p:cNvCxnSpPr/>
          <p:nvPr/>
        </p:nvCxnSpPr>
        <p:spPr>
          <a:xfrm>
            <a:off x="855300" y="3203146"/>
            <a:ext cx="5205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31"/>
          <p:cNvCxnSpPr/>
          <p:nvPr/>
        </p:nvCxnSpPr>
        <p:spPr>
          <a:xfrm>
            <a:off x="855300" y="3934526"/>
            <a:ext cx="5205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" name="Google Shape;253;p31"/>
          <p:cNvSpPr txBox="1"/>
          <p:nvPr/>
        </p:nvSpPr>
        <p:spPr>
          <a:xfrm>
            <a:off x="8553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4000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3000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2000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1000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4" name="Google Shape;254;p31"/>
          <p:cNvSpPr/>
          <p:nvPr/>
        </p:nvSpPr>
        <p:spPr>
          <a:xfrm>
            <a:off x="1453692" y="2380936"/>
            <a:ext cx="1680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1"/>
          <p:cNvSpPr/>
          <p:nvPr/>
        </p:nvSpPr>
        <p:spPr>
          <a:xfrm>
            <a:off x="1679638" y="1986873"/>
            <a:ext cx="1680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1"/>
          <p:cNvSpPr/>
          <p:nvPr/>
        </p:nvSpPr>
        <p:spPr>
          <a:xfrm>
            <a:off x="1905585" y="2493663"/>
            <a:ext cx="1680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1"/>
          <p:cNvSpPr/>
          <p:nvPr/>
        </p:nvSpPr>
        <p:spPr>
          <a:xfrm>
            <a:off x="2714129" y="2694726"/>
            <a:ext cx="1680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2940075" y="2096343"/>
            <a:ext cx="1680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1"/>
          <p:cNvSpPr/>
          <p:nvPr/>
        </p:nvSpPr>
        <p:spPr>
          <a:xfrm>
            <a:off x="3166021" y="1229023"/>
            <a:ext cx="1680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/>
          <p:nvPr/>
        </p:nvSpPr>
        <p:spPr>
          <a:xfrm>
            <a:off x="3974565" y="2140118"/>
            <a:ext cx="1680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1"/>
          <p:cNvSpPr/>
          <p:nvPr/>
        </p:nvSpPr>
        <p:spPr>
          <a:xfrm>
            <a:off x="4200512" y="1074575"/>
            <a:ext cx="1680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1"/>
          <p:cNvSpPr/>
          <p:nvPr/>
        </p:nvSpPr>
        <p:spPr>
          <a:xfrm>
            <a:off x="4426458" y="2322561"/>
            <a:ext cx="1680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1"/>
          <p:cNvSpPr/>
          <p:nvPr/>
        </p:nvSpPr>
        <p:spPr>
          <a:xfrm>
            <a:off x="5235002" y="2753100"/>
            <a:ext cx="1680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1"/>
          <p:cNvSpPr/>
          <p:nvPr/>
        </p:nvSpPr>
        <p:spPr>
          <a:xfrm>
            <a:off x="5460948" y="1293618"/>
            <a:ext cx="1680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1"/>
          <p:cNvSpPr/>
          <p:nvPr/>
        </p:nvSpPr>
        <p:spPr>
          <a:xfrm>
            <a:off x="5686895" y="1607408"/>
            <a:ext cx="1680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3765650" y="1353950"/>
            <a:ext cx="2552400" cy="29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855275" y="1353950"/>
            <a:ext cx="2552400" cy="29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855300" y="3796825"/>
            <a:ext cx="5299800" cy="69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5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5"/>
                </a:solidFill>
              </a:rPr>
              <a:t>This template is free to use under </a:t>
            </a:r>
            <a:r>
              <a:rPr lang="en" sz="10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5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5"/>
              </a:solidFill>
            </a:endParaRPr>
          </a:p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idx="4294967295" type="body"/>
          </p:nvPr>
        </p:nvSpPr>
        <p:spPr>
          <a:xfrm>
            <a:off x="734550" y="2831675"/>
            <a:ext cx="2025600" cy="177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Mobile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Show and explain your web, app or software projects using these gadget templates.</a:t>
            </a:r>
            <a:endParaRPr sz="1500"/>
          </a:p>
        </p:txBody>
      </p:sp>
      <p:sp>
        <p:nvSpPr>
          <p:cNvPr id="271" name="Google Shape;271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272" name="Google Shape;272;p32"/>
          <p:cNvGrpSpPr/>
          <p:nvPr/>
        </p:nvGrpSpPr>
        <p:grpSpPr>
          <a:xfrm>
            <a:off x="3588985" y="532825"/>
            <a:ext cx="1965985" cy="4077843"/>
            <a:chOff x="2547150" y="238125"/>
            <a:chExt cx="2525675" cy="5238750"/>
          </a:xfrm>
        </p:grpSpPr>
        <p:sp>
          <p:nvSpPr>
            <p:cNvPr id="273" name="Google Shape;273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631969" y="887628"/>
            <a:ext cx="1878790" cy="3368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283" name="Google Shape;283;p33"/>
          <p:cNvGrpSpPr/>
          <p:nvPr/>
        </p:nvGrpSpPr>
        <p:grpSpPr>
          <a:xfrm>
            <a:off x="3254132" y="543668"/>
            <a:ext cx="2635577" cy="4066842"/>
            <a:chOff x="2112475" y="238125"/>
            <a:chExt cx="3395050" cy="5238750"/>
          </a:xfrm>
        </p:grpSpPr>
        <p:sp>
          <p:nvSpPr>
            <p:cNvPr id="284" name="Google Shape;284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" name="Google Shape;28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9280" y="903646"/>
            <a:ext cx="2502152" cy="333622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3"/>
          <p:cNvSpPr txBox="1"/>
          <p:nvPr>
            <p:ph idx="4294967295" type="body"/>
          </p:nvPr>
        </p:nvSpPr>
        <p:spPr>
          <a:xfrm>
            <a:off x="734550" y="2831675"/>
            <a:ext cx="2025600" cy="177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Tablet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Show and explain your web, app or software projects using these gadget templates.</a:t>
            </a:r>
            <a:endParaRPr sz="1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pSp>
        <p:nvGrpSpPr>
          <p:cNvPr id="295" name="Google Shape;295;p34"/>
          <p:cNvGrpSpPr/>
          <p:nvPr/>
        </p:nvGrpSpPr>
        <p:grpSpPr>
          <a:xfrm>
            <a:off x="401331" y="722529"/>
            <a:ext cx="4542205" cy="2661224"/>
            <a:chOff x="1177450" y="241631"/>
            <a:chExt cx="6173152" cy="3616776"/>
          </a:xfrm>
        </p:grpSpPr>
        <p:sp>
          <p:nvSpPr>
            <p:cNvPr id="296" name="Google Shape;296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0" name="Google Shape;300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908508" y="8692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4"/>
          <p:cNvSpPr txBox="1"/>
          <p:nvPr>
            <p:ph idx="4294967295" type="body"/>
          </p:nvPr>
        </p:nvSpPr>
        <p:spPr>
          <a:xfrm>
            <a:off x="734550" y="3658700"/>
            <a:ext cx="5197500" cy="951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Vidaloka"/>
                <a:ea typeface="Vidaloka"/>
                <a:cs typeface="Vidaloka"/>
                <a:sym typeface="Vidaloka"/>
              </a:rPr>
              <a:t>Desktop</a:t>
            </a:r>
            <a:r>
              <a:rPr lang="en">
                <a:latin typeface="Vidaloka"/>
                <a:ea typeface="Vidaloka"/>
                <a:cs typeface="Vidaloka"/>
                <a:sym typeface="Vidaloka"/>
              </a:rPr>
              <a:t> project</a:t>
            </a:r>
            <a:endParaRPr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500"/>
              <a:t>Show and explain your web, app or software projects using these gadget templates.</a:t>
            </a:r>
            <a:endParaRPr sz="1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7" name="Google Shape;307;p35"/>
          <p:cNvSpPr txBox="1"/>
          <p:nvPr>
            <p:ph idx="4294967295" type="ctrTitle"/>
          </p:nvPr>
        </p:nvSpPr>
        <p:spPr>
          <a:xfrm>
            <a:off x="855300" y="1262586"/>
            <a:ext cx="4125300" cy="74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</a:t>
            </a:r>
            <a:r>
              <a:rPr lang="en" sz="7200"/>
              <a:t>!</a:t>
            </a:r>
            <a:endParaRPr sz="7200"/>
          </a:p>
        </p:txBody>
      </p:sp>
      <p:sp>
        <p:nvSpPr>
          <p:cNvPr id="308" name="Google Shape;308;p35"/>
          <p:cNvSpPr txBox="1"/>
          <p:nvPr>
            <p:ph idx="4294967295" type="subTitle"/>
          </p:nvPr>
        </p:nvSpPr>
        <p:spPr>
          <a:xfrm>
            <a:off x="855300" y="2109113"/>
            <a:ext cx="4423200" cy="17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✦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✦"/>
            </a:pPr>
            <a:r>
              <a:rPr lang="en"/>
              <a:t>user@mail.me</a:t>
            </a:r>
            <a:endParaRPr/>
          </a:p>
        </p:txBody>
      </p:sp>
      <p:sp>
        <p:nvSpPr>
          <p:cNvPr id="309" name="Google Shape;309;p35"/>
          <p:cNvSpPr/>
          <p:nvPr/>
        </p:nvSpPr>
        <p:spPr>
          <a:xfrm>
            <a:off x="4365450" y="866725"/>
            <a:ext cx="2538600" cy="1964100"/>
          </a:xfrm>
          <a:prstGeom prst="cloudCallout">
            <a:avLst>
              <a:gd fmla="val 56798" name="adj1"/>
              <a:gd fmla="val 53281" name="adj2"/>
            </a:avLst>
          </a:prstGeom>
          <a:solidFill>
            <a:srgbClr val="0072FF">
              <a:alpha val="173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5"/>
          <p:cNvSpPr/>
          <p:nvPr/>
        </p:nvSpPr>
        <p:spPr>
          <a:xfrm>
            <a:off x="5272624" y="1414182"/>
            <a:ext cx="724260" cy="869187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/>
          <p:nvPr>
            <p:ph idx="1" type="body"/>
          </p:nvPr>
        </p:nvSpPr>
        <p:spPr>
          <a:xfrm>
            <a:off x="855300" y="1353950"/>
            <a:ext cx="5462700" cy="299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Special thanks to all the people who made and released these awesome resources for free:</a:t>
            </a:r>
            <a:endParaRPr sz="2200"/>
          </a:p>
          <a:p>
            <a:pPr indent="-3429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✦"/>
            </a:pPr>
            <a:r>
              <a:rPr lang="en" sz="2200"/>
              <a:t>Background illustrated by </a:t>
            </a:r>
            <a:r>
              <a:rPr lang="en" sz="2200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Alex Monge</a:t>
            </a:r>
            <a:r>
              <a:rPr lang="en" sz="2200"/>
              <a:t> for SlidesCarnival</a:t>
            </a:r>
            <a:endParaRPr sz="22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✦"/>
            </a:pPr>
            <a:r>
              <a:rPr lang="en" sz="2200"/>
              <a:t>Presentation template by </a:t>
            </a:r>
            <a:r>
              <a:rPr lang="en" sz="2200" u="sng">
                <a:solidFill>
                  <a:schemeClr val="hlink"/>
                </a:solidFill>
                <a:hlinkClick r:id="rId4"/>
              </a:rPr>
              <a:t>SlidesCarnival</a:t>
            </a:r>
            <a:endParaRPr sz="22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✦"/>
            </a:pPr>
            <a:r>
              <a:rPr lang="en" sz="2200"/>
              <a:t>Photographs by </a:t>
            </a:r>
            <a:r>
              <a:rPr lang="en" sz="2200" u="sng">
                <a:solidFill>
                  <a:schemeClr val="hlink"/>
                </a:solidFill>
                <a:hlinkClick r:id="rId5"/>
              </a:rPr>
              <a:t>Unsplash</a:t>
            </a:r>
            <a:endParaRPr sz="2200"/>
          </a:p>
        </p:txBody>
      </p:sp>
      <p:sp>
        <p:nvSpPr>
          <p:cNvPr id="316" name="Google Shape;316;p36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7" name="Google Shape;317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3" name="Google Shape;323;p37"/>
          <p:cNvSpPr txBox="1"/>
          <p:nvPr>
            <p:ph idx="1" type="body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✦"/>
            </a:pPr>
            <a:r>
              <a:rPr lang="en" sz="1800"/>
              <a:t>Titles: Vidaloka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✦"/>
            </a:pPr>
            <a:r>
              <a:rPr lang="en" sz="1800"/>
              <a:t>Body copy: Lora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https://www.fontsquirrel.com/fonts/vidaloka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https://www.fontsquirrel.com/fonts/lora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4" name="Google Shape;324;p37"/>
          <p:cNvSpPr txBox="1"/>
          <p:nvPr/>
        </p:nvSpPr>
        <p:spPr>
          <a:xfrm>
            <a:off x="855300" y="4104575"/>
            <a:ext cx="51621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5"/>
                </a:solidFill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5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5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5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25" name="Google Shape;325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8"/>
          <p:cNvSpPr txBox="1"/>
          <p:nvPr>
            <p:ph type="ctrTitle"/>
          </p:nvPr>
        </p:nvSpPr>
        <p:spPr>
          <a:xfrm>
            <a:off x="855300" y="2183375"/>
            <a:ext cx="4007400" cy="49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31" name="Google Shape;331;p38"/>
          <p:cNvSpPr txBox="1"/>
          <p:nvPr>
            <p:ph idx="1" type="subTitle"/>
          </p:nvPr>
        </p:nvSpPr>
        <p:spPr>
          <a:xfrm>
            <a:off x="855300" y="2700350"/>
            <a:ext cx="40074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7" name="Google Shape;337;p3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773520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DEC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707512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NOV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6415040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OCT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5754956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SEP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2" name="Google Shape;342;p39"/>
          <p:cNvSpPr/>
          <p:nvPr/>
        </p:nvSpPr>
        <p:spPr>
          <a:xfrm>
            <a:off x="5094872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AUG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4434788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JUL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3774704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JUN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3114619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MAY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6" name="Google Shape;346;p39"/>
          <p:cNvSpPr/>
          <p:nvPr/>
        </p:nvSpPr>
        <p:spPr>
          <a:xfrm>
            <a:off x="2454535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APR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7" name="Google Shape;347;p39"/>
          <p:cNvSpPr/>
          <p:nvPr/>
        </p:nvSpPr>
        <p:spPr>
          <a:xfrm>
            <a:off x="1794451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1134367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FEB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474283" y="2679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JAN</a:t>
            </a:r>
            <a:endParaRPr sz="10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0" y="2679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51" name="Google Shape;351;p39"/>
          <p:cNvCxnSpPr/>
          <p:nvPr/>
        </p:nvCxnSpPr>
        <p:spPr>
          <a:xfrm rot="10800000">
            <a:off x="76892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9"/>
          <p:cNvSpPr txBox="1"/>
          <p:nvPr/>
        </p:nvSpPr>
        <p:spPr>
          <a:xfrm>
            <a:off x="72790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53" name="Google Shape;353;p39"/>
          <p:cNvCxnSpPr/>
          <p:nvPr/>
        </p:nvCxnSpPr>
        <p:spPr>
          <a:xfrm rot="10800000">
            <a:off x="209015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9"/>
          <p:cNvSpPr txBox="1"/>
          <p:nvPr/>
        </p:nvSpPr>
        <p:spPr>
          <a:xfrm>
            <a:off x="2050642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55" name="Google Shape;355;p39"/>
          <p:cNvCxnSpPr/>
          <p:nvPr/>
        </p:nvCxnSpPr>
        <p:spPr>
          <a:xfrm rot="10800000">
            <a:off x="341139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9"/>
          <p:cNvSpPr txBox="1"/>
          <p:nvPr/>
        </p:nvSpPr>
        <p:spPr>
          <a:xfrm>
            <a:off x="3373384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 rot="10800000">
            <a:off x="473262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9"/>
          <p:cNvSpPr txBox="1"/>
          <p:nvPr/>
        </p:nvSpPr>
        <p:spPr>
          <a:xfrm>
            <a:off x="4696126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59" name="Google Shape;359;p39"/>
          <p:cNvCxnSpPr/>
          <p:nvPr/>
        </p:nvCxnSpPr>
        <p:spPr>
          <a:xfrm rot="10800000">
            <a:off x="6053863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9"/>
          <p:cNvSpPr txBox="1"/>
          <p:nvPr/>
        </p:nvSpPr>
        <p:spPr>
          <a:xfrm>
            <a:off x="6018868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61" name="Google Shape;361;p39"/>
          <p:cNvCxnSpPr/>
          <p:nvPr/>
        </p:nvCxnSpPr>
        <p:spPr>
          <a:xfrm rot="10800000">
            <a:off x="7375098" y="2205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9"/>
          <p:cNvSpPr txBox="1"/>
          <p:nvPr/>
        </p:nvSpPr>
        <p:spPr>
          <a:xfrm>
            <a:off x="7341610" y="1651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63" name="Google Shape;363;p39"/>
          <p:cNvCxnSpPr/>
          <p:nvPr/>
        </p:nvCxnSpPr>
        <p:spPr>
          <a:xfrm rot="10800000">
            <a:off x="143968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9"/>
          <p:cNvSpPr txBox="1"/>
          <p:nvPr/>
        </p:nvSpPr>
        <p:spPr>
          <a:xfrm>
            <a:off x="1369548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65" name="Google Shape;365;p39"/>
          <p:cNvCxnSpPr/>
          <p:nvPr/>
        </p:nvCxnSpPr>
        <p:spPr>
          <a:xfrm rot="10800000">
            <a:off x="276092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9"/>
          <p:cNvSpPr txBox="1"/>
          <p:nvPr/>
        </p:nvSpPr>
        <p:spPr>
          <a:xfrm>
            <a:off x="2699944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67" name="Google Shape;367;p39"/>
          <p:cNvCxnSpPr/>
          <p:nvPr/>
        </p:nvCxnSpPr>
        <p:spPr>
          <a:xfrm rot="10800000">
            <a:off x="408215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9"/>
          <p:cNvSpPr txBox="1"/>
          <p:nvPr/>
        </p:nvSpPr>
        <p:spPr>
          <a:xfrm>
            <a:off x="4030339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69" name="Google Shape;369;p39"/>
          <p:cNvCxnSpPr/>
          <p:nvPr/>
        </p:nvCxnSpPr>
        <p:spPr>
          <a:xfrm rot="10800000">
            <a:off x="540339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9"/>
          <p:cNvSpPr txBox="1"/>
          <p:nvPr/>
        </p:nvSpPr>
        <p:spPr>
          <a:xfrm>
            <a:off x="5360735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71" name="Google Shape;371;p39"/>
          <p:cNvCxnSpPr/>
          <p:nvPr/>
        </p:nvCxnSpPr>
        <p:spPr>
          <a:xfrm rot="10800000">
            <a:off x="6724627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9"/>
          <p:cNvSpPr txBox="1"/>
          <p:nvPr/>
        </p:nvSpPr>
        <p:spPr>
          <a:xfrm>
            <a:off x="6691131" y="3571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73" name="Google Shape;373;p39"/>
          <p:cNvCxnSpPr/>
          <p:nvPr/>
        </p:nvCxnSpPr>
        <p:spPr>
          <a:xfrm rot="10800000">
            <a:off x="8045862" y="3048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4" name="Google Shape;374;p39"/>
          <p:cNvSpPr txBox="1"/>
          <p:nvPr/>
        </p:nvSpPr>
        <p:spPr>
          <a:xfrm>
            <a:off x="8008073" y="3571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80" name="Google Shape;380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" name="Google Shape;383;p40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384" name="Google Shape;38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386" name="Google Shape;386;p40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387" name="Google Shape;38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389" name="Google Shape;389;p40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390" name="Google Shape;39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392" name="Google Shape;392;p40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393" name="Google Shape;39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94" name="Google Shape;39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395" name="Google Shape;395;p40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396" name="Google Shape;39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398" name="Google Shape;398;p40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399" name="Google Shape;39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00" name="Google Shape;40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401" name="Google Shape;401;p40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2" name="Google Shape;402;p40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3" name="Google Shape;403;p40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2" name="Google Shape;412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413" name="Google Shape;413;p41"/>
          <p:cNvGraphicFramePr/>
          <p:nvPr/>
        </p:nvGraphicFramePr>
        <p:xfrm>
          <a:off x="855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{544F6C5D-1427-41C1-A197-041D8283ABD9}</a:tableStyleId>
              </a:tblPr>
              <a:tblGrid>
                <a:gridCol w="934825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  <a:gridCol w="472450"/>
              </a:tblGrid>
              <a:tr h="29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5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5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4294967295" type="ctrTitle"/>
          </p:nvPr>
        </p:nvSpPr>
        <p:spPr>
          <a:xfrm>
            <a:off x="855300" y="1064099"/>
            <a:ext cx="4125300" cy="74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66" name="Google Shape;66;p15"/>
          <p:cNvSpPr txBox="1"/>
          <p:nvPr>
            <p:ph idx="4294967295" type="subTitle"/>
          </p:nvPr>
        </p:nvSpPr>
        <p:spPr>
          <a:xfrm>
            <a:off x="855300" y="1910625"/>
            <a:ext cx="4423200" cy="177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8625" y="2010500"/>
            <a:ext cx="3249600" cy="3249600"/>
          </a:xfrm>
          <a:prstGeom prst="star32">
            <a:avLst>
              <a:gd fmla="val 46282" name="adj"/>
            </a:avLst>
          </a:prstGeom>
          <a:noFill/>
          <a:ln>
            <a:noFill/>
          </a:ln>
          <a:effectLst>
            <a:outerShdw blurRad="1428750" rotWithShape="0" algn="bl">
              <a:srgbClr val="0072FF"/>
            </a:outerShdw>
          </a:effectLst>
        </p:spPr>
      </p:pic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9" name="Google Shape;419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sp>
        <p:nvSpPr>
          <p:cNvPr id="420" name="Google Shape;420;p42"/>
          <p:cNvSpPr/>
          <p:nvPr/>
        </p:nvSpPr>
        <p:spPr>
          <a:xfrm>
            <a:off x="855300" y="1363400"/>
            <a:ext cx="3649200" cy="1584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STRENGTHS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4655554" y="1363400"/>
            <a:ext cx="3649200" cy="1584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WEAKNESSES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2" name="Google Shape;422;p42"/>
          <p:cNvSpPr/>
          <p:nvPr/>
        </p:nvSpPr>
        <p:spPr>
          <a:xfrm>
            <a:off x="855300" y="3121900"/>
            <a:ext cx="3649200" cy="15846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OPPORTUNITIES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3" name="Google Shape;423;p42"/>
          <p:cNvSpPr/>
          <p:nvPr/>
        </p:nvSpPr>
        <p:spPr>
          <a:xfrm>
            <a:off x="4655554" y="3121900"/>
            <a:ext cx="3649200" cy="1584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THREATS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4" name="Google Shape;424;p42"/>
          <p:cNvSpPr/>
          <p:nvPr/>
        </p:nvSpPr>
        <p:spPr>
          <a:xfrm>
            <a:off x="3299002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2"/>
          <p:cNvSpPr/>
          <p:nvPr/>
        </p:nvSpPr>
        <p:spPr>
          <a:xfrm rot="5400000">
            <a:off x="3446502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2"/>
          <p:cNvSpPr/>
          <p:nvPr/>
        </p:nvSpPr>
        <p:spPr>
          <a:xfrm rot="10800000">
            <a:off x="3446502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2"/>
          <p:cNvSpPr/>
          <p:nvPr/>
        </p:nvSpPr>
        <p:spPr>
          <a:xfrm rot="-5400000">
            <a:off x="3299002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2"/>
          <p:cNvSpPr/>
          <p:nvPr/>
        </p:nvSpPr>
        <p:spPr>
          <a:xfrm>
            <a:off x="3842100" y="2242577"/>
            <a:ext cx="309424" cy="4774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Vidaloka"/>
              </a:rPr>
              <a:t>S</a:t>
            </a:r>
          </a:p>
        </p:txBody>
      </p:sp>
      <p:sp>
        <p:nvSpPr>
          <p:cNvPr id="429" name="Google Shape;429;p42"/>
          <p:cNvSpPr/>
          <p:nvPr/>
        </p:nvSpPr>
        <p:spPr>
          <a:xfrm>
            <a:off x="4857720" y="2250297"/>
            <a:ext cx="591055" cy="46814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Vidaloka"/>
              </a:rPr>
              <a:t>W</a:t>
            </a:r>
          </a:p>
        </p:txBody>
      </p:sp>
      <p:sp>
        <p:nvSpPr>
          <p:cNvPr id="430" name="Google Shape;430;p42"/>
          <p:cNvSpPr/>
          <p:nvPr/>
        </p:nvSpPr>
        <p:spPr>
          <a:xfrm>
            <a:off x="3807513" y="3348952"/>
            <a:ext cx="402683" cy="47740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Vidaloka"/>
              </a:rPr>
              <a:t>O</a:t>
            </a:r>
          </a:p>
        </p:txBody>
      </p:sp>
      <p:sp>
        <p:nvSpPr>
          <p:cNvPr id="431" name="Google Shape;431;p42"/>
          <p:cNvSpPr/>
          <p:nvPr/>
        </p:nvSpPr>
        <p:spPr>
          <a:xfrm>
            <a:off x="4971979" y="3356672"/>
            <a:ext cx="361921" cy="4557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dk1"/>
                </a:solidFill>
                <a:latin typeface="Vidaloka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>
            <p:ph type="title"/>
          </p:nvPr>
        </p:nvSpPr>
        <p:spPr>
          <a:xfrm>
            <a:off x="262200" y="-2200"/>
            <a:ext cx="8619600" cy="46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7" name="Google Shape;437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Activities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9" name="Google Shape;439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Resources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Value Propositions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Relationships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Channels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3" name="Google Shape;443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Segments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Partners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5" name="Google Shape;445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Cost Structure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6" name="Google Shape;446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Revenue Streams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47" name="Google Shape;447;p43"/>
          <p:cNvSpPr/>
          <p:nvPr/>
        </p:nvSpPr>
        <p:spPr>
          <a:xfrm>
            <a:off x="4297253" y="3732400"/>
            <a:ext cx="198541" cy="201044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3"/>
          <p:cNvSpPr/>
          <p:nvPr/>
        </p:nvSpPr>
        <p:spPr>
          <a:xfrm>
            <a:off x="6884808" y="543222"/>
            <a:ext cx="196873" cy="174075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3"/>
          <p:cNvSpPr/>
          <p:nvPr/>
        </p:nvSpPr>
        <p:spPr>
          <a:xfrm>
            <a:off x="1718760" y="543289"/>
            <a:ext cx="191034" cy="191868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3"/>
          <p:cNvSpPr/>
          <p:nvPr/>
        </p:nvSpPr>
        <p:spPr>
          <a:xfrm>
            <a:off x="8626235" y="543217"/>
            <a:ext cx="179355" cy="189925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3"/>
          <p:cNvSpPr/>
          <p:nvPr/>
        </p:nvSpPr>
        <p:spPr>
          <a:xfrm>
            <a:off x="8598149" y="3732570"/>
            <a:ext cx="207443" cy="152946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3"/>
          <p:cNvSpPr/>
          <p:nvPr/>
        </p:nvSpPr>
        <p:spPr>
          <a:xfrm>
            <a:off x="3443920" y="543312"/>
            <a:ext cx="189925" cy="190199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3"/>
          <p:cNvSpPr/>
          <p:nvPr/>
        </p:nvSpPr>
        <p:spPr>
          <a:xfrm>
            <a:off x="5137800" y="543229"/>
            <a:ext cx="219945" cy="22690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3"/>
          <p:cNvSpPr/>
          <p:nvPr/>
        </p:nvSpPr>
        <p:spPr>
          <a:xfrm>
            <a:off x="6828073" y="2141654"/>
            <a:ext cx="253599" cy="242754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3"/>
          <p:cNvSpPr/>
          <p:nvPr/>
        </p:nvSpPr>
        <p:spPr>
          <a:xfrm>
            <a:off x="3380278" y="2137889"/>
            <a:ext cx="253583" cy="23010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4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61" name="Google Shape;461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grpSp>
        <p:nvGrpSpPr>
          <p:cNvPr id="462" name="Google Shape;462;p44"/>
          <p:cNvGrpSpPr/>
          <p:nvPr/>
        </p:nvGrpSpPr>
        <p:grpSpPr>
          <a:xfrm>
            <a:off x="1236292" y="1413043"/>
            <a:ext cx="3608219" cy="3243858"/>
            <a:chOff x="3778727" y="4460423"/>
            <a:chExt cx="720160" cy="647438"/>
          </a:xfrm>
        </p:grpSpPr>
        <p:sp>
          <p:nvSpPr>
            <p:cNvPr id="463" name="Google Shape;463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cxnSp>
        <p:nvCxnSpPr>
          <p:cNvPr id="470" name="Google Shape;470;p44"/>
          <p:cNvCxnSpPr/>
          <p:nvPr/>
        </p:nvCxnSpPr>
        <p:spPr>
          <a:xfrm>
            <a:off x="4764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44"/>
          <p:cNvSpPr txBox="1"/>
          <p:nvPr/>
        </p:nvSpPr>
        <p:spPr>
          <a:xfrm>
            <a:off x="5883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72" name="Google Shape;472;p44"/>
          <p:cNvCxnSpPr/>
          <p:nvPr/>
        </p:nvCxnSpPr>
        <p:spPr>
          <a:xfrm>
            <a:off x="4608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4"/>
          <p:cNvSpPr txBox="1"/>
          <p:nvPr/>
        </p:nvSpPr>
        <p:spPr>
          <a:xfrm>
            <a:off x="5883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74" name="Google Shape;474;p44"/>
          <p:cNvCxnSpPr/>
          <p:nvPr/>
        </p:nvCxnSpPr>
        <p:spPr>
          <a:xfrm>
            <a:off x="4387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4"/>
          <p:cNvSpPr txBox="1"/>
          <p:nvPr/>
        </p:nvSpPr>
        <p:spPr>
          <a:xfrm>
            <a:off x="5883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76" name="Google Shape;476;p44"/>
          <p:cNvCxnSpPr/>
          <p:nvPr/>
        </p:nvCxnSpPr>
        <p:spPr>
          <a:xfrm>
            <a:off x="4199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4"/>
          <p:cNvSpPr txBox="1"/>
          <p:nvPr/>
        </p:nvSpPr>
        <p:spPr>
          <a:xfrm>
            <a:off x="5883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78" name="Google Shape;478;p44"/>
          <p:cNvCxnSpPr/>
          <p:nvPr/>
        </p:nvCxnSpPr>
        <p:spPr>
          <a:xfrm>
            <a:off x="3994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4"/>
          <p:cNvSpPr txBox="1"/>
          <p:nvPr/>
        </p:nvSpPr>
        <p:spPr>
          <a:xfrm>
            <a:off x="5883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80" name="Google Shape;480;p44"/>
          <p:cNvCxnSpPr/>
          <p:nvPr/>
        </p:nvCxnSpPr>
        <p:spPr>
          <a:xfrm>
            <a:off x="3781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4"/>
          <p:cNvSpPr txBox="1"/>
          <p:nvPr/>
        </p:nvSpPr>
        <p:spPr>
          <a:xfrm>
            <a:off x="5883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5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7" name="Google Shape;487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pic>
        <p:nvPicPr>
          <p:cNvPr id="488" name="Google Shape;488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9" name="Google Shape;489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Imani Jackson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90" name="Google Shape;49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1" name="Google Shape;491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Marcos Galán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92" name="Google Shape;492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3" name="Google Shape;493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Ixchel Valdía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494" name="Google Shape;494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5" name="Google Shape;495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Nils Årud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6"/>
          <p:cNvSpPr txBox="1"/>
          <p:nvPr>
            <p:ph type="title"/>
          </p:nvPr>
        </p:nvSpPr>
        <p:spPr>
          <a:xfrm>
            <a:off x="467100" y="320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01" name="Google Shape;501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" name="Google Shape;502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03" name="Google Shape;503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9" name="Google Shape;549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grpSp>
        <p:nvGrpSpPr>
          <p:cNvPr id="550" name="Google Shape;550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51" name="Google Shape;551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3" name="Google Shape;573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4" name="Google Shape;574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5" name="Google Shape;575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 VALUE 1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6" name="Google Shape;576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 VALUE 1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7" name="Google Shape;577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LOW VALUE 2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8" name="Google Shape;578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HIGH VALUE 2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79" name="Google Shape;579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Our company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0" name="Google Shape;580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1" name="Google Shape;581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2" name="Google Shape;582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3" name="Google Shape;583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4" name="Google Shape;584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85" name="Google Shape;585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7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91" name="Google Shape;591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5"/>
                </a:solidFill>
              </a:rPr>
              <a:t>‹#›</a:t>
            </a:fld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592" name="Google Shape;592;p47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{68245370-B4C5-4E26-848E-422DCF613502}</a:tableStyleId>
              </a:tblPr>
              <a:tblGrid>
                <a:gridCol w="829750"/>
                <a:gridCol w="951050"/>
                <a:gridCol w="951050"/>
                <a:gridCol w="951050"/>
                <a:gridCol w="951050"/>
                <a:gridCol w="951050"/>
                <a:gridCol w="951050"/>
                <a:gridCol w="9510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SUNDAY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MONDAY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TUESDAY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WEDNESDAY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THURSDAY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FRIDAY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SATURDAY</a:t>
                      </a:r>
                      <a:endParaRPr sz="7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8"/>
          <p:cNvSpPr/>
          <p:nvPr/>
        </p:nvSpPr>
        <p:spPr>
          <a:xfrm>
            <a:off x="277965" y="271963"/>
            <a:ext cx="373873" cy="4796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8"/>
          <p:cNvSpPr/>
          <p:nvPr/>
        </p:nvSpPr>
        <p:spPr>
          <a:xfrm>
            <a:off x="852801" y="338968"/>
            <a:ext cx="398876" cy="33770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8"/>
          <p:cNvSpPr/>
          <p:nvPr/>
        </p:nvSpPr>
        <p:spPr>
          <a:xfrm>
            <a:off x="1445208" y="340017"/>
            <a:ext cx="387139" cy="34196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8"/>
          <p:cNvSpPr/>
          <p:nvPr/>
        </p:nvSpPr>
        <p:spPr>
          <a:xfrm>
            <a:off x="2071095" y="330991"/>
            <a:ext cx="315368" cy="354182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8"/>
          <p:cNvSpPr/>
          <p:nvPr/>
        </p:nvSpPr>
        <p:spPr>
          <a:xfrm>
            <a:off x="2678363" y="327801"/>
            <a:ext cx="268576" cy="35737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8"/>
          <p:cNvSpPr/>
          <p:nvPr/>
        </p:nvSpPr>
        <p:spPr>
          <a:xfrm>
            <a:off x="3190980" y="323539"/>
            <a:ext cx="414830" cy="366421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8"/>
          <p:cNvSpPr/>
          <p:nvPr/>
        </p:nvSpPr>
        <p:spPr>
          <a:xfrm>
            <a:off x="3808913" y="301728"/>
            <a:ext cx="355778" cy="41109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48"/>
          <p:cNvSpPr/>
          <p:nvPr/>
        </p:nvSpPr>
        <p:spPr>
          <a:xfrm>
            <a:off x="4367795" y="328325"/>
            <a:ext cx="414283" cy="36215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48"/>
          <p:cNvSpPr/>
          <p:nvPr/>
        </p:nvSpPr>
        <p:spPr>
          <a:xfrm>
            <a:off x="4977729" y="334707"/>
            <a:ext cx="366421" cy="349396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8"/>
          <p:cNvSpPr/>
          <p:nvPr/>
        </p:nvSpPr>
        <p:spPr>
          <a:xfrm>
            <a:off x="5571185" y="326205"/>
            <a:ext cx="355778" cy="363230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48"/>
          <p:cNvSpPr/>
          <p:nvPr/>
        </p:nvSpPr>
        <p:spPr>
          <a:xfrm>
            <a:off x="282226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48"/>
          <p:cNvSpPr/>
          <p:nvPr/>
        </p:nvSpPr>
        <p:spPr>
          <a:xfrm>
            <a:off x="869825" y="865419"/>
            <a:ext cx="368541" cy="45628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1447327" y="934019"/>
            <a:ext cx="380233" cy="327060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2034402" y="901041"/>
            <a:ext cx="379709" cy="38449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2624667" y="926043"/>
            <a:ext cx="376518" cy="332917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3218647" y="926043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3815818" y="929758"/>
            <a:ext cx="338774" cy="3292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4384820" y="911138"/>
            <a:ext cx="375447" cy="368016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4934129" y="870729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5532896" y="886683"/>
            <a:ext cx="429691" cy="410568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252963" y="1538097"/>
            <a:ext cx="421211" cy="298889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842704" y="1481734"/>
            <a:ext cx="417999" cy="404711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1445732" y="1499808"/>
            <a:ext cx="376518" cy="380255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2029616" y="1488116"/>
            <a:ext cx="392472" cy="391401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2629978" y="15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3234055" y="1457279"/>
            <a:ext cx="332917" cy="45255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3777530" y="1547144"/>
            <a:ext cx="417999" cy="269625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4382678" y="1489711"/>
            <a:ext cx="385041" cy="3892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4969227" y="1474828"/>
            <a:ext cx="387161" cy="40256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5538753" y="1486520"/>
            <a:ext cx="414283" cy="388210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301895" y="2092193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875136" y="2092739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1469663" y="2092739"/>
            <a:ext cx="346205" cy="348325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2052475" y="2092739"/>
            <a:ext cx="345681" cy="348325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2720367" y="2038496"/>
            <a:ext cx="186685" cy="46055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3319156" y="2041687"/>
            <a:ext cx="161683" cy="455218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3912065" y="2092193"/>
            <a:ext cx="147325" cy="348871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4402368" y="2087407"/>
            <a:ext cx="343014" cy="363230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4975609" y="2096979"/>
            <a:ext cx="375993" cy="347276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5570114" y="2037950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400284" y="2642049"/>
            <a:ext cx="127109" cy="429713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913425" y="2626095"/>
            <a:ext cx="274958" cy="46055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1461139" y="2626095"/>
            <a:ext cx="360039" cy="46055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2592213" y="2704269"/>
            <a:ext cx="434499" cy="242503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2013116" y="2653741"/>
            <a:ext cx="421736" cy="398876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3210671" y="2663860"/>
            <a:ext cx="373327" cy="376518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3796674" y="2667051"/>
            <a:ext cx="378113" cy="376518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4332172" y="2667051"/>
            <a:ext cx="492437" cy="398329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5012302" y="2651097"/>
            <a:ext cx="296223" cy="41214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5602568" y="2671837"/>
            <a:ext cx="289295" cy="396187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264677" y="3280175"/>
            <a:ext cx="417999" cy="330797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848015" y="3304630"/>
            <a:ext cx="407377" cy="276553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1447327" y="3292938"/>
            <a:ext cx="386615" cy="30208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2032260" y="3284961"/>
            <a:ext cx="389303" cy="316439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2640621" y="3259436"/>
            <a:ext cx="351516" cy="354707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3196312" y="3304106"/>
            <a:ext cx="397258" cy="292507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3784982" y="3304106"/>
            <a:ext cx="396734" cy="292507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4383224" y="3275389"/>
            <a:ext cx="382353" cy="33503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4951132" y="3234980"/>
            <a:ext cx="419616" cy="42278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5569065" y="3258911"/>
            <a:ext cx="359493" cy="36427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258820" y="3831081"/>
            <a:ext cx="409497" cy="398854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828346" y="3895420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1518573" y="3803959"/>
            <a:ext cx="256359" cy="437144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2069500" y="3845964"/>
            <a:ext cx="321749" cy="403662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632644" y="3876822"/>
            <a:ext cx="362159" cy="314821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3218101" y="3848630"/>
            <a:ext cx="363230" cy="363755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3804127" y="3843844"/>
            <a:ext cx="365875" cy="374398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4363533" y="3847559"/>
            <a:ext cx="422260" cy="356848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4969227" y="3840129"/>
            <a:ext cx="384495" cy="379709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5566399" y="3822033"/>
            <a:ext cx="368541" cy="41216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230650" y="4486232"/>
            <a:ext cx="474363" cy="267505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858133" y="4415489"/>
            <a:ext cx="382375" cy="402591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1430849" y="4392629"/>
            <a:ext cx="420643" cy="433953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2039713" y="4429323"/>
            <a:ext cx="371207" cy="375993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2590093" y="4430394"/>
            <a:ext cx="446192" cy="372256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3227673" y="4398486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3742432" y="4393700"/>
            <a:ext cx="494054" cy="44831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4336412" y="4386772"/>
            <a:ext cx="485006" cy="464266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4946346" y="4497924"/>
            <a:ext cx="431308" cy="249956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5591925" y="4452182"/>
            <a:ext cx="321749" cy="35313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2" name="Google Shape;682;p48"/>
          <p:cNvSpPr txBox="1"/>
          <p:nvPr>
            <p:ph idx="1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Find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683" name="Google Shape;683;p48"/>
          <p:cNvSpPr txBox="1"/>
          <p:nvPr>
            <p:ph idx="1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600"/>
              </a:spcBef>
              <a:spcAft>
                <a:spcPts val="0"/>
              </a:spcAft>
              <a:buSzPts val="900"/>
              <a:buChar char="✦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✦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✦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oogle Shape;688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89" name="Google Shape;689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96" name="Google Shape;696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01" name="Google Shape;701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05" name="Google Shape;705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11" name="Google Shape;711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15" name="Google Shape;715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20" name="Google Shape;720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5" name="Google Shape;725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26" name="Google Shape;726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2" name="Google Shape;732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33" name="Google Shape;733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36" name="Google Shape;736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9" name="Google Shape;739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40" name="Google Shape;740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6" name="Google Shape;746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47" name="Google Shape;747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53" name="Google Shape;753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6" name="Google Shape;756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57" name="Google Shape;757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58" name="Google Shape;758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8" name="Google Shape;768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4" name="Google Shape;774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75" name="Google Shape;775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9" name="Google Shape;779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80" name="Google Shape;780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5" name="Google Shape;785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86" name="Google Shape;786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2" name="Google Shape;792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93" name="Google Shape;793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7" name="Google Shape;797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98" name="Google Shape;798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03" name="Google Shape;803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8" name="Google Shape;808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9" name="Google Shape;80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9" name="Google Shape;819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20" name="Google Shape;820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3" name="Google Shape;823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24" name="Google Shape;824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4" name="Google Shape;834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35" name="Google Shape;835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9" name="Google Shape;839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40" name="Google Shape;84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0" name="Google Shape;850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51" name="Google Shape;851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59" name="Google Shape;859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64" name="Google Shape;864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8" name="Google Shape;868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69" name="Google Shape;869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4" name="Google Shape;874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75" name="Google Shape;875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82" name="Google Shape;882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86" name="Google Shape;886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92" name="Google Shape;892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99" name="Google Shape;899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03" name="Google Shape;903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08" name="Google Shape;908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4" name="Google Shape;914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15" name="Google Shape;915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23" name="Google Shape;923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28" name="Google Shape;928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32" name="Google Shape;932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5" name="Google Shape;935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36" name="Google Shape;936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41" name="Google Shape;941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46" name="Google Shape;946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52" name="Google Shape;952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59" name="Google Shape;959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6" name="Google Shape;966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67" name="Google Shape;967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80" name="Google Shape;980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85" name="Google Shape;985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89" name="Google Shape;989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96" name="Google Shape;996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05" name="Google Shape;1005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7" name="Google Shape;1017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18" name="Google Shape;1018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31" name="Google Shape;1031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44" name="Google Shape;1044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51" name="Google Shape;1051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67" name="Google Shape;1067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1" name="Google Shape;1071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72" name="Google Shape;1072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73" name="Google Shape;1073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6" name="Google Shape;1076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77" name="Google Shape;1077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0" name="Google Shape;1080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81" name="Google Shape;1081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4" name="Google Shape;1084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85" name="Google Shape;1085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8" name="Google Shape;1088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89" name="Google Shape;1089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7" name="Google Shape;1097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98" name="Google Shape;1098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23" name="Google Shape;1123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24" name="Google Shape;112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27" name="Google Shape;112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30" name="Google Shape;113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2" name="Google Shape;1132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33" name="Google Shape;1133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50"/>
          <p:cNvSpPr txBox="1"/>
          <p:nvPr/>
        </p:nvSpPr>
        <p:spPr>
          <a:xfrm>
            <a:off x="908200" y="23742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6"/>
                </a:highlight>
                <a:latin typeface="Lora"/>
                <a:ea typeface="Lora"/>
                <a:cs typeface="Lora"/>
                <a:sym typeface="Lora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6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9" name="Google Shape;1139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40" name="Google Shape;1140;p50"/>
          <p:cNvSpPr txBox="1"/>
          <p:nvPr>
            <p:ph idx="4294967295" type="body"/>
          </p:nvPr>
        </p:nvSpPr>
        <p:spPr>
          <a:xfrm>
            <a:off x="908328" y="8564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7" name="Google Shape;1147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48" name="Google Shape;1148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49" name="Google Shape;1149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1" name="Google Shape;1151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52" name="Google Shape;1152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3" name="Google Shape;1153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4" name="Google Shape;1154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55" name="Google Shape;1155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6" name="Google Shape;1156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7" name="Google Shape;1157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58" name="Google Shape;1158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ctrTitle"/>
          </p:nvPr>
        </p:nvSpPr>
        <p:spPr>
          <a:xfrm>
            <a:off x="855300" y="2183363"/>
            <a:ext cx="4728600" cy="49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855300" y="2700338"/>
            <a:ext cx="4728600" cy="33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1245500" y="930675"/>
            <a:ext cx="4857300" cy="347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✦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✦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✦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3956400" y="550225"/>
            <a:ext cx="2947500" cy="2280600"/>
          </a:xfrm>
          <a:prstGeom prst="cloudCallout">
            <a:avLst>
              <a:gd fmla="val 56798" name="adj1"/>
              <a:gd fmla="val 53281" name="adj2"/>
            </a:avLst>
          </a:prstGeom>
          <a:solidFill>
            <a:srgbClr val="0072FF">
              <a:alpha val="173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4294967295" type="ctrTitle"/>
          </p:nvPr>
        </p:nvSpPr>
        <p:spPr>
          <a:xfrm>
            <a:off x="855300" y="1342775"/>
            <a:ext cx="3428700" cy="173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</a:t>
            </a: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94" name="Google Shape;94;p19"/>
          <p:cNvSpPr txBox="1"/>
          <p:nvPr>
            <p:ph idx="4294967295" type="subTitle"/>
          </p:nvPr>
        </p:nvSpPr>
        <p:spPr>
          <a:xfrm>
            <a:off x="855300" y="3077725"/>
            <a:ext cx="4835100" cy="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sp>
        <p:nvSpPr>
          <p:cNvPr id="95" name="Google Shape;95;p19"/>
          <p:cNvSpPr/>
          <p:nvPr/>
        </p:nvSpPr>
        <p:spPr>
          <a:xfrm>
            <a:off x="5430786" y="993135"/>
            <a:ext cx="1145591" cy="1160843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9"/>
          <p:cNvSpPr/>
          <p:nvPr/>
        </p:nvSpPr>
        <p:spPr>
          <a:xfrm rot="1473024">
            <a:off x="4389180" y="1572741"/>
            <a:ext cx="669785" cy="652437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5209216" y="882200"/>
            <a:ext cx="293240" cy="28495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9"/>
          <p:cNvSpPr/>
          <p:nvPr/>
        </p:nvSpPr>
        <p:spPr>
          <a:xfrm rot="2487194">
            <a:off x="5106561" y="2187977"/>
            <a:ext cx="208629" cy="202734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855275" y="1353950"/>
            <a:ext cx="2552400" cy="29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05" name="Google Shape;105;p20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3765650" y="1353950"/>
            <a:ext cx="2552400" cy="295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855300" y="1353950"/>
            <a:ext cx="17349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14" name="Google Shape;114;p21"/>
          <p:cNvSpPr txBox="1"/>
          <p:nvPr>
            <p:ph idx="2" type="body"/>
          </p:nvPr>
        </p:nvSpPr>
        <p:spPr>
          <a:xfrm>
            <a:off x="2772498" y="1353950"/>
            <a:ext cx="17349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15" name="Google Shape;115;p21"/>
          <p:cNvSpPr txBox="1"/>
          <p:nvPr>
            <p:ph idx="3" type="body"/>
          </p:nvPr>
        </p:nvSpPr>
        <p:spPr>
          <a:xfrm>
            <a:off x="4689697" y="1353950"/>
            <a:ext cx="1734900" cy="315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